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F4D207-BBDD-47D4-B052-0E6844F53C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EFDA79-D26C-47CA-BFC2-A3DB6BFAF3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7C4A24-F885-4B5C-926A-6318CC37B7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C9D300-9A48-46B9-990E-D21D35E895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F05A1A-DBBD-429E-9E35-7990353563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F9DDE6-9587-46A2-BDAD-A2771DD05A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842C92-48D4-41C2-AE4D-1C022B3B58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579BCF-905E-4A5A-8F84-5D2895E3CA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737F78-5B58-471E-9460-27C29198A1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0464A7-4BC0-49EA-8023-D0E20EB8F4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779B37-D283-4BEE-A0F2-E331763B35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325790-F556-48C2-AC92-2B9831F3A2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532841E-004D-4A9C-B831-5375B4D463B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Sito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https://techcrunch.com/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971800" y="226080"/>
            <a:ext cx="3729240" cy="526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2024-03-23T12:42:05Z</dcterms:created>
  <dc:creator/>
  <dc:description/>
  <dc:language>en-US</dc:language>
  <cp:lastModifiedBy/>
  <dcterms:modified xsi:type="dcterms:W3CDTF">2024-03-23T12:44:44Z</dcterms:modified>
  <cp:revision>1</cp:revision>
  <dc:subject/>
  <dc:title/>
</cp:coreProperties>
</file>