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4.xml" ContentType="application/vnd.openxmlformats-officedocument.presentationml.notesSlide+xml"/>
  <Override PartName="/ppt/tags/tag16.xml" ContentType="application/vnd.openxmlformats-officedocument.presentationml.tags+xml"/>
  <Override PartName="/ppt/notesSlides/notesSlide5.xml" ContentType="application/vnd.openxmlformats-officedocument.presentationml.notesSlide+xml"/>
  <Override PartName="/ppt/tags/tag17.xml" ContentType="application/vnd.openxmlformats-officedocument.presentationml.tags+xml"/>
  <Override PartName="/ppt/notesSlides/notesSlide6.xml" ContentType="application/vnd.openxmlformats-officedocument.presentationml.notesSlide+xml"/>
  <Override PartName="/ppt/tags/tag18.xml" ContentType="application/vnd.openxmlformats-officedocument.presentationml.tags+xml"/>
  <Override PartName="/ppt/notesSlides/notesSlide7.xml" ContentType="application/vnd.openxmlformats-officedocument.presentationml.notesSlide+xml"/>
  <Override PartName="/ppt/tags/tag19.xml" ContentType="application/vnd.openxmlformats-officedocument.presentationml.tags+xml"/>
  <Override PartName="/ppt/notesSlides/notesSlide8.xml" ContentType="application/vnd.openxmlformats-officedocument.presentationml.notesSlide+xml"/>
  <Override PartName="/ppt/tags/tag20.xml" ContentType="application/vnd.openxmlformats-officedocument.presentationml.tags+xml"/>
  <Override PartName="/ppt/notesSlides/notesSlide9.xml" ContentType="application/vnd.openxmlformats-officedocument.presentationml.notesSlide+xml"/>
  <Override PartName="/ppt/tags/tag21.xml" ContentType="application/vnd.openxmlformats-officedocument.presentationml.tags+xml"/>
  <Override PartName="/ppt/notesSlides/notesSlide10.xml" ContentType="application/vnd.openxmlformats-officedocument.presentationml.notesSlide+xml"/>
  <Override PartName="/ppt/tags/tag22.xml" ContentType="application/vnd.openxmlformats-officedocument.presentationml.tags+xml"/>
  <Override PartName="/ppt/notesSlides/notesSlide11.xml" ContentType="application/vnd.openxmlformats-officedocument.presentationml.notesSlide+xml"/>
  <Override PartName="/ppt/tags/tag23.xml" ContentType="application/vnd.openxmlformats-officedocument.presentationml.tags+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04" r:id="rId1"/>
  </p:sldMasterIdLst>
  <p:notesMasterIdLst>
    <p:notesMasterId r:id="rId18"/>
  </p:notesMasterIdLst>
  <p:handoutMasterIdLst>
    <p:handoutMasterId r:id="rId19"/>
  </p:handoutMasterIdLst>
  <p:sldIdLst>
    <p:sldId id="256" r:id="rId2"/>
    <p:sldId id="2147376014" r:id="rId3"/>
    <p:sldId id="2147376013" r:id="rId4"/>
    <p:sldId id="3362" r:id="rId5"/>
    <p:sldId id="3356" r:id="rId6"/>
    <p:sldId id="2147376009" r:id="rId7"/>
    <p:sldId id="2147376012" r:id="rId8"/>
    <p:sldId id="2147376011" r:id="rId9"/>
    <p:sldId id="3357" r:id="rId10"/>
    <p:sldId id="3358" r:id="rId11"/>
    <p:sldId id="3360" r:id="rId12"/>
    <p:sldId id="2147375968" r:id="rId13"/>
    <p:sldId id="3359" r:id="rId14"/>
    <p:sldId id="1790803197" r:id="rId15"/>
    <p:sldId id="2147375952" r:id="rId16"/>
    <p:sldId id="2076137405" r:id="rId17"/>
  </p:sldIdLst>
  <p:sldSz cx="12192000" cy="6858000"/>
  <p:notesSz cx="9926638" cy="6797675"/>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60" userDrawn="1">
          <p15:clr>
            <a:srgbClr val="A4A3A4"/>
          </p15:clr>
        </p15:guide>
        <p15:guide id="2" pos="192" userDrawn="1">
          <p15:clr>
            <a:srgbClr val="A4A3A4"/>
          </p15:clr>
        </p15:guide>
        <p15:guide id="3" pos="7584" userDrawn="1">
          <p15:clr>
            <a:srgbClr val="A4A3A4"/>
          </p15:clr>
        </p15:guide>
        <p15:guide id="4" orient="horz" pos="120" userDrawn="1">
          <p15:clr>
            <a:srgbClr val="A4A3A4"/>
          </p15:clr>
        </p15:guide>
        <p15:guide id="5" pos="7488" userDrawn="1">
          <p15:clr>
            <a:srgbClr val="A4A3A4"/>
          </p15:clr>
        </p15:guide>
        <p15:guide id="6" orient="horz" pos="672" userDrawn="1">
          <p15:clr>
            <a:srgbClr val="A4A3A4"/>
          </p15:clr>
        </p15:guide>
        <p15:guide id="7" orient="horz" pos="528" userDrawn="1">
          <p15:clr>
            <a:srgbClr val="A4A3A4"/>
          </p15:clr>
        </p15:guide>
        <p15:guide id="8" orient="horz" pos="170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33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0C0"/>
    <a:srgbClr val="DAE2E8"/>
    <a:srgbClr val="ECECEC"/>
    <a:srgbClr val="8A8A8A"/>
    <a:srgbClr val="32323C"/>
    <a:srgbClr val="EBEBEB"/>
    <a:srgbClr val="CACACA"/>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A04B55-BB2F-518F-4497-F34FB5078E54}" v="1" dt="2022-11-24T08:36:35.928"/>
    <p1510:client id="{72081CE7-E796-4AFE-9F8D-81E54D572ECD}" v="123" dt="2022-11-24T08:43:45.078"/>
    <p1510:client id="{9530C3DC-AC09-489A-BCA6-9479D138FDB7}" v="13" dt="2022-11-24T08:16:55.5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324" autoAdjust="0"/>
    <p:restoredTop sz="72247" autoAdjust="0"/>
  </p:normalViewPr>
  <p:slideViewPr>
    <p:cSldViewPr snapToGrid="0">
      <p:cViewPr varScale="1">
        <p:scale>
          <a:sx n="81" d="100"/>
          <a:sy n="81" d="100"/>
        </p:scale>
        <p:origin x="912" y="60"/>
      </p:cViewPr>
      <p:guideLst>
        <p:guide orient="horz" pos="3960"/>
        <p:guide pos="192"/>
        <p:guide pos="7584"/>
        <p:guide orient="horz" pos="120"/>
        <p:guide pos="7488"/>
        <p:guide orient="horz" pos="672"/>
        <p:guide orient="horz" pos="528"/>
        <p:guide orient="horz" pos="1704"/>
      </p:guideLst>
    </p:cSldViewPr>
  </p:slideViewPr>
  <p:outlineViewPr>
    <p:cViewPr>
      <p:scale>
        <a:sx n="25" d="100"/>
        <a:sy n="25" d="100"/>
      </p:scale>
      <p:origin x="0" y="0"/>
    </p:cViewPr>
  </p:outlin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2442" cy="341277"/>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5621949" y="1"/>
            <a:ext cx="4302442" cy="341277"/>
          </a:xfrm>
          <a:prstGeom prst="rect">
            <a:avLst/>
          </a:prstGeom>
        </p:spPr>
        <p:txBody>
          <a:bodyPr vert="horz" lIns="91440" tIns="45720" rIns="91440" bIns="45720" rtlCol="0"/>
          <a:lstStyle>
            <a:lvl1pPr algn="r">
              <a:defRPr sz="1200"/>
            </a:lvl1pPr>
          </a:lstStyle>
          <a:p>
            <a:fld id="{05E9E6D4-0BF1-42E9-8D88-8E25746C0653}" type="datetimeFigureOut">
              <a:rPr lang="en-US" smtClean="0"/>
              <a:t>11/24/2022</a:t>
            </a:fld>
            <a:endParaRPr lang="en-US" dirty="0"/>
          </a:p>
        </p:txBody>
      </p:sp>
      <p:sp>
        <p:nvSpPr>
          <p:cNvPr id="4" name="Footer Placeholder 3"/>
          <p:cNvSpPr>
            <a:spLocks noGrp="1"/>
          </p:cNvSpPr>
          <p:nvPr>
            <p:ph type="ftr" sz="quarter" idx="2"/>
          </p:nvPr>
        </p:nvSpPr>
        <p:spPr>
          <a:xfrm>
            <a:off x="1" y="6456399"/>
            <a:ext cx="4302442" cy="34127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5621949" y="6456399"/>
            <a:ext cx="4302442" cy="341277"/>
          </a:xfrm>
          <a:prstGeom prst="rect">
            <a:avLst/>
          </a:prstGeom>
        </p:spPr>
        <p:txBody>
          <a:bodyPr vert="horz" lIns="91440" tIns="45720" rIns="91440" bIns="45720" rtlCol="0" anchor="b"/>
          <a:lstStyle>
            <a:lvl1pPr algn="r">
              <a:defRPr sz="1200"/>
            </a:lvl1pPr>
          </a:lstStyle>
          <a:p>
            <a:fld id="{48605FA5-4470-4340-A32E-B806389348D4}" type="slidenum">
              <a:rPr lang="en-US" smtClean="0"/>
              <a:t>‹#›</a:t>
            </a:fld>
            <a:endParaRPr lang="en-US" dirty="0"/>
          </a:p>
        </p:txBody>
      </p:sp>
    </p:spTree>
    <p:extLst>
      <p:ext uri="{BB962C8B-B14F-4D97-AF65-F5344CB8AC3E}">
        <p14:creationId xmlns:p14="http://schemas.microsoft.com/office/powerpoint/2010/main" val="634997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1543" cy="34106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5622798" y="0"/>
            <a:ext cx="4301543" cy="341064"/>
          </a:xfrm>
          <a:prstGeom prst="rect">
            <a:avLst/>
          </a:prstGeom>
        </p:spPr>
        <p:txBody>
          <a:bodyPr vert="horz" lIns="93177" tIns="46589" rIns="93177" bIns="46589" rtlCol="0"/>
          <a:lstStyle>
            <a:lvl1pPr algn="r">
              <a:defRPr sz="1200"/>
            </a:lvl1pPr>
          </a:lstStyle>
          <a:p>
            <a:fld id="{F1738F4F-4FF5-44E5-A444-6B9B0B2B80A7}" type="datetimeFigureOut">
              <a:rPr lang="en-US" smtClean="0"/>
              <a:t>11/24/2022</a:t>
            </a:fld>
            <a:endParaRPr lang="en-US" dirty="0"/>
          </a:p>
        </p:txBody>
      </p:sp>
      <p:sp>
        <p:nvSpPr>
          <p:cNvPr id="4" name="Slide Image Placeholder 3"/>
          <p:cNvSpPr>
            <a:spLocks noGrp="1" noRot="1" noChangeAspect="1"/>
          </p:cNvSpPr>
          <p:nvPr>
            <p:ph type="sldImg" idx="2"/>
          </p:nvPr>
        </p:nvSpPr>
        <p:spPr>
          <a:xfrm>
            <a:off x="2924175" y="849313"/>
            <a:ext cx="4078288" cy="2293937"/>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992664" y="3271381"/>
            <a:ext cx="7941310" cy="2676585"/>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456612"/>
            <a:ext cx="4301543" cy="34106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5622798" y="6456612"/>
            <a:ext cx="4301543" cy="341063"/>
          </a:xfrm>
          <a:prstGeom prst="rect">
            <a:avLst/>
          </a:prstGeom>
        </p:spPr>
        <p:txBody>
          <a:bodyPr vert="horz" lIns="93177" tIns="46589" rIns="93177" bIns="46589" rtlCol="0" anchor="b"/>
          <a:lstStyle>
            <a:lvl1pPr algn="r">
              <a:defRPr sz="1200"/>
            </a:lvl1pPr>
          </a:lstStyle>
          <a:p>
            <a:fld id="{00BCC06A-4900-4DEF-A9DD-8AF8DEE5D95D}" type="slidenum">
              <a:rPr lang="en-US" smtClean="0"/>
              <a:t>‹#›</a:t>
            </a:fld>
            <a:endParaRPr lang="en-US" dirty="0"/>
          </a:p>
        </p:txBody>
      </p:sp>
    </p:spTree>
    <p:extLst>
      <p:ext uri="{BB962C8B-B14F-4D97-AF65-F5344CB8AC3E}">
        <p14:creationId xmlns:p14="http://schemas.microsoft.com/office/powerpoint/2010/main" val="1727878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0BCC06A-4900-4DEF-A9DD-8AF8DEE5D95D}" type="slidenum">
              <a:rPr lang="en-US" smtClean="0"/>
              <a:t>1</a:t>
            </a:fld>
            <a:endParaRPr lang="en-US" dirty="0"/>
          </a:p>
        </p:txBody>
      </p:sp>
    </p:spTree>
    <p:extLst>
      <p:ext uri="{BB962C8B-B14F-4D97-AF65-F5344CB8AC3E}">
        <p14:creationId xmlns:p14="http://schemas.microsoft.com/office/powerpoint/2010/main" val="30577981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87D6E9-5DD3-45AB-8092-B3C75CBC491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2642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What is your vision and roadmap for your product and related offerings? How has it evolved over the last 12 months? What changed due to COVID-19?</a:t>
            </a:r>
          </a:p>
          <a:p>
            <a:endParaRPr lang="en-US" dirty="0"/>
          </a:p>
          <a:p>
            <a:r>
              <a:rPr lang="en-US" sz="1200" kern="1200" dirty="0">
                <a:solidFill>
                  <a:schemeClr val="tx1"/>
                </a:solidFill>
                <a:effectLst/>
                <a:latin typeface="+mn-lt"/>
                <a:ea typeface="+mn-ea"/>
                <a:cs typeface="+mn-cs"/>
              </a:rPr>
              <a:t>Cloud – so the next area we are seeing this past year, is around capture in the cloud, more organizations are trusting the cloud, consumption has exploded due to covid, we have many cloud offerings across our product portfolio, but one I wanted to highlight is </a:t>
            </a:r>
            <a:r>
              <a:rPr lang="en-US" sz="1200" kern="1200" dirty="0" err="1">
                <a:solidFill>
                  <a:schemeClr val="tx1"/>
                </a:solidFill>
                <a:effectLst/>
                <a:latin typeface="+mn-lt"/>
                <a:ea typeface="+mn-ea"/>
                <a:cs typeface="+mn-cs"/>
              </a:rPr>
              <a:t>TotalAgility</a:t>
            </a:r>
            <a:r>
              <a:rPr lang="en-US" sz="1200" kern="1200" dirty="0">
                <a:solidFill>
                  <a:schemeClr val="tx1"/>
                </a:solidFill>
                <a:effectLst/>
                <a:latin typeface="+mn-lt"/>
                <a:ea typeface="+mn-ea"/>
                <a:cs typeface="+mn-cs"/>
              </a:rPr>
              <a:t> Cloud, and this is the ability to capture documents, perform analytics, and orchestrate business processes as part of our intelligent automation platform, we have a strategy to expand with RPA in the cloud as well as mobility and engagement in the cloud, so things like e-signature and digital identity verification, so moving that to the cloud as well. We run in Azure with a multi-</a:t>
            </a:r>
            <a:r>
              <a:rPr lang="en-US" sz="1200" kern="1200" dirty="0" err="1">
                <a:solidFill>
                  <a:schemeClr val="tx1"/>
                </a:solidFill>
                <a:effectLst/>
                <a:latin typeface="+mn-lt"/>
                <a:ea typeface="+mn-ea"/>
                <a:cs typeface="+mn-cs"/>
              </a:rPr>
              <a:t>tentant</a:t>
            </a:r>
            <a:r>
              <a:rPr lang="en-US" sz="1200" kern="1200" dirty="0">
                <a:solidFill>
                  <a:schemeClr val="tx1"/>
                </a:solidFill>
                <a:effectLst/>
                <a:latin typeface="+mn-lt"/>
                <a:ea typeface="+mn-ea"/>
                <a:cs typeface="+mn-cs"/>
              </a:rPr>
              <a:t> or dedicated options, we also have the ability to provide KTA to customers and have them deploy it in their own cloud, whichever they choose, whether that is Azure or AWS, we feel that is a key differentiator is the power of choice. </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 need to interface with your on prem systems, on prem device, scanner or email server, or on ERP system that need to send documents to and from, so whether you are capturing from front end or back end, KTA provides an integration server which is a way to have one entry and exit point  that sits on the customer premise point to allow them to do the communication between on prem and cloud, we are seeing more trust in the underlying architecture, there are certifications required in certain markets and certain verticals and we are sensitive to that. The reason people want to go dedicated is to control upgrade timing, pay a bit more and control when you upgrade to KTA. Entry level KTA is 10K on prem, a little higher than that for cloud, that’s just to get in, it goes up from there based on pages and users. $10k perpetual price. For term 3 or 5k per year, if it’s cloud you are closer to $20k range. You can get started pretty low amount of operating in the Cloud, and get started right away with 100k pages of capture. No disconnection charge. </a:t>
            </a:r>
          </a:p>
          <a:p>
            <a:pPr lvl="0"/>
            <a:r>
              <a:rPr lang="en-US" sz="1200" kern="1200" dirty="0">
                <a:solidFill>
                  <a:schemeClr val="tx1"/>
                </a:solidFill>
                <a:effectLst/>
                <a:latin typeface="+mn-lt"/>
                <a:ea typeface="+mn-ea"/>
                <a:cs typeface="+mn-cs"/>
              </a:rPr>
              <a:t> We have other cloud offerings as well</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87D6E9-5DD3-45AB-8092-B3C75CBC491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7003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Throughout ‘22 we will continue to strengthen the integration of our comprehensive Automation portfolio that provides you the ability to penetrate different LOB customers with up and cross-sell potential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We will continue to win in the enterprise and SMB markets by focusing on what differentiates us from the competition</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And what differentiates Kofax is our ability to use our Cognitive Capture heritage, coupled with our Workflow Orchestration strategy…to transform content-intensive workflows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This stands true across IA, AP, PA and Productivity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Focusing on Digitally Transforming ‘Content-Intensive’ Workflows is the way we expand from back-office document imaging use cases to front office complex content-intensive use cases WHILE differentiating ourselves from other Workflow solutions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A9FEDB-90D0-49BE-AD0E-F8F43828D4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2344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0BCC06A-4900-4DEF-A9DD-8AF8DEE5D95D}" type="slidenum">
              <a:rPr lang="en-US" smtClean="0"/>
              <a:t>2</a:t>
            </a:fld>
            <a:endParaRPr lang="en-US" dirty="0"/>
          </a:p>
        </p:txBody>
      </p:sp>
    </p:spTree>
    <p:extLst>
      <p:ext uri="{BB962C8B-B14F-4D97-AF65-F5344CB8AC3E}">
        <p14:creationId xmlns:p14="http://schemas.microsoft.com/office/powerpoint/2010/main" val="1096491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have been living through a century of massive change in industry, information, and now perhaps the intelligence age. Cloud, pandemic, climate, war are now all front of mind.</a:t>
            </a:r>
          </a:p>
          <a:p>
            <a:r>
              <a:rPr lang="en-GB" dirty="0"/>
              <a:t>We are in a phase of consolidation and optimization of new technologies.</a:t>
            </a:r>
          </a:p>
          <a:p>
            <a:endParaRPr lang="en-GB" dirty="0"/>
          </a:p>
        </p:txBody>
      </p:sp>
      <p:sp>
        <p:nvSpPr>
          <p:cNvPr id="4" name="Slide Number Placeholder 3"/>
          <p:cNvSpPr>
            <a:spLocks noGrp="1"/>
          </p:cNvSpPr>
          <p:nvPr>
            <p:ph type="sldNum" sz="quarter" idx="5"/>
          </p:nvPr>
        </p:nvSpPr>
        <p:spPr/>
        <p:txBody>
          <a:bodyPr/>
          <a:lstStyle/>
          <a:p>
            <a:fld id="{00BCC06A-4900-4DEF-A9DD-8AF8DEE5D95D}" type="slidenum">
              <a:rPr lang="en-US" smtClean="0"/>
              <a:t>5</a:t>
            </a:fld>
            <a:endParaRPr lang="en-US" dirty="0"/>
          </a:p>
        </p:txBody>
      </p:sp>
    </p:spTree>
    <p:extLst>
      <p:ext uri="{BB962C8B-B14F-4D97-AF65-F5344CB8AC3E}">
        <p14:creationId xmlns:p14="http://schemas.microsoft.com/office/powerpoint/2010/main" val="1369406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People can get what they need, fast, seamlessly and transparently.</a:t>
            </a:r>
          </a:p>
          <a:p>
            <a:r>
              <a:rPr lang="en-GB" dirty="0"/>
              <a:t>Works are happier, focused, relaxed and can be more creative.</a:t>
            </a:r>
          </a:p>
          <a:p>
            <a:r>
              <a:rPr lang="en-GB" dirty="0"/>
              <a:t>This unleashes new possibilities.</a:t>
            </a:r>
          </a:p>
        </p:txBody>
      </p:sp>
      <p:sp>
        <p:nvSpPr>
          <p:cNvPr id="4" name="Slide Number Placeholder 3"/>
          <p:cNvSpPr>
            <a:spLocks noGrp="1"/>
          </p:cNvSpPr>
          <p:nvPr>
            <p:ph type="sldNum" sz="quarter" idx="5"/>
          </p:nvPr>
        </p:nvSpPr>
        <p:spPr/>
        <p:txBody>
          <a:bodyPr/>
          <a:lstStyle/>
          <a:p>
            <a:fld id="{00BCC06A-4900-4DEF-A9DD-8AF8DEE5D95D}" type="slidenum">
              <a:rPr lang="en-US" smtClean="0"/>
              <a:t>8</a:t>
            </a:fld>
            <a:endParaRPr lang="en-US" dirty="0"/>
          </a:p>
        </p:txBody>
      </p:sp>
    </p:spTree>
    <p:extLst>
      <p:ext uri="{BB962C8B-B14F-4D97-AF65-F5344CB8AC3E}">
        <p14:creationId xmlns:p14="http://schemas.microsoft.com/office/powerpoint/2010/main" val="775655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Hyperautomation</a:t>
            </a:r>
            <a:r>
              <a:rPr lang="en-GB" dirty="0"/>
              <a:t> is bringing together all the tools we’ve had now for nearly 40 years. And it is our job to make this personal and benefit the people working for our customers.</a:t>
            </a:r>
          </a:p>
        </p:txBody>
      </p:sp>
      <p:sp>
        <p:nvSpPr>
          <p:cNvPr id="4" name="Slide Number Placeholder 3"/>
          <p:cNvSpPr>
            <a:spLocks noGrp="1"/>
          </p:cNvSpPr>
          <p:nvPr>
            <p:ph type="sldNum" sz="quarter" idx="5"/>
          </p:nvPr>
        </p:nvSpPr>
        <p:spPr/>
        <p:txBody>
          <a:bodyPr/>
          <a:lstStyle/>
          <a:p>
            <a:fld id="{00BCC06A-4900-4DEF-A9DD-8AF8DEE5D95D}" type="slidenum">
              <a:rPr lang="en-US" smtClean="0"/>
              <a:t>9</a:t>
            </a:fld>
            <a:endParaRPr lang="en-US" dirty="0"/>
          </a:p>
        </p:txBody>
      </p:sp>
    </p:spTree>
    <p:extLst>
      <p:ext uri="{BB962C8B-B14F-4D97-AF65-F5344CB8AC3E}">
        <p14:creationId xmlns:p14="http://schemas.microsoft.com/office/powerpoint/2010/main" val="2256597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People can get what they need, fast, seamlessly and transparently.</a:t>
            </a:r>
          </a:p>
          <a:p>
            <a:r>
              <a:rPr lang="en-GB" dirty="0"/>
              <a:t>Works are happier, focused, relaxed and can be more creative.</a:t>
            </a:r>
          </a:p>
          <a:p>
            <a:r>
              <a:rPr lang="en-GB" dirty="0"/>
              <a:t>This unleashes new possibilities.</a:t>
            </a:r>
          </a:p>
        </p:txBody>
      </p:sp>
      <p:sp>
        <p:nvSpPr>
          <p:cNvPr id="4" name="Slide Number Placeholder 3"/>
          <p:cNvSpPr>
            <a:spLocks noGrp="1"/>
          </p:cNvSpPr>
          <p:nvPr>
            <p:ph type="sldNum" sz="quarter" idx="5"/>
          </p:nvPr>
        </p:nvSpPr>
        <p:spPr/>
        <p:txBody>
          <a:bodyPr/>
          <a:lstStyle/>
          <a:p>
            <a:fld id="{00BCC06A-4900-4DEF-A9DD-8AF8DEE5D95D}" type="slidenum">
              <a:rPr lang="en-US" smtClean="0"/>
              <a:t>10</a:t>
            </a:fld>
            <a:endParaRPr lang="en-US" dirty="0"/>
          </a:p>
        </p:txBody>
      </p:sp>
    </p:spTree>
    <p:extLst>
      <p:ext uri="{BB962C8B-B14F-4D97-AF65-F5344CB8AC3E}">
        <p14:creationId xmlns:p14="http://schemas.microsoft.com/office/powerpoint/2010/main" val="1543080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see the results of the last 4 years of strategy of Kofax’ focus on Hyper Intelligent Automation.</a:t>
            </a:r>
          </a:p>
          <a:p>
            <a:r>
              <a:rPr lang="en-GB" dirty="0"/>
              <a:t>Kofax has moved </a:t>
            </a:r>
          </a:p>
        </p:txBody>
      </p:sp>
      <p:sp>
        <p:nvSpPr>
          <p:cNvPr id="4" name="Slide Number Placeholder 3"/>
          <p:cNvSpPr>
            <a:spLocks noGrp="1"/>
          </p:cNvSpPr>
          <p:nvPr>
            <p:ph type="sldNum" sz="quarter" idx="5"/>
          </p:nvPr>
        </p:nvSpPr>
        <p:spPr/>
        <p:txBody>
          <a:bodyPr/>
          <a:lstStyle/>
          <a:p>
            <a:fld id="{00BCC06A-4900-4DEF-A9DD-8AF8DEE5D95D}" type="slidenum">
              <a:rPr lang="en-US" smtClean="0"/>
              <a:t>11</a:t>
            </a:fld>
            <a:endParaRPr lang="en-US" dirty="0"/>
          </a:p>
        </p:txBody>
      </p:sp>
    </p:spTree>
    <p:extLst>
      <p:ext uri="{BB962C8B-B14F-4D97-AF65-F5344CB8AC3E}">
        <p14:creationId xmlns:p14="http://schemas.microsoft.com/office/powerpoint/2010/main" val="3722267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0BCC06A-4900-4DEF-A9DD-8AF8DEE5D95D}" type="slidenum">
              <a:rPr lang="en-US" smtClean="0"/>
              <a:t>12</a:t>
            </a:fld>
            <a:endParaRPr lang="en-US" dirty="0"/>
          </a:p>
        </p:txBody>
      </p:sp>
    </p:spTree>
    <p:extLst>
      <p:ext uri="{BB962C8B-B14F-4D97-AF65-F5344CB8AC3E}">
        <p14:creationId xmlns:p14="http://schemas.microsoft.com/office/powerpoint/2010/main" val="1654729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800" dirty="0">
                <a:effectLst/>
                <a:latin typeface="Calibri" panose="020F0502020204030204" pitchFamily="34" charset="0"/>
                <a:ea typeface="Calibri" panose="020F0502020204030204" pitchFamily="34" charset="0"/>
                <a:cs typeface="Times New Roman" panose="02020603050405020304" pitchFamily="18" charset="0"/>
              </a:rPr>
              <a:t>Many of Kofax’ customers are seeking solutions to the inflationary and supply chain issues that are preventing them from selling their goods and services at the margins they need.</a:t>
            </a:r>
          </a:p>
          <a:p>
            <a:r>
              <a:rPr lang="en-AU" sz="1800" dirty="0">
                <a:effectLst/>
                <a:latin typeface="Calibri" panose="020F0502020204030204" pitchFamily="34" charset="0"/>
                <a:cs typeface="Times New Roman" panose="02020603050405020304" pitchFamily="18" charset="0"/>
              </a:rPr>
              <a:t>Economic slowdown is always an opportunity for Kofax as we share the value of our automation solutions that remove </a:t>
            </a:r>
            <a:r>
              <a:rPr lang="en-AU" sz="1800" b="1" dirty="0">
                <a:effectLst/>
                <a:latin typeface="Calibri" panose="020F0502020204030204" pitchFamily="34" charset="0"/>
                <a:cs typeface="Times New Roman" panose="02020603050405020304" pitchFamily="18" charset="0"/>
              </a:rPr>
              <a:t>cost</a:t>
            </a:r>
            <a:r>
              <a:rPr lang="en-AU" sz="1800" dirty="0">
                <a:effectLst/>
                <a:latin typeface="Calibri" panose="020F0502020204030204" pitchFamily="34" charset="0"/>
                <a:cs typeface="Times New Roman" panose="02020603050405020304" pitchFamily="18" charset="0"/>
              </a:rPr>
              <a:t> and </a:t>
            </a:r>
            <a:r>
              <a:rPr lang="en-AU" sz="1800" b="1" dirty="0">
                <a:effectLst/>
                <a:latin typeface="Calibri" panose="020F0502020204030204" pitchFamily="34" charset="0"/>
                <a:cs typeface="Times New Roman" panose="02020603050405020304" pitchFamily="18" charset="0"/>
              </a:rPr>
              <a:t>friction.</a:t>
            </a:r>
          </a:p>
          <a:p>
            <a:endParaRPr lang="en-AU" sz="1800" b="1" dirty="0">
              <a:effectLst/>
              <a:latin typeface="Calibri" panose="020F0502020204030204" pitchFamily="34" charset="0"/>
              <a:cs typeface="Times New Roman" panose="02020603050405020304" pitchFamily="18" charset="0"/>
            </a:endParaRPr>
          </a:p>
          <a:p>
            <a:r>
              <a:rPr lang="en-AU" sz="1800" b="1" dirty="0">
                <a:effectLst/>
                <a:latin typeface="Calibri" panose="020F0502020204030204" pitchFamily="34" charset="0"/>
                <a:cs typeface="Times New Roman" panose="02020603050405020304" pitchFamily="18" charset="0"/>
              </a:rPr>
              <a:t>Cloud First</a:t>
            </a:r>
            <a:r>
              <a:rPr lang="en-AU" sz="1800" b="0" dirty="0">
                <a:effectLst/>
                <a:latin typeface="Calibri" panose="020F0502020204030204" pitchFamily="34" charset="0"/>
                <a:cs typeface="Times New Roman" panose="02020603050405020304" pitchFamily="18" charset="0"/>
              </a:rPr>
              <a:t> means we can sell what the market needs today, not commoditized software of yesterday. Kofax has remarkable revenue growth in selling Cloud solutions in 2022. It is appealing and easier buy for customers. </a:t>
            </a:r>
          </a:p>
          <a:p>
            <a:endParaRPr lang="en-GB" b="1" dirty="0"/>
          </a:p>
        </p:txBody>
      </p:sp>
      <p:sp>
        <p:nvSpPr>
          <p:cNvPr id="4" name="Slide Number Placeholder 3"/>
          <p:cNvSpPr>
            <a:spLocks noGrp="1"/>
          </p:cNvSpPr>
          <p:nvPr>
            <p:ph type="sldNum" sz="quarter" idx="5"/>
          </p:nvPr>
        </p:nvSpPr>
        <p:spPr/>
        <p:txBody>
          <a:bodyPr/>
          <a:lstStyle/>
          <a:p>
            <a:fld id="{00BCC06A-4900-4DEF-A9DD-8AF8DEE5D95D}" type="slidenum">
              <a:rPr lang="en-US" smtClean="0"/>
              <a:t>13</a:t>
            </a:fld>
            <a:endParaRPr lang="en-US" dirty="0"/>
          </a:p>
        </p:txBody>
      </p:sp>
    </p:spTree>
    <p:extLst>
      <p:ext uri="{BB962C8B-B14F-4D97-AF65-F5344CB8AC3E}">
        <p14:creationId xmlns:p14="http://schemas.microsoft.com/office/powerpoint/2010/main" val="8117239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3.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0.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3.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5.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6.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6.jpg"/><Relationship Id="rId1" Type="http://schemas.openxmlformats.org/officeDocument/2006/relationships/slideMaster" Target="../slideMasters/slideMaster1.xml"/><Relationship Id="rId4" Type="http://schemas.openxmlformats.org/officeDocument/2006/relationships/image" Target="../media/image29.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jpe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115B4-BBAA-4FB9-BA30-9B8B2A85C317}"/>
              </a:ext>
            </a:extLst>
          </p:cNvPr>
          <p:cNvSpPr>
            <a:spLocks noGrp="1"/>
          </p:cNvSpPr>
          <p:nvPr>
            <p:ph type="ctrTitle"/>
          </p:nvPr>
        </p:nvSpPr>
        <p:spPr>
          <a:xfrm>
            <a:off x="679369" y="1532217"/>
            <a:ext cx="10833262" cy="2332320"/>
          </a:xfrm>
        </p:spPr>
        <p:txBody>
          <a:bodyPr anchor="b">
            <a:noAutofit/>
          </a:bodyPr>
          <a:lstStyle>
            <a:lvl1pPr algn="ctr">
              <a:defRPr sz="4500" cap="none"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1609073-81D1-4E02-9B27-06D9A62F3DB9}"/>
              </a:ext>
            </a:extLst>
          </p:cNvPr>
          <p:cNvSpPr>
            <a:spLocks noGrp="1"/>
          </p:cNvSpPr>
          <p:nvPr>
            <p:ph type="subTitle" idx="1"/>
          </p:nvPr>
        </p:nvSpPr>
        <p:spPr>
          <a:xfrm>
            <a:off x="679369" y="4005356"/>
            <a:ext cx="10833262" cy="1252444"/>
          </a:xfrm>
          <a:prstGeom prst="rect">
            <a:avLst/>
          </a:prstGeom>
        </p:spPr>
        <p:txBody>
          <a:bodyPr>
            <a:noAutofit/>
          </a:bodyPr>
          <a:lstStyle>
            <a:lvl1pPr marL="0" indent="0" algn="ct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Slide Number Placeholder 6">
            <a:extLst>
              <a:ext uri="{FF2B5EF4-FFF2-40B4-BE49-F238E27FC236}">
                <a16:creationId xmlns:a16="http://schemas.microsoft.com/office/drawing/2014/main" id="{5C7026EB-1164-44D6-8932-443DC91D4DA2}"/>
              </a:ext>
            </a:extLst>
          </p:cNvPr>
          <p:cNvSpPr>
            <a:spLocks noGrp="1"/>
          </p:cNvSpPr>
          <p:nvPr>
            <p:ph type="sldNum" sz="quarter" idx="10"/>
          </p:nvPr>
        </p:nvSpPr>
        <p:spPr/>
        <p:txBody>
          <a:bodyPr/>
          <a:lstStyle/>
          <a:p>
            <a:fld id="{71D586D2-677B-458F-B417-DB589973A882}" type="slidenum">
              <a:rPr lang="en-US" smtClean="0"/>
              <a:pPr/>
              <a:t>‹#›</a:t>
            </a:fld>
            <a:endParaRPr lang="en-US" dirty="0"/>
          </a:p>
        </p:txBody>
      </p:sp>
      <p:sp>
        <p:nvSpPr>
          <p:cNvPr id="8" name="Rectangle 7">
            <a:extLst>
              <a:ext uri="{FF2B5EF4-FFF2-40B4-BE49-F238E27FC236}">
                <a16:creationId xmlns:a16="http://schemas.microsoft.com/office/drawing/2014/main" id="{DF06D7E4-54A0-48AE-B033-9AA4EA13E01A}"/>
              </a:ext>
            </a:extLst>
          </p:cNvPr>
          <p:cNvSpPr/>
          <p:nvPr/>
        </p:nvSpPr>
        <p:spPr>
          <a:xfrm>
            <a:off x="-1" y="5398618"/>
            <a:ext cx="12192001" cy="14593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54">
              <a:latin typeface="Arial" panose="020B0604020202020204" pitchFamily="34" charset="0"/>
              <a:cs typeface="Arial" panose="020B0604020202020204" pitchFamily="34" charset="0"/>
            </a:endParaRPr>
          </a:p>
        </p:txBody>
      </p:sp>
      <p:pic>
        <p:nvPicPr>
          <p:cNvPr id="9" name="Picture 7">
            <a:extLst>
              <a:ext uri="{FF2B5EF4-FFF2-40B4-BE49-F238E27FC236}">
                <a16:creationId xmlns:a16="http://schemas.microsoft.com/office/drawing/2014/main" id="{5046B262-08D6-406E-9ECA-59C78F88CEB6}"/>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4828022" y="957494"/>
            <a:ext cx="2285978" cy="433905"/>
          </a:xfrm>
          <a:prstGeom prst="rect">
            <a:avLst/>
          </a:prstGeom>
          <a:noFill/>
          <a:ln w="9525">
            <a:noFill/>
          </a:ln>
        </p:spPr>
      </p:pic>
      <p:pic>
        <p:nvPicPr>
          <p:cNvPr id="10" name="Picture 9">
            <a:extLst>
              <a:ext uri="{FF2B5EF4-FFF2-40B4-BE49-F238E27FC236}">
                <a16:creationId xmlns:a16="http://schemas.microsoft.com/office/drawing/2014/main" id="{E6601C68-438B-4A09-98F9-3C83A8EABFA4}"/>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8994078" y="5861298"/>
            <a:ext cx="2651034" cy="543568"/>
          </a:xfrm>
          <a:prstGeom prst="rect">
            <a:avLst/>
          </a:prstGeom>
        </p:spPr>
      </p:pic>
      <p:sp>
        <p:nvSpPr>
          <p:cNvPr id="11" name="Picture Placeholder 17">
            <a:extLst>
              <a:ext uri="{FF2B5EF4-FFF2-40B4-BE49-F238E27FC236}">
                <a16:creationId xmlns:a16="http://schemas.microsoft.com/office/drawing/2014/main" id="{66E3F185-D024-4FD4-A86A-0586824EE947}"/>
              </a:ext>
            </a:extLst>
          </p:cNvPr>
          <p:cNvSpPr>
            <a:spLocks noGrp="1"/>
          </p:cNvSpPr>
          <p:nvPr>
            <p:ph type="pic" sz="quarter" idx="14"/>
          </p:nvPr>
        </p:nvSpPr>
        <p:spPr>
          <a:xfrm>
            <a:off x="546888" y="5693973"/>
            <a:ext cx="964449" cy="868006"/>
          </a:xfrm>
          <a:prstGeom prst="rect">
            <a:avLst/>
          </a:prstGeom>
          <a:solidFill>
            <a:schemeClr val="bg1"/>
          </a:solidFill>
        </p:spPr>
        <p:txBody>
          <a:bodyPr>
            <a:normAutofit/>
          </a:bodyPr>
          <a:lstStyle>
            <a:lvl1pPr>
              <a:defRPr sz="1400">
                <a:solidFill>
                  <a:schemeClr val="accent5"/>
                </a:solidFill>
                <a:latin typeface="Arial" panose="020B0604020202020204" pitchFamily="34" charset="0"/>
                <a:cs typeface="Arial" panose="020B0604020202020204" pitchFamily="34" charset="0"/>
              </a:defRPr>
            </a:lvl1pPr>
          </a:lstStyle>
          <a:p>
            <a:pPr marL="205732" marR="0" lvl="0" indent="-205732" algn="l" defTabSz="822928" rtl="0" eaLnBrk="1" fontAlgn="auto" latinLnBrk="0" hangingPunct="1">
              <a:lnSpc>
                <a:spcPct val="90000"/>
              </a:lnSpc>
              <a:spcBef>
                <a:spcPts val="900"/>
              </a:spcBef>
              <a:spcAft>
                <a:spcPts val="0"/>
              </a:spcAft>
              <a:buClrTx/>
              <a:buSzTx/>
              <a:buFont typeface="Calibri" panose="020F0502020204030204" charset="0"/>
              <a:buNone/>
              <a:tabLst/>
              <a:defRPr/>
            </a:pPr>
            <a:r>
              <a:rPr lang="en-US"/>
              <a:t>Click icon to add picture</a:t>
            </a:r>
            <a:endParaRPr lang="en-US" dirty="0"/>
          </a:p>
        </p:txBody>
      </p:sp>
      <p:sp>
        <p:nvSpPr>
          <p:cNvPr id="12" name="Text Placeholder 19">
            <a:extLst>
              <a:ext uri="{FF2B5EF4-FFF2-40B4-BE49-F238E27FC236}">
                <a16:creationId xmlns:a16="http://schemas.microsoft.com/office/drawing/2014/main" id="{DCD5E721-035D-4FD4-989E-3F2FD69E0809}"/>
              </a:ext>
            </a:extLst>
          </p:cNvPr>
          <p:cNvSpPr>
            <a:spLocks noGrp="1"/>
          </p:cNvSpPr>
          <p:nvPr>
            <p:ph type="body" sz="quarter" idx="15" hasCustomPrompt="1"/>
          </p:nvPr>
        </p:nvSpPr>
        <p:spPr>
          <a:xfrm>
            <a:off x="1688835" y="5694503"/>
            <a:ext cx="6493393" cy="310238"/>
          </a:xfrm>
          <a:prstGeom prst="rect">
            <a:avLst/>
          </a:prstGeom>
        </p:spPr>
        <p:txBody>
          <a:bodyPr>
            <a:noAutofit/>
          </a:bodyPr>
          <a:lstStyle>
            <a:lvl1pPr marL="0" indent="0">
              <a:buNone/>
              <a:defRPr sz="1800" b="1" i="0" cap="none" baseline="0">
                <a:solidFill>
                  <a:srgbClr val="00558C"/>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Presenter name</a:t>
            </a:r>
          </a:p>
        </p:txBody>
      </p:sp>
      <p:sp>
        <p:nvSpPr>
          <p:cNvPr id="13" name="Text Placeholder 22">
            <a:extLst>
              <a:ext uri="{FF2B5EF4-FFF2-40B4-BE49-F238E27FC236}">
                <a16:creationId xmlns:a16="http://schemas.microsoft.com/office/drawing/2014/main" id="{05CEC7C9-6261-43BB-8039-43AC58657475}"/>
              </a:ext>
            </a:extLst>
          </p:cNvPr>
          <p:cNvSpPr>
            <a:spLocks noGrp="1"/>
          </p:cNvSpPr>
          <p:nvPr>
            <p:ph type="body" sz="quarter" idx="16" hasCustomPrompt="1"/>
          </p:nvPr>
        </p:nvSpPr>
        <p:spPr>
          <a:xfrm>
            <a:off x="1688834" y="6037408"/>
            <a:ext cx="6493394" cy="553998"/>
          </a:xfrm>
          <a:prstGeom prst="rect">
            <a:avLst/>
          </a:prstGeom>
        </p:spPr>
        <p:txBody>
          <a:bodyPr>
            <a:noAutofit/>
          </a:bodyPr>
          <a:lstStyle>
            <a:lvl1pPr marL="0" indent="0">
              <a:lnSpc>
                <a:spcPct val="100000"/>
              </a:lnSpc>
              <a:spcBef>
                <a:spcPts val="0"/>
              </a:spcBef>
              <a:buNone/>
              <a:defRPr lang="en-US" sz="1600" b="0" i="0" baseline="0" dirty="0" smtClean="0">
                <a:solidFill>
                  <a:schemeClr val="accent5"/>
                </a:solidFill>
                <a:latin typeface="Arial" panose="020B0604020202020204" pitchFamily="34" charset="0"/>
                <a:ea typeface="Arial" panose="020B0604020202020204" pitchFamily="34" charset="0"/>
                <a:cs typeface="Arial" panose="020B0604020202020204" pitchFamily="34" charset="0"/>
              </a:defRPr>
            </a:lvl1pPr>
            <a:lvl2pPr marL="411463" indent="0">
              <a:buNone/>
              <a:defRPr lang="en-US" b="0" i="0" dirty="0" smtClean="0">
                <a:solidFill>
                  <a:schemeClr val="bg1"/>
                </a:solidFill>
                <a:latin typeface="TT Norms" charset="0"/>
                <a:ea typeface="TT Norms" charset="0"/>
                <a:cs typeface="TT Norms" charset="0"/>
              </a:defRPr>
            </a:lvl2pPr>
            <a:lvl3pPr marL="822928" indent="0">
              <a:buNone/>
              <a:defRPr lang="en-US" b="0" i="0" dirty="0" smtClean="0">
                <a:solidFill>
                  <a:schemeClr val="bg1"/>
                </a:solidFill>
                <a:latin typeface="TT Norms" charset="0"/>
                <a:ea typeface="TT Norms" charset="0"/>
                <a:cs typeface="TT Norms" charset="0"/>
              </a:defRPr>
            </a:lvl3pPr>
            <a:lvl4pPr marL="1234391" indent="0">
              <a:buNone/>
              <a:defRPr lang="en-US" b="0" i="0" dirty="0" smtClean="0">
                <a:solidFill>
                  <a:schemeClr val="bg1"/>
                </a:solidFill>
                <a:latin typeface="TT Norms" charset="0"/>
                <a:ea typeface="TT Norms" charset="0"/>
                <a:cs typeface="TT Norms" charset="0"/>
              </a:defRPr>
            </a:lvl4pPr>
            <a:lvl5pPr marL="1645854" indent="0">
              <a:buNone/>
              <a:defRPr lang="en-US" b="0" i="0" dirty="0">
                <a:solidFill>
                  <a:schemeClr val="bg1"/>
                </a:solidFill>
                <a:latin typeface="TT Norms" charset="0"/>
                <a:ea typeface="TT Norms" charset="0"/>
                <a:cs typeface="TT Norms" charset="0"/>
              </a:defRPr>
            </a:lvl5pPr>
          </a:lstStyle>
          <a:p>
            <a:pPr lvl="0"/>
            <a:r>
              <a:rPr lang="en-US" dirty="0"/>
              <a:t>Presenter Title, Company, Date</a:t>
            </a:r>
          </a:p>
        </p:txBody>
      </p:sp>
      <p:cxnSp>
        <p:nvCxnSpPr>
          <p:cNvPr id="5" name="Straight Connector 4">
            <a:extLst>
              <a:ext uri="{FF2B5EF4-FFF2-40B4-BE49-F238E27FC236}">
                <a16:creationId xmlns:a16="http://schemas.microsoft.com/office/drawing/2014/main" id="{A401D2EF-A279-4D83-8FE7-D2CD1F88DE39}"/>
              </a:ext>
            </a:extLst>
          </p:cNvPr>
          <p:cNvCxnSpPr>
            <a:cxnSpLocks/>
          </p:cNvCxnSpPr>
          <p:nvPr/>
        </p:nvCxnSpPr>
        <p:spPr>
          <a:xfrm>
            <a:off x="-30480" y="5398618"/>
            <a:ext cx="12252960" cy="0"/>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76467F-7245-4BD7-B408-35DF1FADD26D}"/>
              </a:ext>
            </a:extLst>
          </p:cNvPr>
          <p:cNvSpPr/>
          <p:nvPr/>
        </p:nvSpPr>
        <p:spPr>
          <a:xfrm>
            <a:off x="7430387" y="6493871"/>
            <a:ext cx="4281230" cy="230832"/>
          </a:xfrm>
          <a:prstGeom prst="rect">
            <a:avLst/>
          </a:prstGeom>
        </p:spPr>
        <p:txBody>
          <a:bodyPr wrap="square">
            <a:spAutoFit/>
          </a:bodyPr>
          <a:lstStyle/>
          <a:p>
            <a:pPr algn="r"/>
            <a:r>
              <a:rPr lang="en-IN" sz="900" dirty="0">
                <a:solidFill>
                  <a:schemeClr val="tx1">
                    <a:lumMod val="50000"/>
                    <a:lumOff val="50000"/>
                  </a:schemeClr>
                </a:solidFill>
                <a:latin typeface="Arial" panose="020B0604020202020204" pitchFamily="34" charset="0"/>
                <a:cs typeface="Arial" panose="020B0604020202020204" pitchFamily="34" charset="0"/>
              </a:rPr>
              <a:t>© </a:t>
            </a:r>
            <a:r>
              <a:rPr lang="en-IN" sz="900">
                <a:solidFill>
                  <a:schemeClr val="tx1">
                    <a:lumMod val="50000"/>
                    <a:lumOff val="50000"/>
                  </a:schemeClr>
                </a:solidFill>
                <a:latin typeface="Arial" panose="020B0604020202020204" pitchFamily="34" charset="0"/>
                <a:cs typeface="Arial" panose="020B0604020202020204" pitchFamily="34" charset="0"/>
              </a:rPr>
              <a:t>2020 Kofax</a:t>
            </a:r>
            <a:endParaRPr lang="en-IN" sz="900"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1553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 PICTURE F">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10FEC0C-E719-4B65-B74F-9B046E317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7" y="0"/>
            <a:ext cx="6096000" cy="6858000"/>
          </a:xfrm>
          <a:prstGeom prst="rect">
            <a:avLst/>
          </a:prstGeom>
        </p:spPr>
      </p:pic>
      <p:sp>
        <p:nvSpPr>
          <p:cNvPr id="11" name="Title 1">
            <a:extLst>
              <a:ext uri="{FF2B5EF4-FFF2-40B4-BE49-F238E27FC236}">
                <a16:creationId xmlns:a16="http://schemas.microsoft.com/office/drawing/2014/main" id="{72108873-BEEA-4DC6-BA3A-5084696BF13B}"/>
              </a:ext>
            </a:extLst>
          </p:cNvPr>
          <p:cNvSpPr>
            <a:spLocks noGrp="1"/>
          </p:cNvSpPr>
          <p:nvPr>
            <p:ph type="title"/>
          </p:nvPr>
        </p:nvSpPr>
        <p:spPr>
          <a:xfrm>
            <a:off x="831850" y="2359175"/>
            <a:ext cx="5159375" cy="1074367"/>
          </a:xfrm>
        </p:spPr>
        <p:txBody>
          <a:bodyPr anchor="t">
            <a:noAutofit/>
          </a:bodyPr>
          <a:lstStyle>
            <a:lvl1pPr algn="l" defTabSz="914400" rtl="0" eaLnBrk="1" latinLnBrk="0" hangingPunct="1">
              <a:lnSpc>
                <a:spcPct val="90000"/>
              </a:lnSpc>
              <a:spcBef>
                <a:spcPct val="0"/>
              </a:spcBef>
              <a:buNone/>
              <a:defRPr lang="en-US" sz="3000" b="1" i="0" kern="1200" cap="none" baseline="0" dirty="0" smtClean="0">
                <a:solidFill>
                  <a:schemeClr val="tx2"/>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
        <p:nvSpPr>
          <p:cNvPr id="12" name="Text Placeholder 2">
            <a:extLst>
              <a:ext uri="{FF2B5EF4-FFF2-40B4-BE49-F238E27FC236}">
                <a16:creationId xmlns:a16="http://schemas.microsoft.com/office/drawing/2014/main" id="{89BD5EDF-4D3B-4801-AB65-55F621D21D56}"/>
              </a:ext>
            </a:extLst>
          </p:cNvPr>
          <p:cNvSpPr>
            <a:spLocks noGrp="1"/>
          </p:cNvSpPr>
          <p:nvPr>
            <p:ph type="body" idx="1"/>
          </p:nvPr>
        </p:nvSpPr>
        <p:spPr>
          <a:xfrm>
            <a:off x="831850" y="3502570"/>
            <a:ext cx="5159375" cy="163232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b="0" i="0" kern="1200" baseline="0" dirty="0" smtClean="0">
                <a:solidFill>
                  <a:schemeClr val="accent5"/>
                </a:solidFill>
                <a:latin typeface="Arial" panose="020B0604020202020204" pitchFamily="34" charset="0"/>
                <a:ea typeface="+mn-ea"/>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3" name="Picture 12" descr="001">
            <a:extLst>
              <a:ext uri="{FF2B5EF4-FFF2-40B4-BE49-F238E27FC236}">
                <a16:creationId xmlns:a16="http://schemas.microsoft.com/office/drawing/2014/main" id="{1E1B1B76-FE78-455C-A4F6-F67AAF997113}"/>
              </a:ext>
            </a:extLst>
          </p:cNvPr>
          <p:cNvPicPr>
            <a:picLocks noChangeAspect="1"/>
          </p:cNvPicPr>
          <p:nvPr/>
        </p:nvPicPr>
        <p:blipFill>
          <a:blip r:embed="rId3"/>
          <a:stretch>
            <a:fillRect/>
          </a:stretch>
        </p:blipFill>
        <p:spPr>
          <a:xfrm>
            <a:off x="199155" y="2419678"/>
            <a:ext cx="604704" cy="279044"/>
          </a:xfrm>
          <a:prstGeom prst="rect">
            <a:avLst/>
          </a:prstGeom>
          <a:noFill/>
          <a:ln w="9525">
            <a:noFill/>
          </a:ln>
        </p:spPr>
      </p:pic>
      <p:sp>
        <p:nvSpPr>
          <p:cNvPr id="7" name="Slide Number Placeholder 6">
            <a:extLst>
              <a:ext uri="{FF2B5EF4-FFF2-40B4-BE49-F238E27FC236}">
                <a16:creationId xmlns:a16="http://schemas.microsoft.com/office/drawing/2014/main" id="{94EC040A-B1B7-4241-9EBC-CBA75B1B1A6E}"/>
              </a:ext>
            </a:extLst>
          </p:cNvPr>
          <p:cNvSpPr>
            <a:spLocks noGrp="1"/>
          </p:cNvSpPr>
          <p:nvPr>
            <p:ph type="sldNum" sz="quarter" idx="10"/>
          </p:nvPr>
        </p:nvSpPr>
        <p:spPr/>
        <p:txBody>
          <a:bodyPr/>
          <a:lstStyle>
            <a:lvl1pPr>
              <a:defRPr>
                <a:solidFill>
                  <a:schemeClr val="bg1"/>
                </a:solidFill>
              </a:defRPr>
            </a:lvl1pPr>
          </a:lstStyle>
          <a:p>
            <a:fld id="{71D586D2-677B-458F-B417-DB589973A882}" type="slidenum">
              <a:rPr lang="en-US" smtClean="0"/>
              <a:pPr/>
              <a:t>‹#›</a:t>
            </a:fld>
            <a:endParaRPr lang="en-US" dirty="0"/>
          </a:p>
        </p:txBody>
      </p:sp>
      <p:pic>
        <p:nvPicPr>
          <p:cNvPr id="9" name="Picture 8">
            <a:extLst>
              <a:ext uri="{FF2B5EF4-FFF2-40B4-BE49-F238E27FC236}">
                <a16:creationId xmlns:a16="http://schemas.microsoft.com/office/drawing/2014/main" id="{C51F5724-DCAE-4887-877A-1804BC9801A7}"/>
              </a:ext>
            </a:extLst>
          </p:cNvPr>
          <p:cNvPicPr>
            <a:picLocks noChangeAspect="1"/>
          </p:cNvPicPr>
          <p:nvPr/>
        </p:nvPicPr>
        <p:blipFill>
          <a:blip r:embed="rId4" cstate="screen">
            <a:biLevel thresh="25000"/>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cxnSp>
        <p:nvCxnSpPr>
          <p:cNvPr id="10" name="Straight Connector 9">
            <a:extLst>
              <a:ext uri="{FF2B5EF4-FFF2-40B4-BE49-F238E27FC236}">
                <a16:creationId xmlns:a16="http://schemas.microsoft.com/office/drawing/2014/main" id="{A38FBCE5-99DE-4709-B178-C005587557E4}"/>
              </a:ext>
            </a:extLst>
          </p:cNvPr>
          <p:cNvCxnSpPr>
            <a:cxnSpLocks/>
          </p:cNvCxnSpPr>
          <p:nvPr/>
        </p:nvCxnSpPr>
        <p:spPr>
          <a:xfrm>
            <a:off x="11259516" y="6457265"/>
            <a:ext cx="0" cy="169998"/>
          </a:xfrm>
          <a:prstGeom prst="line">
            <a:avLst/>
          </a:prstGeom>
          <a:ln w="12700">
            <a:solidFill>
              <a:srgbClr val="FFC6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4997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Header - PICTURE G">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10FEC0C-E719-4B65-B74F-9B046E317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7" y="0"/>
            <a:ext cx="6096000" cy="6858000"/>
          </a:xfrm>
          <a:prstGeom prst="rect">
            <a:avLst/>
          </a:prstGeom>
        </p:spPr>
      </p:pic>
      <p:sp>
        <p:nvSpPr>
          <p:cNvPr id="11" name="Title 1">
            <a:extLst>
              <a:ext uri="{FF2B5EF4-FFF2-40B4-BE49-F238E27FC236}">
                <a16:creationId xmlns:a16="http://schemas.microsoft.com/office/drawing/2014/main" id="{72108873-BEEA-4DC6-BA3A-5084696BF13B}"/>
              </a:ext>
            </a:extLst>
          </p:cNvPr>
          <p:cNvSpPr>
            <a:spLocks noGrp="1"/>
          </p:cNvSpPr>
          <p:nvPr>
            <p:ph type="title"/>
          </p:nvPr>
        </p:nvSpPr>
        <p:spPr>
          <a:xfrm>
            <a:off x="831850" y="2359175"/>
            <a:ext cx="5159375" cy="1074367"/>
          </a:xfrm>
        </p:spPr>
        <p:txBody>
          <a:bodyPr anchor="t">
            <a:noAutofit/>
          </a:bodyPr>
          <a:lstStyle>
            <a:lvl1pPr algn="l" defTabSz="914400" rtl="0" eaLnBrk="1" latinLnBrk="0" hangingPunct="1">
              <a:lnSpc>
                <a:spcPct val="90000"/>
              </a:lnSpc>
              <a:spcBef>
                <a:spcPct val="0"/>
              </a:spcBef>
              <a:buNone/>
              <a:defRPr lang="en-US" sz="3000" b="1" i="0" kern="1200" cap="none" baseline="0" dirty="0" smtClean="0">
                <a:solidFill>
                  <a:schemeClr val="tx2"/>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
        <p:nvSpPr>
          <p:cNvPr id="12" name="Text Placeholder 2">
            <a:extLst>
              <a:ext uri="{FF2B5EF4-FFF2-40B4-BE49-F238E27FC236}">
                <a16:creationId xmlns:a16="http://schemas.microsoft.com/office/drawing/2014/main" id="{89BD5EDF-4D3B-4801-AB65-55F621D21D56}"/>
              </a:ext>
            </a:extLst>
          </p:cNvPr>
          <p:cNvSpPr>
            <a:spLocks noGrp="1"/>
          </p:cNvSpPr>
          <p:nvPr>
            <p:ph type="body" idx="1"/>
          </p:nvPr>
        </p:nvSpPr>
        <p:spPr>
          <a:xfrm>
            <a:off x="831850" y="3502570"/>
            <a:ext cx="5159375" cy="163232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b="0" i="0" kern="1200" baseline="0" dirty="0" smtClean="0">
                <a:solidFill>
                  <a:schemeClr val="accent5"/>
                </a:solidFill>
                <a:latin typeface="Arial" panose="020B0604020202020204" pitchFamily="34" charset="0"/>
                <a:ea typeface="+mn-ea"/>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3" name="Picture 12" descr="001">
            <a:extLst>
              <a:ext uri="{FF2B5EF4-FFF2-40B4-BE49-F238E27FC236}">
                <a16:creationId xmlns:a16="http://schemas.microsoft.com/office/drawing/2014/main" id="{1E1B1B76-FE78-455C-A4F6-F67AAF997113}"/>
              </a:ext>
            </a:extLst>
          </p:cNvPr>
          <p:cNvPicPr>
            <a:picLocks noChangeAspect="1"/>
          </p:cNvPicPr>
          <p:nvPr/>
        </p:nvPicPr>
        <p:blipFill>
          <a:blip r:embed="rId3"/>
          <a:stretch>
            <a:fillRect/>
          </a:stretch>
        </p:blipFill>
        <p:spPr>
          <a:xfrm>
            <a:off x="199155" y="2419678"/>
            <a:ext cx="604704" cy="279044"/>
          </a:xfrm>
          <a:prstGeom prst="rect">
            <a:avLst/>
          </a:prstGeom>
          <a:noFill/>
          <a:ln w="9525">
            <a:noFill/>
          </a:ln>
        </p:spPr>
      </p:pic>
      <p:sp>
        <p:nvSpPr>
          <p:cNvPr id="7" name="Slide Number Placeholder 6">
            <a:extLst>
              <a:ext uri="{FF2B5EF4-FFF2-40B4-BE49-F238E27FC236}">
                <a16:creationId xmlns:a16="http://schemas.microsoft.com/office/drawing/2014/main" id="{94EC040A-B1B7-4241-9EBC-CBA75B1B1A6E}"/>
              </a:ext>
            </a:extLst>
          </p:cNvPr>
          <p:cNvSpPr>
            <a:spLocks noGrp="1"/>
          </p:cNvSpPr>
          <p:nvPr>
            <p:ph type="sldNum" sz="quarter" idx="10"/>
          </p:nvPr>
        </p:nvSpPr>
        <p:spPr/>
        <p:txBody>
          <a:bodyPr/>
          <a:lstStyle>
            <a:lvl1pPr>
              <a:defRPr>
                <a:solidFill>
                  <a:schemeClr val="bg1"/>
                </a:solidFill>
              </a:defRPr>
            </a:lvl1pPr>
          </a:lstStyle>
          <a:p>
            <a:fld id="{71D586D2-677B-458F-B417-DB589973A882}" type="slidenum">
              <a:rPr lang="en-US" smtClean="0"/>
              <a:pPr/>
              <a:t>‹#›</a:t>
            </a:fld>
            <a:endParaRPr lang="en-US" dirty="0"/>
          </a:p>
        </p:txBody>
      </p:sp>
      <p:pic>
        <p:nvPicPr>
          <p:cNvPr id="9" name="Picture 8">
            <a:extLst>
              <a:ext uri="{FF2B5EF4-FFF2-40B4-BE49-F238E27FC236}">
                <a16:creationId xmlns:a16="http://schemas.microsoft.com/office/drawing/2014/main" id="{C51F5724-DCAE-4887-877A-1804BC9801A7}"/>
              </a:ext>
            </a:extLst>
          </p:cNvPr>
          <p:cNvPicPr>
            <a:picLocks noChangeAspect="1"/>
          </p:cNvPicPr>
          <p:nvPr/>
        </p:nvPicPr>
        <p:blipFill>
          <a:blip r:embed="rId4" cstate="screen">
            <a:biLevel thresh="25000"/>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cxnSp>
        <p:nvCxnSpPr>
          <p:cNvPr id="10" name="Straight Connector 9">
            <a:extLst>
              <a:ext uri="{FF2B5EF4-FFF2-40B4-BE49-F238E27FC236}">
                <a16:creationId xmlns:a16="http://schemas.microsoft.com/office/drawing/2014/main" id="{A38FBCE5-99DE-4709-B178-C005587557E4}"/>
              </a:ext>
            </a:extLst>
          </p:cNvPr>
          <p:cNvCxnSpPr>
            <a:cxnSpLocks/>
          </p:cNvCxnSpPr>
          <p:nvPr/>
        </p:nvCxnSpPr>
        <p:spPr>
          <a:xfrm>
            <a:off x="11259516" y="6457265"/>
            <a:ext cx="0" cy="169998"/>
          </a:xfrm>
          <a:prstGeom prst="line">
            <a:avLst/>
          </a:prstGeom>
          <a:ln w="12700">
            <a:solidFill>
              <a:srgbClr val="FFC6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8278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 PICTURE H">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10FEC0C-E719-4B65-B74F-9B046E317AAC}"/>
              </a:ext>
            </a:extLst>
          </p:cNvPr>
          <p:cNvPicPr>
            <a:picLocks noChangeAspect="1"/>
          </p:cNvPicPr>
          <p:nvPr/>
        </p:nvPicPr>
        <p:blipFill>
          <a:blip r:embed="rId2"/>
          <a:stretch>
            <a:fillRect/>
          </a:stretch>
        </p:blipFill>
        <p:spPr>
          <a:xfrm>
            <a:off x="6095997" y="0"/>
            <a:ext cx="6096000" cy="6858000"/>
          </a:xfrm>
          <a:prstGeom prst="rect">
            <a:avLst/>
          </a:prstGeom>
        </p:spPr>
      </p:pic>
      <p:sp>
        <p:nvSpPr>
          <p:cNvPr id="11" name="Title 1">
            <a:extLst>
              <a:ext uri="{FF2B5EF4-FFF2-40B4-BE49-F238E27FC236}">
                <a16:creationId xmlns:a16="http://schemas.microsoft.com/office/drawing/2014/main" id="{72108873-BEEA-4DC6-BA3A-5084696BF13B}"/>
              </a:ext>
            </a:extLst>
          </p:cNvPr>
          <p:cNvSpPr>
            <a:spLocks noGrp="1"/>
          </p:cNvSpPr>
          <p:nvPr>
            <p:ph type="title"/>
          </p:nvPr>
        </p:nvSpPr>
        <p:spPr>
          <a:xfrm>
            <a:off x="831850" y="2359175"/>
            <a:ext cx="5159375" cy="1074367"/>
          </a:xfrm>
        </p:spPr>
        <p:txBody>
          <a:bodyPr anchor="t">
            <a:noAutofit/>
          </a:bodyPr>
          <a:lstStyle>
            <a:lvl1pPr algn="l" defTabSz="914400" rtl="0" eaLnBrk="1" latinLnBrk="0" hangingPunct="1">
              <a:lnSpc>
                <a:spcPct val="90000"/>
              </a:lnSpc>
              <a:spcBef>
                <a:spcPct val="0"/>
              </a:spcBef>
              <a:buNone/>
              <a:defRPr lang="en-US" sz="3000" b="1" i="0" kern="1200" cap="none" baseline="0" dirty="0" smtClean="0">
                <a:solidFill>
                  <a:schemeClr val="tx2"/>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
        <p:nvSpPr>
          <p:cNvPr id="12" name="Text Placeholder 2">
            <a:extLst>
              <a:ext uri="{FF2B5EF4-FFF2-40B4-BE49-F238E27FC236}">
                <a16:creationId xmlns:a16="http://schemas.microsoft.com/office/drawing/2014/main" id="{89BD5EDF-4D3B-4801-AB65-55F621D21D56}"/>
              </a:ext>
            </a:extLst>
          </p:cNvPr>
          <p:cNvSpPr>
            <a:spLocks noGrp="1"/>
          </p:cNvSpPr>
          <p:nvPr>
            <p:ph type="body" idx="1"/>
          </p:nvPr>
        </p:nvSpPr>
        <p:spPr>
          <a:xfrm>
            <a:off x="831850" y="3502570"/>
            <a:ext cx="5159375" cy="163232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b="0" i="0" kern="1200" baseline="0" dirty="0" smtClean="0">
                <a:solidFill>
                  <a:schemeClr val="accent5"/>
                </a:solidFill>
                <a:latin typeface="Arial" panose="020B0604020202020204" pitchFamily="34" charset="0"/>
                <a:ea typeface="+mn-ea"/>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3" name="Picture 12" descr="001">
            <a:extLst>
              <a:ext uri="{FF2B5EF4-FFF2-40B4-BE49-F238E27FC236}">
                <a16:creationId xmlns:a16="http://schemas.microsoft.com/office/drawing/2014/main" id="{1E1B1B76-FE78-455C-A4F6-F67AAF997113}"/>
              </a:ext>
            </a:extLst>
          </p:cNvPr>
          <p:cNvPicPr>
            <a:picLocks noChangeAspect="1"/>
          </p:cNvPicPr>
          <p:nvPr/>
        </p:nvPicPr>
        <p:blipFill>
          <a:blip r:embed="rId3"/>
          <a:stretch>
            <a:fillRect/>
          </a:stretch>
        </p:blipFill>
        <p:spPr>
          <a:xfrm>
            <a:off x="199155" y="2419678"/>
            <a:ext cx="604704" cy="279044"/>
          </a:xfrm>
          <a:prstGeom prst="rect">
            <a:avLst/>
          </a:prstGeom>
          <a:noFill/>
          <a:ln w="9525">
            <a:noFill/>
          </a:ln>
        </p:spPr>
      </p:pic>
      <p:sp>
        <p:nvSpPr>
          <p:cNvPr id="7" name="Slide Number Placeholder 6">
            <a:extLst>
              <a:ext uri="{FF2B5EF4-FFF2-40B4-BE49-F238E27FC236}">
                <a16:creationId xmlns:a16="http://schemas.microsoft.com/office/drawing/2014/main" id="{94EC040A-B1B7-4241-9EBC-CBA75B1B1A6E}"/>
              </a:ext>
            </a:extLst>
          </p:cNvPr>
          <p:cNvSpPr>
            <a:spLocks noGrp="1"/>
          </p:cNvSpPr>
          <p:nvPr>
            <p:ph type="sldNum" sz="quarter" idx="10"/>
          </p:nvPr>
        </p:nvSpPr>
        <p:spPr/>
        <p:txBody>
          <a:bodyPr/>
          <a:lstStyle>
            <a:lvl1pPr>
              <a:defRPr>
                <a:solidFill>
                  <a:schemeClr val="bg1"/>
                </a:solidFill>
              </a:defRPr>
            </a:lvl1pPr>
          </a:lstStyle>
          <a:p>
            <a:fld id="{71D586D2-677B-458F-B417-DB589973A882}" type="slidenum">
              <a:rPr lang="en-US" smtClean="0"/>
              <a:pPr/>
              <a:t>‹#›</a:t>
            </a:fld>
            <a:endParaRPr lang="en-US" dirty="0"/>
          </a:p>
        </p:txBody>
      </p:sp>
      <p:pic>
        <p:nvPicPr>
          <p:cNvPr id="9" name="Picture 8">
            <a:extLst>
              <a:ext uri="{FF2B5EF4-FFF2-40B4-BE49-F238E27FC236}">
                <a16:creationId xmlns:a16="http://schemas.microsoft.com/office/drawing/2014/main" id="{C51F5724-DCAE-4887-877A-1804BC9801A7}"/>
              </a:ext>
            </a:extLst>
          </p:cNvPr>
          <p:cNvPicPr>
            <a:picLocks noChangeAspect="1"/>
          </p:cNvPicPr>
          <p:nvPr/>
        </p:nvPicPr>
        <p:blipFill>
          <a:blip r:embed="rId4" cstate="screen">
            <a:biLevel thresh="25000"/>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cxnSp>
        <p:nvCxnSpPr>
          <p:cNvPr id="10" name="Straight Connector 9">
            <a:extLst>
              <a:ext uri="{FF2B5EF4-FFF2-40B4-BE49-F238E27FC236}">
                <a16:creationId xmlns:a16="http://schemas.microsoft.com/office/drawing/2014/main" id="{A38FBCE5-99DE-4709-B178-C005587557E4}"/>
              </a:ext>
            </a:extLst>
          </p:cNvPr>
          <p:cNvCxnSpPr>
            <a:cxnSpLocks/>
          </p:cNvCxnSpPr>
          <p:nvPr/>
        </p:nvCxnSpPr>
        <p:spPr>
          <a:xfrm>
            <a:off x="11259516" y="6457265"/>
            <a:ext cx="0" cy="169998"/>
          </a:xfrm>
          <a:prstGeom prst="line">
            <a:avLst/>
          </a:prstGeom>
          <a:ln w="12700">
            <a:solidFill>
              <a:srgbClr val="FFC6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7556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Header - PICTURE I">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10FEC0C-E719-4B65-B74F-9B046E317AAC}"/>
              </a:ext>
            </a:extLst>
          </p:cNvPr>
          <p:cNvPicPr>
            <a:picLocks noChangeAspect="1"/>
          </p:cNvPicPr>
          <p:nvPr/>
        </p:nvPicPr>
        <p:blipFill>
          <a:blip r:embed="rId2"/>
          <a:stretch>
            <a:fillRect/>
          </a:stretch>
        </p:blipFill>
        <p:spPr>
          <a:xfrm>
            <a:off x="6095997" y="0"/>
            <a:ext cx="6096000" cy="6858000"/>
          </a:xfrm>
          <a:prstGeom prst="rect">
            <a:avLst/>
          </a:prstGeom>
        </p:spPr>
      </p:pic>
      <p:sp>
        <p:nvSpPr>
          <p:cNvPr id="11" name="Title 1">
            <a:extLst>
              <a:ext uri="{FF2B5EF4-FFF2-40B4-BE49-F238E27FC236}">
                <a16:creationId xmlns:a16="http://schemas.microsoft.com/office/drawing/2014/main" id="{72108873-BEEA-4DC6-BA3A-5084696BF13B}"/>
              </a:ext>
            </a:extLst>
          </p:cNvPr>
          <p:cNvSpPr>
            <a:spLocks noGrp="1"/>
          </p:cNvSpPr>
          <p:nvPr>
            <p:ph type="title"/>
          </p:nvPr>
        </p:nvSpPr>
        <p:spPr>
          <a:xfrm>
            <a:off x="831850" y="2359175"/>
            <a:ext cx="5159375" cy="1074367"/>
          </a:xfrm>
        </p:spPr>
        <p:txBody>
          <a:bodyPr anchor="t">
            <a:noAutofit/>
          </a:bodyPr>
          <a:lstStyle>
            <a:lvl1pPr algn="l" defTabSz="914400" rtl="0" eaLnBrk="1" latinLnBrk="0" hangingPunct="1">
              <a:lnSpc>
                <a:spcPct val="90000"/>
              </a:lnSpc>
              <a:spcBef>
                <a:spcPct val="0"/>
              </a:spcBef>
              <a:buNone/>
              <a:defRPr lang="en-US" sz="3000" b="1" i="0" kern="1200" cap="none" baseline="0" dirty="0" smtClean="0">
                <a:solidFill>
                  <a:schemeClr val="tx2"/>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
        <p:nvSpPr>
          <p:cNvPr id="12" name="Text Placeholder 2">
            <a:extLst>
              <a:ext uri="{FF2B5EF4-FFF2-40B4-BE49-F238E27FC236}">
                <a16:creationId xmlns:a16="http://schemas.microsoft.com/office/drawing/2014/main" id="{89BD5EDF-4D3B-4801-AB65-55F621D21D56}"/>
              </a:ext>
            </a:extLst>
          </p:cNvPr>
          <p:cNvSpPr>
            <a:spLocks noGrp="1"/>
          </p:cNvSpPr>
          <p:nvPr>
            <p:ph type="body" idx="1"/>
          </p:nvPr>
        </p:nvSpPr>
        <p:spPr>
          <a:xfrm>
            <a:off x="831850" y="3502570"/>
            <a:ext cx="5159375" cy="163232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b="0" i="0" kern="1200" baseline="0" dirty="0" smtClean="0">
                <a:solidFill>
                  <a:schemeClr val="accent5"/>
                </a:solidFill>
                <a:latin typeface="Arial" panose="020B0604020202020204" pitchFamily="34" charset="0"/>
                <a:ea typeface="+mn-ea"/>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3" name="Picture 12" descr="001">
            <a:extLst>
              <a:ext uri="{FF2B5EF4-FFF2-40B4-BE49-F238E27FC236}">
                <a16:creationId xmlns:a16="http://schemas.microsoft.com/office/drawing/2014/main" id="{1E1B1B76-FE78-455C-A4F6-F67AAF997113}"/>
              </a:ext>
            </a:extLst>
          </p:cNvPr>
          <p:cNvPicPr>
            <a:picLocks noChangeAspect="1"/>
          </p:cNvPicPr>
          <p:nvPr/>
        </p:nvPicPr>
        <p:blipFill>
          <a:blip r:embed="rId3"/>
          <a:stretch>
            <a:fillRect/>
          </a:stretch>
        </p:blipFill>
        <p:spPr>
          <a:xfrm>
            <a:off x="199155" y="2419678"/>
            <a:ext cx="604704" cy="279044"/>
          </a:xfrm>
          <a:prstGeom prst="rect">
            <a:avLst/>
          </a:prstGeom>
          <a:noFill/>
          <a:ln w="9525">
            <a:noFill/>
          </a:ln>
        </p:spPr>
      </p:pic>
      <p:sp>
        <p:nvSpPr>
          <p:cNvPr id="7" name="Slide Number Placeholder 6">
            <a:extLst>
              <a:ext uri="{FF2B5EF4-FFF2-40B4-BE49-F238E27FC236}">
                <a16:creationId xmlns:a16="http://schemas.microsoft.com/office/drawing/2014/main" id="{94EC040A-B1B7-4241-9EBC-CBA75B1B1A6E}"/>
              </a:ext>
            </a:extLst>
          </p:cNvPr>
          <p:cNvSpPr>
            <a:spLocks noGrp="1"/>
          </p:cNvSpPr>
          <p:nvPr>
            <p:ph type="sldNum" sz="quarter" idx="10"/>
          </p:nvPr>
        </p:nvSpPr>
        <p:spPr/>
        <p:txBody>
          <a:bodyPr/>
          <a:lstStyle>
            <a:lvl1pPr>
              <a:defRPr>
                <a:solidFill>
                  <a:schemeClr val="bg1"/>
                </a:solidFill>
              </a:defRPr>
            </a:lvl1pPr>
          </a:lstStyle>
          <a:p>
            <a:fld id="{71D586D2-677B-458F-B417-DB589973A882}" type="slidenum">
              <a:rPr lang="en-US" smtClean="0"/>
              <a:pPr/>
              <a:t>‹#›</a:t>
            </a:fld>
            <a:endParaRPr lang="en-US" dirty="0"/>
          </a:p>
        </p:txBody>
      </p:sp>
      <p:pic>
        <p:nvPicPr>
          <p:cNvPr id="9" name="Picture 8">
            <a:extLst>
              <a:ext uri="{FF2B5EF4-FFF2-40B4-BE49-F238E27FC236}">
                <a16:creationId xmlns:a16="http://schemas.microsoft.com/office/drawing/2014/main" id="{C51F5724-DCAE-4887-877A-1804BC9801A7}"/>
              </a:ext>
            </a:extLst>
          </p:cNvPr>
          <p:cNvPicPr>
            <a:picLocks noChangeAspect="1"/>
          </p:cNvPicPr>
          <p:nvPr/>
        </p:nvPicPr>
        <p:blipFill>
          <a:blip r:embed="rId4" cstate="screen">
            <a:biLevel thresh="25000"/>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cxnSp>
        <p:nvCxnSpPr>
          <p:cNvPr id="10" name="Straight Connector 9">
            <a:extLst>
              <a:ext uri="{FF2B5EF4-FFF2-40B4-BE49-F238E27FC236}">
                <a16:creationId xmlns:a16="http://schemas.microsoft.com/office/drawing/2014/main" id="{A38FBCE5-99DE-4709-B178-C005587557E4}"/>
              </a:ext>
            </a:extLst>
          </p:cNvPr>
          <p:cNvCxnSpPr>
            <a:cxnSpLocks/>
          </p:cNvCxnSpPr>
          <p:nvPr/>
        </p:nvCxnSpPr>
        <p:spPr>
          <a:xfrm>
            <a:off x="11259516" y="6457265"/>
            <a:ext cx="0" cy="169998"/>
          </a:xfrm>
          <a:prstGeom prst="line">
            <a:avLst/>
          </a:prstGeom>
          <a:ln w="12700">
            <a:solidFill>
              <a:srgbClr val="FFC6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2445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Header - PICTURE J">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10FEC0C-E719-4B65-B74F-9B046E317AAC}"/>
              </a:ext>
            </a:extLst>
          </p:cNvPr>
          <p:cNvPicPr>
            <a:picLocks noChangeAspect="1"/>
          </p:cNvPicPr>
          <p:nvPr/>
        </p:nvPicPr>
        <p:blipFill>
          <a:blip r:embed="rId2"/>
          <a:stretch>
            <a:fillRect/>
          </a:stretch>
        </p:blipFill>
        <p:spPr>
          <a:xfrm>
            <a:off x="6095997" y="0"/>
            <a:ext cx="6096000" cy="6858000"/>
          </a:xfrm>
          <a:prstGeom prst="rect">
            <a:avLst/>
          </a:prstGeom>
        </p:spPr>
      </p:pic>
      <p:sp>
        <p:nvSpPr>
          <p:cNvPr id="11" name="Title 1">
            <a:extLst>
              <a:ext uri="{FF2B5EF4-FFF2-40B4-BE49-F238E27FC236}">
                <a16:creationId xmlns:a16="http://schemas.microsoft.com/office/drawing/2014/main" id="{72108873-BEEA-4DC6-BA3A-5084696BF13B}"/>
              </a:ext>
            </a:extLst>
          </p:cNvPr>
          <p:cNvSpPr>
            <a:spLocks noGrp="1"/>
          </p:cNvSpPr>
          <p:nvPr>
            <p:ph type="title"/>
          </p:nvPr>
        </p:nvSpPr>
        <p:spPr>
          <a:xfrm>
            <a:off x="831850" y="2359175"/>
            <a:ext cx="5159375" cy="1074367"/>
          </a:xfrm>
        </p:spPr>
        <p:txBody>
          <a:bodyPr anchor="t">
            <a:noAutofit/>
          </a:bodyPr>
          <a:lstStyle>
            <a:lvl1pPr algn="l" defTabSz="914400" rtl="0" eaLnBrk="1" latinLnBrk="0" hangingPunct="1">
              <a:lnSpc>
                <a:spcPct val="90000"/>
              </a:lnSpc>
              <a:spcBef>
                <a:spcPct val="0"/>
              </a:spcBef>
              <a:buNone/>
              <a:defRPr lang="en-US" sz="3000" b="1" i="0" kern="1200" cap="none" baseline="0" dirty="0" smtClean="0">
                <a:solidFill>
                  <a:schemeClr val="tx2"/>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
        <p:nvSpPr>
          <p:cNvPr id="12" name="Text Placeholder 2">
            <a:extLst>
              <a:ext uri="{FF2B5EF4-FFF2-40B4-BE49-F238E27FC236}">
                <a16:creationId xmlns:a16="http://schemas.microsoft.com/office/drawing/2014/main" id="{89BD5EDF-4D3B-4801-AB65-55F621D21D56}"/>
              </a:ext>
            </a:extLst>
          </p:cNvPr>
          <p:cNvSpPr>
            <a:spLocks noGrp="1"/>
          </p:cNvSpPr>
          <p:nvPr>
            <p:ph type="body" idx="1"/>
          </p:nvPr>
        </p:nvSpPr>
        <p:spPr>
          <a:xfrm>
            <a:off x="831850" y="3502570"/>
            <a:ext cx="5159375" cy="163232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b="0" i="0" kern="1200" baseline="0" dirty="0" smtClean="0">
                <a:solidFill>
                  <a:schemeClr val="accent5"/>
                </a:solidFill>
                <a:latin typeface="Arial" panose="020B0604020202020204" pitchFamily="34" charset="0"/>
                <a:ea typeface="+mn-ea"/>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3" name="Picture 12" descr="001">
            <a:extLst>
              <a:ext uri="{FF2B5EF4-FFF2-40B4-BE49-F238E27FC236}">
                <a16:creationId xmlns:a16="http://schemas.microsoft.com/office/drawing/2014/main" id="{1E1B1B76-FE78-455C-A4F6-F67AAF997113}"/>
              </a:ext>
            </a:extLst>
          </p:cNvPr>
          <p:cNvPicPr>
            <a:picLocks noChangeAspect="1"/>
          </p:cNvPicPr>
          <p:nvPr/>
        </p:nvPicPr>
        <p:blipFill>
          <a:blip r:embed="rId3"/>
          <a:stretch>
            <a:fillRect/>
          </a:stretch>
        </p:blipFill>
        <p:spPr>
          <a:xfrm>
            <a:off x="199155" y="2419678"/>
            <a:ext cx="604704" cy="279044"/>
          </a:xfrm>
          <a:prstGeom prst="rect">
            <a:avLst/>
          </a:prstGeom>
          <a:noFill/>
          <a:ln w="9525">
            <a:noFill/>
          </a:ln>
        </p:spPr>
      </p:pic>
      <p:sp>
        <p:nvSpPr>
          <p:cNvPr id="7" name="Slide Number Placeholder 6">
            <a:extLst>
              <a:ext uri="{FF2B5EF4-FFF2-40B4-BE49-F238E27FC236}">
                <a16:creationId xmlns:a16="http://schemas.microsoft.com/office/drawing/2014/main" id="{94EC040A-B1B7-4241-9EBC-CBA75B1B1A6E}"/>
              </a:ext>
            </a:extLst>
          </p:cNvPr>
          <p:cNvSpPr>
            <a:spLocks noGrp="1"/>
          </p:cNvSpPr>
          <p:nvPr>
            <p:ph type="sldNum" sz="quarter" idx="10"/>
          </p:nvPr>
        </p:nvSpPr>
        <p:spPr/>
        <p:txBody>
          <a:bodyPr/>
          <a:lstStyle>
            <a:lvl1pPr>
              <a:defRPr>
                <a:solidFill>
                  <a:schemeClr val="bg1"/>
                </a:solidFill>
              </a:defRPr>
            </a:lvl1pPr>
          </a:lstStyle>
          <a:p>
            <a:fld id="{71D586D2-677B-458F-B417-DB589973A882}" type="slidenum">
              <a:rPr lang="en-US" smtClean="0"/>
              <a:pPr/>
              <a:t>‹#›</a:t>
            </a:fld>
            <a:endParaRPr lang="en-US" dirty="0"/>
          </a:p>
        </p:txBody>
      </p:sp>
      <p:pic>
        <p:nvPicPr>
          <p:cNvPr id="9" name="Picture 8">
            <a:extLst>
              <a:ext uri="{FF2B5EF4-FFF2-40B4-BE49-F238E27FC236}">
                <a16:creationId xmlns:a16="http://schemas.microsoft.com/office/drawing/2014/main" id="{C51F5724-DCAE-4887-877A-1804BC9801A7}"/>
              </a:ext>
            </a:extLst>
          </p:cNvPr>
          <p:cNvPicPr>
            <a:picLocks noChangeAspect="1"/>
          </p:cNvPicPr>
          <p:nvPr/>
        </p:nvPicPr>
        <p:blipFill>
          <a:blip r:embed="rId4" cstate="screen">
            <a:biLevel thresh="25000"/>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cxnSp>
        <p:nvCxnSpPr>
          <p:cNvPr id="10" name="Straight Connector 9">
            <a:extLst>
              <a:ext uri="{FF2B5EF4-FFF2-40B4-BE49-F238E27FC236}">
                <a16:creationId xmlns:a16="http://schemas.microsoft.com/office/drawing/2014/main" id="{A38FBCE5-99DE-4709-B178-C005587557E4}"/>
              </a:ext>
            </a:extLst>
          </p:cNvPr>
          <p:cNvCxnSpPr>
            <a:cxnSpLocks/>
          </p:cNvCxnSpPr>
          <p:nvPr/>
        </p:nvCxnSpPr>
        <p:spPr>
          <a:xfrm>
            <a:off x="11259516" y="6457265"/>
            <a:ext cx="0" cy="169998"/>
          </a:xfrm>
          <a:prstGeom prst="line">
            <a:avLst/>
          </a:prstGeom>
          <a:ln w="12700">
            <a:solidFill>
              <a:srgbClr val="FFC6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5136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Header - PICTURE K">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10FEC0C-E719-4B65-B74F-9B046E317AAC}"/>
              </a:ext>
            </a:extLst>
          </p:cNvPr>
          <p:cNvPicPr>
            <a:picLocks noChangeAspect="1"/>
          </p:cNvPicPr>
          <p:nvPr/>
        </p:nvPicPr>
        <p:blipFill>
          <a:blip r:embed="rId2"/>
          <a:stretch>
            <a:fillRect/>
          </a:stretch>
        </p:blipFill>
        <p:spPr>
          <a:xfrm>
            <a:off x="6095997" y="0"/>
            <a:ext cx="6096000" cy="6858000"/>
          </a:xfrm>
          <a:prstGeom prst="rect">
            <a:avLst/>
          </a:prstGeom>
        </p:spPr>
      </p:pic>
      <p:sp>
        <p:nvSpPr>
          <p:cNvPr id="11" name="Title 1">
            <a:extLst>
              <a:ext uri="{FF2B5EF4-FFF2-40B4-BE49-F238E27FC236}">
                <a16:creationId xmlns:a16="http://schemas.microsoft.com/office/drawing/2014/main" id="{72108873-BEEA-4DC6-BA3A-5084696BF13B}"/>
              </a:ext>
            </a:extLst>
          </p:cNvPr>
          <p:cNvSpPr>
            <a:spLocks noGrp="1"/>
          </p:cNvSpPr>
          <p:nvPr>
            <p:ph type="title"/>
          </p:nvPr>
        </p:nvSpPr>
        <p:spPr>
          <a:xfrm>
            <a:off x="831850" y="2359175"/>
            <a:ext cx="5159375" cy="1074367"/>
          </a:xfrm>
        </p:spPr>
        <p:txBody>
          <a:bodyPr anchor="t">
            <a:noAutofit/>
          </a:bodyPr>
          <a:lstStyle>
            <a:lvl1pPr algn="l" defTabSz="914400" rtl="0" eaLnBrk="1" latinLnBrk="0" hangingPunct="1">
              <a:lnSpc>
                <a:spcPct val="90000"/>
              </a:lnSpc>
              <a:spcBef>
                <a:spcPct val="0"/>
              </a:spcBef>
              <a:buNone/>
              <a:defRPr lang="en-US" sz="3000" b="1" i="0" kern="1200" cap="none" baseline="0" dirty="0" smtClean="0">
                <a:solidFill>
                  <a:schemeClr val="tx2"/>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
        <p:nvSpPr>
          <p:cNvPr id="12" name="Text Placeholder 2">
            <a:extLst>
              <a:ext uri="{FF2B5EF4-FFF2-40B4-BE49-F238E27FC236}">
                <a16:creationId xmlns:a16="http://schemas.microsoft.com/office/drawing/2014/main" id="{89BD5EDF-4D3B-4801-AB65-55F621D21D56}"/>
              </a:ext>
            </a:extLst>
          </p:cNvPr>
          <p:cNvSpPr>
            <a:spLocks noGrp="1"/>
          </p:cNvSpPr>
          <p:nvPr>
            <p:ph type="body" idx="1"/>
          </p:nvPr>
        </p:nvSpPr>
        <p:spPr>
          <a:xfrm>
            <a:off x="831850" y="3502570"/>
            <a:ext cx="5159375" cy="163232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b="0" i="0" kern="1200" baseline="0" dirty="0" smtClean="0">
                <a:solidFill>
                  <a:schemeClr val="accent5"/>
                </a:solidFill>
                <a:latin typeface="Arial" panose="020B0604020202020204" pitchFamily="34" charset="0"/>
                <a:ea typeface="+mn-ea"/>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3" name="Picture 12" descr="001">
            <a:extLst>
              <a:ext uri="{FF2B5EF4-FFF2-40B4-BE49-F238E27FC236}">
                <a16:creationId xmlns:a16="http://schemas.microsoft.com/office/drawing/2014/main" id="{1E1B1B76-FE78-455C-A4F6-F67AAF997113}"/>
              </a:ext>
            </a:extLst>
          </p:cNvPr>
          <p:cNvPicPr>
            <a:picLocks noChangeAspect="1"/>
          </p:cNvPicPr>
          <p:nvPr/>
        </p:nvPicPr>
        <p:blipFill>
          <a:blip r:embed="rId3"/>
          <a:stretch>
            <a:fillRect/>
          </a:stretch>
        </p:blipFill>
        <p:spPr>
          <a:xfrm>
            <a:off x="199155" y="2419678"/>
            <a:ext cx="604704" cy="279044"/>
          </a:xfrm>
          <a:prstGeom prst="rect">
            <a:avLst/>
          </a:prstGeom>
          <a:noFill/>
          <a:ln w="9525">
            <a:noFill/>
          </a:ln>
        </p:spPr>
      </p:pic>
      <p:sp>
        <p:nvSpPr>
          <p:cNvPr id="7" name="Slide Number Placeholder 6">
            <a:extLst>
              <a:ext uri="{FF2B5EF4-FFF2-40B4-BE49-F238E27FC236}">
                <a16:creationId xmlns:a16="http://schemas.microsoft.com/office/drawing/2014/main" id="{94EC040A-B1B7-4241-9EBC-CBA75B1B1A6E}"/>
              </a:ext>
            </a:extLst>
          </p:cNvPr>
          <p:cNvSpPr>
            <a:spLocks noGrp="1"/>
          </p:cNvSpPr>
          <p:nvPr>
            <p:ph type="sldNum" sz="quarter" idx="10"/>
          </p:nvPr>
        </p:nvSpPr>
        <p:spPr/>
        <p:txBody>
          <a:bodyPr/>
          <a:lstStyle>
            <a:lvl1pPr>
              <a:defRPr>
                <a:solidFill>
                  <a:schemeClr val="bg1"/>
                </a:solidFill>
              </a:defRPr>
            </a:lvl1pPr>
          </a:lstStyle>
          <a:p>
            <a:fld id="{71D586D2-677B-458F-B417-DB589973A882}" type="slidenum">
              <a:rPr lang="en-US" smtClean="0"/>
              <a:pPr/>
              <a:t>‹#›</a:t>
            </a:fld>
            <a:endParaRPr lang="en-US" dirty="0"/>
          </a:p>
        </p:txBody>
      </p:sp>
      <p:pic>
        <p:nvPicPr>
          <p:cNvPr id="9" name="Picture 8">
            <a:extLst>
              <a:ext uri="{FF2B5EF4-FFF2-40B4-BE49-F238E27FC236}">
                <a16:creationId xmlns:a16="http://schemas.microsoft.com/office/drawing/2014/main" id="{C51F5724-DCAE-4887-877A-1804BC9801A7}"/>
              </a:ext>
            </a:extLst>
          </p:cNvPr>
          <p:cNvPicPr>
            <a:picLocks noChangeAspect="1"/>
          </p:cNvPicPr>
          <p:nvPr/>
        </p:nvPicPr>
        <p:blipFill>
          <a:blip r:embed="rId4" cstate="screen">
            <a:biLevel thresh="25000"/>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cxnSp>
        <p:nvCxnSpPr>
          <p:cNvPr id="10" name="Straight Connector 9">
            <a:extLst>
              <a:ext uri="{FF2B5EF4-FFF2-40B4-BE49-F238E27FC236}">
                <a16:creationId xmlns:a16="http://schemas.microsoft.com/office/drawing/2014/main" id="{A38FBCE5-99DE-4709-B178-C005587557E4}"/>
              </a:ext>
            </a:extLst>
          </p:cNvPr>
          <p:cNvCxnSpPr>
            <a:cxnSpLocks/>
          </p:cNvCxnSpPr>
          <p:nvPr/>
        </p:nvCxnSpPr>
        <p:spPr>
          <a:xfrm>
            <a:off x="11259516" y="6457265"/>
            <a:ext cx="0" cy="169998"/>
          </a:xfrm>
          <a:prstGeom prst="line">
            <a:avLst/>
          </a:prstGeom>
          <a:ln w="12700">
            <a:solidFill>
              <a:srgbClr val="FFC6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42802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Header - PICTURE L">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10FEC0C-E719-4B65-B74F-9B046E317AAC}"/>
              </a:ext>
            </a:extLst>
          </p:cNvPr>
          <p:cNvPicPr>
            <a:picLocks noChangeAspect="1"/>
          </p:cNvPicPr>
          <p:nvPr/>
        </p:nvPicPr>
        <p:blipFill>
          <a:blip r:embed="rId2"/>
          <a:stretch>
            <a:fillRect/>
          </a:stretch>
        </p:blipFill>
        <p:spPr>
          <a:xfrm>
            <a:off x="6095997" y="0"/>
            <a:ext cx="6096000" cy="6858000"/>
          </a:xfrm>
          <a:prstGeom prst="rect">
            <a:avLst/>
          </a:prstGeom>
        </p:spPr>
      </p:pic>
      <p:sp>
        <p:nvSpPr>
          <p:cNvPr id="11" name="Title 1">
            <a:extLst>
              <a:ext uri="{FF2B5EF4-FFF2-40B4-BE49-F238E27FC236}">
                <a16:creationId xmlns:a16="http://schemas.microsoft.com/office/drawing/2014/main" id="{72108873-BEEA-4DC6-BA3A-5084696BF13B}"/>
              </a:ext>
            </a:extLst>
          </p:cNvPr>
          <p:cNvSpPr>
            <a:spLocks noGrp="1"/>
          </p:cNvSpPr>
          <p:nvPr>
            <p:ph type="title"/>
          </p:nvPr>
        </p:nvSpPr>
        <p:spPr>
          <a:xfrm>
            <a:off x="831850" y="2359175"/>
            <a:ext cx="5159375" cy="1074367"/>
          </a:xfrm>
        </p:spPr>
        <p:txBody>
          <a:bodyPr anchor="t">
            <a:noAutofit/>
          </a:bodyPr>
          <a:lstStyle>
            <a:lvl1pPr algn="l" defTabSz="914400" rtl="0" eaLnBrk="1" latinLnBrk="0" hangingPunct="1">
              <a:lnSpc>
                <a:spcPct val="90000"/>
              </a:lnSpc>
              <a:spcBef>
                <a:spcPct val="0"/>
              </a:spcBef>
              <a:buNone/>
              <a:defRPr lang="en-US" sz="3000" b="1" i="0" kern="1200" cap="none" baseline="0" dirty="0" smtClean="0">
                <a:solidFill>
                  <a:schemeClr val="tx2"/>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
        <p:nvSpPr>
          <p:cNvPr id="12" name="Text Placeholder 2">
            <a:extLst>
              <a:ext uri="{FF2B5EF4-FFF2-40B4-BE49-F238E27FC236}">
                <a16:creationId xmlns:a16="http://schemas.microsoft.com/office/drawing/2014/main" id="{89BD5EDF-4D3B-4801-AB65-55F621D21D56}"/>
              </a:ext>
            </a:extLst>
          </p:cNvPr>
          <p:cNvSpPr>
            <a:spLocks noGrp="1"/>
          </p:cNvSpPr>
          <p:nvPr>
            <p:ph type="body" idx="1"/>
          </p:nvPr>
        </p:nvSpPr>
        <p:spPr>
          <a:xfrm>
            <a:off x="831850" y="3502570"/>
            <a:ext cx="5159375" cy="163232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b="0" i="0" kern="1200" baseline="0" dirty="0" smtClean="0">
                <a:solidFill>
                  <a:schemeClr val="accent5"/>
                </a:solidFill>
                <a:latin typeface="Arial" panose="020B0604020202020204" pitchFamily="34" charset="0"/>
                <a:ea typeface="+mn-ea"/>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3" name="Picture 12" descr="001">
            <a:extLst>
              <a:ext uri="{FF2B5EF4-FFF2-40B4-BE49-F238E27FC236}">
                <a16:creationId xmlns:a16="http://schemas.microsoft.com/office/drawing/2014/main" id="{1E1B1B76-FE78-455C-A4F6-F67AAF997113}"/>
              </a:ext>
            </a:extLst>
          </p:cNvPr>
          <p:cNvPicPr>
            <a:picLocks noChangeAspect="1"/>
          </p:cNvPicPr>
          <p:nvPr/>
        </p:nvPicPr>
        <p:blipFill>
          <a:blip r:embed="rId3"/>
          <a:stretch>
            <a:fillRect/>
          </a:stretch>
        </p:blipFill>
        <p:spPr>
          <a:xfrm>
            <a:off x="199155" y="2419678"/>
            <a:ext cx="604704" cy="279044"/>
          </a:xfrm>
          <a:prstGeom prst="rect">
            <a:avLst/>
          </a:prstGeom>
          <a:noFill/>
          <a:ln w="9525">
            <a:noFill/>
          </a:ln>
        </p:spPr>
      </p:pic>
      <p:sp>
        <p:nvSpPr>
          <p:cNvPr id="7" name="Slide Number Placeholder 6">
            <a:extLst>
              <a:ext uri="{FF2B5EF4-FFF2-40B4-BE49-F238E27FC236}">
                <a16:creationId xmlns:a16="http://schemas.microsoft.com/office/drawing/2014/main" id="{94EC040A-B1B7-4241-9EBC-CBA75B1B1A6E}"/>
              </a:ext>
            </a:extLst>
          </p:cNvPr>
          <p:cNvSpPr>
            <a:spLocks noGrp="1"/>
          </p:cNvSpPr>
          <p:nvPr>
            <p:ph type="sldNum" sz="quarter" idx="10"/>
          </p:nvPr>
        </p:nvSpPr>
        <p:spPr/>
        <p:txBody>
          <a:bodyPr/>
          <a:lstStyle>
            <a:lvl1pPr>
              <a:defRPr>
                <a:solidFill>
                  <a:schemeClr val="bg1"/>
                </a:solidFill>
              </a:defRPr>
            </a:lvl1pPr>
          </a:lstStyle>
          <a:p>
            <a:fld id="{71D586D2-677B-458F-B417-DB589973A882}" type="slidenum">
              <a:rPr lang="en-US" smtClean="0"/>
              <a:pPr/>
              <a:t>‹#›</a:t>
            </a:fld>
            <a:endParaRPr lang="en-US" dirty="0"/>
          </a:p>
        </p:txBody>
      </p:sp>
      <p:pic>
        <p:nvPicPr>
          <p:cNvPr id="9" name="Picture 8">
            <a:extLst>
              <a:ext uri="{FF2B5EF4-FFF2-40B4-BE49-F238E27FC236}">
                <a16:creationId xmlns:a16="http://schemas.microsoft.com/office/drawing/2014/main" id="{C51F5724-DCAE-4887-877A-1804BC9801A7}"/>
              </a:ext>
            </a:extLst>
          </p:cNvPr>
          <p:cNvPicPr>
            <a:picLocks noChangeAspect="1"/>
          </p:cNvPicPr>
          <p:nvPr/>
        </p:nvPicPr>
        <p:blipFill>
          <a:blip r:embed="rId4" cstate="screen">
            <a:biLevel thresh="25000"/>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cxnSp>
        <p:nvCxnSpPr>
          <p:cNvPr id="10" name="Straight Connector 9">
            <a:extLst>
              <a:ext uri="{FF2B5EF4-FFF2-40B4-BE49-F238E27FC236}">
                <a16:creationId xmlns:a16="http://schemas.microsoft.com/office/drawing/2014/main" id="{A38FBCE5-99DE-4709-B178-C005587557E4}"/>
              </a:ext>
            </a:extLst>
          </p:cNvPr>
          <p:cNvCxnSpPr>
            <a:cxnSpLocks/>
          </p:cNvCxnSpPr>
          <p:nvPr/>
        </p:nvCxnSpPr>
        <p:spPr>
          <a:xfrm>
            <a:off x="11259516" y="6457265"/>
            <a:ext cx="0" cy="169998"/>
          </a:xfrm>
          <a:prstGeom prst="line">
            <a:avLst/>
          </a:prstGeom>
          <a:ln w="12700">
            <a:solidFill>
              <a:srgbClr val="FFC6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512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Header - PICTURE M">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10FEC0C-E719-4B65-B74F-9B046E317AAC}"/>
              </a:ext>
            </a:extLst>
          </p:cNvPr>
          <p:cNvPicPr>
            <a:picLocks noChangeAspect="1"/>
          </p:cNvPicPr>
          <p:nvPr/>
        </p:nvPicPr>
        <p:blipFill>
          <a:blip r:embed="rId2"/>
          <a:stretch>
            <a:fillRect/>
          </a:stretch>
        </p:blipFill>
        <p:spPr>
          <a:xfrm>
            <a:off x="6095997" y="0"/>
            <a:ext cx="6096000" cy="6858000"/>
          </a:xfrm>
          <a:prstGeom prst="rect">
            <a:avLst/>
          </a:prstGeom>
        </p:spPr>
      </p:pic>
      <p:sp>
        <p:nvSpPr>
          <p:cNvPr id="11" name="Title 1">
            <a:extLst>
              <a:ext uri="{FF2B5EF4-FFF2-40B4-BE49-F238E27FC236}">
                <a16:creationId xmlns:a16="http://schemas.microsoft.com/office/drawing/2014/main" id="{72108873-BEEA-4DC6-BA3A-5084696BF13B}"/>
              </a:ext>
            </a:extLst>
          </p:cNvPr>
          <p:cNvSpPr>
            <a:spLocks noGrp="1"/>
          </p:cNvSpPr>
          <p:nvPr>
            <p:ph type="title"/>
          </p:nvPr>
        </p:nvSpPr>
        <p:spPr>
          <a:xfrm>
            <a:off x="831850" y="2359175"/>
            <a:ext cx="5159375" cy="1074367"/>
          </a:xfrm>
        </p:spPr>
        <p:txBody>
          <a:bodyPr anchor="t">
            <a:noAutofit/>
          </a:bodyPr>
          <a:lstStyle>
            <a:lvl1pPr algn="l" defTabSz="914400" rtl="0" eaLnBrk="1" latinLnBrk="0" hangingPunct="1">
              <a:lnSpc>
                <a:spcPct val="90000"/>
              </a:lnSpc>
              <a:spcBef>
                <a:spcPct val="0"/>
              </a:spcBef>
              <a:buNone/>
              <a:defRPr lang="en-US" sz="3000" b="1" i="0" kern="1200" cap="none" baseline="0" dirty="0" smtClean="0">
                <a:solidFill>
                  <a:schemeClr val="tx2"/>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
        <p:nvSpPr>
          <p:cNvPr id="12" name="Text Placeholder 2">
            <a:extLst>
              <a:ext uri="{FF2B5EF4-FFF2-40B4-BE49-F238E27FC236}">
                <a16:creationId xmlns:a16="http://schemas.microsoft.com/office/drawing/2014/main" id="{89BD5EDF-4D3B-4801-AB65-55F621D21D56}"/>
              </a:ext>
            </a:extLst>
          </p:cNvPr>
          <p:cNvSpPr>
            <a:spLocks noGrp="1"/>
          </p:cNvSpPr>
          <p:nvPr>
            <p:ph type="body" idx="1"/>
          </p:nvPr>
        </p:nvSpPr>
        <p:spPr>
          <a:xfrm>
            <a:off x="831850" y="3502570"/>
            <a:ext cx="5159375" cy="163232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b="0" i="0" kern="1200" baseline="0" dirty="0" smtClean="0">
                <a:solidFill>
                  <a:schemeClr val="accent5"/>
                </a:solidFill>
                <a:latin typeface="Arial" panose="020B0604020202020204" pitchFamily="34" charset="0"/>
                <a:ea typeface="+mn-ea"/>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3" name="Picture 12" descr="001">
            <a:extLst>
              <a:ext uri="{FF2B5EF4-FFF2-40B4-BE49-F238E27FC236}">
                <a16:creationId xmlns:a16="http://schemas.microsoft.com/office/drawing/2014/main" id="{1E1B1B76-FE78-455C-A4F6-F67AAF997113}"/>
              </a:ext>
            </a:extLst>
          </p:cNvPr>
          <p:cNvPicPr>
            <a:picLocks noChangeAspect="1"/>
          </p:cNvPicPr>
          <p:nvPr/>
        </p:nvPicPr>
        <p:blipFill>
          <a:blip r:embed="rId3"/>
          <a:stretch>
            <a:fillRect/>
          </a:stretch>
        </p:blipFill>
        <p:spPr>
          <a:xfrm>
            <a:off x="199155" y="2419678"/>
            <a:ext cx="604704" cy="279044"/>
          </a:xfrm>
          <a:prstGeom prst="rect">
            <a:avLst/>
          </a:prstGeom>
          <a:noFill/>
          <a:ln w="9525">
            <a:noFill/>
          </a:ln>
        </p:spPr>
      </p:pic>
      <p:sp>
        <p:nvSpPr>
          <p:cNvPr id="7" name="Slide Number Placeholder 6">
            <a:extLst>
              <a:ext uri="{FF2B5EF4-FFF2-40B4-BE49-F238E27FC236}">
                <a16:creationId xmlns:a16="http://schemas.microsoft.com/office/drawing/2014/main" id="{94EC040A-B1B7-4241-9EBC-CBA75B1B1A6E}"/>
              </a:ext>
            </a:extLst>
          </p:cNvPr>
          <p:cNvSpPr>
            <a:spLocks noGrp="1"/>
          </p:cNvSpPr>
          <p:nvPr>
            <p:ph type="sldNum" sz="quarter" idx="10"/>
          </p:nvPr>
        </p:nvSpPr>
        <p:spPr/>
        <p:txBody>
          <a:bodyPr/>
          <a:lstStyle>
            <a:lvl1pPr>
              <a:defRPr>
                <a:solidFill>
                  <a:schemeClr val="bg1"/>
                </a:solidFill>
              </a:defRPr>
            </a:lvl1pPr>
          </a:lstStyle>
          <a:p>
            <a:fld id="{71D586D2-677B-458F-B417-DB589973A882}" type="slidenum">
              <a:rPr lang="en-US" smtClean="0"/>
              <a:pPr/>
              <a:t>‹#›</a:t>
            </a:fld>
            <a:endParaRPr lang="en-US" dirty="0"/>
          </a:p>
        </p:txBody>
      </p:sp>
      <p:pic>
        <p:nvPicPr>
          <p:cNvPr id="9" name="Picture 8">
            <a:extLst>
              <a:ext uri="{FF2B5EF4-FFF2-40B4-BE49-F238E27FC236}">
                <a16:creationId xmlns:a16="http://schemas.microsoft.com/office/drawing/2014/main" id="{C51F5724-DCAE-4887-877A-1804BC9801A7}"/>
              </a:ext>
            </a:extLst>
          </p:cNvPr>
          <p:cNvPicPr>
            <a:picLocks noChangeAspect="1"/>
          </p:cNvPicPr>
          <p:nvPr/>
        </p:nvPicPr>
        <p:blipFill>
          <a:blip r:embed="rId4" cstate="screen">
            <a:biLevel thresh="25000"/>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cxnSp>
        <p:nvCxnSpPr>
          <p:cNvPr id="10" name="Straight Connector 9">
            <a:extLst>
              <a:ext uri="{FF2B5EF4-FFF2-40B4-BE49-F238E27FC236}">
                <a16:creationId xmlns:a16="http://schemas.microsoft.com/office/drawing/2014/main" id="{A38FBCE5-99DE-4709-B178-C005587557E4}"/>
              </a:ext>
            </a:extLst>
          </p:cNvPr>
          <p:cNvCxnSpPr>
            <a:cxnSpLocks/>
          </p:cNvCxnSpPr>
          <p:nvPr/>
        </p:nvCxnSpPr>
        <p:spPr>
          <a:xfrm>
            <a:off x="11259516" y="6457265"/>
            <a:ext cx="0" cy="169998"/>
          </a:xfrm>
          <a:prstGeom prst="line">
            <a:avLst/>
          </a:prstGeom>
          <a:ln w="12700">
            <a:solidFill>
              <a:srgbClr val="FFC6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29887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49756-DC34-406D-946A-A21837454B33}"/>
              </a:ext>
            </a:extLst>
          </p:cNvPr>
          <p:cNvSpPr>
            <a:spLocks noGrp="1"/>
          </p:cNvSpPr>
          <p:nvPr>
            <p:ph type="title" hasCustomPrompt="1"/>
          </p:nvPr>
        </p:nvSpPr>
        <p:spPr>
          <a:xfrm>
            <a:off x="838200" y="594795"/>
            <a:ext cx="10826152" cy="929969"/>
          </a:xfrm>
        </p:spPr>
        <p:txBody>
          <a:bodyPr>
            <a:noAutofit/>
          </a:bodyPr>
          <a:lstStyle/>
          <a:p>
            <a:r>
              <a:rPr lang="en-US" dirty="0"/>
              <a:t>Click to edit title</a:t>
            </a:r>
          </a:p>
        </p:txBody>
      </p:sp>
      <p:sp>
        <p:nvSpPr>
          <p:cNvPr id="7" name="Slide Number Placeholder 6">
            <a:extLst>
              <a:ext uri="{FF2B5EF4-FFF2-40B4-BE49-F238E27FC236}">
                <a16:creationId xmlns:a16="http://schemas.microsoft.com/office/drawing/2014/main" id="{95A8BFA8-9486-4933-92A9-64EF5592E404}"/>
              </a:ext>
            </a:extLst>
          </p:cNvPr>
          <p:cNvSpPr>
            <a:spLocks noGrp="1"/>
          </p:cNvSpPr>
          <p:nvPr>
            <p:ph type="sldNum" sz="quarter" idx="10"/>
          </p:nvPr>
        </p:nvSpPr>
        <p:spPr/>
        <p:txBody>
          <a:bodyPr/>
          <a:lstStyle/>
          <a:p>
            <a:fld id="{71D586D2-677B-458F-B417-DB589973A882}" type="slidenum">
              <a:rPr lang="en-US" smtClean="0"/>
              <a:pPr/>
              <a:t>‹#›</a:t>
            </a:fld>
            <a:endParaRPr lang="en-US" dirty="0"/>
          </a:p>
        </p:txBody>
      </p:sp>
      <p:pic>
        <p:nvPicPr>
          <p:cNvPr id="11" name="Picture 10" descr="001">
            <a:extLst>
              <a:ext uri="{FF2B5EF4-FFF2-40B4-BE49-F238E27FC236}">
                <a16:creationId xmlns:a16="http://schemas.microsoft.com/office/drawing/2014/main" id="{9FE8C7A1-8E8A-4151-9407-3431C60AE86D}"/>
              </a:ext>
            </a:extLst>
          </p:cNvPr>
          <p:cNvPicPr>
            <a:picLocks noChangeAspect="1"/>
          </p:cNvPicPr>
          <p:nvPr/>
        </p:nvPicPr>
        <p:blipFill>
          <a:blip r:embed="rId3"/>
          <a:stretch>
            <a:fillRect/>
          </a:stretch>
        </p:blipFill>
        <p:spPr>
          <a:xfrm>
            <a:off x="199155" y="624204"/>
            <a:ext cx="604704" cy="279044"/>
          </a:xfrm>
          <a:prstGeom prst="rect">
            <a:avLst/>
          </a:prstGeom>
          <a:noFill/>
          <a:ln w="9525">
            <a:noFill/>
          </a:ln>
        </p:spPr>
      </p:pic>
      <p:sp>
        <p:nvSpPr>
          <p:cNvPr id="4" name="Text Placeholder 3">
            <a:extLst>
              <a:ext uri="{FF2B5EF4-FFF2-40B4-BE49-F238E27FC236}">
                <a16:creationId xmlns:a16="http://schemas.microsoft.com/office/drawing/2014/main" id="{86F18F3D-117D-470C-ADA4-901FA5DA42B8}"/>
              </a:ext>
            </a:extLst>
          </p:cNvPr>
          <p:cNvSpPr>
            <a:spLocks noGrp="1"/>
          </p:cNvSpPr>
          <p:nvPr>
            <p:ph type="body" sz="quarter" idx="14"/>
          </p:nvPr>
        </p:nvSpPr>
        <p:spPr>
          <a:xfrm>
            <a:off x="835389" y="1524764"/>
            <a:ext cx="10860492" cy="4831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9">
            <a:extLst>
              <a:ext uri="{FF2B5EF4-FFF2-40B4-BE49-F238E27FC236}">
                <a16:creationId xmlns:a16="http://schemas.microsoft.com/office/drawing/2014/main" id="{005AF96F-0A5B-4836-A2C1-6C3FF8E7DE94}"/>
              </a:ext>
            </a:extLst>
          </p:cNvPr>
          <p:cNvSpPr>
            <a:spLocks noGrp="1"/>
          </p:cNvSpPr>
          <p:nvPr>
            <p:ph type="body" sz="quarter" idx="15"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spTree>
    <p:custDataLst>
      <p:tags r:id="rId1"/>
    </p:custDataLst>
    <p:extLst>
      <p:ext uri="{BB962C8B-B14F-4D97-AF65-F5344CB8AC3E}">
        <p14:creationId xmlns:p14="http://schemas.microsoft.com/office/powerpoint/2010/main" val="155838312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 PICTURE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49756-DC34-406D-946A-A21837454B33}"/>
              </a:ext>
            </a:extLst>
          </p:cNvPr>
          <p:cNvSpPr>
            <a:spLocks noGrp="1"/>
          </p:cNvSpPr>
          <p:nvPr>
            <p:ph type="title" hasCustomPrompt="1"/>
          </p:nvPr>
        </p:nvSpPr>
        <p:spPr>
          <a:xfrm>
            <a:off x="838200" y="594795"/>
            <a:ext cx="10826152" cy="929969"/>
          </a:xfrm>
        </p:spPr>
        <p:txBody>
          <a:bodyPr>
            <a:noAutofit/>
          </a:bodyPr>
          <a:lstStyle>
            <a:lvl1pPr>
              <a:defRPr>
                <a:solidFill>
                  <a:schemeClr val="accent4"/>
                </a:solidFill>
              </a:defRPr>
            </a:lvl1pPr>
          </a:lstStyle>
          <a:p>
            <a:r>
              <a:rPr lang="en-US" dirty="0"/>
              <a:t>Click to edit title</a:t>
            </a:r>
          </a:p>
        </p:txBody>
      </p:sp>
      <p:sp>
        <p:nvSpPr>
          <p:cNvPr id="7" name="Slide Number Placeholder 6">
            <a:extLst>
              <a:ext uri="{FF2B5EF4-FFF2-40B4-BE49-F238E27FC236}">
                <a16:creationId xmlns:a16="http://schemas.microsoft.com/office/drawing/2014/main" id="{95A8BFA8-9486-4933-92A9-64EF5592E404}"/>
              </a:ext>
            </a:extLst>
          </p:cNvPr>
          <p:cNvSpPr>
            <a:spLocks noGrp="1"/>
          </p:cNvSpPr>
          <p:nvPr>
            <p:ph type="sldNum" sz="quarter" idx="10"/>
          </p:nvPr>
        </p:nvSpPr>
        <p:spPr/>
        <p:txBody>
          <a:bodyPr/>
          <a:lstStyle>
            <a:lvl1pPr>
              <a:defRPr>
                <a:solidFill>
                  <a:schemeClr val="bg1"/>
                </a:solidFill>
              </a:defRPr>
            </a:lvl1pPr>
          </a:lstStyle>
          <a:p>
            <a:fld id="{71D586D2-677B-458F-B417-DB589973A882}" type="slidenum">
              <a:rPr lang="en-US" smtClean="0"/>
              <a:pPr/>
              <a:t>‹#›</a:t>
            </a:fld>
            <a:endParaRPr lang="en-US" dirty="0"/>
          </a:p>
        </p:txBody>
      </p:sp>
      <p:pic>
        <p:nvPicPr>
          <p:cNvPr id="11" name="Picture 10" descr="001">
            <a:extLst>
              <a:ext uri="{FF2B5EF4-FFF2-40B4-BE49-F238E27FC236}">
                <a16:creationId xmlns:a16="http://schemas.microsoft.com/office/drawing/2014/main" id="{9FE8C7A1-8E8A-4151-9407-3431C60AE86D}"/>
              </a:ext>
            </a:extLst>
          </p:cNvPr>
          <p:cNvPicPr>
            <a:picLocks noChangeAspect="1"/>
          </p:cNvPicPr>
          <p:nvPr/>
        </p:nvPicPr>
        <p:blipFill>
          <a:blip r:embed="rId3"/>
          <a:stretch>
            <a:fillRect/>
          </a:stretch>
        </p:blipFill>
        <p:spPr>
          <a:xfrm>
            <a:off x="199155" y="624204"/>
            <a:ext cx="604704" cy="279044"/>
          </a:xfrm>
          <a:prstGeom prst="rect">
            <a:avLst/>
          </a:prstGeom>
          <a:noFill/>
          <a:ln w="9525">
            <a:noFill/>
          </a:ln>
        </p:spPr>
      </p:pic>
      <p:sp>
        <p:nvSpPr>
          <p:cNvPr id="9" name="Text Placeholder 3">
            <a:extLst>
              <a:ext uri="{FF2B5EF4-FFF2-40B4-BE49-F238E27FC236}">
                <a16:creationId xmlns:a16="http://schemas.microsoft.com/office/drawing/2014/main" id="{A06B47BA-8D00-4768-98F2-94531EF59577}"/>
              </a:ext>
            </a:extLst>
          </p:cNvPr>
          <p:cNvSpPr>
            <a:spLocks noGrp="1"/>
          </p:cNvSpPr>
          <p:nvPr>
            <p:ph type="body" sz="quarter" idx="14"/>
          </p:nvPr>
        </p:nvSpPr>
        <p:spPr>
          <a:xfrm>
            <a:off x="835389" y="1524764"/>
            <a:ext cx="10860492" cy="4831586"/>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9">
            <a:extLst>
              <a:ext uri="{FF2B5EF4-FFF2-40B4-BE49-F238E27FC236}">
                <a16:creationId xmlns:a16="http://schemas.microsoft.com/office/drawing/2014/main" id="{B8F72630-3859-41FD-BE4D-B4BCBD62EB7F}"/>
              </a:ext>
            </a:extLst>
          </p:cNvPr>
          <p:cNvSpPr>
            <a:spLocks noGrp="1"/>
          </p:cNvSpPr>
          <p:nvPr>
            <p:ph type="body" sz="quarter" idx="15"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bg2"/>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pic>
        <p:nvPicPr>
          <p:cNvPr id="10" name="Picture 9">
            <a:extLst>
              <a:ext uri="{FF2B5EF4-FFF2-40B4-BE49-F238E27FC236}">
                <a16:creationId xmlns:a16="http://schemas.microsoft.com/office/drawing/2014/main" id="{1AEC2547-DAD0-41DC-9F34-8CBF27FE883F}"/>
              </a:ext>
            </a:extLst>
          </p:cNvPr>
          <p:cNvPicPr>
            <a:picLocks noChangeAspect="1"/>
          </p:cNvPicPr>
          <p:nvPr/>
        </p:nvPicPr>
        <p:blipFill>
          <a:blip r:embed="rId4" cstate="screen">
            <a:biLevel thresh="25000"/>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spTree>
    <p:extLst>
      <p:ext uri="{BB962C8B-B14F-4D97-AF65-F5344CB8AC3E}">
        <p14:creationId xmlns:p14="http://schemas.microsoft.com/office/powerpoint/2010/main" val="2694824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Alternative">
    <p:bg>
      <p:bgPr>
        <a:solidFill>
          <a:schemeClr val="accent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48910F3-939F-4E1C-9516-D4E99E9E9C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8C115B4-BBAA-4FB9-BA30-9B8B2A85C317}"/>
              </a:ext>
            </a:extLst>
          </p:cNvPr>
          <p:cNvSpPr>
            <a:spLocks noGrp="1"/>
          </p:cNvSpPr>
          <p:nvPr>
            <p:ph type="ctrTitle"/>
          </p:nvPr>
        </p:nvSpPr>
        <p:spPr>
          <a:xfrm>
            <a:off x="679369" y="1532217"/>
            <a:ext cx="10833262" cy="2332320"/>
          </a:xfrm>
        </p:spPr>
        <p:txBody>
          <a:bodyPr anchor="b">
            <a:noAutofit/>
          </a:bodyPr>
          <a:lstStyle>
            <a:lvl1pPr algn="ctr">
              <a:defRPr sz="4500" cap="none" baseline="0">
                <a:solidFill>
                  <a:schemeClr val="accent4"/>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1609073-81D1-4E02-9B27-06D9A62F3DB9}"/>
              </a:ext>
            </a:extLst>
          </p:cNvPr>
          <p:cNvSpPr>
            <a:spLocks noGrp="1"/>
          </p:cNvSpPr>
          <p:nvPr>
            <p:ph type="subTitle" idx="1"/>
          </p:nvPr>
        </p:nvSpPr>
        <p:spPr>
          <a:xfrm>
            <a:off x="679369" y="4005356"/>
            <a:ext cx="10833262" cy="1252444"/>
          </a:xfrm>
          <a:prstGeom prst="rect">
            <a:avLst/>
          </a:prstGeom>
        </p:spPr>
        <p:txBody>
          <a:bodyPr>
            <a:noAutofit/>
          </a:bodyPr>
          <a:lstStyle>
            <a:lvl1pPr marL="0" indent="0" algn="ct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Slide Number Placeholder 6">
            <a:extLst>
              <a:ext uri="{FF2B5EF4-FFF2-40B4-BE49-F238E27FC236}">
                <a16:creationId xmlns:a16="http://schemas.microsoft.com/office/drawing/2014/main" id="{5C7026EB-1164-44D6-8932-443DC91D4DA2}"/>
              </a:ext>
            </a:extLst>
          </p:cNvPr>
          <p:cNvSpPr>
            <a:spLocks noGrp="1"/>
          </p:cNvSpPr>
          <p:nvPr>
            <p:ph type="sldNum" sz="quarter" idx="10"/>
          </p:nvPr>
        </p:nvSpPr>
        <p:spPr/>
        <p:txBody>
          <a:bodyPr/>
          <a:lstStyle/>
          <a:p>
            <a:fld id="{71D586D2-677B-458F-B417-DB589973A882}" type="slidenum">
              <a:rPr lang="en-US" smtClean="0"/>
              <a:pPr/>
              <a:t>‹#›</a:t>
            </a:fld>
            <a:endParaRPr lang="en-US" dirty="0"/>
          </a:p>
        </p:txBody>
      </p:sp>
      <p:sp>
        <p:nvSpPr>
          <p:cNvPr id="8" name="Rectangle 7">
            <a:extLst>
              <a:ext uri="{FF2B5EF4-FFF2-40B4-BE49-F238E27FC236}">
                <a16:creationId xmlns:a16="http://schemas.microsoft.com/office/drawing/2014/main" id="{DF06D7E4-54A0-48AE-B033-9AA4EA13E01A}"/>
              </a:ext>
            </a:extLst>
          </p:cNvPr>
          <p:cNvSpPr/>
          <p:nvPr/>
        </p:nvSpPr>
        <p:spPr>
          <a:xfrm>
            <a:off x="-1" y="5398618"/>
            <a:ext cx="12192001" cy="14593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54">
              <a:latin typeface="Arial" panose="020B0604020202020204" pitchFamily="34" charset="0"/>
              <a:cs typeface="Arial" panose="020B0604020202020204" pitchFamily="34" charset="0"/>
            </a:endParaRPr>
          </a:p>
        </p:txBody>
      </p:sp>
      <p:pic>
        <p:nvPicPr>
          <p:cNvPr id="9" name="Picture 7">
            <a:extLst>
              <a:ext uri="{FF2B5EF4-FFF2-40B4-BE49-F238E27FC236}">
                <a16:creationId xmlns:a16="http://schemas.microsoft.com/office/drawing/2014/main" id="{5046B262-08D6-406E-9ECA-59C78F88CEB6}"/>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828022" y="957494"/>
            <a:ext cx="2285978" cy="433905"/>
          </a:xfrm>
          <a:prstGeom prst="rect">
            <a:avLst/>
          </a:prstGeom>
          <a:noFill/>
          <a:ln w="9525">
            <a:noFill/>
          </a:ln>
        </p:spPr>
      </p:pic>
      <p:sp>
        <p:nvSpPr>
          <p:cNvPr id="11" name="Picture Placeholder 17">
            <a:extLst>
              <a:ext uri="{FF2B5EF4-FFF2-40B4-BE49-F238E27FC236}">
                <a16:creationId xmlns:a16="http://schemas.microsoft.com/office/drawing/2014/main" id="{66E3F185-D024-4FD4-A86A-0586824EE947}"/>
              </a:ext>
            </a:extLst>
          </p:cNvPr>
          <p:cNvSpPr>
            <a:spLocks noGrp="1"/>
          </p:cNvSpPr>
          <p:nvPr>
            <p:ph type="pic" sz="quarter" idx="14"/>
          </p:nvPr>
        </p:nvSpPr>
        <p:spPr>
          <a:xfrm>
            <a:off x="546888" y="5693973"/>
            <a:ext cx="964449" cy="868006"/>
          </a:xfrm>
          <a:prstGeom prst="rect">
            <a:avLst/>
          </a:prstGeom>
          <a:solidFill>
            <a:schemeClr val="bg1"/>
          </a:solidFill>
        </p:spPr>
        <p:txBody>
          <a:bodyPr anchor="ctr">
            <a:normAutofit/>
          </a:bodyPr>
          <a:lstStyle>
            <a:lvl1pPr algn="ctr">
              <a:defRPr sz="1200" i="1">
                <a:solidFill>
                  <a:schemeClr val="accent5"/>
                </a:solidFill>
                <a:latin typeface="Arial" panose="020B0604020202020204" pitchFamily="34" charset="0"/>
                <a:cs typeface="Arial" panose="020B0604020202020204" pitchFamily="34" charset="0"/>
              </a:defRPr>
            </a:lvl1pPr>
          </a:lstStyle>
          <a:p>
            <a:pPr marL="205732" marR="0" lvl="0" indent="-205732" algn="l" defTabSz="822928" rtl="0" eaLnBrk="1" fontAlgn="auto" latinLnBrk="0" hangingPunct="1">
              <a:lnSpc>
                <a:spcPct val="90000"/>
              </a:lnSpc>
              <a:spcBef>
                <a:spcPts val="900"/>
              </a:spcBef>
              <a:spcAft>
                <a:spcPts val="0"/>
              </a:spcAft>
              <a:buClrTx/>
              <a:buSzTx/>
              <a:buFont typeface="Calibri" panose="020F0502020204030204" charset="0"/>
              <a:buNone/>
              <a:tabLst/>
              <a:defRPr/>
            </a:pPr>
            <a:r>
              <a:rPr lang="en-US"/>
              <a:t>Click icon to add picture</a:t>
            </a:r>
            <a:endParaRPr lang="en-US" dirty="0"/>
          </a:p>
        </p:txBody>
      </p:sp>
      <p:sp>
        <p:nvSpPr>
          <p:cNvPr id="12" name="Text Placeholder 19">
            <a:extLst>
              <a:ext uri="{FF2B5EF4-FFF2-40B4-BE49-F238E27FC236}">
                <a16:creationId xmlns:a16="http://schemas.microsoft.com/office/drawing/2014/main" id="{DCD5E721-035D-4FD4-989E-3F2FD69E0809}"/>
              </a:ext>
            </a:extLst>
          </p:cNvPr>
          <p:cNvSpPr>
            <a:spLocks noGrp="1"/>
          </p:cNvSpPr>
          <p:nvPr>
            <p:ph type="body" sz="quarter" idx="15" hasCustomPrompt="1"/>
          </p:nvPr>
        </p:nvSpPr>
        <p:spPr>
          <a:xfrm>
            <a:off x="1688835" y="5694503"/>
            <a:ext cx="6493393" cy="310238"/>
          </a:xfrm>
          <a:prstGeom prst="rect">
            <a:avLst/>
          </a:prstGeom>
        </p:spPr>
        <p:txBody>
          <a:bodyPr>
            <a:noAutofit/>
          </a:bodyPr>
          <a:lstStyle>
            <a:lvl1pPr marL="0" indent="0">
              <a:buNone/>
              <a:defRPr lang="en-US" sz="1800" b="1" i="0" kern="1200" cap="none" baseline="0" dirty="0">
                <a:solidFill>
                  <a:srgbClr val="00558C"/>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90000"/>
              </a:lnSpc>
              <a:spcBef>
                <a:spcPts val="1000"/>
              </a:spcBef>
              <a:buClr>
                <a:schemeClr val="accent4"/>
              </a:buClr>
              <a:buFont typeface="Arial" panose="020B0604020202020204" pitchFamily="34" charset="0"/>
              <a:buNone/>
            </a:pPr>
            <a:r>
              <a:rPr lang="en-US" dirty="0"/>
              <a:t>Presenter name</a:t>
            </a:r>
          </a:p>
        </p:txBody>
      </p:sp>
      <p:sp>
        <p:nvSpPr>
          <p:cNvPr id="13" name="Text Placeholder 22">
            <a:extLst>
              <a:ext uri="{FF2B5EF4-FFF2-40B4-BE49-F238E27FC236}">
                <a16:creationId xmlns:a16="http://schemas.microsoft.com/office/drawing/2014/main" id="{05CEC7C9-6261-43BB-8039-43AC58657475}"/>
              </a:ext>
            </a:extLst>
          </p:cNvPr>
          <p:cNvSpPr>
            <a:spLocks noGrp="1"/>
          </p:cNvSpPr>
          <p:nvPr>
            <p:ph type="body" sz="quarter" idx="16" hasCustomPrompt="1"/>
          </p:nvPr>
        </p:nvSpPr>
        <p:spPr>
          <a:xfrm>
            <a:off x="1688834" y="6037408"/>
            <a:ext cx="6493394" cy="553998"/>
          </a:xfrm>
          <a:prstGeom prst="rect">
            <a:avLst/>
          </a:prstGeom>
        </p:spPr>
        <p:txBody>
          <a:bodyPr>
            <a:noAutofit/>
          </a:bodyPr>
          <a:lstStyle>
            <a:lvl1pPr marL="0" indent="0">
              <a:lnSpc>
                <a:spcPct val="100000"/>
              </a:lnSpc>
              <a:spcBef>
                <a:spcPts val="0"/>
              </a:spcBef>
              <a:buNone/>
              <a:defRPr lang="en-US" sz="1600" b="0" i="0" kern="1200" baseline="0" dirty="0">
                <a:solidFill>
                  <a:schemeClr val="accent5"/>
                </a:solidFill>
                <a:latin typeface="Arial" panose="020B0604020202020204" pitchFamily="34" charset="0"/>
                <a:ea typeface="Arial" panose="020B0604020202020204" pitchFamily="34" charset="0"/>
                <a:cs typeface="Arial" panose="020B0604020202020204" pitchFamily="34" charset="0"/>
              </a:defRPr>
            </a:lvl1pPr>
            <a:lvl2pPr marL="411463" indent="0">
              <a:buNone/>
              <a:defRPr lang="en-US" b="0" i="0" dirty="0" smtClean="0">
                <a:solidFill>
                  <a:schemeClr val="bg1"/>
                </a:solidFill>
                <a:latin typeface="TT Norms" charset="0"/>
                <a:ea typeface="TT Norms" charset="0"/>
                <a:cs typeface="TT Norms" charset="0"/>
              </a:defRPr>
            </a:lvl2pPr>
            <a:lvl3pPr marL="822928" indent="0">
              <a:buNone/>
              <a:defRPr lang="en-US" b="0" i="0" dirty="0" smtClean="0">
                <a:solidFill>
                  <a:schemeClr val="bg1"/>
                </a:solidFill>
                <a:latin typeface="TT Norms" charset="0"/>
                <a:ea typeface="TT Norms" charset="0"/>
                <a:cs typeface="TT Norms" charset="0"/>
              </a:defRPr>
            </a:lvl3pPr>
            <a:lvl4pPr marL="1234391" indent="0">
              <a:buNone/>
              <a:defRPr lang="en-US" b="0" i="0" dirty="0" smtClean="0">
                <a:solidFill>
                  <a:schemeClr val="bg1"/>
                </a:solidFill>
                <a:latin typeface="TT Norms" charset="0"/>
                <a:ea typeface="TT Norms" charset="0"/>
                <a:cs typeface="TT Norms" charset="0"/>
              </a:defRPr>
            </a:lvl4pPr>
            <a:lvl5pPr marL="1645854" indent="0">
              <a:buNone/>
              <a:defRPr lang="en-US" b="0" i="0" dirty="0">
                <a:solidFill>
                  <a:schemeClr val="bg1"/>
                </a:solidFill>
                <a:latin typeface="TT Norms" charset="0"/>
                <a:ea typeface="TT Norms" charset="0"/>
                <a:cs typeface="TT Norms" charset="0"/>
              </a:defRPr>
            </a:lvl5pPr>
          </a:lstStyle>
          <a:p>
            <a:pPr marL="0" lvl="0" indent="0" algn="l" defTabSz="914400" rtl="0" eaLnBrk="1" latinLnBrk="0" hangingPunct="1">
              <a:lnSpc>
                <a:spcPct val="100000"/>
              </a:lnSpc>
              <a:spcBef>
                <a:spcPts val="0"/>
              </a:spcBef>
              <a:buClr>
                <a:schemeClr val="accent4"/>
              </a:buClr>
              <a:buFont typeface="Arial" panose="020B0604020202020204" pitchFamily="34" charset="0"/>
              <a:buNone/>
            </a:pPr>
            <a:r>
              <a:rPr lang="en-US" dirty="0"/>
              <a:t>Presenter Title, Company, Date</a:t>
            </a:r>
          </a:p>
        </p:txBody>
      </p:sp>
      <p:pic>
        <p:nvPicPr>
          <p:cNvPr id="16" name="Picture 15">
            <a:extLst>
              <a:ext uri="{FF2B5EF4-FFF2-40B4-BE49-F238E27FC236}">
                <a16:creationId xmlns:a16="http://schemas.microsoft.com/office/drawing/2014/main" id="{5CB2BA5D-60D1-490F-83FA-CF88F9028FFE}"/>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8994078" y="5861298"/>
            <a:ext cx="2651034" cy="543568"/>
          </a:xfrm>
          <a:prstGeom prst="rect">
            <a:avLst/>
          </a:prstGeom>
        </p:spPr>
      </p:pic>
      <p:sp>
        <p:nvSpPr>
          <p:cNvPr id="17" name="Rectangle 16">
            <a:extLst>
              <a:ext uri="{FF2B5EF4-FFF2-40B4-BE49-F238E27FC236}">
                <a16:creationId xmlns:a16="http://schemas.microsoft.com/office/drawing/2014/main" id="{9031B837-96C0-40E5-8C30-B42ECAC9BD9D}"/>
              </a:ext>
            </a:extLst>
          </p:cNvPr>
          <p:cNvSpPr/>
          <p:nvPr/>
        </p:nvSpPr>
        <p:spPr>
          <a:xfrm>
            <a:off x="7430387" y="6493871"/>
            <a:ext cx="4281230" cy="230832"/>
          </a:xfrm>
          <a:prstGeom prst="rect">
            <a:avLst/>
          </a:prstGeom>
        </p:spPr>
        <p:txBody>
          <a:bodyPr wrap="square">
            <a:spAutoFit/>
          </a:bodyPr>
          <a:lstStyle/>
          <a:p>
            <a:pPr algn="r"/>
            <a:r>
              <a:rPr lang="en-IN" sz="900" dirty="0">
                <a:solidFill>
                  <a:schemeClr val="tx1">
                    <a:lumMod val="50000"/>
                    <a:lumOff val="50000"/>
                  </a:schemeClr>
                </a:solidFill>
                <a:latin typeface="Arial" panose="020B0604020202020204" pitchFamily="34" charset="0"/>
                <a:cs typeface="Arial" panose="020B0604020202020204" pitchFamily="34" charset="0"/>
              </a:rPr>
              <a:t>© 2020 Kofax</a:t>
            </a:r>
          </a:p>
        </p:txBody>
      </p:sp>
    </p:spTree>
    <p:extLst>
      <p:ext uri="{BB962C8B-B14F-4D97-AF65-F5344CB8AC3E}">
        <p14:creationId xmlns:p14="http://schemas.microsoft.com/office/powerpoint/2010/main" val="37435408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Content - PICTURE L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61B4CD6-94A7-4138-AA16-50794C095C77}"/>
              </a:ext>
            </a:extLst>
          </p:cNvPr>
          <p:cNvSpPr/>
          <p:nvPr/>
        </p:nvSpPr>
        <p:spPr>
          <a:xfrm>
            <a:off x="0" y="0"/>
            <a:ext cx="12192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449756-DC34-406D-946A-A21837454B33}"/>
              </a:ext>
            </a:extLst>
          </p:cNvPr>
          <p:cNvSpPr>
            <a:spLocks noGrp="1"/>
          </p:cNvSpPr>
          <p:nvPr>
            <p:ph type="title" hasCustomPrompt="1"/>
          </p:nvPr>
        </p:nvSpPr>
        <p:spPr>
          <a:xfrm>
            <a:off x="838200" y="594795"/>
            <a:ext cx="10826152" cy="929969"/>
          </a:xfrm>
        </p:spPr>
        <p:txBody>
          <a:bodyPr>
            <a:noAutofit/>
          </a:bodyPr>
          <a:lstStyle/>
          <a:p>
            <a:r>
              <a:rPr lang="en-US" dirty="0"/>
              <a:t>Click to edit title</a:t>
            </a:r>
          </a:p>
        </p:txBody>
      </p:sp>
      <p:sp>
        <p:nvSpPr>
          <p:cNvPr id="7" name="Slide Number Placeholder 6">
            <a:extLst>
              <a:ext uri="{FF2B5EF4-FFF2-40B4-BE49-F238E27FC236}">
                <a16:creationId xmlns:a16="http://schemas.microsoft.com/office/drawing/2014/main" id="{95A8BFA8-9486-4933-92A9-64EF5592E404}"/>
              </a:ext>
            </a:extLst>
          </p:cNvPr>
          <p:cNvSpPr>
            <a:spLocks noGrp="1"/>
          </p:cNvSpPr>
          <p:nvPr>
            <p:ph type="sldNum" sz="quarter" idx="10"/>
          </p:nvPr>
        </p:nvSpPr>
        <p:spPr/>
        <p:txBody>
          <a:bodyPr/>
          <a:lstStyle/>
          <a:p>
            <a:fld id="{71D586D2-677B-458F-B417-DB589973A882}" type="slidenum">
              <a:rPr lang="en-US" smtClean="0"/>
              <a:pPr/>
              <a:t>‹#›</a:t>
            </a:fld>
            <a:endParaRPr lang="en-US" dirty="0"/>
          </a:p>
        </p:txBody>
      </p:sp>
      <p:pic>
        <p:nvPicPr>
          <p:cNvPr id="11" name="Picture 10" descr="001">
            <a:extLst>
              <a:ext uri="{FF2B5EF4-FFF2-40B4-BE49-F238E27FC236}">
                <a16:creationId xmlns:a16="http://schemas.microsoft.com/office/drawing/2014/main" id="{9FE8C7A1-8E8A-4151-9407-3431C60AE86D}"/>
              </a:ext>
            </a:extLst>
          </p:cNvPr>
          <p:cNvPicPr>
            <a:picLocks noChangeAspect="1"/>
          </p:cNvPicPr>
          <p:nvPr/>
        </p:nvPicPr>
        <p:blipFill>
          <a:blip r:embed="rId3"/>
          <a:stretch>
            <a:fillRect/>
          </a:stretch>
        </p:blipFill>
        <p:spPr>
          <a:xfrm>
            <a:off x="199155" y="624204"/>
            <a:ext cx="604704" cy="279044"/>
          </a:xfrm>
          <a:prstGeom prst="rect">
            <a:avLst/>
          </a:prstGeom>
          <a:noFill/>
          <a:ln w="9525">
            <a:noFill/>
          </a:ln>
        </p:spPr>
      </p:pic>
      <p:sp>
        <p:nvSpPr>
          <p:cNvPr id="14" name="Text Placeholder 3">
            <a:extLst>
              <a:ext uri="{FF2B5EF4-FFF2-40B4-BE49-F238E27FC236}">
                <a16:creationId xmlns:a16="http://schemas.microsoft.com/office/drawing/2014/main" id="{4304994E-E200-43DB-962C-E9A77269BDD9}"/>
              </a:ext>
            </a:extLst>
          </p:cNvPr>
          <p:cNvSpPr>
            <a:spLocks noGrp="1"/>
          </p:cNvSpPr>
          <p:nvPr>
            <p:ph type="body" sz="quarter" idx="14"/>
          </p:nvPr>
        </p:nvSpPr>
        <p:spPr>
          <a:xfrm>
            <a:off x="835389" y="1524764"/>
            <a:ext cx="10860492" cy="4831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9">
            <a:extLst>
              <a:ext uri="{FF2B5EF4-FFF2-40B4-BE49-F238E27FC236}">
                <a16:creationId xmlns:a16="http://schemas.microsoft.com/office/drawing/2014/main" id="{4C9E2BCB-49EE-4F41-88DF-225BE5D903C6}"/>
              </a:ext>
            </a:extLst>
          </p:cNvPr>
          <p:cNvSpPr>
            <a:spLocks noGrp="1"/>
          </p:cNvSpPr>
          <p:nvPr>
            <p:ph type="body" sz="quarter" idx="15"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pic>
        <p:nvPicPr>
          <p:cNvPr id="12" name="Picture 11">
            <a:extLst>
              <a:ext uri="{FF2B5EF4-FFF2-40B4-BE49-F238E27FC236}">
                <a16:creationId xmlns:a16="http://schemas.microsoft.com/office/drawing/2014/main" id="{2DDB99D8-E316-4BA5-A596-DD7F19D3A9ED}"/>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cxnSp>
        <p:nvCxnSpPr>
          <p:cNvPr id="13" name="Straight Connector 12">
            <a:extLst>
              <a:ext uri="{FF2B5EF4-FFF2-40B4-BE49-F238E27FC236}">
                <a16:creationId xmlns:a16="http://schemas.microsoft.com/office/drawing/2014/main" id="{0F92410D-763A-4CD5-B57E-52B3289170A8}"/>
              </a:ext>
            </a:extLst>
          </p:cNvPr>
          <p:cNvCxnSpPr>
            <a:cxnSpLocks/>
          </p:cNvCxnSpPr>
          <p:nvPr/>
        </p:nvCxnSpPr>
        <p:spPr>
          <a:xfrm>
            <a:off x="11259516" y="6457265"/>
            <a:ext cx="0" cy="169998"/>
          </a:xfrm>
          <a:prstGeom prst="line">
            <a:avLst/>
          </a:prstGeom>
          <a:ln w="12700">
            <a:solidFill>
              <a:srgbClr val="FFC6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07648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ontent - BLU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49756-DC34-406D-946A-A21837454B33}"/>
              </a:ext>
            </a:extLst>
          </p:cNvPr>
          <p:cNvSpPr>
            <a:spLocks noGrp="1"/>
          </p:cNvSpPr>
          <p:nvPr>
            <p:ph type="title" hasCustomPrompt="1"/>
          </p:nvPr>
        </p:nvSpPr>
        <p:spPr>
          <a:xfrm>
            <a:off x="838200" y="594795"/>
            <a:ext cx="10826152" cy="929969"/>
          </a:xfrm>
        </p:spPr>
        <p:txBody>
          <a:bodyPr>
            <a:noAutofit/>
          </a:bodyPr>
          <a:lstStyle>
            <a:lvl1pPr>
              <a:defRPr>
                <a:solidFill>
                  <a:schemeClr val="bg1"/>
                </a:solidFill>
              </a:defRPr>
            </a:lvl1pPr>
          </a:lstStyle>
          <a:p>
            <a:r>
              <a:rPr lang="en-US" dirty="0"/>
              <a:t>Click to edit title</a:t>
            </a:r>
          </a:p>
        </p:txBody>
      </p:sp>
      <p:sp>
        <p:nvSpPr>
          <p:cNvPr id="7" name="Slide Number Placeholder 6">
            <a:extLst>
              <a:ext uri="{FF2B5EF4-FFF2-40B4-BE49-F238E27FC236}">
                <a16:creationId xmlns:a16="http://schemas.microsoft.com/office/drawing/2014/main" id="{95A8BFA8-9486-4933-92A9-64EF5592E404}"/>
              </a:ext>
            </a:extLst>
          </p:cNvPr>
          <p:cNvSpPr>
            <a:spLocks noGrp="1"/>
          </p:cNvSpPr>
          <p:nvPr>
            <p:ph type="sldNum" sz="quarter" idx="10"/>
          </p:nvPr>
        </p:nvSpPr>
        <p:spPr/>
        <p:txBody>
          <a:bodyPr/>
          <a:lstStyle>
            <a:lvl1pPr>
              <a:defRPr>
                <a:solidFill>
                  <a:schemeClr val="bg1"/>
                </a:solidFill>
              </a:defRPr>
            </a:lvl1pPr>
          </a:lstStyle>
          <a:p>
            <a:fld id="{71D586D2-677B-458F-B417-DB589973A882}" type="slidenum">
              <a:rPr lang="en-US" smtClean="0"/>
              <a:pPr/>
              <a:t>‹#›</a:t>
            </a:fld>
            <a:endParaRPr lang="en-US" dirty="0"/>
          </a:p>
        </p:txBody>
      </p:sp>
      <p:pic>
        <p:nvPicPr>
          <p:cNvPr id="11" name="Picture 10" descr="001">
            <a:extLst>
              <a:ext uri="{FF2B5EF4-FFF2-40B4-BE49-F238E27FC236}">
                <a16:creationId xmlns:a16="http://schemas.microsoft.com/office/drawing/2014/main" id="{9FE8C7A1-8E8A-4151-9407-3431C60AE86D}"/>
              </a:ext>
            </a:extLst>
          </p:cNvPr>
          <p:cNvPicPr>
            <a:picLocks noChangeAspect="1"/>
          </p:cNvPicPr>
          <p:nvPr/>
        </p:nvPicPr>
        <p:blipFill>
          <a:blip r:embed="rId2"/>
          <a:stretch>
            <a:fillRect/>
          </a:stretch>
        </p:blipFill>
        <p:spPr>
          <a:xfrm>
            <a:off x="199155" y="624204"/>
            <a:ext cx="604704" cy="279044"/>
          </a:xfrm>
          <a:prstGeom prst="rect">
            <a:avLst/>
          </a:prstGeom>
          <a:noFill/>
          <a:ln w="9525">
            <a:noFill/>
          </a:ln>
        </p:spPr>
      </p:pic>
      <p:sp>
        <p:nvSpPr>
          <p:cNvPr id="9" name="Text Placeholder 3">
            <a:extLst>
              <a:ext uri="{FF2B5EF4-FFF2-40B4-BE49-F238E27FC236}">
                <a16:creationId xmlns:a16="http://schemas.microsoft.com/office/drawing/2014/main" id="{C395562E-CBCB-4006-9475-201CA8C275AD}"/>
              </a:ext>
            </a:extLst>
          </p:cNvPr>
          <p:cNvSpPr>
            <a:spLocks noGrp="1"/>
          </p:cNvSpPr>
          <p:nvPr>
            <p:ph type="body" sz="quarter" idx="14"/>
          </p:nvPr>
        </p:nvSpPr>
        <p:spPr>
          <a:xfrm>
            <a:off x="835389" y="1524764"/>
            <a:ext cx="10860492" cy="4831586"/>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19">
            <a:extLst>
              <a:ext uri="{FF2B5EF4-FFF2-40B4-BE49-F238E27FC236}">
                <a16:creationId xmlns:a16="http://schemas.microsoft.com/office/drawing/2014/main" id="{1DDCBCBA-D2E7-420F-8774-F0895E89EB9E}"/>
              </a:ext>
            </a:extLst>
          </p:cNvPr>
          <p:cNvSpPr>
            <a:spLocks noGrp="1"/>
          </p:cNvSpPr>
          <p:nvPr>
            <p:ph type="body" sz="quarter" idx="15"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bg2"/>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pic>
        <p:nvPicPr>
          <p:cNvPr id="10" name="Picture 9">
            <a:extLst>
              <a:ext uri="{FF2B5EF4-FFF2-40B4-BE49-F238E27FC236}">
                <a16:creationId xmlns:a16="http://schemas.microsoft.com/office/drawing/2014/main" id="{FF6D9A3A-F23A-4EB1-8745-718E78E2973F}"/>
              </a:ext>
            </a:extLst>
          </p:cNvPr>
          <p:cNvPicPr>
            <a:picLocks noChangeAspect="1"/>
          </p:cNvPicPr>
          <p:nvPr/>
        </p:nvPicPr>
        <p:blipFill>
          <a:blip r:embed="rId3" cstate="screen">
            <a:biLevel thresh="25000"/>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cxnSp>
        <p:nvCxnSpPr>
          <p:cNvPr id="12" name="Straight Connector 11">
            <a:extLst>
              <a:ext uri="{FF2B5EF4-FFF2-40B4-BE49-F238E27FC236}">
                <a16:creationId xmlns:a16="http://schemas.microsoft.com/office/drawing/2014/main" id="{0D8DAC53-CEDE-44CE-A233-2B358307C381}"/>
              </a:ext>
            </a:extLst>
          </p:cNvPr>
          <p:cNvCxnSpPr>
            <a:cxnSpLocks/>
          </p:cNvCxnSpPr>
          <p:nvPr/>
        </p:nvCxnSpPr>
        <p:spPr>
          <a:xfrm>
            <a:off x="-30480" y="6836893"/>
            <a:ext cx="12252960" cy="0"/>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50398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ontent - Robo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49756-DC34-406D-946A-A21837454B33}"/>
              </a:ext>
            </a:extLst>
          </p:cNvPr>
          <p:cNvSpPr>
            <a:spLocks noGrp="1"/>
          </p:cNvSpPr>
          <p:nvPr>
            <p:ph type="title" hasCustomPrompt="1"/>
          </p:nvPr>
        </p:nvSpPr>
        <p:spPr>
          <a:xfrm>
            <a:off x="838200" y="594795"/>
            <a:ext cx="10826152" cy="899592"/>
          </a:xfrm>
        </p:spPr>
        <p:txBody>
          <a:bodyPr>
            <a:noAutofit/>
          </a:bodyPr>
          <a:lstStyle/>
          <a:p>
            <a:r>
              <a:rPr lang="en-US" dirty="0"/>
              <a:t>Click to edit title</a:t>
            </a:r>
          </a:p>
        </p:txBody>
      </p:sp>
      <p:sp>
        <p:nvSpPr>
          <p:cNvPr id="7" name="Slide Number Placeholder 6">
            <a:extLst>
              <a:ext uri="{FF2B5EF4-FFF2-40B4-BE49-F238E27FC236}">
                <a16:creationId xmlns:a16="http://schemas.microsoft.com/office/drawing/2014/main" id="{95A8BFA8-9486-4933-92A9-64EF5592E404}"/>
              </a:ext>
            </a:extLst>
          </p:cNvPr>
          <p:cNvSpPr>
            <a:spLocks noGrp="1"/>
          </p:cNvSpPr>
          <p:nvPr>
            <p:ph type="sldNum" sz="quarter" idx="10"/>
          </p:nvPr>
        </p:nvSpPr>
        <p:spPr/>
        <p:txBody>
          <a:bodyPr/>
          <a:lstStyle>
            <a:lvl1pPr>
              <a:defRPr>
                <a:solidFill>
                  <a:schemeClr val="accent5"/>
                </a:solidFill>
              </a:defRPr>
            </a:lvl1pPr>
          </a:lstStyle>
          <a:p>
            <a:fld id="{71D586D2-677B-458F-B417-DB589973A882}" type="slidenum">
              <a:rPr lang="en-US" smtClean="0"/>
              <a:pPr/>
              <a:t>‹#›</a:t>
            </a:fld>
            <a:endParaRPr lang="en-US" dirty="0"/>
          </a:p>
        </p:txBody>
      </p:sp>
      <p:pic>
        <p:nvPicPr>
          <p:cNvPr id="11" name="Picture 10" descr="001">
            <a:extLst>
              <a:ext uri="{FF2B5EF4-FFF2-40B4-BE49-F238E27FC236}">
                <a16:creationId xmlns:a16="http://schemas.microsoft.com/office/drawing/2014/main" id="{9FE8C7A1-8E8A-4151-9407-3431C60AE86D}"/>
              </a:ext>
            </a:extLst>
          </p:cNvPr>
          <p:cNvPicPr>
            <a:picLocks noChangeAspect="1"/>
          </p:cNvPicPr>
          <p:nvPr/>
        </p:nvPicPr>
        <p:blipFill>
          <a:blip r:embed="rId2"/>
          <a:stretch>
            <a:fillRect/>
          </a:stretch>
        </p:blipFill>
        <p:spPr>
          <a:xfrm>
            <a:off x="199155" y="624204"/>
            <a:ext cx="604704" cy="279044"/>
          </a:xfrm>
          <a:prstGeom prst="rect">
            <a:avLst/>
          </a:prstGeom>
          <a:noFill/>
          <a:ln w="9525">
            <a:noFill/>
          </a:ln>
        </p:spPr>
      </p:pic>
      <p:pic>
        <p:nvPicPr>
          <p:cNvPr id="8" name="Picture 2">
            <a:extLst>
              <a:ext uri="{FF2B5EF4-FFF2-40B4-BE49-F238E27FC236}">
                <a16:creationId xmlns:a16="http://schemas.microsoft.com/office/drawing/2014/main" id="{B92CFA7E-CCFE-4FDA-96D5-73DA3AD10D1B}"/>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flipH="1">
            <a:off x="10230089" y="4864987"/>
            <a:ext cx="1158240" cy="1208246"/>
          </a:xfrm>
          <a:prstGeom prst="rect">
            <a:avLst/>
          </a:prstGeom>
          <a:noFill/>
          <a:ln w="9525">
            <a:noFill/>
          </a:ln>
        </p:spPr>
      </p:pic>
      <p:sp>
        <p:nvSpPr>
          <p:cNvPr id="9" name="Text Placeholder 3">
            <a:extLst>
              <a:ext uri="{FF2B5EF4-FFF2-40B4-BE49-F238E27FC236}">
                <a16:creationId xmlns:a16="http://schemas.microsoft.com/office/drawing/2014/main" id="{D5591BCA-28D0-4B07-9D66-0B4EDCF9EE56}"/>
              </a:ext>
            </a:extLst>
          </p:cNvPr>
          <p:cNvSpPr>
            <a:spLocks noGrp="1"/>
          </p:cNvSpPr>
          <p:nvPr>
            <p:ph type="body" sz="quarter" idx="14"/>
          </p:nvPr>
        </p:nvSpPr>
        <p:spPr>
          <a:xfrm>
            <a:off x="835389" y="1524764"/>
            <a:ext cx="10860492" cy="4831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9">
            <a:extLst>
              <a:ext uri="{FF2B5EF4-FFF2-40B4-BE49-F238E27FC236}">
                <a16:creationId xmlns:a16="http://schemas.microsoft.com/office/drawing/2014/main" id="{6061CC8A-4EBA-4688-816E-2B172A88D6B9}"/>
              </a:ext>
            </a:extLst>
          </p:cNvPr>
          <p:cNvSpPr>
            <a:spLocks noGrp="1"/>
          </p:cNvSpPr>
          <p:nvPr>
            <p:ph type="body" sz="quarter" idx="15"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spTree>
    <p:extLst>
      <p:ext uri="{BB962C8B-B14F-4D97-AF65-F5344CB8AC3E}">
        <p14:creationId xmlns:p14="http://schemas.microsoft.com/office/powerpoint/2010/main" val="28310628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ontent - BLUE, Robo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49756-DC34-406D-946A-A21837454B33}"/>
              </a:ext>
            </a:extLst>
          </p:cNvPr>
          <p:cNvSpPr>
            <a:spLocks noGrp="1"/>
          </p:cNvSpPr>
          <p:nvPr>
            <p:ph type="title" hasCustomPrompt="1"/>
          </p:nvPr>
        </p:nvSpPr>
        <p:spPr>
          <a:xfrm>
            <a:off x="838200" y="594795"/>
            <a:ext cx="10826152" cy="929969"/>
          </a:xfrm>
        </p:spPr>
        <p:txBody>
          <a:bodyPr>
            <a:noAutofit/>
          </a:bodyPr>
          <a:lstStyle>
            <a:lvl1pPr>
              <a:defRPr>
                <a:solidFill>
                  <a:schemeClr val="bg1"/>
                </a:solidFill>
              </a:defRPr>
            </a:lvl1pPr>
          </a:lstStyle>
          <a:p>
            <a:r>
              <a:rPr lang="en-US" dirty="0"/>
              <a:t>Click to edit title</a:t>
            </a:r>
          </a:p>
        </p:txBody>
      </p:sp>
      <p:sp>
        <p:nvSpPr>
          <p:cNvPr id="7" name="Slide Number Placeholder 6">
            <a:extLst>
              <a:ext uri="{FF2B5EF4-FFF2-40B4-BE49-F238E27FC236}">
                <a16:creationId xmlns:a16="http://schemas.microsoft.com/office/drawing/2014/main" id="{95A8BFA8-9486-4933-92A9-64EF5592E404}"/>
              </a:ext>
            </a:extLst>
          </p:cNvPr>
          <p:cNvSpPr>
            <a:spLocks noGrp="1"/>
          </p:cNvSpPr>
          <p:nvPr>
            <p:ph type="sldNum" sz="quarter" idx="10"/>
          </p:nvPr>
        </p:nvSpPr>
        <p:spPr/>
        <p:txBody>
          <a:bodyPr/>
          <a:lstStyle>
            <a:lvl1pPr>
              <a:defRPr>
                <a:solidFill>
                  <a:schemeClr val="bg1"/>
                </a:solidFill>
              </a:defRPr>
            </a:lvl1pPr>
          </a:lstStyle>
          <a:p>
            <a:fld id="{71D586D2-677B-458F-B417-DB589973A882}" type="slidenum">
              <a:rPr lang="en-US" smtClean="0"/>
              <a:pPr/>
              <a:t>‹#›</a:t>
            </a:fld>
            <a:endParaRPr lang="en-US" dirty="0"/>
          </a:p>
        </p:txBody>
      </p:sp>
      <p:pic>
        <p:nvPicPr>
          <p:cNvPr id="11" name="Picture 10" descr="001">
            <a:extLst>
              <a:ext uri="{FF2B5EF4-FFF2-40B4-BE49-F238E27FC236}">
                <a16:creationId xmlns:a16="http://schemas.microsoft.com/office/drawing/2014/main" id="{9FE8C7A1-8E8A-4151-9407-3431C60AE86D}"/>
              </a:ext>
            </a:extLst>
          </p:cNvPr>
          <p:cNvPicPr>
            <a:picLocks noChangeAspect="1"/>
          </p:cNvPicPr>
          <p:nvPr/>
        </p:nvPicPr>
        <p:blipFill>
          <a:blip r:embed="rId2"/>
          <a:stretch>
            <a:fillRect/>
          </a:stretch>
        </p:blipFill>
        <p:spPr>
          <a:xfrm>
            <a:off x="199155" y="624204"/>
            <a:ext cx="604704" cy="279044"/>
          </a:xfrm>
          <a:prstGeom prst="rect">
            <a:avLst/>
          </a:prstGeom>
          <a:noFill/>
          <a:ln w="9525">
            <a:noFill/>
          </a:ln>
        </p:spPr>
      </p:pic>
      <p:pic>
        <p:nvPicPr>
          <p:cNvPr id="8" name="Picture 2">
            <a:extLst>
              <a:ext uri="{FF2B5EF4-FFF2-40B4-BE49-F238E27FC236}">
                <a16:creationId xmlns:a16="http://schemas.microsoft.com/office/drawing/2014/main" id="{B92CFA7E-CCFE-4FDA-96D5-73DA3AD10D1B}"/>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flipH="1">
            <a:off x="10230089" y="4864987"/>
            <a:ext cx="1158240" cy="1208246"/>
          </a:xfrm>
          <a:prstGeom prst="rect">
            <a:avLst/>
          </a:prstGeom>
          <a:noFill/>
          <a:ln w="9525">
            <a:noFill/>
          </a:ln>
        </p:spPr>
      </p:pic>
      <p:sp>
        <p:nvSpPr>
          <p:cNvPr id="9" name="Text Placeholder 3">
            <a:extLst>
              <a:ext uri="{FF2B5EF4-FFF2-40B4-BE49-F238E27FC236}">
                <a16:creationId xmlns:a16="http://schemas.microsoft.com/office/drawing/2014/main" id="{3BD1C20E-653A-451F-90B8-13BCECA22747}"/>
              </a:ext>
            </a:extLst>
          </p:cNvPr>
          <p:cNvSpPr>
            <a:spLocks noGrp="1"/>
          </p:cNvSpPr>
          <p:nvPr>
            <p:ph type="body" sz="quarter" idx="14"/>
          </p:nvPr>
        </p:nvSpPr>
        <p:spPr>
          <a:xfrm>
            <a:off x="835389" y="1524764"/>
            <a:ext cx="10860492" cy="4831586"/>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9">
            <a:extLst>
              <a:ext uri="{FF2B5EF4-FFF2-40B4-BE49-F238E27FC236}">
                <a16:creationId xmlns:a16="http://schemas.microsoft.com/office/drawing/2014/main" id="{997DEE07-88D2-494D-8FEA-67828320763C}"/>
              </a:ext>
            </a:extLst>
          </p:cNvPr>
          <p:cNvSpPr>
            <a:spLocks noGrp="1"/>
          </p:cNvSpPr>
          <p:nvPr>
            <p:ph type="body" sz="quarter" idx="15"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bg2"/>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pic>
        <p:nvPicPr>
          <p:cNvPr id="13" name="Picture 12">
            <a:extLst>
              <a:ext uri="{FF2B5EF4-FFF2-40B4-BE49-F238E27FC236}">
                <a16:creationId xmlns:a16="http://schemas.microsoft.com/office/drawing/2014/main" id="{0098ED7F-DCB6-4910-B0F7-E19F23E0232C}"/>
              </a:ext>
            </a:extLst>
          </p:cNvPr>
          <p:cNvPicPr>
            <a:picLocks noChangeAspect="1"/>
          </p:cNvPicPr>
          <p:nvPr/>
        </p:nvPicPr>
        <p:blipFill>
          <a:blip r:embed="rId4" cstate="screen">
            <a:biLevel thresh="25000"/>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cxnSp>
        <p:nvCxnSpPr>
          <p:cNvPr id="14" name="Straight Connector 13">
            <a:extLst>
              <a:ext uri="{FF2B5EF4-FFF2-40B4-BE49-F238E27FC236}">
                <a16:creationId xmlns:a16="http://schemas.microsoft.com/office/drawing/2014/main" id="{DEA9E4C5-08D2-4D59-B189-C463A44DADD7}"/>
              </a:ext>
            </a:extLst>
          </p:cNvPr>
          <p:cNvCxnSpPr>
            <a:cxnSpLocks/>
          </p:cNvCxnSpPr>
          <p:nvPr/>
        </p:nvCxnSpPr>
        <p:spPr>
          <a:xfrm>
            <a:off x="-30480" y="6836893"/>
            <a:ext cx="12252960" cy="0"/>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74086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5A8A-38E1-4A56-A8B7-68010049677A}"/>
              </a:ext>
            </a:extLst>
          </p:cNvPr>
          <p:cNvSpPr>
            <a:spLocks noGrp="1"/>
          </p:cNvSpPr>
          <p:nvPr>
            <p:ph type="title" hasCustomPrompt="1"/>
          </p:nvPr>
        </p:nvSpPr>
        <p:spPr>
          <a:xfrm>
            <a:off x="838200" y="594795"/>
            <a:ext cx="10826152" cy="965648"/>
          </a:xfrm>
        </p:spPr>
        <p:txBody>
          <a:bodyPr>
            <a:noAutofit/>
          </a:bodyPr>
          <a:lstStyle>
            <a:lvl1pPr>
              <a:defRPr/>
            </a:lvl1pPr>
          </a:lstStyle>
          <a:p>
            <a:r>
              <a:rPr lang="en-US" dirty="0"/>
              <a:t>Click to edit title</a:t>
            </a:r>
          </a:p>
        </p:txBody>
      </p:sp>
      <p:sp>
        <p:nvSpPr>
          <p:cNvPr id="6" name="Slide Number Placeholder 5">
            <a:extLst>
              <a:ext uri="{FF2B5EF4-FFF2-40B4-BE49-F238E27FC236}">
                <a16:creationId xmlns:a16="http://schemas.microsoft.com/office/drawing/2014/main" id="{6D496D87-42EF-46F4-931F-9D999C35CE72}"/>
              </a:ext>
            </a:extLst>
          </p:cNvPr>
          <p:cNvSpPr>
            <a:spLocks noGrp="1"/>
          </p:cNvSpPr>
          <p:nvPr>
            <p:ph type="sldNum" sz="quarter" idx="10"/>
          </p:nvPr>
        </p:nvSpPr>
        <p:spPr/>
        <p:txBody>
          <a:bodyPr/>
          <a:lstStyle/>
          <a:p>
            <a:fld id="{71D586D2-677B-458F-B417-DB589973A882}" type="slidenum">
              <a:rPr lang="en-US" smtClean="0"/>
              <a:pPr/>
              <a:t>‹#›</a:t>
            </a:fld>
            <a:endParaRPr lang="en-US" dirty="0"/>
          </a:p>
        </p:txBody>
      </p:sp>
      <p:pic>
        <p:nvPicPr>
          <p:cNvPr id="8" name="Picture 7" descr="001">
            <a:extLst>
              <a:ext uri="{FF2B5EF4-FFF2-40B4-BE49-F238E27FC236}">
                <a16:creationId xmlns:a16="http://schemas.microsoft.com/office/drawing/2014/main" id="{1740F83C-51D3-4F3A-A88E-159CF30BCB26}"/>
              </a:ext>
            </a:extLst>
          </p:cNvPr>
          <p:cNvPicPr>
            <a:picLocks noChangeAspect="1"/>
          </p:cNvPicPr>
          <p:nvPr/>
        </p:nvPicPr>
        <p:blipFill>
          <a:blip r:embed="rId2"/>
          <a:stretch>
            <a:fillRect/>
          </a:stretch>
        </p:blipFill>
        <p:spPr>
          <a:xfrm>
            <a:off x="199155" y="624204"/>
            <a:ext cx="604704" cy="279044"/>
          </a:xfrm>
          <a:prstGeom prst="rect">
            <a:avLst/>
          </a:prstGeom>
          <a:noFill/>
          <a:ln w="9525">
            <a:noFill/>
          </a:ln>
        </p:spPr>
      </p:pic>
      <p:sp>
        <p:nvSpPr>
          <p:cNvPr id="7" name="Text Placeholder 19">
            <a:extLst>
              <a:ext uri="{FF2B5EF4-FFF2-40B4-BE49-F238E27FC236}">
                <a16:creationId xmlns:a16="http://schemas.microsoft.com/office/drawing/2014/main" id="{35EA6525-2BF1-4E56-A25F-0E12B08A57D5}"/>
              </a:ext>
            </a:extLst>
          </p:cNvPr>
          <p:cNvSpPr>
            <a:spLocks noGrp="1"/>
          </p:cNvSpPr>
          <p:nvPr>
            <p:ph type="body" sz="quarter" idx="15"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spTree>
    <p:extLst>
      <p:ext uri="{BB962C8B-B14F-4D97-AF65-F5344CB8AC3E}">
        <p14:creationId xmlns:p14="http://schemas.microsoft.com/office/powerpoint/2010/main" val="38221467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Glob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5A8A-38E1-4A56-A8B7-68010049677A}"/>
              </a:ext>
            </a:extLst>
          </p:cNvPr>
          <p:cNvSpPr>
            <a:spLocks noGrp="1"/>
          </p:cNvSpPr>
          <p:nvPr>
            <p:ph type="title" hasCustomPrompt="1"/>
          </p:nvPr>
        </p:nvSpPr>
        <p:spPr>
          <a:xfrm>
            <a:off x="838200" y="594795"/>
            <a:ext cx="10826152" cy="906014"/>
          </a:xfrm>
        </p:spPr>
        <p:txBody>
          <a:bodyPr>
            <a:noAutofit/>
          </a:bodyPr>
          <a:lstStyle>
            <a:lvl1pPr>
              <a:defRPr/>
            </a:lvl1pPr>
          </a:lstStyle>
          <a:p>
            <a:r>
              <a:rPr lang="en-US" dirty="0"/>
              <a:t>Click to edit title</a:t>
            </a:r>
          </a:p>
        </p:txBody>
      </p:sp>
      <p:sp>
        <p:nvSpPr>
          <p:cNvPr id="6" name="Slide Number Placeholder 5">
            <a:extLst>
              <a:ext uri="{FF2B5EF4-FFF2-40B4-BE49-F238E27FC236}">
                <a16:creationId xmlns:a16="http://schemas.microsoft.com/office/drawing/2014/main" id="{6D496D87-42EF-46F4-931F-9D999C35CE72}"/>
              </a:ext>
            </a:extLst>
          </p:cNvPr>
          <p:cNvSpPr>
            <a:spLocks noGrp="1"/>
          </p:cNvSpPr>
          <p:nvPr>
            <p:ph type="sldNum" sz="quarter" idx="10"/>
          </p:nvPr>
        </p:nvSpPr>
        <p:spPr/>
        <p:txBody>
          <a:bodyPr/>
          <a:lstStyle/>
          <a:p>
            <a:fld id="{71D586D2-677B-458F-B417-DB589973A882}" type="slidenum">
              <a:rPr lang="en-US" smtClean="0"/>
              <a:pPr/>
              <a:t>‹#›</a:t>
            </a:fld>
            <a:endParaRPr lang="en-US" dirty="0"/>
          </a:p>
        </p:txBody>
      </p:sp>
      <p:pic>
        <p:nvPicPr>
          <p:cNvPr id="8" name="Picture 7" descr="001">
            <a:extLst>
              <a:ext uri="{FF2B5EF4-FFF2-40B4-BE49-F238E27FC236}">
                <a16:creationId xmlns:a16="http://schemas.microsoft.com/office/drawing/2014/main" id="{1740F83C-51D3-4F3A-A88E-159CF30BCB26}"/>
              </a:ext>
            </a:extLst>
          </p:cNvPr>
          <p:cNvPicPr>
            <a:picLocks noChangeAspect="1"/>
          </p:cNvPicPr>
          <p:nvPr/>
        </p:nvPicPr>
        <p:blipFill>
          <a:blip r:embed="rId2"/>
          <a:stretch>
            <a:fillRect/>
          </a:stretch>
        </p:blipFill>
        <p:spPr>
          <a:xfrm>
            <a:off x="199155" y="624204"/>
            <a:ext cx="604704" cy="279044"/>
          </a:xfrm>
          <a:prstGeom prst="rect">
            <a:avLst/>
          </a:prstGeom>
          <a:noFill/>
          <a:ln w="9525">
            <a:noFill/>
          </a:ln>
        </p:spPr>
      </p:pic>
      <p:sp>
        <p:nvSpPr>
          <p:cNvPr id="7" name="Text Placeholder 19">
            <a:extLst>
              <a:ext uri="{FF2B5EF4-FFF2-40B4-BE49-F238E27FC236}">
                <a16:creationId xmlns:a16="http://schemas.microsoft.com/office/drawing/2014/main" id="{35EA6525-2BF1-4E56-A25F-0E12B08A57D5}"/>
              </a:ext>
            </a:extLst>
          </p:cNvPr>
          <p:cNvSpPr>
            <a:spLocks noGrp="1"/>
          </p:cNvSpPr>
          <p:nvPr>
            <p:ph type="body" sz="quarter" idx="15"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pic>
        <p:nvPicPr>
          <p:cNvPr id="9" name="Picture 8">
            <a:extLst>
              <a:ext uri="{FF2B5EF4-FFF2-40B4-BE49-F238E27FC236}">
                <a16:creationId xmlns:a16="http://schemas.microsoft.com/office/drawing/2014/main" id="{8B683B8D-FE2D-4A68-AAEA-D0DE0E7FC147}"/>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526436" y="1403111"/>
            <a:ext cx="8674183" cy="5141532"/>
          </a:xfrm>
          <a:prstGeom prst="rect">
            <a:avLst/>
          </a:prstGeom>
        </p:spPr>
      </p:pic>
      <p:pic>
        <p:nvPicPr>
          <p:cNvPr id="10" name="Picture 9">
            <a:extLst>
              <a:ext uri="{FF2B5EF4-FFF2-40B4-BE49-F238E27FC236}">
                <a16:creationId xmlns:a16="http://schemas.microsoft.com/office/drawing/2014/main" id="{5653A21F-4809-4FD4-80CD-9F41D6A693E6}"/>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5256135" y="5861070"/>
            <a:ext cx="2531293" cy="515633"/>
          </a:xfrm>
          <a:prstGeom prst="rect">
            <a:avLst/>
          </a:prstGeom>
        </p:spPr>
      </p:pic>
    </p:spTree>
    <p:extLst>
      <p:ext uri="{BB962C8B-B14F-4D97-AF65-F5344CB8AC3E}">
        <p14:creationId xmlns:p14="http://schemas.microsoft.com/office/powerpoint/2010/main" val="1418768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Improvement">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7A184B76-A8B0-41B4-A18B-1EC163129180}"/>
              </a:ext>
            </a:extLst>
          </p:cNvPr>
          <p:cNvPicPr>
            <a:picLocks noChangeAspect="1"/>
          </p:cNvPicPr>
          <p:nvPr/>
        </p:nvPicPr>
        <p:blipFill>
          <a:blip r:embed="rId2"/>
          <a:stretch>
            <a:fillRect/>
          </a:stretch>
        </p:blipFill>
        <p:spPr>
          <a:xfrm>
            <a:off x="1416053" y="1270097"/>
            <a:ext cx="9664824" cy="2690950"/>
          </a:xfrm>
          <a:prstGeom prst="rect">
            <a:avLst/>
          </a:prstGeom>
        </p:spPr>
      </p:pic>
      <p:sp>
        <p:nvSpPr>
          <p:cNvPr id="3" name="Slide Number Placeholder 2">
            <a:extLst>
              <a:ext uri="{FF2B5EF4-FFF2-40B4-BE49-F238E27FC236}">
                <a16:creationId xmlns:a16="http://schemas.microsoft.com/office/drawing/2014/main" id="{97FD68BB-756B-4896-97E8-CC8EF56B5803}"/>
              </a:ext>
            </a:extLst>
          </p:cNvPr>
          <p:cNvSpPr>
            <a:spLocks noGrp="1"/>
          </p:cNvSpPr>
          <p:nvPr>
            <p:ph type="sldNum" sz="quarter" idx="10"/>
          </p:nvPr>
        </p:nvSpPr>
        <p:spPr/>
        <p:txBody>
          <a:bodyPr/>
          <a:lstStyle/>
          <a:p>
            <a:fld id="{71D586D2-677B-458F-B417-DB589973A882}" type="slidenum">
              <a:rPr lang="en-US" smtClean="0"/>
              <a:pPr/>
              <a:t>‹#›</a:t>
            </a:fld>
            <a:endParaRPr lang="en-US" dirty="0"/>
          </a:p>
        </p:txBody>
      </p:sp>
      <p:sp>
        <p:nvSpPr>
          <p:cNvPr id="10" name="Text Placeholder 8">
            <a:extLst>
              <a:ext uri="{FF2B5EF4-FFF2-40B4-BE49-F238E27FC236}">
                <a16:creationId xmlns:a16="http://schemas.microsoft.com/office/drawing/2014/main" id="{E55214D2-584D-420F-9361-88C3EC2D3F1F}"/>
              </a:ext>
            </a:extLst>
          </p:cNvPr>
          <p:cNvSpPr>
            <a:spLocks noGrp="1"/>
          </p:cNvSpPr>
          <p:nvPr>
            <p:ph type="body" sz="quarter" idx="38" hasCustomPrompt="1"/>
          </p:nvPr>
        </p:nvSpPr>
        <p:spPr>
          <a:xfrm>
            <a:off x="750243" y="4610658"/>
            <a:ext cx="2613938" cy="1652548"/>
          </a:xfrm>
          <a:prstGeom prst="rect">
            <a:avLst/>
          </a:prstGeom>
        </p:spPr>
        <p:txBody>
          <a:bodyPr>
            <a:noAutofit/>
          </a:bodyPr>
          <a:lstStyle>
            <a:lvl1pPr marL="171450" marR="0" indent="-171450" algn="l" defTabSz="685800" rtl="0" eaLnBrk="1" fontAlgn="auto" latinLnBrk="0" hangingPunct="1">
              <a:lnSpc>
                <a:spcPct val="114000"/>
              </a:lnSpc>
              <a:spcBef>
                <a:spcPts val="0"/>
              </a:spcBef>
              <a:spcAft>
                <a:spcPts val="800"/>
              </a:spcAft>
              <a:buClr>
                <a:schemeClr val="accent4"/>
              </a:buClr>
              <a:buSzTx/>
              <a:buFont typeface="Arial" panose="020B0604020202020204" pitchFamily="34" charset="0"/>
              <a:buChar char="•"/>
              <a:tabLst/>
              <a:defRPr sz="1300" b="0" i="0" baseline="0">
                <a:solidFill>
                  <a:schemeClr val="accent5"/>
                </a:solidFill>
                <a:latin typeface="Arial" charset="0"/>
                <a:ea typeface="Arial" charset="0"/>
                <a:cs typeface="Arial" charset="0"/>
              </a:defRPr>
            </a:lvl1pPr>
          </a:lstStyle>
          <a:p>
            <a:pPr lvl="0"/>
            <a:r>
              <a:rPr lang="en-US" dirty="0"/>
              <a:t>Lorem ipsum dolor sit </a:t>
            </a:r>
            <a:r>
              <a:rPr lang="en-US" dirty="0" err="1"/>
              <a:t>amet</a:t>
            </a:r>
            <a:r>
              <a:rPr lang="en-US" dirty="0"/>
              <a:t>, </a:t>
            </a:r>
            <a:r>
              <a:rPr lang="en-US" dirty="0" err="1"/>
              <a:t>consectetur</a:t>
            </a:r>
            <a:r>
              <a:rPr lang="en-US" dirty="0"/>
              <a:t>.</a:t>
            </a:r>
          </a:p>
          <a:p>
            <a:pPr lvl="0"/>
            <a:r>
              <a:rPr lang="en-US" dirty="0" err="1"/>
              <a:t>Vivamus</a:t>
            </a:r>
            <a:r>
              <a:rPr lang="en-US" dirty="0"/>
              <a:t> </a:t>
            </a:r>
            <a:r>
              <a:rPr lang="en-US" dirty="0" err="1"/>
              <a:t>tempor</a:t>
            </a:r>
            <a:r>
              <a:rPr lang="en-US" dirty="0"/>
              <a:t> </a:t>
            </a:r>
            <a:r>
              <a:rPr lang="en-US" dirty="0" err="1"/>
              <a:t>eleifend</a:t>
            </a:r>
            <a:r>
              <a:rPr lang="en-US" dirty="0"/>
              <a:t> </a:t>
            </a:r>
            <a:r>
              <a:rPr lang="en-US" dirty="0" err="1"/>
              <a:t>sapein</a:t>
            </a:r>
            <a:r>
              <a:rPr lang="en-US" dirty="0"/>
              <a:t>.</a:t>
            </a:r>
          </a:p>
        </p:txBody>
      </p:sp>
      <p:sp>
        <p:nvSpPr>
          <p:cNvPr id="12" name="Text Placeholder 8">
            <a:extLst>
              <a:ext uri="{FF2B5EF4-FFF2-40B4-BE49-F238E27FC236}">
                <a16:creationId xmlns:a16="http://schemas.microsoft.com/office/drawing/2014/main" id="{A06B64F8-917F-47EA-91EB-5D2B7B657A45}"/>
              </a:ext>
            </a:extLst>
          </p:cNvPr>
          <p:cNvSpPr>
            <a:spLocks noGrp="1"/>
          </p:cNvSpPr>
          <p:nvPr>
            <p:ph type="body" sz="quarter" idx="39" hasCustomPrompt="1"/>
          </p:nvPr>
        </p:nvSpPr>
        <p:spPr>
          <a:xfrm>
            <a:off x="3478534" y="4307133"/>
            <a:ext cx="2613938" cy="1956072"/>
          </a:xfrm>
          <a:prstGeom prst="rect">
            <a:avLst/>
          </a:prstGeom>
        </p:spPr>
        <p:txBody>
          <a:bodyPr vert="horz" lIns="91440" tIns="45720" rIns="91440" bIns="45720" rtlCol="0">
            <a:noAutofit/>
          </a:bodyPr>
          <a:lstStyle>
            <a:lvl1pPr>
              <a:defRPr lang="en-US" sz="1300" dirty="0">
                <a:latin typeface="Arial" charset="0"/>
                <a:ea typeface="Arial" charset="0"/>
                <a:cs typeface="Arial" charset="0"/>
              </a:defRPr>
            </a:lvl1pPr>
          </a:lstStyle>
          <a:p>
            <a:pPr marL="171450" marR="0" lvl="0" indent="-171450" defTabSz="685800" fontAlgn="auto">
              <a:lnSpc>
                <a:spcPct val="114000"/>
              </a:lnSpc>
              <a:spcBef>
                <a:spcPts val="0"/>
              </a:spcBef>
              <a:spcAft>
                <a:spcPts val="800"/>
              </a:spcAft>
              <a:buSzTx/>
              <a:tabLst/>
            </a:pPr>
            <a:r>
              <a:rPr lang="en-US" dirty="0"/>
              <a:t>Lorem ipsum dolor sit </a:t>
            </a:r>
            <a:r>
              <a:rPr lang="en-US" dirty="0" err="1"/>
              <a:t>amet</a:t>
            </a:r>
            <a:r>
              <a:rPr lang="en-US" dirty="0"/>
              <a:t>, </a:t>
            </a:r>
            <a:r>
              <a:rPr lang="en-US" dirty="0" err="1"/>
              <a:t>consectetur</a:t>
            </a:r>
            <a:r>
              <a:rPr lang="en-US" dirty="0"/>
              <a:t>.</a:t>
            </a:r>
          </a:p>
          <a:p>
            <a:pPr marL="171450" marR="0" lvl="0" indent="-171450" defTabSz="685800" fontAlgn="auto">
              <a:lnSpc>
                <a:spcPct val="114000"/>
              </a:lnSpc>
              <a:spcBef>
                <a:spcPts val="0"/>
              </a:spcBef>
              <a:spcAft>
                <a:spcPts val="800"/>
              </a:spcAft>
              <a:buSzTx/>
              <a:tabLst/>
            </a:pPr>
            <a:r>
              <a:rPr lang="en-US" dirty="0" err="1"/>
              <a:t>Vivamus</a:t>
            </a:r>
            <a:r>
              <a:rPr lang="en-US" dirty="0"/>
              <a:t> </a:t>
            </a:r>
            <a:r>
              <a:rPr lang="en-US" dirty="0" err="1"/>
              <a:t>tempor</a:t>
            </a:r>
            <a:r>
              <a:rPr lang="en-US" dirty="0"/>
              <a:t> </a:t>
            </a:r>
            <a:r>
              <a:rPr lang="en-US" dirty="0" err="1"/>
              <a:t>eleifend</a:t>
            </a:r>
            <a:r>
              <a:rPr lang="en-US" dirty="0"/>
              <a:t> </a:t>
            </a:r>
            <a:r>
              <a:rPr lang="en-US" dirty="0" err="1"/>
              <a:t>sapein</a:t>
            </a:r>
            <a:r>
              <a:rPr lang="en-US" dirty="0"/>
              <a:t>.</a:t>
            </a:r>
          </a:p>
        </p:txBody>
      </p:sp>
      <p:sp>
        <p:nvSpPr>
          <p:cNvPr id="13" name="Text Placeholder 8">
            <a:extLst>
              <a:ext uri="{FF2B5EF4-FFF2-40B4-BE49-F238E27FC236}">
                <a16:creationId xmlns:a16="http://schemas.microsoft.com/office/drawing/2014/main" id="{DB124B90-FC89-43DB-90E2-E154766022DA}"/>
              </a:ext>
            </a:extLst>
          </p:cNvPr>
          <p:cNvSpPr>
            <a:spLocks noGrp="1"/>
          </p:cNvSpPr>
          <p:nvPr>
            <p:ph type="body" sz="quarter" idx="40" hasCustomPrompt="1"/>
          </p:nvPr>
        </p:nvSpPr>
        <p:spPr>
          <a:xfrm>
            <a:off x="6172713" y="3876181"/>
            <a:ext cx="2613938" cy="2387024"/>
          </a:xfrm>
          <a:prstGeom prst="rect">
            <a:avLst/>
          </a:prstGeom>
        </p:spPr>
        <p:txBody>
          <a:bodyPr vert="horz" lIns="91440" tIns="45720" rIns="91440" bIns="45720" rtlCol="0">
            <a:noAutofit/>
          </a:bodyPr>
          <a:lstStyle>
            <a:lvl1pPr>
              <a:defRPr lang="en-US" sz="1300" dirty="0">
                <a:latin typeface="Arial" charset="0"/>
                <a:ea typeface="Arial" charset="0"/>
                <a:cs typeface="Arial" charset="0"/>
              </a:defRPr>
            </a:lvl1pPr>
          </a:lstStyle>
          <a:p>
            <a:pPr marL="171450" marR="0" lvl="0" indent="-171450" defTabSz="685800" fontAlgn="auto">
              <a:lnSpc>
                <a:spcPct val="114000"/>
              </a:lnSpc>
              <a:spcBef>
                <a:spcPts val="0"/>
              </a:spcBef>
              <a:spcAft>
                <a:spcPts val="800"/>
              </a:spcAft>
              <a:buSzTx/>
              <a:tabLst/>
            </a:pPr>
            <a:r>
              <a:rPr lang="en-US" dirty="0"/>
              <a:t>Lorem ipsum dolor sit </a:t>
            </a:r>
            <a:r>
              <a:rPr lang="en-US" dirty="0" err="1"/>
              <a:t>amet</a:t>
            </a:r>
            <a:r>
              <a:rPr lang="en-US" dirty="0"/>
              <a:t>, </a:t>
            </a:r>
            <a:r>
              <a:rPr lang="en-US" dirty="0" err="1"/>
              <a:t>consectetur</a:t>
            </a:r>
            <a:r>
              <a:rPr lang="en-US" dirty="0"/>
              <a:t>.</a:t>
            </a:r>
          </a:p>
          <a:p>
            <a:pPr marL="171450" marR="0" lvl="0" indent="-171450" defTabSz="685800" fontAlgn="auto">
              <a:lnSpc>
                <a:spcPct val="114000"/>
              </a:lnSpc>
              <a:spcBef>
                <a:spcPts val="0"/>
              </a:spcBef>
              <a:spcAft>
                <a:spcPts val="800"/>
              </a:spcAft>
              <a:buSzTx/>
              <a:tabLst/>
            </a:pPr>
            <a:r>
              <a:rPr lang="en-US" dirty="0" err="1"/>
              <a:t>Vivamus</a:t>
            </a:r>
            <a:r>
              <a:rPr lang="en-US" dirty="0"/>
              <a:t> </a:t>
            </a:r>
            <a:r>
              <a:rPr lang="en-US" dirty="0" err="1"/>
              <a:t>tempor</a:t>
            </a:r>
            <a:r>
              <a:rPr lang="en-US" dirty="0"/>
              <a:t> </a:t>
            </a:r>
            <a:r>
              <a:rPr lang="en-US" dirty="0" err="1"/>
              <a:t>eleifend</a:t>
            </a:r>
            <a:r>
              <a:rPr lang="en-US" dirty="0"/>
              <a:t> </a:t>
            </a:r>
            <a:r>
              <a:rPr lang="en-US" dirty="0" err="1"/>
              <a:t>sapein</a:t>
            </a:r>
            <a:r>
              <a:rPr lang="en-US" dirty="0"/>
              <a:t>.</a:t>
            </a:r>
          </a:p>
        </p:txBody>
      </p:sp>
      <p:sp>
        <p:nvSpPr>
          <p:cNvPr id="14" name="Text Placeholder 8">
            <a:extLst>
              <a:ext uri="{FF2B5EF4-FFF2-40B4-BE49-F238E27FC236}">
                <a16:creationId xmlns:a16="http://schemas.microsoft.com/office/drawing/2014/main" id="{AA3795D1-214C-4AAA-9914-43908D4133BF}"/>
              </a:ext>
            </a:extLst>
          </p:cNvPr>
          <p:cNvSpPr>
            <a:spLocks noGrp="1"/>
          </p:cNvSpPr>
          <p:nvPr>
            <p:ph type="body" sz="quarter" idx="41" hasCustomPrompt="1"/>
          </p:nvPr>
        </p:nvSpPr>
        <p:spPr>
          <a:xfrm>
            <a:off x="8895503" y="3430309"/>
            <a:ext cx="2613938" cy="2832896"/>
          </a:xfrm>
          <a:prstGeom prst="rect">
            <a:avLst/>
          </a:prstGeom>
        </p:spPr>
        <p:txBody>
          <a:bodyPr vert="horz" lIns="91440" tIns="45720" rIns="91440" bIns="45720" rtlCol="0">
            <a:noAutofit/>
          </a:bodyPr>
          <a:lstStyle>
            <a:lvl1pPr>
              <a:defRPr lang="en-US" sz="1300" dirty="0">
                <a:latin typeface="Arial" charset="0"/>
                <a:ea typeface="Arial" charset="0"/>
                <a:cs typeface="Arial" charset="0"/>
              </a:defRPr>
            </a:lvl1pPr>
          </a:lstStyle>
          <a:p>
            <a:pPr marL="171450" marR="0" lvl="0" indent="-171450" defTabSz="685800" fontAlgn="auto">
              <a:lnSpc>
                <a:spcPct val="114000"/>
              </a:lnSpc>
              <a:spcBef>
                <a:spcPts val="0"/>
              </a:spcBef>
              <a:spcAft>
                <a:spcPts val="800"/>
              </a:spcAft>
              <a:buSzTx/>
              <a:tabLst/>
            </a:pPr>
            <a:r>
              <a:rPr lang="en-US" dirty="0"/>
              <a:t>Lorem ipsum dolor sit </a:t>
            </a:r>
            <a:r>
              <a:rPr lang="en-US" dirty="0" err="1"/>
              <a:t>amet</a:t>
            </a:r>
            <a:r>
              <a:rPr lang="en-US" dirty="0"/>
              <a:t>, </a:t>
            </a:r>
            <a:r>
              <a:rPr lang="en-US" dirty="0" err="1"/>
              <a:t>consectetur</a:t>
            </a:r>
            <a:endParaRPr lang="en-US" dirty="0"/>
          </a:p>
          <a:p>
            <a:pPr marL="171450" marR="0" lvl="0" indent="-171450" defTabSz="685800" fontAlgn="auto">
              <a:lnSpc>
                <a:spcPct val="114000"/>
              </a:lnSpc>
              <a:spcBef>
                <a:spcPts val="0"/>
              </a:spcBef>
              <a:spcAft>
                <a:spcPts val="800"/>
              </a:spcAft>
              <a:buSzTx/>
              <a:tabLst/>
            </a:pPr>
            <a:r>
              <a:rPr lang="en-US" dirty="0" err="1"/>
              <a:t>Vivamus</a:t>
            </a:r>
            <a:r>
              <a:rPr lang="en-US" dirty="0"/>
              <a:t> </a:t>
            </a:r>
            <a:r>
              <a:rPr lang="en-US" dirty="0" err="1"/>
              <a:t>tempor</a:t>
            </a:r>
            <a:r>
              <a:rPr lang="en-US" dirty="0"/>
              <a:t> </a:t>
            </a:r>
            <a:r>
              <a:rPr lang="en-US" dirty="0" err="1"/>
              <a:t>eleifend</a:t>
            </a:r>
            <a:r>
              <a:rPr lang="en-US" dirty="0"/>
              <a:t> </a:t>
            </a:r>
            <a:r>
              <a:rPr lang="en-US" dirty="0" err="1"/>
              <a:t>sapein</a:t>
            </a:r>
            <a:r>
              <a:rPr lang="en-US" dirty="0"/>
              <a:t>.</a:t>
            </a:r>
          </a:p>
        </p:txBody>
      </p:sp>
      <p:sp>
        <p:nvSpPr>
          <p:cNvPr id="15" name="Text Placeholder 8">
            <a:extLst>
              <a:ext uri="{FF2B5EF4-FFF2-40B4-BE49-F238E27FC236}">
                <a16:creationId xmlns:a16="http://schemas.microsoft.com/office/drawing/2014/main" id="{BEFC0A60-E025-4457-BCDA-2E9FE91E7556}"/>
              </a:ext>
            </a:extLst>
          </p:cNvPr>
          <p:cNvSpPr>
            <a:spLocks noGrp="1"/>
          </p:cNvSpPr>
          <p:nvPr>
            <p:ph type="body" sz="quarter" idx="42" hasCustomPrompt="1"/>
          </p:nvPr>
        </p:nvSpPr>
        <p:spPr>
          <a:xfrm>
            <a:off x="750246" y="3974672"/>
            <a:ext cx="2613934" cy="626803"/>
          </a:xfrm>
          <a:prstGeom prst="rect">
            <a:avLst/>
          </a:prstGeom>
        </p:spPr>
        <p:txBody>
          <a:bodyPr anchor="b">
            <a:noAutofit/>
          </a:bodyPr>
          <a:lstStyle>
            <a:lvl1pPr marL="0" marR="0" indent="0" algn="ctr" defTabSz="685800" rtl="0" eaLnBrk="1" fontAlgn="auto" latinLnBrk="0" hangingPunct="1">
              <a:lnSpc>
                <a:spcPts val="1800"/>
              </a:lnSpc>
              <a:spcBef>
                <a:spcPts val="0"/>
              </a:spcBef>
              <a:spcAft>
                <a:spcPts val="0"/>
              </a:spcAft>
              <a:buClrTx/>
              <a:buSzTx/>
              <a:buFont typeface="Calibri" panose="020F0502020204030204" charset="0"/>
              <a:buNone/>
              <a:tabLst/>
              <a:defRPr sz="1600" b="1" i="0" baseline="0">
                <a:solidFill>
                  <a:srgbClr val="9FA09F"/>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16" name="Text Placeholder 8">
            <a:extLst>
              <a:ext uri="{FF2B5EF4-FFF2-40B4-BE49-F238E27FC236}">
                <a16:creationId xmlns:a16="http://schemas.microsoft.com/office/drawing/2014/main" id="{3BBDABDA-3E9D-4B0B-97F3-8849E52D5074}"/>
              </a:ext>
            </a:extLst>
          </p:cNvPr>
          <p:cNvSpPr>
            <a:spLocks noGrp="1"/>
          </p:cNvSpPr>
          <p:nvPr>
            <p:ph type="body" sz="quarter" idx="43" hasCustomPrompt="1"/>
          </p:nvPr>
        </p:nvSpPr>
        <p:spPr>
          <a:xfrm>
            <a:off x="3470470" y="3640961"/>
            <a:ext cx="2613934" cy="626803"/>
          </a:xfrm>
          <a:prstGeom prst="rect">
            <a:avLst/>
          </a:prstGeom>
        </p:spPr>
        <p:txBody>
          <a:bodyPr anchor="b">
            <a:noAutofit/>
          </a:bodyPr>
          <a:lstStyle>
            <a:lvl1pPr marL="0" marR="0" indent="0" algn="ctr" defTabSz="685800" rtl="0" eaLnBrk="1" fontAlgn="auto" latinLnBrk="0" hangingPunct="1">
              <a:lnSpc>
                <a:spcPts val="1800"/>
              </a:lnSpc>
              <a:spcBef>
                <a:spcPts val="0"/>
              </a:spcBef>
              <a:spcAft>
                <a:spcPts val="0"/>
              </a:spcAft>
              <a:buClrTx/>
              <a:buSzTx/>
              <a:buFont typeface="Calibri" panose="020F0502020204030204" charset="0"/>
              <a:buNone/>
              <a:tabLst/>
              <a:defRPr sz="1600" b="1" i="0" baseline="0">
                <a:solidFill>
                  <a:srgbClr val="68696C"/>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17" name="Text Placeholder 8">
            <a:extLst>
              <a:ext uri="{FF2B5EF4-FFF2-40B4-BE49-F238E27FC236}">
                <a16:creationId xmlns:a16="http://schemas.microsoft.com/office/drawing/2014/main" id="{6E4CCCC4-F011-4C2A-B086-1EAF6023E34E}"/>
              </a:ext>
            </a:extLst>
          </p:cNvPr>
          <p:cNvSpPr>
            <a:spLocks noGrp="1"/>
          </p:cNvSpPr>
          <p:nvPr>
            <p:ph type="body" sz="quarter" idx="44" hasCustomPrompt="1"/>
          </p:nvPr>
        </p:nvSpPr>
        <p:spPr>
          <a:xfrm>
            <a:off x="6172716" y="3236966"/>
            <a:ext cx="2613934" cy="626803"/>
          </a:xfrm>
          <a:prstGeom prst="rect">
            <a:avLst/>
          </a:prstGeom>
        </p:spPr>
        <p:txBody>
          <a:bodyPr anchor="b">
            <a:noAutofit/>
          </a:bodyPr>
          <a:lstStyle>
            <a:lvl1pPr marL="0" marR="0" indent="0" algn="ctr" defTabSz="685800" rtl="0" eaLnBrk="1" fontAlgn="auto" latinLnBrk="0" hangingPunct="1">
              <a:lnSpc>
                <a:spcPts val="1800"/>
              </a:lnSpc>
              <a:spcBef>
                <a:spcPts val="0"/>
              </a:spcBef>
              <a:spcAft>
                <a:spcPts val="0"/>
              </a:spcAft>
              <a:buClrTx/>
              <a:buSzTx/>
              <a:buFont typeface="Calibri" panose="020F0502020204030204" charset="0"/>
              <a:buNone/>
              <a:tabLst/>
              <a:defRPr sz="1600" b="1" i="0" baseline="0">
                <a:solidFill>
                  <a:srgbClr val="00558C"/>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18" name="Text Placeholder 8">
            <a:extLst>
              <a:ext uri="{FF2B5EF4-FFF2-40B4-BE49-F238E27FC236}">
                <a16:creationId xmlns:a16="http://schemas.microsoft.com/office/drawing/2014/main" id="{B5C5AEFA-C226-46F7-ACA6-A663A7EFBDE9}"/>
              </a:ext>
            </a:extLst>
          </p:cNvPr>
          <p:cNvSpPr>
            <a:spLocks noGrp="1"/>
          </p:cNvSpPr>
          <p:nvPr>
            <p:ph type="body" sz="quarter" idx="45" hasCustomPrompt="1"/>
          </p:nvPr>
        </p:nvSpPr>
        <p:spPr>
          <a:xfrm>
            <a:off x="8895505" y="2782486"/>
            <a:ext cx="2613934" cy="626803"/>
          </a:xfrm>
          <a:prstGeom prst="rect">
            <a:avLst/>
          </a:prstGeom>
        </p:spPr>
        <p:txBody>
          <a:bodyPr anchor="b">
            <a:noAutofit/>
          </a:bodyPr>
          <a:lstStyle>
            <a:lvl1pPr marL="0" marR="0" indent="0" algn="ctr" defTabSz="685800" rtl="0" eaLnBrk="1" fontAlgn="auto" latinLnBrk="0" hangingPunct="1">
              <a:lnSpc>
                <a:spcPts val="1800"/>
              </a:lnSpc>
              <a:spcBef>
                <a:spcPts val="0"/>
              </a:spcBef>
              <a:spcAft>
                <a:spcPts val="0"/>
              </a:spcAft>
              <a:buClrTx/>
              <a:buSzTx/>
              <a:buFont typeface="Calibri" panose="020F0502020204030204" charset="0"/>
              <a:buNone/>
              <a:tabLst/>
              <a:defRPr sz="1600" b="1" i="0" baseline="0">
                <a:solidFill>
                  <a:srgbClr val="FFC600"/>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19" name="Text Placeholder 11">
            <a:extLst>
              <a:ext uri="{FF2B5EF4-FFF2-40B4-BE49-F238E27FC236}">
                <a16:creationId xmlns:a16="http://schemas.microsoft.com/office/drawing/2014/main" id="{E68EDC2A-002F-42CD-B866-5F0CE0D39329}"/>
              </a:ext>
            </a:extLst>
          </p:cNvPr>
          <p:cNvSpPr>
            <a:spLocks noGrp="1"/>
          </p:cNvSpPr>
          <p:nvPr>
            <p:ph type="body" sz="quarter" idx="46" hasCustomPrompt="1"/>
          </p:nvPr>
        </p:nvSpPr>
        <p:spPr>
          <a:xfrm>
            <a:off x="1416054" y="2735754"/>
            <a:ext cx="1229492" cy="1225293"/>
          </a:xfrm>
          <a:prstGeom prst="rect">
            <a:avLst/>
          </a:prstGeom>
        </p:spPr>
        <p:txBody>
          <a:bodyPr anchor="ctr"/>
          <a:lstStyle>
            <a:lvl1pPr marL="0" indent="0" algn="ctr" defTabSz="685800" rtl="0" eaLnBrk="1" fontAlgn="auto" latinLnBrk="0" hangingPunct="1">
              <a:lnSpc>
                <a:spcPct val="90000"/>
              </a:lnSpc>
              <a:spcBef>
                <a:spcPct val="0"/>
              </a:spcBef>
              <a:spcAft>
                <a:spcPts val="0"/>
              </a:spcAft>
              <a:buNone/>
              <a:defRPr lang="en-US" sz="3600" b="1" i="0" kern="1200" dirty="0">
                <a:solidFill>
                  <a:schemeClr val="bg1"/>
                </a:solidFill>
                <a:latin typeface="Arial" charset="0"/>
                <a:ea typeface="Arial" charset="0"/>
                <a:cs typeface="Arial" charset="0"/>
              </a:defRPr>
            </a:lvl1pPr>
          </a:lstStyle>
          <a:p>
            <a:pPr lvl="0"/>
            <a:r>
              <a:rPr lang="en-US" dirty="0"/>
              <a:t>1</a:t>
            </a:r>
          </a:p>
        </p:txBody>
      </p:sp>
      <p:sp>
        <p:nvSpPr>
          <p:cNvPr id="22" name="Text Placeholder 11">
            <a:extLst>
              <a:ext uri="{FF2B5EF4-FFF2-40B4-BE49-F238E27FC236}">
                <a16:creationId xmlns:a16="http://schemas.microsoft.com/office/drawing/2014/main" id="{BBDD659F-FE8E-478E-9B2D-0208AA9BF157}"/>
              </a:ext>
            </a:extLst>
          </p:cNvPr>
          <p:cNvSpPr>
            <a:spLocks noGrp="1"/>
          </p:cNvSpPr>
          <p:nvPr>
            <p:ph type="body" sz="quarter" idx="49" hasCustomPrompt="1"/>
          </p:nvPr>
        </p:nvSpPr>
        <p:spPr>
          <a:xfrm>
            <a:off x="9564414" y="1545553"/>
            <a:ext cx="1248754" cy="1225292"/>
          </a:xfrm>
          <a:prstGeom prst="rect">
            <a:avLst/>
          </a:prstGeom>
        </p:spPr>
        <p:txBody>
          <a:bodyPr vert="horz" lIns="91440" tIns="45720" rIns="91440" bIns="45720" rtlCol="0" anchor="ctr">
            <a:normAutofit/>
          </a:bodyPr>
          <a:lstStyle>
            <a:lvl1pPr algn="ctr">
              <a:defRPr lang="en-US" sz="3600" b="1" dirty="0">
                <a:solidFill>
                  <a:schemeClr val="bg1"/>
                </a:solidFill>
                <a:latin typeface="Arial" charset="0"/>
                <a:ea typeface="Arial" charset="0"/>
                <a:cs typeface="Arial" charset="0"/>
              </a:defRPr>
            </a:lvl1pPr>
          </a:lstStyle>
          <a:p>
            <a:pPr marL="0" lvl="0" indent="0" algn="ctr" defTabSz="685800" fontAlgn="auto">
              <a:lnSpc>
                <a:spcPct val="90000"/>
              </a:lnSpc>
              <a:spcBef>
                <a:spcPct val="0"/>
              </a:spcBef>
              <a:spcAft>
                <a:spcPts val="0"/>
              </a:spcAft>
              <a:buNone/>
            </a:pPr>
            <a:r>
              <a:rPr lang="en-US" dirty="0"/>
              <a:t>4</a:t>
            </a:r>
          </a:p>
        </p:txBody>
      </p:sp>
      <p:sp>
        <p:nvSpPr>
          <p:cNvPr id="26" name="Title 1">
            <a:extLst>
              <a:ext uri="{FF2B5EF4-FFF2-40B4-BE49-F238E27FC236}">
                <a16:creationId xmlns:a16="http://schemas.microsoft.com/office/drawing/2014/main" id="{F1D82E4B-3DD3-4444-932E-9A45528CEBD9}"/>
              </a:ext>
            </a:extLst>
          </p:cNvPr>
          <p:cNvSpPr>
            <a:spLocks noGrp="1"/>
          </p:cNvSpPr>
          <p:nvPr>
            <p:ph type="title" hasCustomPrompt="1"/>
          </p:nvPr>
        </p:nvSpPr>
        <p:spPr>
          <a:xfrm>
            <a:off x="838200" y="594795"/>
            <a:ext cx="10826152" cy="808067"/>
          </a:xfrm>
        </p:spPr>
        <p:txBody>
          <a:bodyPr>
            <a:noAutofit/>
          </a:bodyPr>
          <a:lstStyle>
            <a:lvl1pPr>
              <a:defRPr/>
            </a:lvl1pPr>
          </a:lstStyle>
          <a:p>
            <a:r>
              <a:rPr lang="en-US" dirty="0"/>
              <a:t>Click to edit title</a:t>
            </a:r>
          </a:p>
        </p:txBody>
      </p:sp>
      <p:pic>
        <p:nvPicPr>
          <p:cNvPr id="27" name="Picture 26" descr="001">
            <a:extLst>
              <a:ext uri="{FF2B5EF4-FFF2-40B4-BE49-F238E27FC236}">
                <a16:creationId xmlns:a16="http://schemas.microsoft.com/office/drawing/2014/main" id="{D714F37A-D712-4D28-B185-92B1B1947718}"/>
              </a:ext>
            </a:extLst>
          </p:cNvPr>
          <p:cNvPicPr>
            <a:picLocks noChangeAspect="1"/>
          </p:cNvPicPr>
          <p:nvPr/>
        </p:nvPicPr>
        <p:blipFill>
          <a:blip r:embed="rId3"/>
          <a:stretch>
            <a:fillRect/>
          </a:stretch>
        </p:blipFill>
        <p:spPr>
          <a:xfrm>
            <a:off x="199155" y="624204"/>
            <a:ext cx="604704" cy="279044"/>
          </a:xfrm>
          <a:prstGeom prst="rect">
            <a:avLst/>
          </a:prstGeom>
          <a:noFill/>
          <a:ln w="9525">
            <a:noFill/>
          </a:ln>
        </p:spPr>
      </p:pic>
      <p:sp>
        <p:nvSpPr>
          <p:cNvPr id="28" name="Text Placeholder 19">
            <a:extLst>
              <a:ext uri="{FF2B5EF4-FFF2-40B4-BE49-F238E27FC236}">
                <a16:creationId xmlns:a16="http://schemas.microsoft.com/office/drawing/2014/main" id="{DF74949B-A379-43F5-84D8-8694B759FAA4}"/>
              </a:ext>
            </a:extLst>
          </p:cNvPr>
          <p:cNvSpPr>
            <a:spLocks noGrp="1"/>
          </p:cNvSpPr>
          <p:nvPr>
            <p:ph type="body" sz="quarter" idx="15"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sp>
        <p:nvSpPr>
          <p:cNvPr id="31" name="Text Placeholder 11">
            <a:extLst>
              <a:ext uri="{FF2B5EF4-FFF2-40B4-BE49-F238E27FC236}">
                <a16:creationId xmlns:a16="http://schemas.microsoft.com/office/drawing/2014/main" id="{1A3B5B8A-9B0C-4201-933E-467E2190FAFA}"/>
              </a:ext>
            </a:extLst>
          </p:cNvPr>
          <p:cNvSpPr>
            <a:spLocks noGrp="1"/>
          </p:cNvSpPr>
          <p:nvPr>
            <p:ph type="body" sz="quarter" idx="50" hasCustomPrompt="1"/>
          </p:nvPr>
        </p:nvSpPr>
        <p:spPr>
          <a:xfrm>
            <a:off x="4150164" y="2388909"/>
            <a:ext cx="1229492" cy="1225293"/>
          </a:xfrm>
          <a:prstGeom prst="rect">
            <a:avLst/>
          </a:prstGeom>
        </p:spPr>
        <p:txBody>
          <a:bodyPr anchor="ctr"/>
          <a:lstStyle>
            <a:lvl1pPr marL="0" indent="0" algn="ctr" defTabSz="685800" rtl="0" eaLnBrk="1" fontAlgn="auto" latinLnBrk="0" hangingPunct="1">
              <a:lnSpc>
                <a:spcPct val="90000"/>
              </a:lnSpc>
              <a:spcBef>
                <a:spcPct val="0"/>
              </a:spcBef>
              <a:spcAft>
                <a:spcPts val="0"/>
              </a:spcAft>
              <a:buNone/>
              <a:defRPr lang="en-US" sz="3600" b="1" i="0" kern="1200" dirty="0">
                <a:solidFill>
                  <a:schemeClr val="bg1"/>
                </a:solidFill>
                <a:latin typeface="Arial" charset="0"/>
                <a:ea typeface="Arial" charset="0"/>
                <a:cs typeface="Arial" charset="0"/>
              </a:defRPr>
            </a:lvl1pPr>
          </a:lstStyle>
          <a:p>
            <a:pPr lvl="0"/>
            <a:r>
              <a:rPr lang="en-US" dirty="0"/>
              <a:t>2</a:t>
            </a:r>
          </a:p>
        </p:txBody>
      </p:sp>
      <p:sp>
        <p:nvSpPr>
          <p:cNvPr id="32" name="Text Placeholder 11">
            <a:extLst>
              <a:ext uri="{FF2B5EF4-FFF2-40B4-BE49-F238E27FC236}">
                <a16:creationId xmlns:a16="http://schemas.microsoft.com/office/drawing/2014/main" id="{2D1AD67C-CEAA-451D-8F1B-A16892438755}"/>
              </a:ext>
            </a:extLst>
          </p:cNvPr>
          <p:cNvSpPr>
            <a:spLocks noGrp="1"/>
          </p:cNvSpPr>
          <p:nvPr>
            <p:ph type="body" sz="quarter" idx="51" hasCustomPrompt="1"/>
          </p:nvPr>
        </p:nvSpPr>
        <p:spPr>
          <a:xfrm>
            <a:off x="6851324" y="1983334"/>
            <a:ext cx="1229492" cy="1225293"/>
          </a:xfrm>
          <a:prstGeom prst="rect">
            <a:avLst/>
          </a:prstGeom>
        </p:spPr>
        <p:txBody>
          <a:bodyPr anchor="ctr"/>
          <a:lstStyle>
            <a:lvl1pPr marL="0" indent="0" algn="ctr" defTabSz="685800" rtl="0" eaLnBrk="1" fontAlgn="auto" latinLnBrk="0" hangingPunct="1">
              <a:lnSpc>
                <a:spcPct val="90000"/>
              </a:lnSpc>
              <a:spcBef>
                <a:spcPct val="0"/>
              </a:spcBef>
              <a:spcAft>
                <a:spcPts val="0"/>
              </a:spcAft>
              <a:buNone/>
              <a:defRPr lang="en-US" sz="3600" b="1" i="0" kern="1200" dirty="0">
                <a:solidFill>
                  <a:schemeClr val="bg1"/>
                </a:solidFill>
                <a:latin typeface="Arial" charset="0"/>
                <a:ea typeface="Arial" charset="0"/>
                <a:cs typeface="Arial" charset="0"/>
              </a:defRPr>
            </a:lvl1pPr>
          </a:lstStyle>
          <a:p>
            <a:pPr lvl="0"/>
            <a:r>
              <a:rPr lang="en-US" dirty="0"/>
              <a:t>3</a:t>
            </a:r>
          </a:p>
        </p:txBody>
      </p:sp>
    </p:spTree>
    <p:extLst>
      <p:ext uri="{BB962C8B-B14F-4D97-AF65-F5344CB8AC3E}">
        <p14:creationId xmlns:p14="http://schemas.microsoft.com/office/powerpoint/2010/main" val="9933879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rocess - 4 Items">
    <p:bg>
      <p:bgPr>
        <a:solidFill>
          <a:schemeClr val="bg1"/>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59BBD90-AC40-422A-B70C-F50CE8EE4046}"/>
              </a:ext>
            </a:extLst>
          </p:cNvPr>
          <p:cNvSpPr>
            <a:spLocks noGrp="1"/>
          </p:cNvSpPr>
          <p:nvPr>
            <p:ph type="title" hasCustomPrompt="1"/>
          </p:nvPr>
        </p:nvSpPr>
        <p:spPr>
          <a:xfrm>
            <a:off x="838200" y="594795"/>
            <a:ext cx="10826152" cy="808067"/>
          </a:xfrm>
        </p:spPr>
        <p:txBody>
          <a:bodyPr>
            <a:noAutofit/>
          </a:bodyPr>
          <a:lstStyle>
            <a:lvl1pPr>
              <a:defRPr/>
            </a:lvl1pPr>
          </a:lstStyle>
          <a:p>
            <a:r>
              <a:rPr lang="en-US" dirty="0"/>
              <a:t>Click to edit title</a:t>
            </a:r>
          </a:p>
        </p:txBody>
      </p:sp>
      <p:pic>
        <p:nvPicPr>
          <p:cNvPr id="23" name="Picture 22" descr="001">
            <a:extLst>
              <a:ext uri="{FF2B5EF4-FFF2-40B4-BE49-F238E27FC236}">
                <a16:creationId xmlns:a16="http://schemas.microsoft.com/office/drawing/2014/main" id="{21E324C1-3DA8-4A72-9366-E0D81C24513C}"/>
              </a:ext>
            </a:extLst>
          </p:cNvPr>
          <p:cNvPicPr>
            <a:picLocks noChangeAspect="1"/>
          </p:cNvPicPr>
          <p:nvPr/>
        </p:nvPicPr>
        <p:blipFill>
          <a:blip r:embed="rId2"/>
          <a:stretch>
            <a:fillRect/>
          </a:stretch>
        </p:blipFill>
        <p:spPr>
          <a:xfrm>
            <a:off x="199155" y="624204"/>
            <a:ext cx="604704" cy="279044"/>
          </a:xfrm>
          <a:prstGeom prst="rect">
            <a:avLst/>
          </a:prstGeom>
          <a:noFill/>
          <a:ln w="9525">
            <a:noFill/>
          </a:ln>
        </p:spPr>
      </p:pic>
      <p:sp>
        <p:nvSpPr>
          <p:cNvPr id="24" name="Text Placeholder 19">
            <a:extLst>
              <a:ext uri="{FF2B5EF4-FFF2-40B4-BE49-F238E27FC236}">
                <a16:creationId xmlns:a16="http://schemas.microsoft.com/office/drawing/2014/main" id="{6F54962F-B75C-4D88-BAEA-50CDE9478001}"/>
              </a:ext>
            </a:extLst>
          </p:cNvPr>
          <p:cNvSpPr>
            <a:spLocks noGrp="1"/>
          </p:cNvSpPr>
          <p:nvPr>
            <p:ph type="body" sz="quarter" idx="15"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pic>
        <p:nvPicPr>
          <p:cNvPr id="7" name="Picture 6">
            <a:extLst>
              <a:ext uri="{FF2B5EF4-FFF2-40B4-BE49-F238E27FC236}">
                <a16:creationId xmlns:a16="http://schemas.microsoft.com/office/drawing/2014/main" id="{B2B3CF10-F296-45CE-BA3D-94C79AE24865}"/>
              </a:ext>
            </a:extLst>
          </p:cNvPr>
          <p:cNvPicPr>
            <a:picLocks noChangeAspect="1"/>
          </p:cNvPicPr>
          <p:nvPr/>
        </p:nvPicPr>
        <p:blipFill>
          <a:blip r:embed="rId3"/>
          <a:stretch>
            <a:fillRect/>
          </a:stretch>
        </p:blipFill>
        <p:spPr>
          <a:xfrm>
            <a:off x="803859" y="1936893"/>
            <a:ext cx="10851821" cy="865707"/>
          </a:xfrm>
          <a:prstGeom prst="rect">
            <a:avLst/>
          </a:prstGeom>
        </p:spPr>
      </p:pic>
      <p:sp>
        <p:nvSpPr>
          <p:cNvPr id="39" name="Text Placeholder 8">
            <a:extLst>
              <a:ext uri="{FF2B5EF4-FFF2-40B4-BE49-F238E27FC236}">
                <a16:creationId xmlns:a16="http://schemas.microsoft.com/office/drawing/2014/main" id="{1E2B23B3-CD86-4FC9-835D-B431939D7272}"/>
              </a:ext>
            </a:extLst>
          </p:cNvPr>
          <p:cNvSpPr>
            <a:spLocks noGrp="1"/>
          </p:cNvSpPr>
          <p:nvPr>
            <p:ph type="body" sz="quarter" idx="39" hasCustomPrompt="1"/>
          </p:nvPr>
        </p:nvSpPr>
        <p:spPr>
          <a:xfrm>
            <a:off x="803665" y="2953285"/>
            <a:ext cx="2392296" cy="3309920"/>
          </a:xfrm>
          <a:prstGeom prst="rect">
            <a:avLst/>
          </a:prstGeom>
        </p:spPr>
        <p:txBody>
          <a:bodyPr vert="horz" lIns="91440" tIns="45720" rIns="91440" bIns="45720" rtlCol="0">
            <a:noAutofit/>
          </a:bodyPr>
          <a:lstStyle>
            <a:lvl1pPr>
              <a:defRPr lang="en-US" sz="1300" dirty="0">
                <a:latin typeface="Arial" charset="0"/>
                <a:ea typeface="Arial" charset="0"/>
                <a:cs typeface="Arial" charset="0"/>
              </a:defRPr>
            </a:lvl1pPr>
          </a:lstStyle>
          <a:p>
            <a:pPr marL="171450" marR="0" lvl="0" indent="-171450" defTabSz="685800" fontAlgn="auto">
              <a:lnSpc>
                <a:spcPct val="114000"/>
              </a:lnSpc>
              <a:spcBef>
                <a:spcPts val="0"/>
              </a:spcBef>
              <a:spcAft>
                <a:spcPts val="800"/>
              </a:spcAft>
              <a:buSzTx/>
              <a:tabLst/>
            </a:pPr>
            <a:r>
              <a:rPr lang="en-US" dirty="0"/>
              <a:t>Lorem ipsum dolor sit </a:t>
            </a:r>
            <a:r>
              <a:rPr lang="en-US" dirty="0" err="1"/>
              <a:t>amet</a:t>
            </a:r>
            <a:r>
              <a:rPr lang="en-US" dirty="0"/>
              <a:t>, </a:t>
            </a:r>
            <a:r>
              <a:rPr lang="en-US" dirty="0" err="1"/>
              <a:t>consectetur</a:t>
            </a:r>
            <a:r>
              <a:rPr lang="en-US" dirty="0"/>
              <a:t>. </a:t>
            </a:r>
            <a:r>
              <a:rPr lang="en-US" dirty="0" err="1"/>
              <a:t>Vivamus</a:t>
            </a:r>
            <a:r>
              <a:rPr lang="en-US" dirty="0"/>
              <a:t> </a:t>
            </a:r>
            <a:r>
              <a:rPr lang="en-US" dirty="0" err="1"/>
              <a:t>tempor</a:t>
            </a:r>
            <a:r>
              <a:rPr lang="en-US" dirty="0"/>
              <a:t> </a:t>
            </a:r>
            <a:r>
              <a:rPr lang="en-US" dirty="0" err="1"/>
              <a:t>eleifend</a:t>
            </a:r>
            <a:r>
              <a:rPr lang="en-US" dirty="0"/>
              <a:t> </a:t>
            </a:r>
            <a:r>
              <a:rPr lang="en-US" dirty="0" err="1"/>
              <a:t>sapein</a:t>
            </a:r>
            <a:r>
              <a:rPr lang="en-US" dirty="0"/>
              <a:t>.</a:t>
            </a:r>
          </a:p>
          <a:p>
            <a:pPr marL="171450" marR="0" lvl="0" indent="-171450" defTabSz="685800" fontAlgn="auto">
              <a:lnSpc>
                <a:spcPct val="114000"/>
              </a:lnSpc>
              <a:spcBef>
                <a:spcPts val="0"/>
              </a:spcBef>
              <a:spcAft>
                <a:spcPts val="800"/>
              </a:spcAft>
              <a:buSzTx/>
              <a:tabLst/>
            </a:pPr>
            <a:r>
              <a:rPr lang="en-US" dirty="0"/>
              <a:t> </a:t>
            </a:r>
          </a:p>
        </p:txBody>
      </p:sp>
      <p:sp>
        <p:nvSpPr>
          <p:cNvPr id="40" name="Text Placeholder 8">
            <a:extLst>
              <a:ext uri="{FF2B5EF4-FFF2-40B4-BE49-F238E27FC236}">
                <a16:creationId xmlns:a16="http://schemas.microsoft.com/office/drawing/2014/main" id="{5E73426B-0BD8-4819-B56A-22D23D262254}"/>
              </a:ext>
            </a:extLst>
          </p:cNvPr>
          <p:cNvSpPr>
            <a:spLocks noGrp="1"/>
          </p:cNvSpPr>
          <p:nvPr>
            <p:ph type="body" sz="quarter" idx="43" hasCustomPrompt="1"/>
          </p:nvPr>
        </p:nvSpPr>
        <p:spPr>
          <a:xfrm>
            <a:off x="870416" y="2012036"/>
            <a:ext cx="2325545" cy="715424"/>
          </a:xfrm>
          <a:prstGeom prst="rect">
            <a:avLst/>
          </a:prstGeom>
        </p:spPr>
        <p:txBody>
          <a:bodyPr anchor="ctr">
            <a:normAutofit/>
          </a:bodyPr>
          <a:lstStyle>
            <a:lvl1pPr marL="0" marR="0" indent="0" algn="ctr" defTabSz="822960" rtl="0" eaLnBrk="1" fontAlgn="auto" latinLnBrk="0" hangingPunct="1">
              <a:lnSpc>
                <a:spcPct val="90000"/>
              </a:lnSpc>
              <a:spcBef>
                <a:spcPts val="0"/>
              </a:spcBef>
              <a:spcAft>
                <a:spcPts val="0"/>
              </a:spcAft>
              <a:buClrTx/>
              <a:buSzTx/>
              <a:buFont typeface="Calibri" panose="020F0502020204030204" charset="0"/>
              <a:buNone/>
              <a:tabLst/>
              <a:defRPr sz="1300" b="1" i="0" baseline="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Item Title</a:t>
            </a:r>
          </a:p>
        </p:txBody>
      </p:sp>
      <p:sp>
        <p:nvSpPr>
          <p:cNvPr id="41" name="Text Placeholder 8">
            <a:extLst>
              <a:ext uri="{FF2B5EF4-FFF2-40B4-BE49-F238E27FC236}">
                <a16:creationId xmlns:a16="http://schemas.microsoft.com/office/drawing/2014/main" id="{5FE0F9C0-1748-415D-BA81-FB028490C9C8}"/>
              </a:ext>
            </a:extLst>
          </p:cNvPr>
          <p:cNvSpPr>
            <a:spLocks noGrp="1"/>
          </p:cNvSpPr>
          <p:nvPr>
            <p:ph type="body" sz="quarter" idx="44" hasCustomPrompt="1"/>
          </p:nvPr>
        </p:nvSpPr>
        <p:spPr>
          <a:xfrm>
            <a:off x="3667304" y="2012035"/>
            <a:ext cx="2262979" cy="715424"/>
          </a:xfrm>
          <a:prstGeom prst="rect">
            <a:avLst/>
          </a:prstGeom>
        </p:spPr>
        <p:txBody>
          <a:bodyPr anchor="ctr"/>
          <a:lstStyle>
            <a:lvl1pPr marL="0" marR="0" indent="0" algn="ctr" defTabSz="822960" rtl="0" eaLnBrk="1" fontAlgn="auto" latinLnBrk="0" hangingPunct="1">
              <a:lnSpc>
                <a:spcPct val="90000"/>
              </a:lnSpc>
              <a:spcBef>
                <a:spcPts val="0"/>
              </a:spcBef>
              <a:spcAft>
                <a:spcPts val="0"/>
              </a:spcAft>
              <a:buClrTx/>
              <a:buSzTx/>
              <a:buFont typeface="Calibri" panose="020F0502020204030204" charset="0"/>
              <a:buNone/>
              <a:tabLst/>
              <a:defRPr sz="1300" b="1" i="0" baseline="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Item Title</a:t>
            </a:r>
          </a:p>
        </p:txBody>
      </p:sp>
      <p:sp>
        <p:nvSpPr>
          <p:cNvPr id="42" name="Text Placeholder 8">
            <a:extLst>
              <a:ext uri="{FF2B5EF4-FFF2-40B4-BE49-F238E27FC236}">
                <a16:creationId xmlns:a16="http://schemas.microsoft.com/office/drawing/2014/main" id="{E5A6BBF5-B23A-4A2A-91A2-7F57B528889D}"/>
              </a:ext>
            </a:extLst>
          </p:cNvPr>
          <p:cNvSpPr>
            <a:spLocks noGrp="1"/>
          </p:cNvSpPr>
          <p:nvPr>
            <p:ph type="body" sz="quarter" idx="45" hasCustomPrompt="1"/>
          </p:nvPr>
        </p:nvSpPr>
        <p:spPr>
          <a:xfrm>
            <a:off x="6401629" y="2012035"/>
            <a:ext cx="2342876" cy="715424"/>
          </a:xfrm>
          <a:prstGeom prst="rect">
            <a:avLst/>
          </a:prstGeom>
        </p:spPr>
        <p:txBody>
          <a:bodyPr anchor="ctr"/>
          <a:lstStyle>
            <a:lvl1pPr marL="0" marR="0" indent="0" algn="ctr" defTabSz="822960" rtl="0" eaLnBrk="1" fontAlgn="auto" latinLnBrk="0" hangingPunct="1">
              <a:lnSpc>
                <a:spcPct val="90000"/>
              </a:lnSpc>
              <a:spcBef>
                <a:spcPts val="0"/>
              </a:spcBef>
              <a:spcAft>
                <a:spcPts val="0"/>
              </a:spcAft>
              <a:buClrTx/>
              <a:buSzTx/>
              <a:buFont typeface="Calibri" panose="020F0502020204030204" charset="0"/>
              <a:buNone/>
              <a:tabLst/>
              <a:defRPr sz="1300" b="1" i="0" baseline="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Item Title</a:t>
            </a:r>
          </a:p>
        </p:txBody>
      </p:sp>
      <p:sp>
        <p:nvSpPr>
          <p:cNvPr id="43" name="Text Placeholder 8">
            <a:extLst>
              <a:ext uri="{FF2B5EF4-FFF2-40B4-BE49-F238E27FC236}">
                <a16:creationId xmlns:a16="http://schemas.microsoft.com/office/drawing/2014/main" id="{1B02EAE7-D31B-473A-9457-F6FC89954EAE}"/>
              </a:ext>
            </a:extLst>
          </p:cNvPr>
          <p:cNvSpPr>
            <a:spLocks noGrp="1"/>
          </p:cNvSpPr>
          <p:nvPr>
            <p:ph type="body" sz="quarter" idx="46" hasCustomPrompt="1"/>
          </p:nvPr>
        </p:nvSpPr>
        <p:spPr>
          <a:xfrm>
            <a:off x="9184378" y="2012036"/>
            <a:ext cx="2409090" cy="715424"/>
          </a:xfrm>
          <a:prstGeom prst="rect">
            <a:avLst/>
          </a:prstGeom>
        </p:spPr>
        <p:txBody>
          <a:bodyPr anchor="ctr">
            <a:normAutofit/>
          </a:bodyPr>
          <a:lstStyle>
            <a:lvl1pPr marL="0" marR="0" indent="0" algn="ctr" defTabSz="822960" rtl="0" eaLnBrk="1" fontAlgn="auto" latinLnBrk="0" hangingPunct="1">
              <a:lnSpc>
                <a:spcPct val="90000"/>
              </a:lnSpc>
              <a:spcBef>
                <a:spcPts val="0"/>
              </a:spcBef>
              <a:spcAft>
                <a:spcPts val="0"/>
              </a:spcAft>
              <a:buClrTx/>
              <a:buSzTx/>
              <a:buFont typeface="Calibri" panose="020F0502020204030204" charset="0"/>
              <a:buNone/>
              <a:tabLst/>
              <a:defRPr sz="1300" b="1" i="0" baseline="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Item Title</a:t>
            </a:r>
          </a:p>
        </p:txBody>
      </p:sp>
      <p:sp>
        <p:nvSpPr>
          <p:cNvPr id="44" name="Text Placeholder 8">
            <a:extLst>
              <a:ext uri="{FF2B5EF4-FFF2-40B4-BE49-F238E27FC236}">
                <a16:creationId xmlns:a16="http://schemas.microsoft.com/office/drawing/2014/main" id="{EE55688A-CCC2-4C76-8935-26A6F53946DB}"/>
              </a:ext>
            </a:extLst>
          </p:cNvPr>
          <p:cNvSpPr>
            <a:spLocks noGrp="1"/>
          </p:cNvSpPr>
          <p:nvPr>
            <p:ph type="body" sz="quarter" idx="47" hasCustomPrompt="1"/>
          </p:nvPr>
        </p:nvSpPr>
        <p:spPr>
          <a:xfrm>
            <a:off x="3667304" y="2953285"/>
            <a:ext cx="2262979" cy="3309920"/>
          </a:xfrm>
          <a:prstGeom prst="rect">
            <a:avLst/>
          </a:prstGeom>
        </p:spPr>
        <p:txBody>
          <a:bodyPr vert="horz" lIns="91440" tIns="45720" rIns="91440" bIns="45720" rtlCol="0">
            <a:noAutofit/>
          </a:bodyPr>
          <a:lstStyle>
            <a:lvl1pPr>
              <a:defRPr lang="en-US" sz="1300" dirty="0">
                <a:latin typeface="Arial" charset="0"/>
                <a:ea typeface="Arial" charset="0"/>
                <a:cs typeface="Arial" charset="0"/>
              </a:defRPr>
            </a:lvl1pPr>
          </a:lstStyle>
          <a:p>
            <a:pPr marL="171450" marR="0" lvl="0" indent="-171450" defTabSz="685800" fontAlgn="auto">
              <a:lnSpc>
                <a:spcPct val="114000"/>
              </a:lnSpc>
              <a:spcBef>
                <a:spcPts val="0"/>
              </a:spcBef>
              <a:spcAft>
                <a:spcPts val="800"/>
              </a:spcAft>
              <a:buSzTx/>
              <a:tabLst/>
            </a:pPr>
            <a:r>
              <a:rPr lang="en-US" dirty="0"/>
              <a:t>Lorem ipsum dolor sit </a:t>
            </a:r>
            <a:r>
              <a:rPr lang="en-US" dirty="0" err="1"/>
              <a:t>amet</a:t>
            </a:r>
            <a:r>
              <a:rPr lang="en-US" dirty="0"/>
              <a:t>, </a:t>
            </a:r>
            <a:r>
              <a:rPr lang="en-US" dirty="0" err="1"/>
              <a:t>consectetur</a:t>
            </a:r>
            <a:r>
              <a:rPr lang="en-US" dirty="0"/>
              <a:t>. </a:t>
            </a:r>
            <a:r>
              <a:rPr lang="en-US" dirty="0" err="1"/>
              <a:t>Vivamus</a:t>
            </a:r>
            <a:r>
              <a:rPr lang="en-US" dirty="0"/>
              <a:t> </a:t>
            </a:r>
            <a:r>
              <a:rPr lang="en-US" dirty="0" err="1"/>
              <a:t>tempor</a:t>
            </a:r>
            <a:r>
              <a:rPr lang="en-US" dirty="0"/>
              <a:t> </a:t>
            </a:r>
            <a:r>
              <a:rPr lang="en-US" dirty="0" err="1"/>
              <a:t>eleifend</a:t>
            </a:r>
            <a:r>
              <a:rPr lang="en-US" dirty="0"/>
              <a:t> </a:t>
            </a:r>
            <a:r>
              <a:rPr lang="en-US" dirty="0" err="1"/>
              <a:t>sapein</a:t>
            </a:r>
            <a:r>
              <a:rPr lang="en-US" dirty="0"/>
              <a:t>.</a:t>
            </a:r>
          </a:p>
          <a:p>
            <a:pPr marL="171450" marR="0" lvl="0" indent="-171450" defTabSz="685800" fontAlgn="auto">
              <a:lnSpc>
                <a:spcPct val="114000"/>
              </a:lnSpc>
              <a:spcBef>
                <a:spcPts val="0"/>
              </a:spcBef>
              <a:spcAft>
                <a:spcPts val="800"/>
              </a:spcAft>
              <a:buSzTx/>
              <a:tabLst/>
            </a:pPr>
            <a:r>
              <a:rPr lang="en-US" dirty="0"/>
              <a:t> </a:t>
            </a:r>
          </a:p>
        </p:txBody>
      </p:sp>
      <p:sp>
        <p:nvSpPr>
          <p:cNvPr id="45" name="Text Placeholder 8">
            <a:extLst>
              <a:ext uri="{FF2B5EF4-FFF2-40B4-BE49-F238E27FC236}">
                <a16:creationId xmlns:a16="http://schemas.microsoft.com/office/drawing/2014/main" id="{F710EFA3-8203-4B1A-94BD-95D4C7C1670A}"/>
              </a:ext>
            </a:extLst>
          </p:cNvPr>
          <p:cNvSpPr>
            <a:spLocks noGrp="1"/>
          </p:cNvSpPr>
          <p:nvPr>
            <p:ph type="body" sz="quarter" idx="48" hasCustomPrompt="1"/>
          </p:nvPr>
        </p:nvSpPr>
        <p:spPr>
          <a:xfrm>
            <a:off x="6396489" y="2953285"/>
            <a:ext cx="2348016" cy="3309920"/>
          </a:xfrm>
          <a:prstGeom prst="rect">
            <a:avLst/>
          </a:prstGeom>
        </p:spPr>
        <p:txBody>
          <a:bodyPr vert="horz" lIns="91440" tIns="45720" rIns="91440" bIns="45720" rtlCol="0">
            <a:noAutofit/>
          </a:bodyPr>
          <a:lstStyle>
            <a:lvl1pPr>
              <a:defRPr lang="en-US" sz="1300" dirty="0">
                <a:latin typeface="Arial" charset="0"/>
                <a:ea typeface="Arial" charset="0"/>
                <a:cs typeface="Arial" charset="0"/>
              </a:defRPr>
            </a:lvl1pPr>
          </a:lstStyle>
          <a:p>
            <a:pPr marL="171450" marR="0" lvl="0" indent="-171450" defTabSz="685800" fontAlgn="auto">
              <a:lnSpc>
                <a:spcPct val="114000"/>
              </a:lnSpc>
              <a:spcBef>
                <a:spcPts val="0"/>
              </a:spcBef>
              <a:spcAft>
                <a:spcPts val="800"/>
              </a:spcAft>
              <a:buSzTx/>
              <a:tabLst/>
            </a:pPr>
            <a:r>
              <a:rPr lang="en-US" dirty="0"/>
              <a:t>Lorem ipsum dolor sit </a:t>
            </a:r>
            <a:r>
              <a:rPr lang="en-US" dirty="0" err="1"/>
              <a:t>amet</a:t>
            </a:r>
            <a:r>
              <a:rPr lang="en-US" dirty="0"/>
              <a:t>, </a:t>
            </a:r>
            <a:r>
              <a:rPr lang="en-US" dirty="0" err="1"/>
              <a:t>consectetur</a:t>
            </a:r>
            <a:r>
              <a:rPr lang="en-US" dirty="0"/>
              <a:t>. </a:t>
            </a:r>
            <a:r>
              <a:rPr lang="en-US" dirty="0" err="1"/>
              <a:t>Vivamus</a:t>
            </a:r>
            <a:r>
              <a:rPr lang="en-US" dirty="0"/>
              <a:t> </a:t>
            </a:r>
            <a:r>
              <a:rPr lang="en-US" dirty="0" err="1"/>
              <a:t>tempor</a:t>
            </a:r>
            <a:r>
              <a:rPr lang="en-US" dirty="0"/>
              <a:t> </a:t>
            </a:r>
            <a:r>
              <a:rPr lang="en-US" dirty="0" err="1"/>
              <a:t>eleifend</a:t>
            </a:r>
            <a:r>
              <a:rPr lang="en-US" dirty="0"/>
              <a:t> </a:t>
            </a:r>
            <a:r>
              <a:rPr lang="en-US" dirty="0" err="1"/>
              <a:t>sapein</a:t>
            </a:r>
            <a:r>
              <a:rPr lang="en-US" dirty="0"/>
              <a:t>.</a:t>
            </a:r>
          </a:p>
          <a:p>
            <a:pPr marL="171450" marR="0" lvl="0" indent="-171450" defTabSz="685800" fontAlgn="auto">
              <a:lnSpc>
                <a:spcPct val="114000"/>
              </a:lnSpc>
              <a:spcBef>
                <a:spcPts val="0"/>
              </a:spcBef>
              <a:spcAft>
                <a:spcPts val="800"/>
              </a:spcAft>
              <a:buSzTx/>
              <a:tabLst/>
            </a:pPr>
            <a:r>
              <a:rPr lang="en-US" dirty="0"/>
              <a:t> </a:t>
            </a:r>
          </a:p>
        </p:txBody>
      </p:sp>
      <p:sp>
        <p:nvSpPr>
          <p:cNvPr id="46" name="Text Placeholder 8">
            <a:extLst>
              <a:ext uri="{FF2B5EF4-FFF2-40B4-BE49-F238E27FC236}">
                <a16:creationId xmlns:a16="http://schemas.microsoft.com/office/drawing/2014/main" id="{0F827753-3E55-4B58-AED5-2769F646B5C2}"/>
              </a:ext>
            </a:extLst>
          </p:cNvPr>
          <p:cNvSpPr>
            <a:spLocks noGrp="1"/>
          </p:cNvSpPr>
          <p:nvPr>
            <p:ph type="body" sz="quarter" idx="49" hasCustomPrompt="1"/>
          </p:nvPr>
        </p:nvSpPr>
        <p:spPr>
          <a:xfrm>
            <a:off x="9184379" y="2953285"/>
            <a:ext cx="2409090" cy="3309920"/>
          </a:xfrm>
          <a:prstGeom prst="rect">
            <a:avLst/>
          </a:prstGeom>
        </p:spPr>
        <p:txBody>
          <a:bodyPr vert="horz" lIns="91440" tIns="45720" rIns="91440" bIns="45720" rtlCol="0">
            <a:noAutofit/>
          </a:bodyPr>
          <a:lstStyle>
            <a:lvl1pPr>
              <a:defRPr lang="en-US" sz="1300" dirty="0">
                <a:latin typeface="Arial" charset="0"/>
                <a:ea typeface="Arial" charset="0"/>
                <a:cs typeface="Arial" charset="0"/>
              </a:defRPr>
            </a:lvl1pPr>
          </a:lstStyle>
          <a:p>
            <a:pPr marL="171450" marR="0" lvl="0" indent="-171450" defTabSz="685800" fontAlgn="auto">
              <a:lnSpc>
                <a:spcPct val="114000"/>
              </a:lnSpc>
              <a:spcBef>
                <a:spcPts val="0"/>
              </a:spcBef>
              <a:spcAft>
                <a:spcPts val="800"/>
              </a:spcAft>
              <a:buSzTx/>
              <a:tabLst/>
            </a:pPr>
            <a:r>
              <a:rPr lang="en-US" dirty="0"/>
              <a:t>Lorem ipsum dolor sit </a:t>
            </a:r>
            <a:r>
              <a:rPr lang="en-US" dirty="0" err="1"/>
              <a:t>amet</a:t>
            </a:r>
            <a:r>
              <a:rPr lang="en-US" dirty="0"/>
              <a:t>, </a:t>
            </a:r>
            <a:r>
              <a:rPr lang="en-US" dirty="0" err="1"/>
              <a:t>consectetur</a:t>
            </a:r>
            <a:r>
              <a:rPr lang="en-US" dirty="0"/>
              <a:t>. </a:t>
            </a:r>
            <a:r>
              <a:rPr lang="en-US" dirty="0" err="1"/>
              <a:t>Vivamus</a:t>
            </a:r>
            <a:r>
              <a:rPr lang="en-US" dirty="0"/>
              <a:t> </a:t>
            </a:r>
            <a:r>
              <a:rPr lang="en-US" dirty="0" err="1"/>
              <a:t>tempor</a:t>
            </a:r>
            <a:r>
              <a:rPr lang="en-US" dirty="0"/>
              <a:t> </a:t>
            </a:r>
            <a:r>
              <a:rPr lang="en-US" dirty="0" err="1"/>
              <a:t>eleifend</a:t>
            </a:r>
            <a:r>
              <a:rPr lang="en-US" dirty="0"/>
              <a:t> </a:t>
            </a:r>
            <a:r>
              <a:rPr lang="en-US" dirty="0" err="1"/>
              <a:t>sapein</a:t>
            </a:r>
            <a:r>
              <a:rPr lang="en-US" dirty="0"/>
              <a:t>.</a:t>
            </a:r>
          </a:p>
          <a:p>
            <a:pPr marL="171450" marR="0" lvl="0" indent="-171450" defTabSz="685800" fontAlgn="auto">
              <a:lnSpc>
                <a:spcPct val="114000"/>
              </a:lnSpc>
              <a:spcBef>
                <a:spcPts val="0"/>
              </a:spcBef>
              <a:spcAft>
                <a:spcPts val="800"/>
              </a:spcAft>
              <a:buSzTx/>
              <a:tabLst/>
            </a:pPr>
            <a:r>
              <a:rPr lang="en-US" dirty="0"/>
              <a:t> </a:t>
            </a:r>
          </a:p>
        </p:txBody>
      </p:sp>
      <p:sp>
        <p:nvSpPr>
          <p:cNvPr id="15" name="Slide Number Placeholder 2">
            <a:extLst>
              <a:ext uri="{FF2B5EF4-FFF2-40B4-BE49-F238E27FC236}">
                <a16:creationId xmlns:a16="http://schemas.microsoft.com/office/drawing/2014/main" id="{AA877555-0898-4550-8211-CE086ACA44AC}"/>
              </a:ext>
            </a:extLst>
          </p:cNvPr>
          <p:cNvSpPr>
            <a:spLocks noGrp="1"/>
          </p:cNvSpPr>
          <p:nvPr>
            <p:ph type="sldNum" sz="quarter" idx="10"/>
          </p:nvPr>
        </p:nvSpPr>
        <p:spPr>
          <a:xfrm>
            <a:off x="11326439" y="6356350"/>
            <a:ext cx="613311" cy="365125"/>
          </a:xfrm>
        </p:spPr>
        <p:txBody>
          <a:bodyPr/>
          <a:lstStyle/>
          <a:p>
            <a:fld id="{71D586D2-677B-458F-B417-DB589973A882}" type="slidenum">
              <a:rPr lang="en-US" smtClean="0"/>
              <a:pPr/>
              <a:t>‹#›</a:t>
            </a:fld>
            <a:endParaRPr lang="en-US" dirty="0"/>
          </a:p>
        </p:txBody>
      </p:sp>
    </p:spTree>
    <p:extLst>
      <p:ext uri="{BB962C8B-B14F-4D97-AF65-F5344CB8AC3E}">
        <p14:creationId xmlns:p14="http://schemas.microsoft.com/office/powerpoint/2010/main" val="15005441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rocess - 5 Items">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059010-B5E0-4BC5-B569-46F04E6E5C66}"/>
              </a:ext>
            </a:extLst>
          </p:cNvPr>
          <p:cNvPicPr>
            <a:picLocks noChangeAspect="1"/>
          </p:cNvPicPr>
          <p:nvPr/>
        </p:nvPicPr>
        <p:blipFill>
          <a:blip r:embed="rId2"/>
          <a:stretch>
            <a:fillRect/>
          </a:stretch>
        </p:blipFill>
        <p:spPr>
          <a:xfrm>
            <a:off x="362121" y="1981060"/>
            <a:ext cx="11357832" cy="804742"/>
          </a:xfrm>
          <a:prstGeom prst="rect">
            <a:avLst/>
          </a:prstGeom>
        </p:spPr>
      </p:pic>
      <p:sp>
        <p:nvSpPr>
          <p:cNvPr id="21" name="Text Placeholder 8">
            <a:extLst>
              <a:ext uri="{FF2B5EF4-FFF2-40B4-BE49-F238E27FC236}">
                <a16:creationId xmlns:a16="http://schemas.microsoft.com/office/drawing/2014/main" id="{A50C8DB2-FF90-EC48-AC80-8F02DA709AC0}"/>
              </a:ext>
            </a:extLst>
          </p:cNvPr>
          <p:cNvSpPr>
            <a:spLocks noGrp="1"/>
          </p:cNvSpPr>
          <p:nvPr>
            <p:ph type="body" sz="quarter" idx="38" hasCustomPrompt="1"/>
          </p:nvPr>
        </p:nvSpPr>
        <p:spPr>
          <a:xfrm>
            <a:off x="366374" y="2917655"/>
            <a:ext cx="2141979" cy="3309920"/>
          </a:xfrm>
          <a:prstGeom prst="rect">
            <a:avLst/>
          </a:prstGeom>
        </p:spPr>
        <p:txBody>
          <a:bodyPr vert="horz" lIns="91440" tIns="45720" rIns="91440" bIns="45720" rtlCol="0">
            <a:noAutofit/>
          </a:bodyPr>
          <a:lstStyle>
            <a:lvl1pPr>
              <a:defRPr lang="en-US" sz="1300" dirty="0">
                <a:latin typeface="Arial" charset="0"/>
                <a:ea typeface="Arial" charset="0"/>
                <a:cs typeface="Arial" charset="0"/>
              </a:defRPr>
            </a:lvl1pPr>
          </a:lstStyle>
          <a:p>
            <a:pPr marL="171450" marR="0" lvl="0" indent="-171450" defTabSz="685800" fontAlgn="auto">
              <a:lnSpc>
                <a:spcPct val="114000"/>
              </a:lnSpc>
              <a:spcBef>
                <a:spcPts val="0"/>
              </a:spcBef>
              <a:spcAft>
                <a:spcPts val="800"/>
              </a:spcAft>
              <a:buSzTx/>
              <a:tabLst/>
            </a:pPr>
            <a:r>
              <a:rPr lang="en-US" dirty="0"/>
              <a:t>Lorem ipsum dolor sit </a:t>
            </a:r>
            <a:r>
              <a:rPr lang="en-US" dirty="0" err="1"/>
              <a:t>amet</a:t>
            </a:r>
            <a:r>
              <a:rPr lang="en-US" dirty="0"/>
              <a:t>, </a:t>
            </a:r>
            <a:r>
              <a:rPr lang="en-US" dirty="0" err="1"/>
              <a:t>consectetur</a:t>
            </a:r>
            <a:r>
              <a:rPr lang="en-US" dirty="0"/>
              <a:t>. </a:t>
            </a:r>
            <a:r>
              <a:rPr lang="en-US" dirty="0" err="1"/>
              <a:t>Vivamus</a:t>
            </a:r>
            <a:r>
              <a:rPr lang="en-US" dirty="0"/>
              <a:t> </a:t>
            </a:r>
            <a:r>
              <a:rPr lang="en-US" dirty="0" err="1"/>
              <a:t>tempor</a:t>
            </a:r>
            <a:r>
              <a:rPr lang="en-US" dirty="0"/>
              <a:t> </a:t>
            </a:r>
            <a:r>
              <a:rPr lang="en-US" dirty="0" err="1"/>
              <a:t>eleifend</a:t>
            </a:r>
            <a:r>
              <a:rPr lang="en-US" dirty="0"/>
              <a:t> </a:t>
            </a:r>
            <a:r>
              <a:rPr lang="en-US" dirty="0" err="1"/>
              <a:t>sapein</a:t>
            </a:r>
            <a:r>
              <a:rPr lang="en-US" dirty="0"/>
              <a:t>.</a:t>
            </a:r>
          </a:p>
        </p:txBody>
      </p:sp>
      <p:sp>
        <p:nvSpPr>
          <p:cNvPr id="22" name="Text Placeholder 8">
            <a:extLst>
              <a:ext uri="{FF2B5EF4-FFF2-40B4-BE49-F238E27FC236}">
                <a16:creationId xmlns:a16="http://schemas.microsoft.com/office/drawing/2014/main" id="{A36E7E13-1BFC-5C49-B9D5-42789BCCF910}"/>
              </a:ext>
            </a:extLst>
          </p:cNvPr>
          <p:cNvSpPr>
            <a:spLocks noGrp="1"/>
          </p:cNvSpPr>
          <p:nvPr>
            <p:ph type="body" sz="quarter" idx="39" hasCustomPrompt="1"/>
          </p:nvPr>
        </p:nvSpPr>
        <p:spPr>
          <a:xfrm>
            <a:off x="2651466" y="2953285"/>
            <a:ext cx="2141979" cy="3309920"/>
          </a:xfrm>
          <a:prstGeom prst="rect">
            <a:avLst/>
          </a:prstGeom>
        </p:spPr>
        <p:txBody>
          <a:bodyPr vert="horz" lIns="91440" tIns="45720" rIns="91440" bIns="45720" rtlCol="0">
            <a:noAutofit/>
          </a:bodyPr>
          <a:lstStyle>
            <a:lvl1pPr>
              <a:defRPr lang="en-US" sz="1300" dirty="0">
                <a:latin typeface="Arial" charset="0"/>
                <a:ea typeface="Arial" charset="0"/>
                <a:cs typeface="Arial" charset="0"/>
              </a:defRPr>
            </a:lvl1pPr>
          </a:lstStyle>
          <a:p>
            <a:pPr marL="171450" marR="0" lvl="0" indent="-171450" defTabSz="685800" fontAlgn="auto">
              <a:lnSpc>
                <a:spcPct val="114000"/>
              </a:lnSpc>
              <a:spcBef>
                <a:spcPts val="0"/>
              </a:spcBef>
              <a:spcAft>
                <a:spcPts val="800"/>
              </a:spcAft>
              <a:buSzTx/>
              <a:tabLst/>
            </a:pPr>
            <a:r>
              <a:rPr lang="en-US" dirty="0"/>
              <a:t>Lorem ipsum dolor sit </a:t>
            </a:r>
            <a:r>
              <a:rPr lang="en-US" dirty="0" err="1"/>
              <a:t>amet</a:t>
            </a:r>
            <a:r>
              <a:rPr lang="en-US" dirty="0"/>
              <a:t>, </a:t>
            </a:r>
            <a:r>
              <a:rPr lang="en-US" dirty="0" err="1"/>
              <a:t>consectetur</a:t>
            </a:r>
            <a:r>
              <a:rPr lang="en-US" dirty="0"/>
              <a:t>. </a:t>
            </a:r>
            <a:r>
              <a:rPr lang="en-US" dirty="0" err="1"/>
              <a:t>Vivamus</a:t>
            </a:r>
            <a:r>
              <a:rPr lang="en-US" dirty="0"/>
              <a:t> </a:t>
            </a:r>
            <a:r>
              <a:rPr lang="en-US" dirty="0" err="1"/>
              <a:t>tempor</a:t>
            </a:r>
            <a:r>
              <a:rPr lang="en-US" dirty="0"/>
              <a:t> </a:t>
            </a:r>
            <a:r>
              <a:rPr lang="en-US" dirty="0" err="1"/>
              <a:t>eleifend</a:t>
            </a:r>
            <a:r>
              <a:rPr lang="en-US" dirty="0"/>
              <a:t> </a:t>
            </a:r>
            <a:r>
              <a:rPr lang="en-US" dirty="0" err="1"/>
              <a:t>sapein</a:t>
            </a:r>
            <a:r>
              <a:rPr lang="en-US" dirty="0"/>
              <a:t>.</a:t>
            </a:r>
          </a:p>
          <a:p>
            <a:pPr marL="171450" marR="0" lvl="0" indent="-171450" defTabSz="685800" fontAlgn="auto">
              <a:lnSpc>
                <a:spcPct val="114000"/>
              </a:lnSpc>
              <a:spcBef>
                <a:spcPts val="0"/>
              </a:spcBef>
              <a:spcAft>
                <a:spcPts val="800"/>
              </a:spcAft>
              <a:buSzTx/>
              <a:tabLst/>
            </a:pPr>
            <a:r>
              <a:rPr lang="en-US" dirty="0"/>
              <a:t> </a:t>
            </a:r>
          </a:p>
        </p:txBody>
      </p:sp>
      <p:sp>
        <p:nvSpPr>
          <p:cNvPr id="26" name="Text Placeholder 8">
            <a:extLst>
              <a:ext uri="{FF2B5EF4-FFF2-40B4-BE49-F238E27FC236}">
                <a16:creationId xmlns:a16="http://schemas.microsoft.com/office/drawing/2014/main" id="{731972E0-1061-6841-84DC-1557D6D3EAC7}"/>
              </a:ext>
            </a:extLst>
          </p:cNvPr>
          <p:cNvSpPr>
            <a:spLocks noGrp="1"/>
          </p:cNvSpPr>
          <p:nvPr>
            <p:ph type="body" sz="quarter" idx="42" hasCustomPrompt="1"/>
          </p:nvPr>
        </p:nvSpPr>
        <p:spPr>
          <a:xfrm>
            <a:off x="363052" y="2012036"/>
            <a:ext cx="2145301" cy="715424"/>
          </a:xfrm>
          <a:prstGeom prst="rect">
            <a:avLst/>
          </a:prstGeom>
        </p:spPr>
        <p:txBody>
          <a:bodyPr anchor="ctr"/>
          <a:lstStyle>
            <a:lvl1pPr marL="0" marR="0" indent="0" algn="ctr" defTabSz="822960" rtl="0" eaLnBrk="1" fontAlgn="auto" latinLnBrk="0" hangingPunct="1">
              <a:lnSpc>
                <a:spcPct val="90000"/>
              </a:lnSpc>
              <a:spcBef>
                <a:spcPts val="0"/>
              </a:spcBef>
              <a:spcAft>
                <a:spcPts val="0"/>
              </a:spcAft>
              <a:buClrTx/>
              <a:buSzTx/>
              <a:buFont typeface="Calibri" panose="020F0502020204030204" charset="0"/>
              <a:buNone/>
              <a:tabLst/>
              <a:defRPr sz="1300" b="1" i="0" baseline="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Item Title</a:t>
            </a:r>
          </a:p>
        </p:txBody>
      </p:sp>
      <p:sp>
        <p:nvSpPr>
          <p:cNvPr id="25" name="Text Placeholder 8">
            <a:extLst>
              <a:ext uri="{FF2B5EF4-FFF2-40B4-BE49-F238E27FC236}">
                <a16:creationId xmlns:a16="http://schemas.microsoft.com/office/drawing/2014/main" id="{04C067DC-B7C8-984B-8E7F-698F4A461DCD}"/>
              </a:ext>
            </a:extLst>
          </p:cNvPr>
          <p:cNvSpPr>
            <a:spLocks noGrp="1"/>
          </p:cNvSpPr>
          <p:nvPr>
            <p:ph type="body" sz="quarter" idx="43" hasCustomPrompt="1"/>
          </p:nvPr>
        </p:nvSpPr>
        <p:spPr>
          <a:xfrm>
            <a:off x="2718217" y="2012036"/>
            <a:ext cx="2088631" cy="715424"/>
          </a:xfrm>
          <a:prstGeom prst="rect">
            <a:avLst/>
          </a:prstGeom>
        </p:spPr>
        <p:txBody>
          <a:bodyPr anchor="ctr">
            <a:normAutofit/>
          </a:bodyPr>
          <a:lstStyle>
            <a:lvl1pPr marL="0" marR="0" indent="0" algn="ctr" defTabSz="822960" rtl="0" eaLnBrk="1" fontAlgn="auto" latinLnBrk="0" hangingPunct="1">
              <a:lnSpc>
                <a:spcPct val="90000"/>
              </a:lnSpc>
              <a:spcBef>
                <a:spcPts val="0"/>
              </a:spcBef>
              <a:spcAft>
                <a:spcPts val="0"/>
              </a:spcAft>
              <a:buClrTx/>
              <a:buSzTx/>
              <a:buFont typeface="Calibri" panose="020F0502020204030204" charset="0"/>
              <a:buNone/>
              <a:tabLst/>
              <a:defRPr sz="1300" b="1" i="0" baseline="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Item Title</a:t>
            </a:r>
          </a:p>
        </p:txBody>
      </p:sp>
      <p:sp>
        <p:nvSpPr>
          <p:cNvPr id="30" name="Text Placeholder 8">
            <a:extLst>
              <a:ext uri="{FF2B5EF4-FFF2-40B4-BE49-F238E27FC236}">
                <a16:creationId xmlns:a16="http://schemas.microsoft.com/office/drawing/2014/main" id="{BED1DD97-D90E-D348-873A-6B542DCB5C68}"/>
              </a:ext>
            </a:extLst>
          </p:cNvPr>
          <p:cNvSpPr>
            <a:spLocks noGrp="1"/>
          </p:cNvSpPr>
          <p:nvPr>
            <p:ph type="body" sz="quarter" idx="44" hasCustomPrompt="1"/>
          </p:nvPr>
        </p:nvSpPr>
        <p:spPr>
          <a:xfrm>
            <a:off x="5016710" y="2012035"/>
            <a:ext cx="2048655" cy="715424"/>
          </a:xfrm>
          <a:prstGeom prst="rect">
            <a:avLst/>
          </a:prstGeom>
        </p:spPr>
        <p:txBody>
          <a:bodyPr anchor="ctr"/>
          <a:lstStyle>
            <a:lvl1pPr marL="0" marR="0" indent="0" algn="ctr" defTabSz="822960" rtl="0" eaLnBrk="1" fontAlgn="auto" latinLnBrk="0" hangingPunct="1">
              <a:lnSpc>
                <a:spcPct val="90000"/>
              </a:lnSpc>
              <a:spcBef>
                <a:spcPts val="0"/>
              </a:spcBef>
              <a:spcAft>
                <a:spcPts val="0"/>
              </a:spcAft>
              <a:buClrTx/>
              <a:buSzTx/>
              <a:buFont typeface="Calibri" panose="020F0502020204030204" charset="0"/>
              <a:buNone/>
              <a:tabLst/>
              <a:defRPr sz="1300" b="1" i="0" baseline="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Item Title</a:t>
            </a:r>
          </a:p>
        </p:txBody>
      </p:sp>
      <p:sp>
        <p:nvSpPr>
          <p:cNvPr id="32" name="Text Placeholder 8">
            <a:extLst>
              <a:ext uri="{FF2B5EF4-FFF2-40B4-BE49-F238E27FC236}">
                <a16:creationId xmlns:a16="http://schemas.microsoft.com/office/drawing/2014/main" id="{AE344762-F8F3-C541-AB97-3FDA1F8AF002}"/>
              </a:ext>
            </a:extLst>
          </p:cNvPr>
          <p:cNvSpPr>
            <a:spLocks noGrp="1"/>
          </p:cNvSpPr>
          <p:nvPr>
            <p:ph type="body" sz="quarter" idx="45" hasCustomPrompt="1"/>
          </p:nvPr>
        </p:nvSpPr>
        <p:spPr>
          <a:xfrm>
            <a:off x="7315203" y="2012035"/>
            <a:ext cx="2098620" cy="715424"/>
          </a:xfrm>
          <a:prstGeom prst="rect">
            <a:avLst/>
          </a:prstGeom>
        </p:spPr>
        <p:txBody>
          <a:bodyPr anchor="ctr"/>
          <a:lstStyle>
            <a:lvl1pPr marL="0" marR="0" indent="0" algn="ctr" defTabSz="822960" rtl="0" eaLnBrk="1" fontAlgn="auto" latinLnBrk="0" hangingPunct="1">
              <a:lnSpc>
                <a:spcPct val="90000"/>
              </a:lnSpc>
              <a:spcBef>
                <a:spcPts val="0"/>
              </a:spcBef>
              <a:spcAft>
                <a:spcPts val="0"/>
              </a:spcAft>
              <a:buClrTx/>
              <a:buSzTx/>
              <a:buFont typeface="Calibri" panose="020F0502020204030204" charset="0"/>
              <a:buNone/>
              <a:tabLst/>
              <a:defRPr sz="1300" b="1" i="0" baseline="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Item Title</a:t>
            </a:r>
          </a:p>
        </p:txBody>
      </p:sp>
      <p:sp>
        <p:nvSpPr>
          <p:cNvPr id="15" name="Text Placeholder 8">
            <a:extLst>
              <a:ext uri="{FF2B5EF4-FFF2-40B4-BE49-F238E27FC236}">
                <a16:creationId xmlns:a16="http://schemas.microsoft.com/office/drawing/2014/main" id="{B35768DF-D63E-754D-ABB1-803D705CE204}"/>
              </a:ext>
            </a:extLst>
          </p:cNvPr>
          <p:cNvSpPr>
            <a:spLocks noGrp="1"/>
          </p:cNvSpPr>
          <p:nvPr>
            <p:ph type="body" sz="quarter" idx="46" hasCustomPrompt="1"/>
          </p:nvPr>
        </p:nvSpPr>
        <p:spPr>
          <a:xfrm>
            <a:off x="9623685" y="2012036"/>
            <a:ext cx="2013672" cy="715424"/>
          </a:xfrm>
          <a:prstGeom prst="rect">
            <a:avLst/>
          </a:prstGeom>
        </p:spPr>
        <p:txBody>
          <a:bodyPr anchor="ctr">
            <a:normAutofit/>
          </a:bodyPr>
          <a:lstStyle>
            <a:lvl1pPr marL="0" marR="0" indent="0" algn="ctr" defTabSz="822960" rtl="0" eaLnBrk="1" fontAlgn="auto" latinLnBrk="0" hangingPunct="1">
              <a:lnSpc>
                <a:spcPct val="90000"/>
              </a:lnSpc>
              <a:spcBef>
                <a:spcPts val="0"/>
              </a:spcBef>
              <a:spcAft>
                <a:spcPts val="0"/>
              </a:spcAft>
              <a:buClrTx/>
              <a:buSzTx/>
              <a:buFont typeface="Calibri" panose="020F0502020204030204" charset="0"/>
              <a:buNone/>
              <a:tabLst/>
              <a:defRPr sz="1300" b="1" i="0" baseline="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Item Title</a:t>
            </a:r>
          </a:p>
        </p:txBody>
      </p:sp>
      <p:sp>
        <p:nvSpPr>
          <p:cNvPr id="16" name="Text Placeholder 8">
            <a:extLst>
              <a:ext uri="{FF2B5EF4-FFF2-40B4-BE49-F238E27FC236}">
                <a16:creationId xmlns:a16="http://schemas.microsoft.com/office/drawing/2014/main" id="{11E25922-FD24-5E4D-9BC3-0FA762395213}"/>
              </a:ext>
            </a:extLst>
          </p:cNvPr>
          <p:cNvSpPr>
            <a:spLocks noGrp="1"/>
          </p:cNvSpPr>
          <p:nvPr>
            <p:ph type="body" sz="quarter" idx="47" hasCustomPrompt="1"/>
          </p:nvPr>
        </p:nvSpPr>
        <p:spPr>
          <a:xfrm>
            <a:off x="4985203" y="2953285"/>
            <a:ext cx="2080162" cy="3309920"/>
          </a:xfrm>
          <a:prstGeom prst="rect">
            <a:avLst/>
          </a:prstGeom>
        </p:spPr>
        <p:txBody>
          <a:bodyPr vert="horz" lIns="91440" tIns="45720" rIns="91440" bIns="45720" rtlCol="0">
            <a:noAutofit/>
          </a:bodyPr>
          <a:lstStyle>
            <a:lvl1pPr>
              <a:defRPr lang="en-US" sz="1300" dirty="0">
                <a:latin typeface="Arial" charset="0"/>
                <a:ea typeface="Arial" charset="0"/>
                <a:cs typeface="Arial" charset="0"/>
              </a:defRPr>
            </a:lvl1pPr>
          </a:lstStyle>
          <a:p>
            <a:pPr marL="171450" marR="0" lvl="0" indent="-171450" defTabSz="685800" fontAlgn="auto">
              <a:lnSpc>
                <a:spcPct val="114000"/>
              </a:lnSpc>
              <a:spcBef>
                <a:spcPts val="0"/>
              </a:spcBef>
              <a:spcAft>
                <a:spcPts val="800"/>
              </a:spcAft>
              <a:buSzTx/>
              <a:tabLst/>
            </a:pPr>
            <a:r>
              <a:rPr lang="en-US" dirty="0"/>
              <a:t>Lorem ipsum dolor sit </a:t>
            </a:r>
            <a:r>
              <a:rPr lang="en-US" dirty="0" err="1"/>
              <a:t>amet</a:t>
            </a:r>
            <a:r>
              <a:rPr lang="en-US" dirty="0"/>
              <a:t>, </a:t>
            </a:r>
            <a:r>
              <a:rPr lang="en-US" dirty="0" err="1"/>
              <a:t>consectetur</a:t>
            </a:r>
            <a:r>
              <a:rPr lang="en-US" dirty="0"/>
              <a:t>. </a:t>
            </a:r>
            <a:r>
              <a:rPr lang="en-US" dirty="0" err="1"/>
              <a:t>Vivamus</a:t>
            </a:r>
            <a:r>
              <a:rPr lang="en-US" dirty="0"/>
              <a:t> </a:t>
            </a:r>
            <a:r>
              <a:rPr lang="en-US" dirty="0" err="1"/>
              <a:t>tempor</a:t>
            </a:r>
            <a:r>
              <a:rPr lang="en-US" dirty="0"/>
              <a:t> </a:t>
            </a:r>
            <a:r>
              <a:rPr lang="en-US" dirty="0" err="1"/>
              <a:t>eleifend</a:t>
            </a:r>
            <a:r>
              <a:rPr lang="en-US" dirty="0"/>
              <a:t> </a:t>
            </a:r>
            <a:r>
              <a:rPr lang="en-US" dirty="0" err="1"/>
              <a:t>sapein</a:t>
            </a:r>
            <a:r>
              <a:rPr lang="en-US" dirty="0"/>
              <a:t>.</a:t>
            </a:r>
          </a:p>
          <a:p>
            <a:pPr marL="171450" marR="0" lvl="0" indent="-171450" defTabSz="685800" fontAlgn="auto">
              <a:lnSpc>
                <a:spcPct val="114000"/>
              </a:lnSpc>
              <a:spcBef>
                <a:spcPts val="0"/>
              </a:spcBef>
              <a:spcAft>
                <a:spcPts val="800"/>
              </a:spcAft>
              <a:buSzTx/>
              <a:tabLst/>
            </a:pPr>
            <a:r>
              <a:rPr lang="en-US" dirty="0"/>
              <a:t> </a:t>
            </a:r>
          </a:p>
        </p:txBody>
      </p:sp>
      <p:sp>
        <p:nvSpPr>
          <p:cNvPr id="17" name="Text Placeholder 8">
            <a:extLst>
              <a:ext uri="{FF2B5EF4-FFF2-40B4-BE49-F238E27FC236}">
                <a16:creationId xmlns:a16="http://schemas.microsoft.com/office/drawing/2014/main" id="{355A3F5A-CEC3-A64E-957D-0C286CAEBC13}"/>
              </a:ext>
            </a:extLst>
          </p:cNvPr>
          <p:cNvSpPr>
            <a:spLocks noGrp="1"/>
          </p:cNvSpPr>
          <p:nvPr>
            <p:ph type="body" sz="quarter" idx="48" hasCustomPrompt="1"/>
          </p:nvPr>
        </p:nvSpPr>
        <p:spPr>
          <a:xfrm>
            <a:off x="7257123" y="2953285"/>
            <a:ext cx="2141980" cy="3309920"/>
          </a:xfrm>
          <a:prstGeom prst="rect">
            <a:avLst/>
          </a:prstGeom>
        </p:spPr>
        <p:txBody>
          <a:bodyPr vert="horz" lIns="91440" tIns="45720" rIns="91440" bIns="45720" rtlCol="0">
            <a:noAutofit/>
          </a:bodyPr>
          <a:lstStyle>
            <a:lvl1pPr>
              <a:defRPr lang="en-US" sz="1300" dirty="0">
                <a:latin typeface="Arial" charset="0"/>
                <a:ea typeface="Arial" charset="0"/>
                <a:cs typeface="Arial" charset="0"/>
              </a:defRPr>
            </a:lvl1pPr>
          </a:lstStyle>
          <a:p>
            <a:pPr marL="171450" marR="0" lvl="0" indent="-171450" defTabSz="685800" fontAlgn="auto">
              <a:lnSpc>
                <a:spcPct val="114000"/>
              </a:lnSpc>
              <a:spcBef>
                <a:spcPts val="0"/>
              </a:spcBef>
              <a:spcAft>
                <a:spcPts val="800"/>
              </a:spcAft>
              <a:buSzTx/>
              <a:tabLst/>
            </a:pPr>
            <a:r>
              <a:rPr lang="en-US" dirty="0"/>
              <a:t>Lorem ipsum dolor sit </a:t>
            </a:r>
            <a:r>
              <a:rPr lang="en-US" dirty="0" err="1"/>
              <a:t>amet</a:t>
            </a:r>
            <a:r>
              <a:rPr lang="en-US" dirty="0"/>
              <a:t>, </a:t>
            </a:r>
            <a:r>
              <a:rPr lang="en-US" dirty="0" err="1"/>
              <a:t>consectetur</a:t>
            </a:r>
            <a:r>
              <a:rPr lang="en-US" dirty="0"/>
              <a:t>. </a:t>
            </a:r>
            <a:r>
              <a:rPr lang="en-US" dirty="0" err="1"/>
              <a:t>Vivamus</a:t>
            </a:r>
            <a:r>
              <a:rPr lang="en-US" dirty="0"/>
              <a:t> </a:t>
            </a:r>
            <a:r>
              <a:rPr lang="en-US" dirty="0" err="1"/>
              <a:t>tempor</a:t>
            </a:r>
            <a:r>
              <a:rPr lang="en-US" dirty="0"/>
              <a:t> </a:t>
            </a:r>
            <a:r>
              <a:rPr lang="en-US" dirty="0" err="1"/>
              <a:t>eleifend</a:t>
            </a:r>
            <a:r>
              <a:rPr lang="en-US" dirty="0"/>
              <a:t> </a:t>
            </a:r>
            <a:r>
              <a:rPr lang="en-US" dirty="0" err="1"/>
              <a:t>sapein</a:t>
            </a:r>
            <a:r>
              <a:rPr lang="en-US" dirty="0"/>
              <a:t>.</a:t>
            </a:r>
          </a:p>
          <a:p>
            <a:pPr marL="171450" marR="0" lvl="0" indent="-171450" defTabSz="685800" fontAlgn="auto">
              <a:lnSpc>
                <a:spcPct val="114000"/>
              </a:lnSpc>
              <a:spcBef>
                <a:spcPts val="0"/>
              </a:spcBef>
              <a:spcAft>
                <a:spcPts val="800"/>
              </a:spcAft>
              <a:buSzTx/>
              <a:tabLst/>
            </a:pPr>
            <a:r>
              <a:rPr lang="en-US" dirty="0"/>
              <a:t> </a:t>
            </a:r>
          </a:p>
        </p:txBody>
      </p:sp>
      <p:sp>
        <p:nvSpPr>
          <p:cNvPr id="18" name="Text Placeholder 8">
            <a:extLst>
              <a:ext uri="{FF2B5EF4-FFF2-40B4-BE49-F238E27FC236}">
                <a16:creationId xmlns:a16="http://schemas.microsoft.com/office/drawing/2014/main" id="{93C968CC-A88C-0E4F-A9D7-DF0EE72C3483}"/>
              </a:ext>
            </a:extLst>
          </p:cNvPr>
          <p:cNvSpPr>
            <a:spLocks noGrp="1"/>
          </p:cNvSpPr>
          <p:nvPr>
            <p:ph type="body" sz="quarter" idx="49" hasCustomPrompt="1"/>
          </p:nvPr>
        </p:nvSpPr>
        <p:spPr>
          <a:xfrm>
            <a:off x="9590861" y="2953285"/>
            <a:ext cx="2002607" cy="3309920"/>
          </a:xfrm>
          <a:prstGeom prst="rect">
            <a:avLst/>
          </a:prstGeom>
        </p:spPr>
        <p:txBody>
          <a:bodyPr vert="horz" lIns="91440" tIns="45720" rIns="91440" bIns="45720" rtlCol="0">
            <a:noAutofit/>
          </a:bodyPr>
          <a:lstStyle>
            <a:lvl1pPr>
              <a:defRPr lang="en-US" sz="1300" dirty="0">
                <a:latin typeface="Arial" charset="0"/>
                <a:ea typeface="Arial" charset="0"/>
                <a:cs typeface="Arial" charset="0"/>
              </a:defRPr>
            </a:lvl1pPr>
          </a:lstStyle>
          <a:p>
            <a:pPr marL="171450" marR="0" lvl="0" indent="-171450" defTabSz="685800" fontAlgn="auto">
              <a:lnSpc>
                <a:spcPct val="114000"/>
              </a:lnSpc>
              <a:spcBef>
                <a:spcPts val="0"/>
              </a:spcBef>
              <a:spcAft>
                <a:spcPts val="800"/>
              </a:spcAft>
              <a:buSzTx/>
              <a:tabLst/>
            </a:pPr>
            <a:r>
              <a:rPr lang="en-US" dirty="0"/>
              <a:t>Lorem ipsum dolor sit </a:t>
            </a:r>
            <a:r>
              <a:rPr lang="en-US" dirty="0" err="1"/>
              <a:t>amet</a:t>
            </a:r>
            <a:r>
              <a:rPr lang="en-US" dirty="0"/>
              <a:t>, </a:t>
            </a:r>
            <a:r>
              <a:rPr lang="en-US" dirty="0" err="1"/>
              <a:t>consectetur</a:t>
            </a:r>
            <a:r>
              <a:rPr lang="en-US" dirty="0"/>
              <a:t>. </a:t>
            </a:r>
            <a:r>
              <a:rPr lang="en-US" dirty="0" err="1"/>
              <a:t>Vivamus</a:t>
            </a:r>
            <a:r>
              <a:rPr lang="en-US" dirty="0"/>
              <a:t> </a:t>
            </a:r>
            <a:r>
              <a:rPr lang="en-US" dirty="0" err="1"/>
              <a:t>tempor</a:t>
            </a:r>
            <a:r>
              <a:rPr lang="en-US" dirty="0"/>
              <a:t> </a:t>
            </a:r>
            <a:r>
              <a:rPr lang="en-US" dirty="0" err="1"/>
              <a:t>eleifend</a:t>
            </a:r>
            <a:r>
              <a:rPr lang="en-US" dirty="0"/>
              <a:t> </a:t>
            </a:r>
            <a:r>
              <a:rPr lang="en-US" dirty="0" err="1"/>
              <a:t>sapein</a:t>
            </a:r>
            <a:r>
              <a:rPr lang="en-US" dirty="0"/>
              <a:t>.</a:t>
            </a:r>
          </a:p>
          <a:p>
            <a:pPr marL="171450" marR="0" lvl="0" indent="-171450" defTabSz="685800" fontAlgn="auto">
              <a:lnSpc>
                <a:spcPct val="114000"/>
              </a:lnSpc>
              <a:spcBef>
                <a:spcPts val="0"/>
              </a:spcBef>
              <a:spcAft>
                <a:spcPts val="800"/>
              </a:spcAft>
              <a:buSzTx/>
              <a:tabLst/>
            </a:pPr>
            <a:r>
              <a:rPr lang="en-US" dirty="0"/>
              <a:t> </a:t>
            </a:r>
          </a:p>
        </p:txBody>
      </p:sp>
      <p:sp>
        <p:nvSpPr>
          <p:cNvPr id="20" name="Title 1">
            <a:extLst>
              <a:ext uri="{FF2B5EF4-FFF2-40B4-BE49-F238E27FC236}">
                <a16:creationId xmlns:a16="http://schemas.microsoft.com/office/drawing/2014/main" id="{959BBD90-AC40-422A-B70C-F50CE8EE4046}"/>
              </a:ext>
            </a:extLst>
          </p:cNvPr>
          <p:cNvSpPr>
            <a:spLocks noGrp="1"/>
          </p:cNvSpPr>
          <p:nvPr>
            <p:ph type="title" hasCustomPrompt="1"/>
          </p:nvPr>
        </p:nvSpPr>
        <p:spPr>
          <a:xfrm>
            <a:off x="838200" y="594795"/>
            <a:ext cx="10826152" cy="808067"/>
          </a:xfrm>
        </p:spPr>
        <p:txBody>
          <a:bodyPr>
            <a:noAutofit/>
          </a:bodyPr>
          <a:lstStyle>
            <a:lvl1pPr>
              <a:defRPr/>
            </a:lvl1pPr>
          </a:lstStyle>
          <a:p>
            <a:r>
              <a:rPr lang="en-US" dirty="0"/>
              <a:t>Click to edit title</a:t>
            </a:r>
          </a:p>
        </p:txBody>
      </p:sp>
      <p:pic>
        <p:nvPicPr>
          <p:cNvPr id="23" name="Picture 22" descr="001">
            <a:extLst>
              <a:ext uri="{FF2B5EF4-FFF2-40B4-BE49-F238E27FC236}">
                <a16:creationId xmlns:a16="http://schemas.microsoft.com/office/drawing/2014/main" id="{21E324C1-3DA8-4A72-9366-E0D81C24513C}"/>
              </a:ext>
            </a:extLst>
          </p:cNvPr>
          <p:cNvPicPr>
            <a:picLocks noChangeAspect="1"/>
          </p:cNvPicPr>
          <p:nvPr/>
        </p:nvPicPr>
        <p:blipFill>
          <a:blip r:embed="rId3"/>
          <a:stretch>
            <a:fillRect/>
          </a:stretch>
        </p:blipFill>
        <p:spPr>
          <a:xfrm>
            <a:off x="199155" y="624204"/>
            <a:ext cx="604704" cy="279044"/>
          </a:xfrm>
          <a:prstGeom prst="rect">
            <a:avLst/>
          </a:prstGeom>
          <a:noFill/>
          <a:ln w="9525">
            <a:noFill/>
          </a:ln>
        </p:spPr>
      </p:pic>
      <p:sp>
        <p:nvSpPr>
          <p:cNvPr id="24" name="Text Placeholder 19">
            <a:extLst>
              <a:ext uri="{FF2B5EF4-FFF2-40B4-BE49-F238E27FC236}">
                <a16:creationId xmlns:a16="http://schemas.microsoft.com/office/drawing/2014/main" id="{6F54962F-B75C-4D88-BAEA-50CDE9478001}"/>
              </a:ext>
            </a:extLst>
          </p:cNvPr>
          <p:cNvSpPr>
            <a:spLocks noGrp="1"/>
          </p:cNvSpPr>
          <p:nvPr>
            <p:ph type="body" sz="quarter" idx="15"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sp>
        <p:nvSpPr>
          <p:cNvPr id="31" name="Slide Number Placeholder 2">
            <a:extLst>
              <a:ext uri="{FF2B5EF4-FFF2-40B4-BE49-F238E27FC236}">
                <a16:creationId xmlns:a16="http://schemas.microsoft.com/office/drawing/2014/main" id="{F4D1AF9F-DCC9-4EA4-9C9F-FC2831CC15C2}"/>
              </a:ext>
            </a:extLst>
          </p:cNvPr>
          <p:cNvSpPr>
            <a:spLocks noGrp="1"/>
          </p:cNvSpPr>
          <p:nvPr>
            <p:ph type="sldNum" sz="quarter" idx="10"/>
          </p:nvPr>
        </p:nvSpPr>
        <p:spPr>
          <a:xfrm>
            <a:off x="11326439" y="6356350"/>
            <a:ext cx="613311" cy="365125"/>
          </a:xfrm>
        </p:spPr>
        <p:txBody>
          <a:bodyPr/>
          <a:lstStyle/>
          <a:p>
            <a:fld id="{71D586D2-677B-458F-B417-DB589973A882}" type="slidenum">
              <a:rPr lang="en-US" smtClean="0"/>
              <a:pPr/>
              <a:t>‹#›</a:t>
            </a:fld>
            <a:endParaRPr lang="en-US" dirty="0"/>
          </a:p>
        </p:txBody>
      </p:sp>
    </p:spTree>
    <p:extLst>
      <p:ext uri="{BB962C8B-B14F-4D97-AF65-F5344CB8AC3E}">
        <p14:creationId xmlns:p14="http://schemas.microsoft.com/office/powerpoint/2010/main" val="26217994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Process Cycle">
    <p:bg>
      <p:bgPr>
        <a:solidFill>
          <a:schemeClr val="bg1"/>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59BBD90-AC40-422A-B70C-F50CE8EE4046}"/>
              </a:ext>
            </a:extLst>
          </p:cNvPr>
          <p:cNvSpPr>
            <a:spLocks noGrp="1"/>
          </p:cNvSpPr>
          <p:nvPr>
            <p:ph type="title" hasCustomPrompt="1"/>
          </p:nvPr>
        </p:nvSpPr>
        <p:spPr>
          <a:xfrm>
            <a:off x="838200" y="594795"/>
            <a:ext cx="10826152" cy="808067"/>
          </a:xfrm>
        </p:spPr>
        <p:txBody>
          <a:bodyPr>
            <a:noAutofit/>
          </a:bodyPr>
          <a:lstStyle>
            <a:lvl1pPr>
              <a:defRPr/>
            </a:lvl1pPr>
          </a:lstStyle>
          <a:p>
            <a:r>
              <a:rPr lang="en-US" dirty="0"/>
              <a:t>Click to edit title</a:t>
            </a:r>
          </a:p>
        </p:txBody>
      </p:sp>
      <p:pic>
        <p:nvPicPr>
          <p:cNvPr id="23" name="Picture 22" descr="001">
            <a:extLst>
              <a:ext uri="{FF2B5EF4-FFF2-40B4-BE49-F238E27FC236}">
                <a16:creationId xmlns:a16="http://schemas.microsoft.com/office/drawing/2014/main" id="{21E324C1-3DA8-4A72-9366-E0D81C24513C}"/>
              </a:ext>
            </a:extLst>
          </p:cNvPr>
          <p:cNvPicPr>
            <a:picLocks noChangeAspect="1"/>
          </p:cNvPicPr>
          <p:nvPr/>
        </p:nvPicPr>
        <p:blipFill>
          <a:blip r:embed="rId2"/>
          <a:stretch>
            <a:fillRect/>
          </a:stretch>
        </p:blipFill>
        <p:spPr>
          <a:xfrm>
            <a:off x="199155" y="624204"/>
            <a:ext cx="604704" cy="279044"/>
          </a:xfrm>
          <a:prstGeom prst="rect">
            <a:avLst/>
          </a:prstGeom>
          <a:noFill/>
          <a:ln w="9525">
            <a:noFill/>
          </a:ln>
        </p:spPr>
      </p:pic>
      <p:sp>
        <p:nvSpPr>
          <p:cNvPr id="24" name="Text Placeholder 19">
            <a:extLst>
              <a:ext uri="{FF2B5EF4-FFF2-40B4-BE49-F238E27FC236}">
                <a16:creationId xmlns:a16="http://schemas.microsoft.com/office/drawing/2014/main" id="{6F54962F-B75C-4D88-BAEA-50CDE9478001}"/>
              </a:ext>
            </a:extLst>
          </p:cNvPr>
          <p:cNvSpPr>
            <a:spLocks noGrp="1"/>
          </p:cNvSpPr>
          <p:nvPr>
            <p:ph type="body" sz="quarter" idx="15"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pic>
        <p:nvPicPr>
          <p:cNvPr id="3" name="Picture 2">
            <a:extLst>
              <a:ext uri="{FF2B5EF4-FFF2-40B4-BE49-F238E27FC236}">
                <a16:creationId xmlns:a16="http://schemas.microsoft.com/office/drawing/2014/main" id="{202AD6C7-EFD1-42D3-BF13-54507D611866}"/>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5452963" y="1219746"/>
            <a:ext cx="5505494" cy="5501729"/>
          </a:xfrm>
          <a:prstGeom prst="rect">
            <a:avLst/>
          </a:prstGeom>
        </p:spPr>
      </p:pic>
      <p:sp>
        <p:nvSpPr>
          <p:cNvPr id="34" name="Text Placeholder 11">
            <a:extLst>
              <a:ext uri="{FF2B5EF4-FFF2-40B4-BE49-F238E27FC236}">
                <a16:creationId xmlns:a16="http://schemas.microsoft.com/office/drawing/2014/main" id="{DB5F9630-953E-427B-8061-677CEAFCC6B5}"/>
              </a:ext>
            </a:extLst>
          </p:cNvPr>
          <p:cNvSpPr>
            <a:spLocks noGrp="1"/>
          </p:cNvSpPr>
          <p:nvPr>
            <p:ph type="body" sz="quarter" idx="33" hasCustomPrompt="1"/>
          </p:nvPr>
        </p:nvSpPr>
        <p:spPr>
          <a:xfrm>
            <a:off x="7096386" y="3059794"/>
            <a:ext cx="2045352" cy="1785508"/>
          </a:xfrm>
          <a:prstGeom prst="rect">
            <a:avLst/>
          </a:prstGeom>
        </p:spPr>
        <p:txBody>
          <a:bodyPr anchor="ctr">
            <a:noAutofit/>
          </a:bodyPr>
          <a:lstStyle>
            <a:lvl1pPr marL="0" indent="0" algn="ctr" defTabSz="685800" rtl="0" eaLnBrk="1" fontAlgn="auto" latinLnBrk="0" hangingPunct="1">
              <a:lnSpc>
                <a:spcPct val="90000"/>
              </a:lnSpc>
              <a:spcBef>
                <a:spcPct val="0"/>
              </a:spcBef>
              <a:spcAft>
                <a:spcPts val="0"/>
              </a:spcAft>
              <a:buNone/>
              <a:defRPr lang="en-US" sz="2000" b="1" i="0" kern="1200" dirty="0">
                <a:solidFill>
                  <a:srgbClr val="00558C"/>
                </a:solidFill>
                <a:latin typeface="Arial" charset="0"/>
                <a:ea typeface="Arial" charset="0"/>
                <a:cs typeface="Arial" charset="0"/>
              </a:defRPr>
            </a:lvl1pPr>
          </a:lstStyle>
          <a:p>
            <a:pPr marL="285750" lvl="0" indent="-285750" algn="ctr"/>
            <a:r>
              <a:rPr lang="en-US" dirty="0"/>
              <a:t>Add Text Here</a:t>
            </a:r>
          </a:p>
        </p:txBody>
      </p:sp>
      <p:sp>
        <p:nvSpPr>
          <p:cNvPr id="35" name="Text Placeholder 11">
            <a:extLst>
              <a:ext uri="{FF2B5EF4-FFF2-40B4-BE49-F238E27FC236}">
                <a16:creationId xmlns:a16="http://schemas.microsoft.com/office/drawing/2014/main" id="{B39222DE-834A-4F3A-8E9B-01F3B4A47BD5}"/>
              </a:ext>
            </a:extLst>
          </p:cNvPr>
          <p:cNvSpPr>
            <a:spLocks noGrp="1"/>
          </p:cNvSpPr>
          <p:nvPr>
            <p:ph type="body" sz="quarter" idx="34" hasCustomPrompt="1"/>
          </p:nvPr>
        </p:nvSpPr>
        <p:spPr>
          <a:xfrm>
            <a:off x="7826974" y="1411314"/>
            <a:ext cx="1559342" cy="1640028"/>
          </a:xfrm>
          <a:prstGeom prst="rect">
            <a:avLst/>
          </a:prstGeom>
        </p:spPr>
        <p:txBody>
          <a:bodyPr anchor="ctr">
            <a:noAutofit/>
          </a:bodyPr>
          <a:lstStyle>
            <a:lvl1pPr marL="0" indent="0" algn="ctr" defTabSz="685800" rtl="0" eaLnBrk="1" fontAlgn="auto" latinLnBrk="0" hangingPunct="1">
              <a:lnSpc>
                <a:spcPct val="90000"/>
              </a:lnSpc>
              <a:spcBef>
                <a:spcPct val="0"/>
              </a:spcBef>
              <a:spcAft>
                <a:spcPts val="0"/>
              </a:spcAft>
              <a:buNone/>
              <a:defRPr lang="en-US" sz="1600" b="1" i="0" kern="1200" dirty="0">
                <a:solidFill>
                  <a:schemeClr val="bg1"/>
                </a:solidFill>
                <a:latin typeface="Arial" charset="0"/>
                <a:ea typeface="Arial" charset="0"/>
                <a:cs typeface="Arial" charset="0"/>
              </a:defRPr>
            </a:lvl1pPr>
          </a:lstStyle>
          <a:p>
            <a:pPr lvl="0"/>
            <a:r>
              <a:rPr lang="en-US" dirty="0"/>
              <a:t>Lorem ipsum</a:t>
            </a:r>
          </a:p>
        </p:txBody>
      </p:sp>
      <p:sp>
        <p:nvSpPr>
          <p:cNvPr id="36" name="Text Placeholder 11">
            <a:extLst>
              <a:ext uri="{FF2B5EF4-FFF2-40B4-BE49-F238E27FC236}">
                <a16:creationId xmlns:a16="http://schemas.microsoft.com/office/drawing/2014/main" id="{80363964-8F17-40B1-9441-3684A3705F3A}"/>
              </a:ext>
            </a:extLst>
          </p:cNvPr>
          <p:cNvSpPr>
            <a:spLocks noGrp="1"/>
          </p:cNvSpPr>
          <p:nvPr>
            <p:ph type="body" sz="quarter" idx="35" hasCustomPrompt="1"/>
          </p:nvPr>
        </p:nvSpPr>
        <p:spPr>
          <a:xfrm>
            <a:off x="9141738" y="3660621"/>
            <a:ext cx="1559342" cy="1640028"/>
          </a:xfrm>
          <a:prstGeom prst="rect">
            <a:avLst/>
          </a:prstGeom>
        </p:spPr>
        <p:txBody>
          <a:bodyPr anchor="ctr">
            <a:noAutofit/>
          </a:bodyPr>
          <a:lstStyle>
            <a:lvl1pPr marL="0" indent="0" algn="ctr" defTabSz="685800" rtl="0" eaLnBrk="1" fontAlgn="auto" latinLnBrk="0" hangingPunct="1">
              <a:lnSpc>
                <a:spcPct val="90000"/>
              </a:lnSpc>
              <a:spcBef>
                <a:spcPct val="0"/>
              </a:spcBef>
              <a:spcAft>
                <a:spcPts val="0"/>
              </a:spcAft>
              <a:buNone/>
              <a:defRPr lang="en-US" sz="1600" b="1" i="0" kern="1200" dirty="0">
                <a:solidFill>
                  <a:schemeClr val="bg1"/>
                </a:solidFill>
                <a:latin typeface="Arial" charset="0"/>
                <a:ea typeface="Arial" charset="0"/>
                <a:cs typeface="Arial" charset="0"/>
              </a:defRPr>
            </a:lvl1pPr>
          </a:lstStyle>
          <a:p>
            <a:pPr lvl="0"/>
            <a:r>
              <a:rPr lang="en-US" dirty="0"/>
              <a:t>Lorem ipsum</a:t>
            </a:r>
          </a:p>
        </p:txBody>
      </p:sp>
      <p:sp>
        <p:nvSpPr>
          <p:cNvPr id="37" name="Text Placeholder 11">
            <a:extLst>
              <a:ext uri="{FF2B5EF4-FFF2-40B4-BE49-F238E27FC236}">
                <a16:creationId xmlns:a16="http://schemas.microsoft.com/office/drawing/2014/main" id="{FC610751-5FDC-4A2F-9E1D-93BF2C71C866}"/>
              </a:ext>
            </a:extLst>
          </p:cNvPr>
          <p:cNvSpPr>
            <a:spLocks noGrp="1"/>
          </p:cNvSpPr>
          <p:nvPr>
            <p:ph type="body" sz="quarter" idx="36" hasCustomPrompt="1"/>
          </p:nvPr>
        </p:nvSpPr>
        <p:spPr>
          <a:xfrm>
            <a:off x="6840664" y="4845302"/>
            <a:ext cx="1559342" cy="1640028"/>
          </a:xfrm>
          <a:prstGeom prst="rect">
            <a:avLst/>
          </a:prstGeom>
        </p:spPr>
        <p:txBody>
          <a:bodyPr anchor="ctr">
            <a:noAutofit/>
          </a:bodyPr>
          <a:lstStyle>
            <a:lvl1pPr marL="0" indent="0" algn="ctr" defTabSz="685800" rtl="0" eaLnBrk="1" fontAlgn="auto" latinLnBrk="0" hangingPunct="1">
              <a:lnSpc>
                <a:spcPct val="90000"/>
              </a:lnSpc>
              <a:spcBef>
                <a:spcPct val="0"/>
              </a:spcBef>
              <a:spcAft>
                <a:spcPts val="0"/>
              </a:spcAft>
              <a:buNone/>
              <a:defRPr lang="en-US" sz="1600" b="1" i="0" kern="1200" dirty="0">
                <a:solidFill>
                  <a:schemeClr val="bg1"/>
                </a:solidFill>
                <a:latin typeface="Arial" charset="0"/>
                <a:ea typeface="Arial" charset="0"/>
                <a:cs typeface="Arial" charset="0"/>
              </a:defRPr>
            </a:lvl1pPr>
          </a:lstStyle>
          <a:p>
            <a:pPr lvl="0"/>
            <a:r>
              <a:rPr lang="en-US" dirty="0"/>
              <a:t>Lorem ipsum</a:t>
            </a:r>
          </a:p>
        </p:txBody>
      </p:sp>
      <p:sp>
        <p:nvSpPr>
          <p:cNvPr id="38" name="Text Placeholder 11">
            <a:extLst>
              <a:ext uri="{FF2B5EF4-FFF2-40B4-BE49-F238E27FC236}">
                <a16:creationId xmlns:a16="http://schemas.microsoft.com/office/drawing/2014/main" id="{8284959F-957B-4C77-9722-3A8D687F3EB3}"/>
              </a:ext>
            </a:extLst>
          </p:cNvPr>
          <p:cNvSpPr>
            <a:spLocks noGrp="1"/>
          </p:cNvSpPr>
          <p:nvPr>
            <p:ph type="body" sz="quarter" idx="37" hasCustomPrompt="1"/>
          </p:nvPr>
        </p:nvSpPr>
        <p:spPr>
          <a:xfrm>
            <a:off x="5495003" y="2596057"/>
            <a:ext cx="1559342" cy="1640028"/>
          </a:xfrm>
          <a:prstGeom prst="rect">
            <a:avLst/>
          </a:prstGeom>
        </p:spPr>
        <p:txBody>
          <a:bodyPr anchor="ctr">
            <a:noAutofit/>
          </a:bodyPr>
          <a:lstStyle>
            <a:lvl1pPr marL="0" indent="0" algn="ctr" defTabSz="685800" rtl="0" eaLnBrk="1" fontAlgn="auto" latinLnBrk="0" hangingPunct="1">
              <a:lnSpc>
                <a:spcPct val="90000"/>
              </a:lnSpc>
              <a:spcBef>
                <a:spcPct val="0"/>
              </a:spcBef>
              <a:spcAft>
                <a:spcPts val="0"/>
              </a:spcAft>
              <a:buNone/>
              <a:defRPr lang="en-US" sz="1600" b="1" i="0" kern="1200" dirty="0">
                <a:solidFill>
                  <a:schemeClr val="bg1"/>
                </a:solidFill>
                <a:latin typeface="Arial" charset="0"/>
                <a:ea typeface="Arial" charset="0"/>
                <a:cs typeface="Arial" charset="0"/>
              </a:defRPr>
            </a:lvl1pPr>
          </a:lstStyle>
          <a:p>
            <a:pPr lvl="0"/>
            <a:r>
              <a:rPr lang="en-US" dirty="0"/>
              <a:t>Lorem ipsum</a:t>
            </a:r>
          </a:p>
        </p:txBody>
      </p:sp>
      <p:sp>
        <p:nvSpPr>
          <p:cNvPr id="6" name="Text Placeholder 5">
            <a:extLst>
              <a:ext uri="{FF2B5EF4-FFF2-40B4-BE49-F238E27FC236}">
                <a16:creationId xmlns:a16="http://schemas.microsoft.com/office/drawing/2014/main" id="{DF9EF42D-D90C-4B1F-B72D-2AAE37F5A32F}"/>
              </a:ext>
            </a:extLst>
          </p:cNvPr>
          <p:cNvSpPr>
            <a:spLocks noGrp="1"/>
          </p:cNvSpPr>
          <p:nvPr>
            <p:ph type="body" sz="quarter" idx="51"/>
          </p:nvPr>
        </p:nvSpPr>
        <p:spPr>
          <a:xfrm>
            <a:off x="835025" y="1524001"/>
            <a:ext cx="4445000" cy="5025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Slide Number Placeholder 2">
            <a:extLst>
              <a:ext uri="{FF2B5EF4-FFF2-40B4-BE49-F238E27FC236}">
                <a16:creationId xmlns:a16="http://schemas.microsoft.com/office/drawing/2014/main" id="{69E71E03-3A7C-4798-A4D0-36C78FC7CCA2}"/>
              </a:ext>
            </a:extLst>
          </p:cNvPr>
          <p:cNvSpPr>
            <a:spLocks noGrp="1"/>
          </p:cNvSpPr>
          <p:nvPr>
            <p:ph type="sldNum" sz="quarter" idx="10"/>
          </p:nvPr>
        </p:nvSpPr>
        <p:spPr>
          <a:xfrm>
            <a:off x="11326439" y="6356350"/>
            <a:ext cx="613311" cy="365125"/>
          </a:xfrm>
        </p:spPr>
        <p:txBody>
          <a:bodyPr/>
          <a:lstStyle/>
          <a:p>
            <a:fld id="{71D586D2-677B-458F-B417-DB589973A882}" type="slidenum">
              <a:rPr lang="en-US" smtClean="0"/>
              <a:pPr/>
              <a:t>‹#›</a:t>
            </a:fld>
            <a:endParaRPr lang="en-US" dirty="0"/>
          </a:p>
        </p:txBody>
      </p:sp>
    </p:spTree>
    <p:extLst>
      <p:ext uri="{BB962C8B-B14F-4D97-AF65-F5344CB8AC3E}">
        <p14:creationId xmlns:p14="http://schemas.microsoft.com/office/powerpoint/2010/main" val="1070604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A30DB-0C12-4E6D-8879-583FF19857A5}"/>
              </a:ext>
            </a:extLst>
          </p:cNvPr>
          <p:cNvSpPr>
            <a:spLocks noGrp="1"/>
          </p:cNvSpPr>
          <p:nvPr>
            <p:ph type="title" hasCustomPrompt="1"/>
          </p:nvPr>
        </p:nvSpPr>
        <p:spPr>
          <a:xfrm>
            <a:off x="5553075" y="594795"/>
            <a:ext cx="6006501" cy="808067"/>
          </a:xfrm>
        </p:spPr>
        <p:txBody>
          <a:bodyPr/>
          <a:lstStyle>
            <a:lvl1pPr>
              <a:defRPr cap="none" baseline="0"/>
            </a:lvl1pPr>
          </a:lstStyle>
          <a:p>
            <a:r>
              <a:rPr lang="en-US" dirty="0"/>
              <a:t>Agenda</a:t>
            </a:r>
          </a:p>
        </p:txBody>
      </p:sp>
      <p:sp>
        <p:nvSpPr>
          <p:cNvPr id="3" name="Slide Number Placeholder 2">
            <a:extLst>
              <a:ext uri="{FF2B5EF4-FFF2-40B4-BE49-F238E27FC236}">
                <a16:creationId xmlns:a16="http://schemas.microsoft.com/office/drawing/2014/main" id="{59C28CCA-BC6D-4653-A431-CD72C0F85839}"/>
              </a:ext>
            </a:extLst>
          </p:cNvPr>
          <p:cNvSpPr>
            <a:spLocks noGrp="1"/>
          </p:cNvSpPr>
          <p:nvPr>
            <p:ph type="sldNum" sz="quarter" idx="10"/>
          </p:nvPr>
        </p:nvSpPr>
        <p:spPr/>
        <p:txBody>
          <a:bodyPr/>
          <a:lstStyle/>
          <a:p>
            <a:fld id="{71D586D2-677B-458F-B417-DB589973A882}" type="slidenum">
              <a:rPr lang="en-US" smtClean="0"/>
              <a:pPr/>
              <a:t>‹#›</a:t>
            </a:fld>
            <a:endParaRPr lang="en-US" dirty="0"/>
          </a:p>
        </p:txBody>
      </p:sp>
      <p:pic>
        <p:nvPicPr>
          <p:cNvPr id="4" name="Picture 3" descr="001">
            <a:extLst>
              <a:ext uri="{FF2B5EF4-FFF2-40B4-BE49-F238E27FC236}">
                <a16:creationId xmlns:a16="http://schemas.microsoft.com/office/drawing/2014/main" id="{2E22136B-8A90-4A10-AB91-760BD9953CB0}"/>
              </a:ext>
            </a:extLst>
          </p:cNvPr>
          <p:cNvPicPr>
            <a:picLocks noChangeAspect="1"/>
          </p:cNvPicPr>
          <p:nvPr/>
        </p:nvPicPr>
        <p:blipFill>
          <a:blip r:embed="rId2"/>
          <a:stretch>
            <a:fillRect/>
          </a:stretch>
        </p:blipFill>
        <p:spPr>
          <a:xfrm>
            <a:off x="4871555" y="635927"/>
            <a:ext cx="604704" cy="279044"/>
          </a:xfrm>
          <a:prstGeom prst="rect">
            <a:avLst/>
          </a:prstGeom>
          <a:noFill/>
          <a:ln w="9525">
            <a:noFill/>
          </a:ln>
        </p:spPr>
      </p:pic>
      <p:sp>
        <p:nvSpPr>
          <p:cNvPr id="5" name="Rectangle 4">
            <a:extLst>
              <a:ext uri="{FF2B5EF4-FFF2-40B4-BE49-F238E27FC236}">
                <a16:creationId xmlns:a16="http://schemas.microsoft.com/office/drawing/2014/main" id="{3A24B79E-9414-49C2-B89A-023E54B4DDB8}"/>
              </a:ext>
            </a:extLst>
          </p:cNvPr>
          <p:cNvSpPr/>
          <p:nvPr/>
        </p:nvSpPr>
        <p:spPr>
          <a:xfrm>
            <a:off x="1" y="1"/>
            <a:ext cx="4667251" cy="6858000"/>
          </a:xfrm>
          <a:prstGeom prst="rect">
            <a:avLst/>
          </a:prstGeom>
          <a:solidFill>
            <a:srgbClr val="005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strike="noStrike" noProof="1">
              <a:latin typeface="Arial" panose="020B06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6098B241-A5CE-4FD6-A915-2B8B03DCEA35}"/>
              </a:ext>
            </a:extLst>
          </p:cNvPr>
          <p:cNvSpPr>
            <a:spLocks noGrp="1"/>
          </p:cNvSpPr>
          <p:nvPr>
            <p:ph type="body" sz="quarter" idx="11" hasCustomPrompt="1"/>
          </p:nvPr>
        </p:nvSpPr>
        <p:spPr>
          <a:xfrm>
            <a:off x="5553075" y="1469178"/>
            <a:ext cx="6007100" cy="4953000"/>
          </a:xfrm>
          <a:prstGeom prst="rect">
            <a:avLst/>
          </a:prstGeom>
        </p:spPr>
        <p:txBody>
          <a:bodyPr>
            <a:noAutofit/>
          </a:bodyPr>
          <a:lstStyle>
            <a:lvl1pPr>
              <a:spcBef>
                <a:spcPts val="1600"/>
              </a:spcBef>
              <a:defRPr>
                <a:solidFill>
                  <a:schemeClr val="accent5"/>
                </a:solidFill>
              </a:defRPr>
            </a:lvl1pPr>
          </a:lstStyle>
          <a:p>
            <a:pPr lvl="0"/>
            <a:r>
              <a:rPr lang="en-US" dirty="0"/>
              <a:t>Section Title 1</a:t>
            </a:r>
          </a:p>
          <a:p>
            <a:pPr lvl="0"/>
            <a:r>
              <a:rPr lang="en-US" dirty="0"/>
              <a:t>Section Title 2</a:t>
            </a:r>
          </a:p>
          <a:p>
            <a:pPr lvl="0"/>
            <a:r>
              <a:rPr lang="en-US" dirty="0"/>
              <a:t>Section Title 3</a:t>
            </a:r>
          </a:p>
          <a:p>
            <a:pPr lvl="0"/>
            <a:r>
              <a:rPr lang="en-US" dirty="0"/>
              <a:t>Section Title 4</a:t>
            </a:r>
          </a:p>
          <a:p>
            <a:pPr lvl="0"/>
            <a:r>
              <a:rPr lang="en-US" dirty="0"/>
              <a:t>Section Title 5</a:t>
            </a:r>
          </a:p>
        </p:txBody>
      </p:sp>
      <p:sp>
        <p:nvSpPr>
          <p:cNvPr id="9" name="Picture Placeholder 17">
            <a:extLst>
              <a:ext uri="{FF2B5EF4-FFF2-40B4-BE49-F238E27FC236}">
                <a16:creationId xmlns:a16="http://schemas.microsoft.com/office/drawing/2014/main" id="{6AEB2D7E-1C4F-4825-90D4-ED1AD1BB3953}"/>
              </a:ext>
            </a:extLst>
          </p:cNvPr>
          <p:cNvSpPr>
            <a:spLocks noGrp="1"/>
          </p:cNvSpPr>
          <p:nvPr>
            <p:ph type="pic" sz="quarter" idx="14"/>
          </p:nvPr>
        </p:nvSpPr>
        <p:spPr>
          <a:xfrm>
            <a:off x="647210" y="1316240"/>
            <a:ext cx="964449" cy="868006"/>
          </a:xfrm>
          <a:prstGeom prst="rect">
            <a:avLst/>
          </a:prstGeom>
          <a:solidFill>
            <a:schemeClr val="tx2"/>
          </a:solidFill>
        </p:spPr>
        <p:txBody>
          <a:bodyPr anchor="ctr">
            <a:normAutofit/>
          </a:bodyPr>
          <a:lstStyle>
            <a:lvl1pPr marL="0" indent="0" algn="ctr">
              <a:buNone/>
              <a:defRPr sz="1200" i="1">
                <a:solidFill>
                  <a:schemeClr val="bg2"/>
                </a:solidFill>
                <a:latin typeface="Arial" panose="020B0604020202020204" pitchFamily="34" charset="0"/>
                <a:cs typeface="Arial" panose="020B0604020202020204" pitchFamily="34" charset="0"/>
              </a:defRPr>
            </a:lvl1pPr>
          </a:lstStyle>
          <a:p>
            <a:r>
              <a:rPr lang="en-US"/>
              <a:t>Click icon to add picture</a:t>
            </a:r>
            <a:endParaRPr lang="en-US" dirty="0"/>
          </a:p>
        </p:txBody>
      </p:sp>
      <p:sp>
        <p:nvSpPr>
          <p:cNvPr id="10" name="Picture Placeholder 17">
            <a:extLst>
              <a:ext uri="{FF2B5EF4-FFF2-40B4-BE49-F238E27FC236}">
                <a16:creationId xmlns:a16="http://schemas.microsoft.com/office/drawing/2014/main" id="{CACCCD8C-E1C1-4C68-A884-B095393AEDA7}"/>
              </a:ext>
            </a:extLst>
          </p:cNvPr>
          <p:cNvSpPr>
            <a:spLocks noGrp="1"/>
          </p:cNvSpPr>
          <p:nvPr>
            <p:ph type="pic" sz="quarter" idx="24"/>
          </p:nvPr>
        </p:nvSpPr>
        <p:spPr>
          <a:xfrm>
            <a:off x="647210" y="2955463"/>
            <a:ext cx="964449" cy="868006"/>
          </a:xfrm>
          <a:prstGeom prst="rect">
            <a:avLst/>
          </a:prstGeom>
          <a:solidFill>
            <a:schemeClr val="tx2"/>
          </a:solidFill>
        </p:spPr>
        <p:txBody>
          <a:bodyPr anchor="ctr">
            <a:normAutofit/>
          </a:bodyPr>
          <a:lstStyle>
            <a:lvl1pPr marL="0" indent="0" algn="ctr">
              <a:buNone/>
              <a:defRPr sz="1200" i="1">
                <a:solidFill>
                  <a:schemeClr val="bg2"/>
                </a:solidFill>
                <a:latin typeface="Arial" panose="020B0604020202020204" pitchFamily="34" charset="0"/>
                <a:cs typeface="Arial" panose="020B0604020202020204" pitchFamily="34" charset="0"/>
              </a:defRPr>
            </a:lvl1pPr>
          </a:lstStyle>
          <a:p>
            <a:r>
              <a:rPr lang="en-US"/>
              <a:t>Click icon to add picture</a:t>
            </a:r>
            <a:endParaRPr lang="en-US" dirty="0"/>
          </a:p>
        </p:txBody>
      </p:sp>
      <p:sp>
        <p:nvSpPr>
          <p:cNvPr id="11" name="Picture Placeholder 17">
            <a:extLst>
              <a:ext uri="{FF2B5EF4-FFF2-40B4-BE49-F238E27FC236}">
                <a16:creationId xmlns:a16="http://schemas.microsoft.com/office/drawing/2014/main" id="{C980C588-A2E7-4573-954C-7F7E5C940F30}"/>
              </a:ext>
            </a:extLst>
          </p:cNvPr>
          <p:cNvSpPr>
            <a:spLocks noGrp="1"/>
          </p:cNvSpPr>
          <p:nvPr>
            <p:ph type="pic" sz="quarter" idx="25"/>
          </p:nvPr>
        </p:nvSpPr>
        <p:spPr>
          <a:xfrm>
            <a:off x="647210" y="4621938"/>
            <a:ext cx="964449" cy="868006"/>
          </a:xfrm>
          <a:prstGeom prst="rect">
            <a:avLst/>
          </a:prstGeom>
          <a:solidFill>
            <a:schemeClr val="tx2"/>
          </a:solidFill>
        </p:spPr>
        <p:txBody>
          <a:bodyPr anchor="ctr">
            <a:normAutofit/>
          </a:bodyPr>
          <a:lstStyle>
            <a:lvl1pPr marL="0" indent="0" algn="ctr">
              <a:buNone/>
              <a:defRPr sz="1200" i="1">
                <a:solidFill>
                  <a:schemeClr val="bg2"/>
                </a:solidFill>
                <a:latin typeface="Arial" panose="020B0604020202020204" pitchFamily="34" charset="0"/>
                <a:cs typeface="Arial" panose="020B0604020202020204" pitchFamily="34"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8970BD74-01A3-49E8-982B-E8C90663083F}"/>
              </a:ext>
            </a:extLst>
          </p:cNvPr>
          <p:cNvSpPr>
            <a:spLocks noGrp="1"/>
          </p:cNvSpPr>
          <p:nvPr>
            <p:ph type="body" sz="quarter" idx="15" hasCustomPrompt="1"/>
          </p:nvPr>
        </p:nvSpPr>
        <p:spPr>
          <a:xfrm>
            <a:off x="1776138" y="1138130"/>
            <a:ext cx="2795861" cy="572429"/>
          </a:xfrm>
          <a:prstGeom prst="rect">
            <a:avLst/>
          </a:prstGeom>
        </p:spPr>
        <p:txBody>
          <a:bodyPr anchor="b">
            <a:noAutofit/>
          </a:bodyPr>
          <a:lstStyle>
            <a:lvl1pPr marL="0" indent="0">
              <a:buNone/>
              <a:defRPr sz="1600" b="1" i="0" cap="none" baseline="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Presenter 1 name</a:t>
            </a:r>
          </a:p>
        </p:txBody>
      </p:sp>
      <p:sp>
        <p:nvSpPr>
          <p:cNvPr id="13" name="Text Placeholder 22">
            <a:extLst>
              <a:ext uri="{FF2B5EF4-FFF2-40B4-BE49-F238E27FC236}">
                <a16:creationId xmlns:a16="http://schemas.microsoft.com/office/drawing/2014/main" id="{C6D27772-3D6C-47A6-9ACF-76426080992D}"/>
              </a:ext>
            </a:extLst>
          </p:cNvPr>
          <p:cNvSpPr>
            <a:spLocks noGrp="1"/>
          </p:cNvSpPr>
          <p:nvPr>
            <p:ph type="body" sz="quarter" idx="16" hasCustomPrompt="1"/>
          </p:nvPr>
        </p:nvSpPr>
        <p:spPr>
          <a:xfrm>
            <a:off x="1776142" y="1659143"/>
            <a:ext cx="2795862" cy="896900"/>
          </a:xfrm>
          <a:prstGeom prst="rect">
            <a:avLst/>
          </a:prstGeom>
        </p:spPr>
        <p:txBody>
          <a:bodyPr>
            <a:noAutofit/>
          </a:bodyPr>
          <a:lstStyle>
            <a:lvl1pPr marL="0" indent="0">
              <a:lnSpc>
                <a:spcPct val="100000"/>
              </a:lnSpc>
              <a:spcBef>
                <a:spcPts val="0"/>
              </a:spcBef>
              <a:buNone/>
              <a:defRPr lang="en-US" sz="1300" b="0" i="0" baseline="0" dirty="0" smtClean="0">
                <a:solidFill>
                  <a:schemeClr val="bg1"/>
                </a:solidFill>
                <a:latin typeface="Arial" panose="020B0604020202020204" pitchFamily="34" charset="0"/>
                <a:ea typeface="Arial" panose="020B0604020202020204" pitchFamily="34" charset="0"/>
                <a:cs typeface="Arial" panose="020B0604020202020204" pitchFamily="34" charset="0"/>
              </a:defRPr>
            </a:lvl1pPr>
            <a:lvl2pPr marL="411463" indent="0">
              <a:buNone/>
              <a:defRPr lang="en-US" b="0" i="0" dirty="0" smtClean="0">
                <a:solidFill>
                  <a:schemeClr val="bg1"/>
                </a:solidFill>
                <a:latin typeface="TT Norms" charset="0"/>
                <a:ea typeface="TT Norms" charset="0"/>
                <a:cs typeface="TT Norms" charset="0"/>
              </a:defRPr>
            </a:lvl2pPr>
            <a:lvl3pPr marL="822928" indent="0">
              <a:buNone/>
              <a:defRPr lang="en-US" b="0" i="0" dirty="0" smtClean="0">
                <a:solidFill>
                  <a:schemeClr val="bg1"/>
                </a:solidFill>
                <a:latin typeface="TT Norms" charset="0"/>
                <a:ea typeface="TT Norms" charset="0"/>
                <a:cs typeface="TT Norms" charset="0"/>
              </a:defRPr>
            </a:lvl3pPr>
            <a:lvl4pPr marL="1234391" indent="0">
              <a:buNone/>
              <a:defRPr lang="en-US" b="0" i="0" dirty="0" smtClean="0">
                <a:solidFill>
                  <a:schemeClr val="bg1"/>
                </a:solidFill>
                <a:latin typeface="TT Norms" charset="0"/>
                <a:ea typeface="TT Norms" charset="0"/>
                <a:cs typeface="TT Norms" charset="0"/>
              </a:defRPr>
            </a:lvl4pPr>
            <a:lvl5pPr marL="1645854" indent="0">
              <a:buNone/>
              <a:defRPr lang="en-US" b="0" i="0" dirty="0">
                <a:solidFill>
                  <a:schemeClr val="bg1"/>
                </a:solidFill>
                <a:latin typeface="TT Norms" charset="0"/>
                <a:ea typeface="TT Norms" charset="0"/>
                <a:cs typeface="TT Norms" charset="0"/>
              </a:defRPr>
            </a:lvl5pPr>
          </a:lstStyle>
          <a:p>
            <a:pPr lvl="0"/>
            <a:r>
              <a:rPr lang="en-US" dirty="0"/>
              <a:t>Title, Company Name</a:t>
            </a:r>
          </a:p>
        </p:txBody>
      </p:sp>
      <p:sp>
        <p:nvSpPr>
          <p:cNvPr id="14" name="Text Placeholder 19">
            <a:extLst>
              <a:ext uri="{FF2B5EF4-FFF2-40B4-BE49-F238E27FC236}">
                <a16:creationId xmlns:a16="http://schemas.microsoft.com/office/drawing/2014/main" id="{8AB36E1C-ABFA-42E0-A927-D18C580F2EB9}"/>
              </a:ext>
            </a:extLst>
          </p:cNvPr>
          <p:cNvSpPr>
            <a:spLocks noGrp="1"/>
          </p:cNvSpPr>
          <p:nvPr>
            <p:ph type="body" sz="quarter" idx="26" hasCustomPrompt="1"/>
          </p:nvPr>
        </p:nvSpPr>
        <p:spPr>
          <a:xfrm>
            <a:off x="1776138" y="2776530"/>
            <a:ext cx="2795861" cy="572429"/>
          </a:xfrm>
          <a:prstGeom prst="rect">
            <a:avLst/>
          </a:prstGeom>
        </p:spPr>
        <p:txBody>
          <a:bodyPr anchor="b">
            <a:noAutofit/>
          </a:bodyPr>
          <a:lstStyle>
            <a:lvl1pPr marL="0" indent="0">
              <a:buNone/>
              <a:defRPr sz="1600" b="1" i="0" cap="none" baseline="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Presenter 2 name</a:t>
            </a:r>
          </a:p>
        </p:txBody>
      </p:sp>
      <p:sp>
        <p:nvSpPr>
          <p:cNvPr id="15" name="Text Placeholder 22">
            <a:extLst>
              <a:ext uri="{FF2B5EF4-FFF2-40B4-BE49-F238E27FC236}">
                <a16:creationId xmlns:a16="http://schemas.microsoft.com/office/drawing/2014/main" id="{1D7DA1AB-C8AC-498D-B708-B4845A309B92}"/>
              </a:ext>
            </a:extLst>
          </p:cNvPr>
          <p:cNvSpPr>
            <a:spLocks noGrp="1"/>
          </p:cNvSpPr>
          <p:nvPr>
            <p:ph type="body" sz="quarter" idx="27" hasCustomPrompt="1"/>
          </p:nvPr>
        </p:nvSpPr>
        <p:spPr>
          <a:xfrm>
            <a:off x="1776142" y="3297543"/>
            <a:ext cx="2795858" cy="929567"/>
          </a:xfrm>
          <a:prstGeom prst="rect">
            <a:avLst/>
          </a:prstGeom>
        </p:spPr>
        <p:txBody>
          <a:bodyPr>
            <a:noAutofit/>
          </a:bodyPr>
          <a:lstStyle>
            <a:lvl1pPr marL="0" indent="0">
              <a:lnSpc>
                <a:spcPct val="100000"/>
              </a:lnSpc>
              <a:spcBef>
                <a:spcPts val="0"/>
              </a:spcBef>
              <a:buNone/>
              <a:defRPr lang="en-US" sz="1300" b="0" i="0" baseline="0" dirty="0" smtClean="0">
                <a:solidFill>
                  <a:schemeClr val="bg1"/>
                </a:solidFill>
                <a:latin typeface="Arial" panose="020B0604020202020204" pitchFamily="34" charset="0"/>
                <a:ea typeface="Arial" panose="020B0604020202020204" pitchFamily="34" charset="0"/>
                <a:cs typeface="Arial" panose="020B0604020202020204" pitchFamily="34" charset="0"/>
              </a:defRPr>
            </a:lvl1pPr>
            <a:lvl2pPr marL="411463" indent="0">
              <a:buNone/>
              <a:defRPr lang="en-US" b="0" i="0" dirty="0" smtClean="0">
                <a:solidFill>
                  <a:schemeClr val="bg1"/>
                </a:solidFill>
                <a:latin typeface="TT Norms" charset="0"/>
                <a:ea typeface="TT Norms" charset="0"/>
                <a:cs typeface="TT Norms" charset="0"/>
              </a:defRPr>
            </a:lvl2pPr>
            <a:lvl3pPr marL="822928" indent="0">
              <a:buNone/>
              <a:defRPr lang="en-US" b="0" i="0" dirty="0" smtClean="0">
                <a:solidFill>
                  <a:schemeClr val="bg1"/>
                </a:solidFill>
                <a:latin typeface="TT Norms" charset="0"/>
                <a:ea typeface="TT Norms" charset="0"/>
                <a:cs typeface="TT Norms" charset="0"/>
              </a:defRPr>
            </a:lvl3pPr>
            <a:lvl4pPr marL="1234391" indent="0">
              <a:buNone/>
              <a:defRPr lang="en-US" b="0" i="0" dirty="0" smtClean="0">
                <a:solidFill>
                  <a:schemeClr val="bg1"/>
                </a:solidFill>
                <a:latin typeface="TT Norms" charset="0"/>
                <a:ea typeface="TT Norms" charset="0"/>
                <a:cs typeface="TT Norms" charset="0"/>
              </a:defRPr>
            </a:lvl4pPr>
            <a:lvl5pPr marL="1645854" indent="0">
              <a:buNone/>
              <a:defRPr lang="en-US" b="0" i="0" dirty="0">
                <a:solidFill>
                  <a:schemeClr val="bg1"/>
                </a:solidFill>
                <a:latin typeface="TT Norms" charset="0"/>
                <a:ea typeface="TT Norms" charset="0"/>
                <a:cs typeface="TT Norms" charset="0"/>
              </a:defRPr>
            </a:lvl5pPr>
          </a:lstStyle>
          <a:p>
            <a:pPr lvl="0"/>
            <a:r>
              <a:rPr lang="en-US" dirty="0"/>
              <a:t>Title, Company Name</a:t>
            </a:r>
          </a:p>
        </p:txBody>
      </p:sp>
      <p:sp>
        <p:nvSpPr>
          <p:cNvPr id="16" name="Text Placeholder 19">
            <a:extLst>
              <a:ext uri="{FF2B5EF4-FFF2-40B4-BE49-F238E27FC236}">
                <a16:creationId xmlns:a16="http://schemas.microsoft.com/office/drawing/2014/main" id="{7B5A69F9-AE5E-407E-B041-F9DF52395559}"/>
              </a:ext>
            </a:extLst>
          </p:cNvPr>
          <p:cNvSpPr>
            <a:spLocks noGrp="1"/>
          </p:cNvSpPr>
          <p:nvPr>
            <p:ph type="body" sz="quarter" idx="28" hasCustomPrompt="1"/>
          </p:nvPr>
        </p:nvSpPr>
        <p:spPr>
          <a:xfrm>
            <a:off x="1776138" y="4414932"/>
            <a:ext cx="2795857" cy="572429"/>
          </a:xfrm>
          <a:prstGeom prst="rect">
            <a:avLst/>
          </a:prstGeom>
        </p:spPr>
        <p:txBody>
          <a:bodyPr anchor="b">
            <a:noAutofit/>
          </a:bodyPr>
          <a:lstStyle>
            <a:lvl1pPr marL="0" indent="0">
              <a:buNone/>
              <a:defRPr sz="1600" b="1" i="0" cap="none" baseline="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Presenter 3 name</a:t>
            </a:r>
          </a:p>
        </p:txBody>
      </p:sp>
      <p:sp>
        <p:nvSpPr>
          <p:cNvPr id="17" name="Text Placeholder 22">
            <a:extLst>
              <a:ext uri="{FF2B5EF4-FFF2-40B4-BE49-F238E27FC236}">
                <a16:creationId xmlns:a16="http://schemas.microsoft.com/office/drawing/2014/main" id="{FF70F0D3-3380-4949-85AA-140B7C6BFA9C}"/>
              </a:ext>
            </a:extLst>
          </p:cNvPr>
          <p:cNvSpPr>
            <a:spLocks noGrp="1"/>
          </p:cNvSpPr>
          <p:nvPr>
            <p:ph type="body" sz="quarter" idx="29" hasCustomPrompt="1"/>
          </p:nvPr>
        </p:nvSpPr>
        <p:spPr>
          <a:xfrm>
            <a:off x="1776142" y="4935945"/>
            <a:ext cx="2795854" cy="868005"/>
          </a:xfrm>
          <a:prstGeom prst="rect">
            <a:avLst/>
          </a:prstGeom>
        </p:spPr>
        <p:txBody>
          <a:bodyPr>
            <a:noAutofit/>
          </a:bodyPr>
          <a:lstStyle>
            <a:lvl1pPr marL="0" indent="0">
              <a:lnSpc>
                <a:spcPct val="100000"/>
              </a:lnSpc>
              <a:spcBef>
                <a:spcPts val="0"/>
              </a:spcBef>
              <a:buNone/>
              <a:defRPr lang="en-US" sz="1300" b="0" i="0" baseline="0" dirty="0" smtClean="0">
                <a:solidFill>
                  <a:schemeClr val="bg1"/>
                </a:solidFill>
                <a:latin typeface="Arial" panose="020B0604020202020204" pitchFamily="34" charset="0"/>
                <a:ea typeface="Arial" panose="020B0604020202020204" pitchFamily="34" charset="0"/>
                <a:cs typeface="Arial" panose="020B0604020202020204" pitchFamily="34" charset="0"/>
              </a:defRPr>
            </a:lvl1pPr>
            <a:lvl2pPr marL="411463" indent="0">
              <a:buNone/>
              <a:defRPr lang="en-US" b="0" i="0" dirty="0" smtClean="0">
                <a:solidFill>
                  <a:schemeClr val="bg1"/>
                </a:solidFill>
                <a:latin typeface="TT Norms" charset="0"/>
                <a:ea typeface="TT Norms" charset="0"/>
                <a:cs typeface="TT Norms" charset="0"/>
              </a:defRPr>
            </a:lvl2pPr>
            <a:lvl3pPr marL="822928" indent="0">
              <a:buNone/>
              <a:defRPr lang="en-US" b="0" i="0" dirty="0" smtClean="0">
                <a:solidFill>
                  <a:schemeClr val="bg1"/>
                </a:solidFill>
                <a:latin typeface="TT Norms" charset="0"/>
                <a:ea typeface="TT Norms" charset="0"/>
                <a:cs typeface="TT Norms" charset="0"/>
              </a:defRPr>
            </a:lvl3pPr>
            <a:lvl4pPr marL="1234391" indent="0">
              <a:buNone/>
              <a:defRPr lang="en-US" b="0" i="0" dirty="0" smtClean="0">
                <a:solidFill>
                  <a:schemeClr val="bg1"/>
                </a:solidFill>
                <a:latin typeface="TT Norms" charset="0"/>
                <a:ea typeface="TT Norms" charset="0"/>
                <a:cs typeface="TT Norms" charset="0"/>
              </a:defRPr>
            </a:lvl4pPr>
            <a:lvl5pPr marL="1645854" indent="0">
              <a:buNone/>
              <a:defRPr lang="en-US" b="0" i="0" dirty="0">
                <a:solidFill>
                  <a:schemeClr val="bg1"/>
                </a:solidFill>
                <a:latin typeface="TT Norms" charset="0"/>
                <a:ea typeface="TT Norms" charset="0"/>
                <a:cs typeface="TT Norms" charset="0"/>
              </a:defRPr>
            </a:lvl5pPr>
          </a:lstStyle>
          <a:p>
            <a:pPr lvl="0"/>
            <a:r>
              <a:rPr lang="en-US" dirty="0"/>
              <a:t>Title, Company Name</a:t>
            </a:r>
          </a:p>
        </p:txBody>
      </p:sp>
      <p:cxnSp>
        <p:nvCxnSpPr>
          <p:cNvPr id="21" name="Straight Connector 20">
            <a:extLst>
              <a:ext uri="{FF2B5EF4-FFF2-40B4-BE49-F238E27FC236}">
                <a16:creationId xmlns:a16="http://schemas.microsoft.com/office/drawing/2014/main" id="{7468FE2E-E94B-4679-A441-C54E9A15F058}"/>
              </a:ext>
            </a:extLst>
          </p:cNvPr>
          <p:cNvCxnSpPr>
            <a:cxnSpLocks/>
          </p:cNvCxnSpPr>
          <p:nvPr/>
        </p:nvCxnSpPr>
        <p:spPr>
          <a:xfrm>
            <a:off x="4667252" y="-45720"/>
            <a:ext cx="0" cy="6949440"/>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4993465"/>
      </p:ext>
    </p:extLst>
  </p:cSld>
  <p:clrMapOvr>
    <a:masterClrMapping/>
  </p:clrMapOvr>
  <p:extLst>
    <p:ext uri="{DCECCB84-F9BA-43D5-87BE-67443E8EF086}">
      <p15:sldGuideLst xmlns:p15="http://schemas.microsoft.com/office/powerpoint/2012/main">
        <p15:guide id="1" orient="horz" pos="2424">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Only - BLU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5A8A-38E1-4A56-A8B7-68010049677A}"/>
              </a:ext>
            </a:extLst>
          </p:cNvPr>
          <p:cNvSpPr>
            <a:spLocks noGrp="1"/>
          </p:cNvSpPr>
          <p:nvPr>
            <p:ph type="title" hasCustomPrompt="1"/>
          </p:nvPr>
        </p:nvSpPr>
        <p:spPr>
          <a:xfrm>
            <a:off x="838200" y="594795"/>
            <a:ext cx="10826152" cy="866253"/>
          </a:xfrm>
        </p:spPr>
        <p:txBody>
          <a:bodyPr>
            <a:noAutofit/>
          </a:bodyPr>
          <a:lstStyle>
            <a:lvl1pPr>
              <a:defRPr>
                <a:solidFill>
                  <a:schemeClr val="bg2"/>
                </a:solidFill>
              </a:defRPr>
            </a:lvl1pPr>
          </a:lstStyle>
          <a:p>
            <a:r>
              <a:rPr lang="en-US" dirty="0"/>
              <a:t>Click to edit title</a:t>
            </a:r>
          </a:p>
        </p:txBody>
      </p:sp>
      <p:sp>
        <p:nvSpPr>
          <p:cNvPr id="6" name="Slide Number Placeholder 5">
            <a:extLst>
              <a:ext uri="{FF2B5EF4-FFF2-40B4-BE49-F238E27FC236}">
                <a16:creationId xmlns:a16="http://schemas.microsoft.com/office/drawing/2014/main" id="{6D496D87-42EF-46F4-931F-9D999C35CE72}"/>
              </a:ext>
            </a:extLst>
          </p:cNvPr>
          <p:cNvSpPr>
            <a:spLocks noGrp="1"/>
          </p:cNvSpPr>
          <p:nvPr>
            <p:ph type="sldNum" sz="quarter" idx="10"/>
          </p:nvPr>
        </p:nvSpPr>
        <p:spPr/>
        <p:txBody>
          <a:bodyPr/>
          <a:lstStyle>
            <a:lvl1pPr>
              <a:defRPr>
                <a:solidFill>
                  <a:schemeClr val="bg1"/>
                </a:solidFill>
              </a:defRPr>
            </a:lvl1pPr>
          </a:lstStyle>
          <a:p>
            <a:fld id="{71D586D2-677B-458F-B417-DB589973A882}" type="slidenum">
              <a:rPr lang="en-US" smtClean="0"/>
              <a:pPr/>
              <a:t>‹#›</a:t>
            </a:fld>
            <a:endParaRPr lang="en-US" dirty="0"/>
          </a:p>
        </p:txBody>
      </p:sp>
      <p:pic>
        <p:nvPicPr>
          <p:cNvPr id="8" name="Picture 7" descr="001">
            <a:extLst>
              <a:ext uri="{FF2B5EF4-FFF2-40B4-BE49-F238E27FC236}">
                <a16:creationId xmlns:a16="http://schemas.microsoft.com/office/drawing/2014/main" id="{1740F83C-51D3-4F3A-A88E-159CF30BCB26}"/>
              </a:ext>
            </a:extLst>
          </p:cNvPr>
          <p:cNvPicPr>
            <a:picLocks noChangeAspect="1"/>
          </p:cNvPicPr>
          <p:nvPr/>
        </p:nvPicPr>
        <p:blipFill>
          <a:blip r:embed="rId2"/>
          <a:stretch>
            <a:fillRect/>
          </a:stretch>
        </p:blipFill>
        <p:spPr>
          <a:xfrm>
            <a:off x="199155" y="624204"/>
            <a:ext cx="604704" cy="279044"/>
          </a:xfrm>
          <a:prstGeom prst="rect">
            <a:avLst/>
          </a:prstGeom>
          <a:noFill/>
          <a:ln w="9525">
            <a:noFill/>
          </a:ln>
        </p:spPr>
      </p:pic>
      <p:sp>
        <p:nvSpPr>
          <p:cNvPr id="7" name="Text Placeholder 19">
            <a:extLst>
              <a:ext uri="{FF2B5EF4-FFF2-40B4-BE49-F238E27FC236}">
                <a16:creationId xmlns:a16="http://schemas.microsoft.com/office/drawing/2014/main" id="{181E3087-8601-4E1A-9A1F-A682F61DA830}"/>
              </a:ext>
            </a:extLst>
          </p:cNvPr>
          <p:cNvSpPr>
            <a:spLocks noGrp="1"/>
          </p:cNvSpPr>
          <p:nvPr>
            <p:ph type="body" sz="quarter" idx="15"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bg2"/>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pic>
        <p:nvPicPr>
          <p:cNvPr id="10" name="Picture 9">
            <a:extLst>
              <a:ext uri="{FF2B5EF4-FFF2-40B4-BE49-F238E27FC236}">
                <a16:creationId xmlns:a16="http://schemas.microsoft.com/office/drawing/2014/main" id="{C9374097-3BE9-4575-974B-0D0FB2B2FAE5}"/>
              </a:ext>
            </a:extLst>
          </p:cNvPr>
          <p:cNvPicPr>
            <a:picLocks noChangeAspect="1"/>
          </p:cNvPicPr>
          <p:nvPr/>
        </p:nvPicPr>
        <p:blipFill>
          <a:blip r:embed="rId3" cstate="screen">
            <a:biLevel thresh="25000"/>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cxnSp>
        <p:nvCxnSpPr>
          <p:cNvPr id="11" name="Straight Connector 10">
            <a:extLst>
              <a:ext uri="{FF2B5EF4-FFF2-40B4-BE49-F238E27FC236}">
                <a16:creationId xmlns:a16="http://schemas.microsoft.com/office/drawing/2014/main" id="{ED5F3B27-6B95-47DF-AAFE-A5BD97225ECE}"/>
              </a:ext>
            </a:extLst>
          </p:cNvPr>
          <p:cNvCxnSpPr>
            <a:cxnSpLocks/>
          </p:cNvCxnSpPr>
          <p:nvPr/>
        </p:nvCxnSpPr>
        <p:spPr>
          <a:xfrm>
            <a:off x="-30480" y="6836893"/>
            <a:ext cx="12252960" cy="0"/>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05453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CD196FB-CFE5-4D9E-B2F8-3F3E4742B970}"/>
              </a:ext>
            </a:extLst>
          </p:cNvPr>
          <p:cNvSpPr>
            <a:spLocks noGrp="1"/>
          </p:cNvSpPr>
          <p:nvPr>
            <p:ph type="sldNum" sz="quarter" idx="10"/>
          </p:nvPr>
        </p:nvSpPr>
        <p:spPr/>
        <p:txBody>
          <a:bodyPr/>
          <a:lstStyle/>
          <a:p>
            <a:fld id="{71D586D2-677B-458F-B417-DB589973A882}" type="slidenum">
              <a:rPr lang="en-US" smtClean="0"/>
              <a:pPr/>
              <a:t>‹#›</a:t>
            </a:fld>
            <a:endParaRPr lang="en-US" dirty="0"/>
          </a:p>
        </p:txBody>
      </p:sp>
    </p:spTree>
    <p:extLst>
      <p:ext uri="{BB962C8B-B14F-4D97-AF65-F5344CB8AC3E}">
        <p14:creationId xmlns:p14="http://schemas.microsoft.com/office/powerpoint/2010/main" val="379088902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 BLUE">
    <p:bg>
      <p:bgPr>
        <a:solidFill>
          <a:schemeClr val="accent1"/>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CD196FB-CFE5-4D9E-B2F8-3F3E4742B970}"/>
              </a:ext>
            </a:extLst>
          </p:cNvPr>
          <p:cNvSpPr>
            <a:spLocks noGrp="1"/>
          </p:cNvSpPr>
          <p:nvPr>
            <p:ph type="sldNum" sz="quarter" idx="10"/>
          </p:nvPr>
        </p:nvSpPr>
        <p:spPr/>
        <p:txBody>
          <a:bodyPr/>
          <a:lstStyle>
            <a:lvl1pPr>
              <a:defRPr>
                <a:solidFill>
                  <a:schemeClr val="bg1"/>
                </a:solidFill>
              </a:defRPr>
            </a:lvl1pPr>
          </a:lstStyle>
          <a:p>
            <a:fld id="{71D586D2-677B-458F-B417-DB589973A882}" type="slidenum">
              <a:rPr lang="en-US" smtClean="0"/>
              <a:pPr/>
              <a:t>‹#›</a:t>
            </a:fld>
            <a:endParaRPr lang="en-US" dirty="0"/>
          </a:p>
        </p:txBody>
      </p:sp>
      <p:pic>
        <p:nvPicPr>
          <p:cNvPr id="4" name="Picture 3">
            <a:extLst>
              <a:ext uri="{FF2B5EF4-FFF2-40B4-BE49-F238E27FC236}">
                <a16:creationId xmlns:a16="http://schemas.microsoft.com/office/drawing/2014/main" id="{81C36AEF-377B-4425-85AA-033EB06E00E9}"/>
              </a:ext>
            </a:extLst>
          </p:cNvPr>
          <p:cNvPicPr>
            <a:picLocks noChangeAspect="1"/>
          </p:cNvPicPr>
          <p:nvPr/>
        </p:nvPicPr>
        <p:blipFill>
          <a:blip r:embed="rId2" cstate="screen">
            <a:biLevel thresh="25000"/>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cxnSp>
        <p:nvCxnSpPr>
          <p:cNvPr id="6" name="Straight Connector 5">
            <a:extLst>
              <a:ext uri="{FF2B5EF4-FFF2-40B4-BE49-F238E27FC236}">
                <a16:creationId xmlns:a16="http://schemas.microsoft.com/office/drawing/2014/main" id="{27556110-A54C-4680-B847-1C137FEC420D}"/>
              </a:ext>
            </a:extLst>
          </p:cNvPr>
          <p:cNvCxnSpPr>
            <a:cxnSpLocks/>
          </p:cNvCxnSpPr>
          <p:nvPr/>
        </p:nvCxnSpPr>
        <p:spPr>
          <a:xfrm>
            <a:off x="-30480" y="6836893"/>
            <a:ext cx="12252960" cy="0"/>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0563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ote - BLUE">
    <p:bg>
      <p:bgPr>
        <a:solidFill>
          <a:schemeClr val="accent1"/>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CD196FB-CFE5-4D9E-B2F8-3F3E4742B970}"/>
              </a:ext>
            </a:extLst>
          </p:cNvPr>
          <p:cNvSpPr>
            <a:spLocks noGrp="1"/>
          </p:cNvSpPr>
          <p:nvPr>
            <p:ph type="sldNum" sz="quarter" idx="10"/>
          </p:nvPr>
        </p:nvSpPr>
        <p:spPr/>
        <p:txBody>
          <a:bodyPr/>
          <a:lstStyle>
            <a:lvl1pPr>
              <a:defRPr>
                <a:solidFill>
                  <a:schemeClr val="bg1"/>
                </a:solidFill>
              </a:defRPr>
            </a:lvl1pPr>
          </a:lstStyle>
          <a:p>
            <a:fld id="{71D586D2-677B-458F-B417-DB589973A882}" type="slidenum">
              <a:rPr lang="en-US" smtClean="0"/>
              <a:pPr/>
              <a:t>‹#›</a:t>
            </a:fld>
            <a:endParaRPr lang="en-US" dirty="0"/>
          </a:p>
        </p:txBody>
      </p:sp>
      <p:sp>
        <p:nvSpPr>
          <p:cNvPr id="4" name="Text Placeholder 15">
            <a:extLst>
              <a:ext uri="{FF2B5EF4-FFF2-40B4-BE49-F238E27FC236}">
                <a16:creationId xmlns:a16="http://schemas.microsoft.com/office/drawing/2014/main" id="{034CAFAA-0064-40C4-9D3E-E680CEAD0AAC}"/>
              </a:ext>
            </a:extLst>
          </p:cNvPr>
          <p:cNvSpPr>
            <a:spLocks noGrp="1"/>
          </p:cNvSpPr>
          <p:nvPr>
            <p:ph type="body" sz="quarter" idx="12" hasCustomPrompt="1"/>
          </p:nvPr>
        </p:nvSpPr>
        <p:spPr>
          <a:xfrm>
            <a:off x="1986068" y="790575"/>
            <a:ext cx="9211559" cy="2917929"/>
          </a:xfrm>
          <a:prstGeom prst="rect">
            <a:avLst/>
          </a:prstGeom>
        </p:spPr>
        <p:txBody>
          <a:bodyPr anchor="b">
            <a:noAutofit/>
          </a:bodyPr>
          <a:lstStyle>
            <a:lvl1pPr marL="0" indent="0">
              <a:lnSpc>
                <a:spcPct val="100000"/>
              </a:lnSpc>
              <a:buNone/>
              <a:defRPr sz="3200" b="0" i="0" baseline="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“Add quote text here.”</a:t>
            </a:r>
          </a:p>
        </p:txBody>
      </p:sp>
      <p:pic>
        <p:nvPicPr>
          <p:cNvPr id="6" name="Picture 5">
            <a:extLst>
              <a:ext uri="{FF2B5EF4-FFF2-40B4-BE49-F238E27FC236}">
                <a16:creationId xmlns:a16="http://schemas.microsoft.com/office/drawing/2014/main" id="{0D99697F-C3BD-4258-BB49-10F0556BFFB7}"/>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1193924" y="1668399"/>
            <a:ext cx="649269" cy="2145792"/>
          </a:xfrm>
          <a:prstGeom prst="rect">
            <a:avLst/>
          </a:prstGeom>
        </p:spPr>
      </p:pic>
      <p:sp>
        <p:nvSpPr>
          <p:cNvPr id="7" name="Text Placeholder 19">
            <a:extLst>
              <a:ext uri="{FF2B5EF4-FFF2-40B4-BE49-F238E27FC236}">
                <a16:creationId xmlns:a16="http://schemas.microsoft.com/office/drawing/2014/main" id="{2759F84A-22BB-46D4-BAD3-352618033F1B}"/>
              </a:ext>
            </a:extLst>
          </p:cNvPr>
          <p:cNvSpPr>
            <a:spLocks noGrp="1"/>
          </p:cNvSpPr>
          <p:nvPr>
            <p:ph type="body" sz="quarter" idx="15" hasCustomPrompt="1"/>
          </p:nvPr>
        </p:nvSpPr>
        <p:spPr>
          <a:xfrm>
            <a:off x="1986072" y="3938016"/>
            <a:ext cx="9211555" cy="310238"/>
          </a:xfrm>
          <a:prstGeom prst="rect">
            <a:avLst/>
          </a:prstGeom>
        </p:spPr>
        <p:txBody>
          <a:bodyPr>
            <a:noAutofit/>
          </a:bodyPr>
          <a:lstStyle>
            <a:lvl1pPr marL="0" indent="0">
              <a:buNone/>
              <a:defRPr sz="1600" b="1" i="0" cap="none" baseline="0">
                <a:solidFill>
                  <a:schemeClr val="bg2"/>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First Name Last Name</a:t>
            </a:r>
          </a:p>
        </p:txBody>
      </p:sp>
      <p:sp>
        <p:nvSpPr>
          <p:cNvPr id="8" name="Text Placeholder 22">
            <a:extLst>
              <a:ext uri="{FF2B5EF4-FFF2-40B4-BE49-F238E27FC236}">
                <a16:creationId xmlns:a16="http://schemas.microsoft.com/office/drawing/2014/main" id="{74EDCECD-527C-4431-A5D9-AC0D323CA2E1}"/>
              </a:ext>
            </a:extLst>
          </p:cNvPr>
          <p:cNvSpPr>
            <a:spLocks noGrp="1"/>
          </p:cNvSpPr>
          <p:nvPr>
            <p:ph type="body" sz="quarter" idx="16" hasCustomPrompt="1"/>
          </p:nvPr>
        </p:nvSpPr>
        <p:spPr>
          <a:xfrm>
            <a:off x="1986070" y="4273706"/>
            <a:ext cx="9211554" cy="1028595"/>
          </a:xfrm>
          <a:prstGeom prst="rect">
            <a:avLst/>
          </a:prstGeom>
        </p:spPr>
        <p:txBody>
          <a:bodyPr>
            <a:noAutofit/>
          </a:bodyPr>
          <a:lstStyle>
            <a:lvl1pPr marL="0" indent="0">
              <a:lnSpc>
                <a:spcPct val="100000"/>
              </a:lnSpc>
              <a:spcBef>
                <a:spcPts val="0"/>
              </a:spcBef>
              <a:buNone/>
              <a:defRPr lang="en-US" sz="1440" b="0" i="0" baseline="0" dirty="0" smtClean="0">
                <a:solidFill>
                  <a:schemeClr val="bg1"/>
                </a:solidFill>
                <a:latin typeface="Arial" panose="020B0604020202020204" pitchFamily="34" charset="0"/>
                <a:ea typeface="Arial" panose="020B0604020202020204" pitchFamily="34" charset="0"/>
                <a:cs typeface="Arial" panose="020B0604020202020204" pitchFamily="34" charset="0"/>
              </a:defRPr>
            </a:lvl1pPr>
            <a:lvl2pPr marL="411463" indent="0">
              <a:buNone/>
              <a:defRPr lang="en-US" b="0" i="0" dirty="0" smtClean="0">
                <a:solidFill>
                  <a:schemeClr val="bg1"/>
                </a:solidFill>
                <a:latin typeface="TT Norms" charset="0"/>
                <a:ea typeface="TT Norms" charset="0"/>
                <a:cs typeface="TT Norms" charset="0"/>
              </a:defRPr>
            </a:lvl2pPr>
            <a:lvl3pPr marL="822928" indent="0">
              <a:buNone/>
              <a:defRPr lang="en-US" b="0" i="0" dirty="0" smtClean="0">
                <a:solidFill>
                  <a:schemeClr val="bg1"/>
                </a:solidFill>
                <a:latin typeface="TT Norms" charset="0"/>
                <a:ea typeface="TT Norms" charset="0"/>
                <a:cs typeface="TT Norms" charset="0"/>
              </a:defRPr>
            </a:lvl3pPr>
            <a:lvl4pPr marL="1234391" indent="0">
              <a:buNone/>
              <a:defRPr lang="en-US" b="0" i="0" dirty="0" smtClean="0">
                <a:solidFill>
                  <a:schemeClr val="bg1"/>
                </a:solidFill>
                <a:latin typeface="TT Norms" charset="0"/>
                <a:ea typeface="TT Norms" charset="0"/>
                <a:cs typeface="TT Norms" charset="0"/>
              </a:defRPr>
            </a:lvl4pPr>
            <a:lvl5pPr marL="1645854" indent="0">
              <a:buNone/>
              <a:defRPr lang="en-US" b="0" i="0" dirty="0">
                <a:solidFill>
                  <a:schemeClr val="bg1"/>
                </a:solidFill>
                <a:latin typeface="TT Norms" charset="0"/>
                <a:ea typeface="TT Norms" charset="0"/>
                <a:cs typeface="TT Norms" charset="0"/>
              </a:defRPr>
            </a:lvl5pPr>
          </a:lstStyle>
          <a:p>
            <a:pPr lvl="0"/>
            <a:r>
              <a:rPr lang="en-US" dirty="0"/>
              <a:t>Job Title/Position, Company Name</a:t>
            </a:r>
          </a:p>
        </p:txBody>
      </p:sp>
      <p:pic>
        <p:nvPicPr>
          <p:cNvPr id="9" name="Picture 8">
            <a:extLst>
              <a:ext uri="{FF2B5EF4-FFF2-40B4-BE49-F238E27FC236}">
                <a16:creationId xmlns:a16="http://schemas.microsoft.com/office/drawing/2014/main" id="{3ED603B2-4319-45BF-BC61-38AC6617DAA1}"/>
              </a:ext>
            </a:extLst>
          </p:cNvPr>
          <p:cNvPicPr>
            <a:picLocks noChangeAspect="1"/>
          </p:cNvPicPr>
          <p:nvPr/>
        </p:nvPicPr>
        <p:blipFill>
          <a:blip r:embed="rId3" cstate="screen">
            <a:biLevel thresh="25000"/>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cxnSp>
        <p:nvCxnSpPr>
          <p:cNvPr id="10" name="Straight Connector 9">
            <a:extLst>
              <a:ext uri="{FF2B5EF4-FFF2-40B4-BE49-F238E27FC236}">
                <a16:creationId xmlns:a16="http://schemas.microsoft.com/office/drawing/2014/main" id="{266D8943-4E33-4F7D-8BD2-3F121EDC52A4}"/>
              </a:ext>
            </a:extLst>
          </p:cNvPr>
          <p:cNvCxnSpPr>
            <a:cxnSpLocks/>
          </p:cNvCxnSpPr>
          <p:nvPr/>
        </p:nvCxnSpPr>
        <p:spPr>
          <a:xfrm>
            <a:off x="-30480" y="6836893"/>
            <a:ext cx="12252960" cy="0"/>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29689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Title - 5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5A8A-38E1-4A56-A8B7-68010049677A}"/>
              </a:ext>
            </a:extLst>
          </p:cNvPr>
          <p:cNvSpPr>
            <a:spLocks noGrp="1"/>
          </p:cNvSpPr>
          <p:nvPr>
            <p:ph type="title" hasCustomPrompt="1"/>
          </p:nvPr>
        </p:nvSpPr>
        <p:spPr/>
        <p:txBody>
          <a:bodyPr>
            <a:noAutofit/>
          </a:bodyPr>
          <a:lstStyle>
            <a:lvl1pPr>
              <a:defRPr/>
            </a:lvl1pPr>
          </a:lstStyle>
          <a:p>
            <a:r>
              <a:rPr lang="en-US" dirty="0"/>
              <a:t>Click to edit title</a:t>
            </a:r>
          </a:p>
        </p:txBody>
      </p:sp>
      <p:sp>
        <p:nvSpPr>
          <p:cNvPr id="6" name="Slide Number Placeholder 5">
            <a:extLst>
              <a:ext uri="{FF2B5EF4-FFF2-40B4-BE49-F238E27FC236}">
                <a16:creationId xmlns:a16="http://schemas.microsoft.com/office/drawing/2014/main" id="{6D496D87-42EF-46F4-931F-9D999C35CE72}"/>
              </a:ext>
            </a:extLst>
          </p:cNvPr>
          <p:cNvSpPr>
            <a:spLocks noGrp="1"/>
          </p:cNvSpPr>
          <p:nvPr>
            <p:ph type="sldNum" sz="quarter" idx="10"/>
          </p:nvPr>
        </p:nvSpPr>
        <p:spPr/>
        <p:txBody>
          <a:bodyPr/>
          <a:lstStyle/>
          <a:p>
            <a:fld id="{71D586D2-677B-458F-B417-DB589973A882}" type="slidenum">
              <a:rPr lang="en-US" smtClean="0"/>
              <a:pPr/>
              <a:t>‹#›</a:t>
            </a:fld>
            <a:endParaRPr lang="en-US" dirty="0"/>
          </a:p>
        </p:txBody>
      </p:sp>
      <p:pic>
        <p:nvPicPr>
          <p:cNvPr id="8" name="Picture 7" descr="001">
            <a:extLst>
              <a:ext uri="{FF2B5EF4-FFF2-40B4-BE49-F238E27FC236}">
                <a16:creationId xmlns:a16="http://schemas.microsoft.com/office/drawing/2014/main" id="{1740F83C-51D3-4F3A-A88E-159CF30BCB26}"/>
              </a:ext>
            </a:extLst>
          </p:cNvPr>
          <p:cNvPicPr>
            <a:picLocks noChangeAspect="1"/>
          </p:cNvPicPr>
          <p:nvPr/>
        </p:nvPicPr>
        <p:blipFill>
          <a:blip r:embed="rId2"/>
          <a:stretch>
            <a:fillRect/>
          </a:stretch>
        </p:blipFill>
        <p:spPr>
          <a:xfrm>
            <a:off x="199155" y="624204"/>
            <a:ext cx="604704" cy="279044"/>
          </a:xfrm>
          <a:prstGeom prst="rect">
            <a:avLst/>
          </a:prstGeom>
          <a:noFill/>
          <a:ln w="9525">
            <a:noFill/>
          </a:ln>
        </p:spPr>
      </p:pic>
      <p:pic>
        <p:nvPicPr>
          <p:cNvPr id="9" name="Picture 8">
            <a:extLst>
              <a:ext uri="{FF2B5EF4-FFF2-40B4-BE49-F238E27FC236}">
                <a16:creationId xmlns:a16="http://schemas.microsoft.com/office/drawing/2014/main" id="{FD99AE1E-37A2-462B-A138-20595B8E80D8}"/>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rot="10800000">
            <a:off x="1124969" y="4111832"/>
            <a:ext cx="941605" cy="278813"/>
          </a:xfrm>
          <a:prstGeom prst="rect">
            <a:avLst/>
          </a:prstGeom>
        </p:spPr>
      </p:pic>
      <p:sp>
        <p:nvSpPr>
          <p:cNvPr id="10" name="Text Placeholder 3">
            <a:extLst>
              <a:ext uri="{FF2B5EF4-FFF2-40B4-BE49-F238E27FC236}">
                <a16:creationId xmlns:a16="http://schemas.microsoft.com/office/drawing/2014/main" id="{2A90FFA6-53E7-434A-97E0-F0E0E05D7B07}"/>
              </a:ext>
            </a:extLst>
          </p:cNvPr>
          <p:cNvSpPr>
            <a:spLocks noGrp="1"/>
          </p:cNvSpPr>
          <p:nvPr>
            <p:ph type="body" sz="quarter" idx="12" hasCustomPrompt="1"/>
          </p:nvPr>
        </p:nvSpPr>
        <p:spPr>
          <a:xfrm>
            <a:off x="529814" y="3481550"/>
            <a:ext cx="2131914" cy="626692"/>
          </a:xfrm>
          <a:prstGeom prst="rect">
            <a:avLst/>
          </a:prstGeom>
        </p:spPr>
        <p:txBody>
          <a:bodyPr anchor="b">
            <a:noAutofit/>
          </a:bodyPr>
          <a:lstStyle>
            <a:lvl1pPr marL="0" indent="0" algn="ctr">
              <a:lnSpc>
                <a:spcPct val="100000"/>
              </a:lnSpc>
              <a:spcBef>
                <a:spcPts val="0"/>
              </a:spcBef>
              <a:buNone/>
              <a:defRPr sz="1800" b="1" i="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pic>
        <p:nvPicPr>
          <p:cNvPr id="12" name="Picture 11">
            <a:extLst>
              <a:ext uri="{FF2B5EF4-FFF2-40B4-BE49-F238E27FC236}">
                <a16:creationId xmlns:a16="http://schemas.microsoft.com/office/drawing/2014/main" id="{CF71E57F-A5A2-4D93-B9E1-169DA706D0F3}"/>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rot="10800000">
            <a:off x="3375625" y="4111832"/>
            <a:ext cx="941605" cy="278813"/>
          </a:xfrm>
          <a:prstGeom prst="rect">
            <a:avLst/>
          </a:prstGeom>
        </p:spPr>
      </p:pic>
      <p:sp>
        <p:nvSpPr>
          <p:cNvPr id="13" name="Text Placeholder 3">
            <a:extLst>
              <a:ext uri="{FF2B5EF4-FFF2-40B4-BE49-F238E27FC236}">
                <a16:creationId xmlns:a16="http://schemas.microsoft.com/office/drawing/2014/main" id="{522E8B02-68ED-4079-AF12-52E4DCB90664}"/>
              </a:ext>
            </a:extLst>
          </p:cNvPr>
          <p:cNvSpPr>
            <a:spLocks noGrp="1"/>
          </p:cNvSpPr>
          <p:nvPr>
            <p:ph type="body" sz="quarter" idx="14" hasCustomPrompt="1"/>
          </p:nvPr>
        </p:nvSpPr>
        <p:spPr>
          <a:xfrm>
            <a:off x="2780470" y="3481550"/>
            <a:ext cx="2131914" cy="626692"/>
          </a:xfrm>
          <a:prstGeom prst="rect">
            <a:avLst/>
          </a:prstGeom>
        </p:spPr>
        <p:txBody>
          <a:bodyPr anchor="b">
            <a:noAutofit/>
          </a:bodyPr>
          <a:lstStyle>
            <a:lvl1pPr marL="0" indent="0" algn="ctr">
              <a:lnSpc>
                <a:spcPct val="100000"/>
              </a:lnSpc>
              <a:spcBef>
                <a:spcPts val="0"/>
              </a:spcBef>
              <a:buNone/>
              <a:defRPr sz="1800" b="1" i="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pic>
        <p:nvPicPr>
          <p:cNvPr id="15" name="Picture 14">
            <a:extLst>
              <a:ext uri="{FF2B5EF4-FFF2-40B4-BE49-F238E27FC236}">
                <a16:creationId xmlns:a16="http://schemas.microsoft.com/office/drawing/2014/main" id="{34A1875E-E16D-4C59-9705-4F2DA8CE558F}"/>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rot="10800000">
            <a:off x="5626281" y="4111832"/>
            <a:ext cx="941605" cy="278813"/>
          </a:xfrm>
          <a:prstGeom prst="rect">
            <a:avLst/>
          </a:prstGeom>
        </p:spPr>
      </p:pic>
      <p:sp>
        <p:nvSpPr>
          <p:cNvPr id="16" name="Text Placeholder 3">
            <a:extLst>
              <a:ext uri="{FF2B5EF4-FFF2-40B4-BE49-F238E27FC236}">
                <a16:creationId xmlns:a16="http://schemas.microsoft.com/office/drawing/2014/main" id="{3BDCCA62-925D-4786-B0F9-38CA4123D4BC}"/>
              </a:ext>
            </a:extLst>
          </p:cNvPr>
          <p:cNvSpPr>
            <a:spLocks noGrp="1"/>
          </p:cNvSpPr>
          <p:nvPr>
            <p:ph type="body" sz="quarter" idx="16" hasCustomPrompt="1"/>
          </p:nvPr>
        </p:nvSpPr>
        <p:spPr>
          <a:xfrm>
            <a:off x="5031126" y="3481550"/>
            <a:ext cx="2131914" cy="626692"/>
          </a:xfrm>
          <a:prstGeom prst="rect">
            <a:avLst/>
          </a:prstGeom>
        </p:spPr>
        <p:txBody>
          <a:bodyPr anchor="b">
            <a:noAutofit/>
          </a:bodyPr>
          <a:lstStyle>
            <a:lvl1pPr marL="0" indent="0" algn="ctr">
              <a:lnSpc>
                <a:spcPct val="100000"/>
              </a:lnSpc>
              <a:spcBef>
                <a:spcPts val="0"/>
              </a:spcBef>
              <a:buNone/>
              <a:defRPr sz="1800" b="1" i="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pic>
        <p:nvPicPr>
          <p:cNvPr id="18" name="Picture 17">
            <a:extLst>
              <a:ext uri="{FF2B5EF4-FFF2-40B4-BE49-F238E27FC236}">
                <a16:creationId xmlns:a16="http://schemas.microsoft.com/office/drawing/2014/main" id="{5F7A492B-D455-4709-A23D-C34CD3458605}"/>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rot="10800000">
            <a:off x="7876937" y="4111832"/>
            <a:ext cx="941605" cy="278813"/>
          </a:xfrm>
          <a:prstGeom prst="rect">
            <a:avLst/>
          </a:prstGeom>
        </p:spPr>
      </p:pic>
      <p:sp>
        <p:nvSpPr>
          <p:cNvPr id="19" name="Text Placeholder 3">
            <a:extLst>
              <a:ext uri="{FF2B5EF4-FFF2-40B4-BE49-F238E27FC236}">
                <a16:creationId xmlns:a16="http://schemas.microsoft.com/office/drawing/2014/main" id="{1966B788-445C-419F-A546-FE164EB394E4}"/>
              </a:ext>
            </a:extLst>
          </p:cNvPr>
          <p:cNvSpPr>
            <a:spLocks noGrp="1"/>
          </p:cNvSpPr>
          <p:nvPr>
            <p:ph type="body" sz="quarter" idx="18" hasCustomPrompt="1"/>
          </p:nvPr>
        </p:nvSpPr>
        <p:spPr>
          <a:xfrm>
            <a:off x="7281782" y="3481550"/>
            <a:ext cx="2131914" cy="626692"/>
          </a:xfrm>
          <a:prstGeom prst="rect">
            <a:avLst/>
          </a:prstGeom>
        </p:spPr>
        <p:txBody>
          <a:bodyPr anchor="b">
            <a:noAutofit/>
          </a:bodyPr>
          <a:lstStyle>
            <a:lvl1pPr marL="0" indent="0" algn="ctr">
              <a:lnSpc>
                <a:spcPct val="100000"/>
              </a:lnSpc>
              <a:spcBef>
                <a:spcPts val="0"/>
              </a:spcBef>
              <a:buNone/>
              <a:defRPr sz="1800" b="1" i="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21" name="Oval 20">
            <a:extLst>
              <a:ext uri="{FF2B5EF4-FFF2-40B4-BE49-F238E27FC236}">
                <a16:creationId xmlns:a16="http://schemas.microsoft.com/office/drawing/2014/main" id="{E1486422-84F0-4E47-9669-6A6DFD168306}"/>
              </a:ext>
            </a:extLst>
          </p:cNvPr>
          <p:cNvSpPr/>
          <p:nvPr/>
        </p:nvSpPr>
        <p:spPr>
          <a:xfrm>
            <a:off x="932831" y="2099305"/>
            <a:ext cx="1325880" cy="1329694"/>
          </a:xfrm>
          <a:prstGeom prst="ellipse">
            <a:avLst/>
          </a:prstGeom>
          <a:solidFill>
            <a:srgbClr val="00558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strike="noStrike" noProof="1">
              <a:latin typeface="Arial" panose="020B0604020202020204" pitchFamily="34" charset="0"/>
              <a:cs typeface="Arial" panose="020B0604020202020204" pitchFamily="34" charset="0"/>
            </a:endParaRPr>
          </a:p>
        </p:txBody>
      </p:sp>
      <p:sp>
        <p:nvSpPr>
          <p:cNvPr id="22" name="Oval 21">
            <a:extLst>
              <a:ext uri="{FF2B5EF4-FFF2-40B4-BE49-F238E27FC236}">
                <a16:creationId xmlns:a16="http://schemas.microsoft.com/office/drawing/2014/main" id="{5D3F05AC-1116-4EB5-B9B3-080D114C8421}"/>
              </a:ext>
            </a:extLst>
          </p:cNvPr>
          <p:cNvSpPr/>
          <p:nvPr/>
        </p:nvSpPr>
        <p:spPr>
          <a:xfrm>
            <a:off x="3183487" y="2099305"/>
            <a:ext cx="1325880" cy="1329694"/>
          </a:xfrm>
          <a:prstGeom prst="ellipse">
            <a:avLst/>
          </a:prstGeom>
          <a:solidFill>
            <a:srgbClr val="00558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strike="noStrike" noProof="1">
              <a:latin typeface="Arial" panose="020B0604020202020204" pitchFamily="34" charset="0"/>
              <a:cs typeface="Arial" panose="020B0604020202020204" pitchFamily="34" charset="0"/>
            </a:endParaRPr>
          </a:p>
        </p:txBody>
      </p:sp>
      <p:sp>
        <p:nvSpPr>
          <p:cNvPr id="23" name="Oval 22">
            <a:extLst>
              <a:ext uri="{FF2B5EF4-FFF2-40B4-BE49-F238E27FC236}">
                <a16:creationId xmlns:a16="http://schemas.microsoft.com/office/drawing/2014/main" id="{CD9C039C-37BA-480D-BACE-FE71798D4FBF}"/>
              </a:ext>
            </a:extLst>
          </p:cNvPr>
          <p:cNvSpPr/>
          <p:nvPr/>
        </p:nvSpPr>
        <p:spPr>
          <a:xfrm>
            <a:off x="5434143" y="2099305"/>
            <a:ext cx="1325880" cy="1329694"/>
          </a:xfrm>
          <a:prstGeom prst="ellipse">
            <a:avLst/>
          </a:prstGeom>
          <a:solidFill>
            <a:srgbClr val="00558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strike="noStrike" noProof="1">
              <a:latin typeface="Arial" panose="020B0604020202020204" pitchFamily="34" charset="0"/>
              <a:cs typeface="Arial" panose="020B0604020202020204" pitchFamily="34" charset="0"/>
            </a:endParaRPr>
          </a:p>
        </p:txBody>
      </p:sp>
      <p:sp>
        <p:nvSpPr>
          <p:cNvPr id="24" name="Oval 23">
            <a:extLst>
              <a:ext uri="{FF2B5EF4-FFF2-40B4-BE49-F238E27FC236}">
                <a16:creationId xmlns:a16="http://schemas.microsoft.com/office/drawing/2014/main" id="{C705FDDE-12D5-4853-AD3F-FF02C0B1BE98}"/>
              </a:ext>
            </a:extLst>
          </p:cNvPr>
          <p:cNvSpPr/>
          <p:nvPr/>
        </p:nvSpPr>
        <p:spPr>
          <a:xfrm>
            <a:off x="7684799" y="2099305"/>
            <a:ext cx="1325880" cy="1329694"/>
          </a:xfrm>
          <a:prstGeom prst="ellipse">
            <a:avLst/>
          </a:prstGeom>
          <a:solidFill>
            <a:srgbClr val="00558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strike="noStrike" noProof="1">
              <a:latin typeface="Arial" panose="020B0604020202020204" pitchFamily="34" charset="0"/>
              <a:cs typeface="Arial" panose="020B0604020202020204" pitchFamily="34" charset="0"/>
            </a:endParaRPr>
          </a:p>
        </p:txBody>
      </p:sp>
      <p:pic>
        <p:nvPicPr>
          <p:cNvPr id="25" name="Picture 24">
            <a:extLst>
              <a:ext uri="{FF2B5EF4-FFF2-40B4-BE49-F238E27FC236}">
                <a16:creationId xmlns:a16="http://schemas.microsoft.com/office/drawing/2014/main" id="{BAD2367A-5DC1-4E3F-B1E9-0B31792DABB8}"/>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rot="10800000">
            <a:off x="10127593" y="4111832"/>
            <a:ext cx="941605" cy="278813"/>
          </a:xfrm>
          <a:prstGeom prst="rect">
            <a:avLst/>
          </a:prstGeom>
        </p:spPr>
      </p:pic>
      <p:sp>
        <p:nvSpPr>
          <p:cNvPr id="26" name="Text Placeholder 3">
            <a:extLst>
              <a:ext uri="{FF2B5EF4-FFF2-40B4-BE49-F238E27FC236}">
                <a16:creationId xmlns:a16="http://schemas.microsoft.com/office/drawing/2014/main" id="{9DCD44A6-2AD4-482B-986F-6A6CC7D994FB}"/>
              </a:ext>
            </a:extLst>
          </p:cNvPr>
          <p:cNvSpPr>
            <a:spLocks noGrp="1"/>
          </p:cNvSpPr>
          <p:nvPr>
            <p:ph type="body" sz="quarter" idx="20" hasCustomPrompt="1"/>
          </p:nvPr>
        </p:nvSpPr>
        <p:spPr>
          <a:xfrm>
            <a:off x="9532438" y="3481550"/>
            <a:ext cx="2131914" cy="626692"/>
          </a:xfrm>
          <a:prstGeom prst="rect">
            <a:avLst/>
          </a:prstGeom>
        </p:spPr>
        <p:txBody>
          <a:bodyPr anchor="b">
            <a:noAutofit/>
          </a:bodyPr>
          <a:lstStyle>
            <a:lvl1pPr marL="0" indent="0" algn="ctr">
              <a:lnSpc>
                <a:spcPct val="100000"/>
              </a:lnSpc>
              <a:spcBef>
                <a:spcPts val="0"/>
              </a:spcBef>
              <a:buNone/>
              <a:defRPr sz="1800" b="1" i="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28" name="Oval 27">
            <a:extLst>
              <a:ext uri="{FF2B5EF4-FFF2-40B4-BE49-F238E27FC236}">
                <a16:creationId xmlns:a16="http://schemas.microsoft.com/office/drawing/2014/main" id="{3B397415-2D8E-4706-AB8E-DE5278E8756F}"/>
              </a:ext>
            </a:extLst>
          </p:cNvPr>
          <p:cNvSpPr/>
          <p:nvPr/>
        </p:nvSpPr>
        <p:spPr>
          <a:xfrm>
            <a:off x="9935455" y="2099305"/>
            <a:ext cx="1325880" cy="1329694"/>
          </a:xfrm>
          <a:prstGeom prst="ellipse">
            <a:avLst/>
          </a:prstGeom>
          <a:solidFill>
            <a:srgbClr val="00558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strike="noStrike" noProof="1">
              <a:latin typeface="Arial" panose="020B0604020202020204" pitchFamily="34" charset="0"/>
              <a:cs typeface="Arial" panose="020B0604020202020204" pitchFamily="34" charset="0"/>
            </a:endParaRPr>
          </a:p>
        </p:txBody>
      </p:sp>
      <p:sp>
        <p:nvSpPr>
          <p:cNvPr id="30" name="Text Placeholder 19">
            <a:extLst>
              <a:ext uri="{FF2B5EF4-FFF2-40B4-BE49-F238E27FC236}">
                <a16:creationId xmlns:a16="http://schemas.microsoft.com/office/drawing/2014/main" id="{8455DD77-31E2-4C9B-98EF-243EAE26E055}"/>
              </a:ext>
            </a:extLst>
          </p:cNvPr>
          <p:cNvSpPr>
            <a:spLocks noGrp="1"/>
          </p:cNvSpPr>
          <p:nvPr>
            <p:ph type="body" sz="quarter" idx="22"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sp>
        <p:nvSpPr>
          <p:cNvPr id="29" name="Text Placeholder 8">
            <a:extLst>
              <a:ext uri="{FF2B5EF4-FFF2-40B4-BE49-F238E27FC236}">
                <a16:creationId xmlns:a16="http://schemas.microsoft.com/office/drawing/2014/main" id="{F139D457-3687-4065-A4F6-9BFE1D8B2DD5}"/>
              </a:ext>
            </a:extLst>
          </p:cNvPr>
          <p:cNvSpPr>
            <a:spLocks noGrp="1"/>
          </p:cNvSpPr>
          <p:nvPr>
            <p:ph type="body" sz="quarter" idx="23" hasCustomPrompt="1"/>
          </p:nvPr>
        </p:nvSpPr>
        <p:spPr>
          <a:xfrm>
            <a:off x="527648" y="4390645"/>
            <a:ext cx="2131914" cy="1872560"/>
          </a:xfrm>
          <a:prstGeom prst="rect">
            <a:avLst/>
          </a:prstGeom>
        </p:spPr>
        <p:txBody>
          <a:bodyPr vert="horz" lIns="91440" tIns="45720" rIns="91440" bIns="45720" rtlCol="0" anchor="t">
            <a:noAutofit/>
          </a:bodyPr>
          <a:lstStyle>
            <a:lvl1pPr marL="0" indent="0" algn="ctr">
              <a:buFont typeface="Arial" panose="020B0604020202020204" pitchFamily="34" charset="0"/>
              <a:buNone/>
              <a:defRPr lang="en-US" sz="1300" b="0" i="0" kern="1200" baseline="0" dirty="0">
                <a:solidFill>
                  <a:schemeClr val="accent5"/>
                </a:solidFill>
                <a:latin typeface="Arial" panose="020B0604020202020204" pitchFamily="34" charset="0"/>
                <a:ea typeface="Arial" panose="020B0604020202020204" pitchFamily="34" charset="0"/>
                <a:cs typeface="Arial" panose="020B0604020202020204" pitchFamily="34" charset="0"/>
              </a:defRPr>
            </a:lvl1pPr>
          </a:lstStyle>
          <a:p>
            <a:pPr marL="285750" lvl="0" indent="-285750" algn="ctr"/>
            <a:r>
              <a:rPr lang="en-US" dirty="0"/>
              <a:t>Add text here</a:t>
            </a:r>
          </a:p>
        </p:txBody>
      </p:sp>
      <p:sp>
        <p:nvSpPr>
          <p:cNvPr id="31" name="Text Placeholder 8">
            <a:extLst>
              <a:ext uri="{FF2B5EF4-FFF2-40B4-BE49-F238E27FC236}">
                <a16:creationId xmlns:a16="http://schemas.microsoft.com/office/drawing/2014/main" id="{14BDF7A1-EACC-4F4C-9780-AB62350FC9B2}"/>
              </a:ext>
            </a:extLst>
          </p:cNvPr>
          <p:cNvSpPr>
            <a:spLocks noGrp="1"/>
          </p:cNvSpPr>
          <p:nvPr>
            <p:ph type="body" sz="quarter" idx="24" hasCustomPrompt="1"/>
          </p:nvPr>
        </p:nvSpPr>
        <p:spPr>
          <a:xfrm>
            <a:off x="2780470" y="4390645"/>
            <a:ext cx="2131914" cy="1872560"/>
          </a:xfrm>
          <a:prstGeom prst="rect">
            <a:avLst/>
          </a:prstGeom>
        </p:spPr>
        <p:txBody>
          <a:bodyPr vert="horz" lIns="91440" tIns="45720" rIns="91440" bIns="45720" rtlCol="0" anchor="t">
            <a:noAutofit/>
          </a:bodyPr>
          <a:lstStyle>
            <a:lvl1pPr marL="0" indent="0" algn="ctr">
              <a:buFont typeface="Arial" panose="020B0604020202020204" pitchFamily="34" charset="0"/>
              <a:buNone/>
              <a:defRPr lang="en-US" sz="1300" b="0" i="0" kern="1200" baseline="0" dirty="0">
                <a:solidFill>
                  <a:schemeClr val="accent5"/>
                </a:solidFill>
                <a:latin typeface="Arial" panose="020B0604020202020204" pitchFamily="34" charset="0"/>
                <a:ea typeface="Arial" panose="020B0604020202020204" pitchFamily="34" charset="0"/>
                <a:cs typeface="Arial" panose="020B0604020202020204" pitchFamily="34" charset="0"/>
              </a:defRPr>
            </a:lvl1pPr>
          </a:lstStyle>
          <a:p>
            <a:pPr marL="285750" lvl="0" indent="-285750" algn="ctr"/>
            <a:r>
              <a:rPr lang="en-US" dirty="0"/>
              <a:t>Add text here</a:t>
            </a:r>
          </a:p>
        </p:txBody>
      </p:sp>
      <p:sp>
        <p:nvSpPr>
          <p:cNvPr id="32" name="Text Placeholder 8">
            <a:extLst>
              <a:ext uri="{FF2B5EF4-FFF2-40B4-BE49-F238E27FC236}">
                <a16:creationId xmlns:a16="http://schemas.microsoft.com/office/drawing/2014/main" id="{09C0A908-BE52-456E-8E11-A8C65EFF0F5F}"/>
              </a:ext>
            </a:extLst>
          </p:cNvPr>
          <p:cNvSpPr>
            <a:spLocks noGrp="1"/>
          </p:cNvSpPr>
          <p:nvPr>
            <p:ph type="body" sz="quarter" idx="25" hasCustomPrompt="1"/>
          </p:nvPr>
        </p:nvSpPr>
        <p:spPr>
          <a:xfrm>
            <a:off x="5031126" y="4390645"/>
            <a:ext cx="2131914" cy="1872560"/>
          </a:xfrm>
          <a:prstGeom prst="rect">
            <a:avLst/>
          </a:prstGeom>
        </p:spPr>
        <p:txBody>
          <a:bodyPr vert="horz" lIns="91440" tIns="45720" rIns="91440" bIns="45720" rtlCol="0" anchor="t">
            <a:noAutofit/>
          </a:bodyPr>
          <a:lstStyle>
            <a:lvl1pPr marL="0" indent="0" algn="ctr">
              <a:buFont typeface="Arial" panose="020B0604020202020204" pitchFamily="34" charset="0"/>
              <a:buNone/>
              <a:defRPr lang="en-US" sz="1300" b="0" i="0" kern="1200" baseline="0" dirty="0">
                <a:solidFill>
                  <a:schemeClr val="accent5"/>
                </a:solidFill>
                <a:latin typeface="Arial" panose="020B0604020202020204" pitchFamily="34" charset="0"/>
                <a:ea typeface="Arial" panose="020B0604020202020204" pitchFamily="34" charset="0"/>
                <a:cs typeface="Arial" panose="020B0604020202020204" pitchFamily="34" charset="0"/>
              </a:defRPr>
            </a:lvl1pPr>
          </a:lstStyle>
          <a:p>
            <a:pPr marL="285750" lvl="0" indent="-285750" algn="ctr"/>
            <a:r>
              <a:rPr lang="en-US" dirty="0"/>
              <a:t>Add text here</a:t>
            </a:r>
          </a:p>
        </p:txBody>
      </p:sp>
      <p:sp>
        <p:nvSpPr>
          <p:cNvPr id="33" name="Text Placeholder 8">
            <a:extLst>
              <a:ext uri="{FF2B5EF4-FFF2-40B4-BE49-F238E27FC236}">
                <a16:creationId xmlns:a16="http://schemas.microsoft.com/office/drawing/2014/main" id="{8DDDE05F-F24E-466A-9ABE-4FC021E1150C}"/>
              </a:ext>
            </a:extLst>
          </p:cNvPr>
          <p:cNvSpPr>
            <a:spLocks noGrp="1"/>
          </p:cNvSpPr>
          <p:nvPr>
            <p:ph type="body" sz="quarter" idx="26" hasCustomPrompt="1"/>
          </p:nvPr>
        </p:nvSpPr>
        <p:spPr>
          <a:xfrm>
            <a:off x="7281782" y="4390645"/>
            <a:ext cx="2131914" cy="1872560"/>
          </a:xfrm>
          <a:prstGeom prst="rect">
            <a:avLst/>
          </a:prstGeom>
        </p:spPr>
        <p:txBody>
          <a:bodyPr vert="horz" lIns="91440" tIns="45720" rIns="91440" bIns="45720" rtlCol="0" anchor="t">
            <a:noAutofit/>
          </a:bodyPr>
          <a:lstStyle>
            <a:lvl1pPr marL="0" indent="0" algn="ctr">
              <a:buFont typeface="Arial" panose="020B0604020202020204" pitchFamily="34" charset="0"/>
              <a:buNone/>
              <a:defRPr lang="en-US" sz="1300" b="0" i="0" kern="1200" baseline="0" dirty="0">
                <a:solidFill>
                  <a:schemeClr val="accent5"/>
                </a:solidFill>
                <a:latin typeface="Arial" panose="020B0604020202020204" pitchFamily="34" charset="0"/>
                <a:ea typeface="Arial" panose="020B0604020202020204" pitchFamily="34" charset="0"/>
                <a:cs typeface="Arial" panose="020B0604020202020204" pitchFamily="34" charset="0"/>
              </a:defRPr>
            </a:lvl1pPr>
          </a:lstStyle>
          <a:p>
            <a:pPr marL="285750" lvl="0" indent="-285750" algn="ctr"/>
            <a:r>
              <a:rPr lang="en-US" dirty="0"/>
              <a:t>Add text here</a:t>
            </a:r>
          </a:p>
        </p:txBody>
      </p:sp>
      <p:sp>
        <p:nvSpPr>
          <p:cNvPr id="34" name="Text Placeholder 8">
            <a:extLst>
              <a:ext uri="{FF2B5EF4-FFF2-40B4-BE49-F238E27FC236}">
                <a16:creationId xmlns:a16="http://schemas.microsoft.com/office/drawing/2014/main" id="{8230BD92-882B-4E4C-A5DD-7D340430DD97}"/>
              </a:ext>
            </a:extLst>
          </p:cNvPr>
          <p:cNvSpPr>
            <a:spLocks noGrp="1"/>
          </p:cNvSpPr>
          <p:nvPr>
            <p:ph type="body" sz="quarter" idx="27" hasCustomPrompt="1"/>
          </p:nvPr>
        </p:nvSpPr>
        <p:spPr>
          <a:xfrm>
            <a:off x="9529627" y="4390645"/>
            <a:ext cx="2131914" cy="1872560"/>
          </a:xfrm>
          <a:prstGeom prst="rect">
            <a:avLst/>
          </a:prstGeom>
        </p:spPr>
        <p:txBody>
          <a:bodyPr vert="horz" lIns="91440" tIns="45720" rIns="91440" bIns="45720" rtlCol="0" anchor="t">
            <a:noAutofit/>
          </a:bodyPr>
          <a:lstStyle>
            <a:lvl1pPr marL="0" indent="0" algn="ctr">
              <a:buFont typeface="Arial" panose="020B0604020202020204" pitchFamily="34" charset="0"/>
              <a:buNone/>
              <a:defRPr lang="en-US" sz="1300" b="0" i="0" kern="1200" baseline="0" dirty="0">
                <a:solidFill>
                  <a:schemeClr val="accent5"/>
                </a:solidFill>
                <a:latin typeface="Arial" panose="020B0604020202020204" pitchFamily="34" charset="0"/>
                <a:ea typeface="Arial" panose="020B0604020202020204" pitchFamily="34" charset="0"/>
                <a:cs typeface="Arial" panose="020B0604020202020204" pitchFamily="34" charset="0"/>
              </a:defRPr>
            </a:lvl1pPr>
          </a:lstStyle>
          <a:p>
            <a:pPr marL="285750" lvl="0" indent="-285750" algn="ctr"/>
            <a:r>
              <a:rPr lang="en-US" dirty="0"/>
              <a:t>Add text here</a:t>
            </a:r>
          </a:p>
        </p:txBody>
      </p:sp>
    </p:spTree>
    <p:extLst>
      <p:ext uri="{BB962C8B-B14F-4D97-AF65-F5344CB8AC3E}">
        <p14:creationId xmlns:p14="http://schemas.microsoft.com/office/powerpoint/2010/main" val="10676401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 5 ICONS,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5A8A-38E1-4A56-A8B7-68010049677A}"/>
              </a:ext>
            </a:extLst>
          </p:cNvPr>
          <p:cNvSpPr>
            <a:spLocks noGrp="1"/>
          </p:cNvSpPr>
          <p:nvPr>
            <p:ph type="title" hasCustomPrompt="1"/>
          </p:nvPr>
        </p:nvSpPr>
        <p:spPr/>
        <p:txBody>
          <a:bodyPr>
            <a:noAutofit/>
          </a:bodyPr>
          <a:lstStyle>
            <a:lvl1pPr>
              <a:defRPr/>
            </a:lvl1pPr>
          </a:lstStyle>
          <a:p>
            <a:r>
              <a:rPr lang="en-US" dirty="0"/>
              <a:t>Click to edit title</a:t>
            </a:r>
          </a:p>
        </p:txBody>
      </p:sp>
      <p:sp>
        <p:nvSpPr>
          <p:cNvPr id="6" name="Slide Number Placeholder 5">
            <a:extLst>
              <a:ext uri="{FF2B5EF4-FFF2-40B4-BE49-F238E27FC236}">
                <a16:creationId xmlns:a16="http://schemas.microsoft.com/office/drawing/2014/main" id="{6D496D87-42EF-46F4-931F-9D999C35CE72}"/>
              </a:ext>
            </a:extLst>
          </p:cNvPr>
          <p:cNvSpPr>
            <a:spLocks noGrp="1"/>
          </p:cNvSpPr>
          <p:nvPr>
            <p:ph type="sldNum" sz="quarter" idx="10"/>
          </p:nvPr>
        </p:nvSpPr>
        <p:spPr/>
        <p:txBody>
          <a:bodyPr/>
          <a:lstStyle/>
          <a:p>
            <a:fld id="{71D586D2-677B-458F-B417-DB589973A882}" type="slidenum">
              <a:rPr lang="en-US" smtClean="0"/>
              <a:pPr/>
              <a:t>‹#›</a:t>
            </a:fld>
            <a:endParaRPr lang="en-US" dirty="0"/>
          </a:p>
        </p:txBody>
      </p:sp>
      <p:pic>
        <p:nvPicPr>
          <p:cNvPr id="8" name="Picture 7" descr="001">
            <a:extLst>
              <a:ext uri="{FF2B5EF4-FFF2-40B4-BE49-F238E27FC236}">
                <a16:creationId xmlns:a16="http://schemas.microsoft.com/office/drawing/2014/main" id="{1740F83C-51D3-4F3A-A88E-159CF30BCB26}"/>
              </a:ext>
            </a:extLst>
          </p:cNvPr>
          <p:cNvPicPr>
            <a:picLocks noChangeAspect="1"/>
          </p:cNvPicPr>
          <p:nvPr/>
        </p:nvPicPr>
        <p:blipFill>
          <a:blip r:embed="rId2"/>
          <a:stretch>
            <a:fillRect/>
          </a:stretch>
        </p:blipFill>
        <p:spPr>
          <a:xfrm>
            <a:off x="199155" y="624204"/>
            <a:ext cx="604704" cy="279044"/>
          </a:xfrm>
          <a:prstGeom prst="rect">
            <a:avLst/>
          </a:prstGeom>
          <a:noFill/>
          <a:ln w="9525">
            <a:noFill/>
          </a:ln>
        </p:spPr>
      </p:pic>
      <p:pic>
        <p:nvPicPr>
          <p:cNvPr id="9" name="Picture 8">
            <a:extLst>
              <a:ext uri="{FF2B5EF4-FFF2-40B4-BE49-F238E27FC236}">
                <a16:creationId xmlns:a16="http://schemas.microsoft.com/office/drawing/2014/main" id="{FD99AE1E-37A2-462B-A138-20595B8E80D8}"/>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rot="10800000">
            <a:off x="1124969" y="3539135"/>
            <a:ext cx="941605" cy="278813"/>
          </a:xfrm>
          <a:prstGeom prst="rect">
            <a:avLst/>
          </a:prstGeom>
        </p:spPr>
      </p:pic>
      <p:sp>
        <p:nvSpPr>
          <p:cNvPr id="10" name="Text Placeholder 3">
            <a:extLst>
              <a:ext uri="{FF2B5EF4-FFF2-40B4-BE49-F238E27FC236}">
                <a16:creationId xmlns:a16="http://schemas.microsoft.com/office/drawing/2014/main" id="{2A90FFA6-53E7-434A-97E0-F0E0E05D7B07}"/>
              </a:ext>
            </a:extLst>
          </p:cNvPr>
          <p:cNvSpPr>
            <a:spLocks noGrp="1"/>
          </p:cNvSpPr>
          <p:nvPr>
            <p:ph type="body" sz="quarter" idx="12" hasCustomPrompt="1"/>
          </p:nvPr>
        </p:nvSpPr>
        <p:spPr>
          <a:xfrm>
            <a:off x="529814" y="2919674"/>
            <a:ext cx="2131914" cy="626692"/>
          </a:xfrm>
          <a:prstGeom prst="rect">
            <a:avLst/>
          </a:prstGeom>
        </p:spPr>
        <p:txBody>
          <a:bodyPr anchor="b">
            <a:noAutofit/>
          </a:bodyPr>
          <a:lstStyle>
            <a:lvl1pPr marL="0" indent="0" algn="ctr">
              <a:lnSpc>
                <a:spcPct val="100000"/>
              </a:lnSpc>
              <a:spcBef>
                <a:spcPts val="0"/>
              </a:spcBef>
              <a:buNone/>
              <a:defRPr sz="1800" b="1" i="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11" name="Text Placeholder 8">
            <a:extLst>
              <a:ext uri="{FF2B5EF4-FFF2-40B4-BE49-F238E27FC236}">
                <a16:creationId xmlns:a16="http://schemas.microsoft.com/office/drawing/2014/main" id="{BD3DEEE8-248A-4BFA-B0E6-8A6A7CA5075C}"/>
              </a:ext>
            </a:extLst>
          </p:cNvPr>
          <p:cNvSpPr>
            <a:spLocks noGrp="1"/>
          </p:cNvSpPr>
          <p:nvPr>
            <p:ph type="body" sz="quarter" idx="13" hasCustomPrompt="1"/>
          </p:nvPr>
        </p:nvSpPr>
        <p:spPr>
          <a:xfrm>
            <a:off x="529814" y="3817948"/>
            <a:ext cx="2131914" cy="2538402"/>
          </a:xfrm>
          <a:prstGeom prst="rect">
            <a:avLst/>
          </a:prstGeom>
        </p:spPr>
        <p:txBody>
          <a:bodyPr vert="horz" lIns="91440" tIns="45720" rIns="91440" bIns="45720" rtlCol="0">
            <a:noAutofit/>
          </a:bodyPr>
          <a:lstStyle>
            <a:lvl1pPr>
              <a:defRPr lang="en-US" sz="1300" dirty="0">
                <a:ea typeface="Arial" panose="020B0604020202020204" pitchFamily="34" charset="0"/>
              </a:defRPr>
            </a:lvl1pPr>
          </a:lstStyle>
          <a:p>
            <a:pPr marL="182880" lvl="0" indent="-182880">
              <a:lnSpc>
                <a:spcPct val="114000"/>
              </a:lnSpc>
              <a:spcBef>
                <a:spcPts val="0"/>
              </a:spcBef>
              <a:spcAft>
                <a:spcPts val="800"/>
              </a:spcAft>
            </a:pPr>
            <a:r>
              <a:rPr lang="en-US" dirty="0"/>
              <a:t>Add text here</a:t>
            </a:r>
          </a:p>
        </p:txBody>
      </p:sp>
      <p:pic>
        <p:nvPicPr>
          <p:cNvPr id="12" name="Picture 11">
            <a:extLst>
              <a:ext uri="{FF2B5EF4-FFF2-40B4-BE49-F238E27FC236}">
                <a16:creationId xmlns:a16="http://schemas.microsoft.com/office/drawing/2014/main" id="{CF71E57F-A5A2-4D93-B9E1-169DA706D0F3}"/>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rot="10800000">
            <a:off x="3375625" y="3539135"/>
            <a:ext cx="941605" cy="278813"/>
          </a:xfrm>
          <a:prstGeom prst="rect">
            <a:avLst/>
          </a:prstGeom>
        </p:spPr>
      </p:pic>
      <p:sp>
        <p:nvSpPr>
          <p:cNvPr id="13" name="Text Placeholder 3">
            <a:extLst>
              <a:ext uri="{FF2B5EF4-FFF2-40B4-BE49-F238E27FC236}">
                <a16:creationId xmlns:a16="http://schemas.microsoft.com/office/drawing/2014/main" id="{522E8B02-68ED-4079-AF12-52E4DCB90664}"/>
              </a:ext>
            </a:extLst>
          </p:cNvPr>
          <p:cNvSpPr>
            <a:spLocks noGrp="1"/>
          </p:cNvSpPr>
          <p:nvPr>
            <p:ph type="body" sz="quarter" idx="14" hasCustomPrompt="1"/>
          </p:nvPr>
        </p:nvSpPr>
        <p:spPr>
          <a:xfrm>
            <a:off x="2780470" y="2919674"/>
            <a:ext cx="2131914" cy="626692"/>
          </a:xfrm>
          <a:prstGeom prst="rect">
            <a:avLst/>
          </a:prstGeom>
        </p:spPr>
        <p:txBody>
          <a:bodyPr anchor="b">
            <a:noAutofit/>
          </a:bodyPr>
          <a:lstStyle>
            <a:lvl1pPr marL="0" indent="0" algn="ctr">
              <a:lnSpc>
                <a:spcPct val="100000"/>
              </a:lnSpc>
              <a:spcBef>
                <a:spcPts val="0"/>
              </a:spcBef>
              <a:buNone/>
              <a:defRPr sz="1800" b="1" i="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14" name="Text Placeholder 8">
            <a:extLst>
              <a:ext uri="{FF2B5EF4-FFF2-40B4-BE49-F238E27FC236}">
                <a16:creationId xmlns:a16="http://schemas.microsoft.com/office/drawing/2014/main" id="{63ACBB0E-3150-4E85-A757-9004B181DCD2}"/>
              </a:ext>
            </a:extLst>
          </p:cNvPr>
          <p:cNvSpPr>
            <a:spLocks noGrp="1"/>
          </p:cNvSpPr>
          <p:nvPr>
            <p:ph type="body" sz="quarter" idx="15" hasCustomPrompt="1"/>
          </p:nvPr>
        </p:nvSpPr>
        <p:spPr>
          <a:xfrm>
            <a:off x="2780470" y="3817948"/>
            <a:ext cx="2131914" cy="2538402"/>
          </a:xfrm>
          <a:prstGeom prst="rect">
            <a:avLst/>
          </a:prstGeom>
        </p:spPr>
        <p:txBody>
          <a:bodyPr vert="horz" lIns="91440" tIns="45720" rIns="91440" bIns="45720" rtlCol="0">
            <a:noAutofit/>
          </a:bodyPr>
          <a:lstStyle>
            <a:lvl1pPr>
              <a:defRPr lang="en-US" sz="1300" dirty="0">
                <a:ea typeface="Arial" panose="020B0604020202020204" pitchFamily="34" charset="0"/>
              </a:defRPr>
            </a:lvl1pPr>
          </a:lstStyle>
          <a:p>
            <a:pPr marL="182880" lvl="0" indent="-182880">
              <a:lnSpc>
                <a:spcPct val="114000"/>
              </a:lnSpc>
              <a:spcBef>
                <a:spcPts val="0"/>
              </a:spcBef>
              <a:spcAft>
                <a:spcPts val="800"/>
              </a:spcAft>
            </a:pPr>
            <a:r>
              <a:rPr lang="en-US" dirty="0"/>
              <a:t>Add text here</a:t>
            </a:r>
          </a:p>
        </p:txBody>
      </p:sp>
      <p:pic>
        <p:nvPicPr>
          <p:cNvPr id="15" name="Picture 14">
            <a:extLst>
              <a:ext uri="{FF2B5EF4-FFF2-40B4-BE49-F238E27FC236}">
                <a16:creationId xmlns:a16="http://schemas.microsoft.com/office/drawing/2014/main" id="{34A1875E-E16D-4C59-9705-4F2DA8CE558F}"/>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rot="10800000">
            <a:off x="5626281" y="3539135"/>
            <a:ext cx="941605" cy="278813"/>
          </a:xfrm>
          <a:prstGeom prst="rect">
            <a:avLst/>
          </a:prstGeom>
        </p:spPr>
      </p:pic>
      <p:sp>
        <p:nvSpPr>
          <p:cNvPr id="16" name="Text Placeholder 3">
            <a:extLst>
              <a:ext uri="{FF2B5EF4-FFF2-40B4-BE49-F238E27FC236}">
                <a16:creationId xmlns:a16="http://schemas.microsoft.com/office/drawing/2014/main" id="{3BDCCA62-925D-4786-B0F9-38CA4123D4BC}"/>
              </a:ext>
            </a:extLst>
          </p:cNvPr>
          <p:cNvSpPr>
            <a:spLocks noGrp="1"/>
          </p:cNvSpPr>
          <p:nvPr>
            <p:ph type="body" sz="quarter" idx="16" hasCustomPrompt="1"/>
          </p:nvPr>
        </p:nvSpPr>
        <p:spPr>
          <a:xfrm>
            <a:off x="5031126" y="2919674"/>
            <a:ext cx="2131914" cy="626692"/>
          </a:xfrm>
          <a:prstGeom prst="rect">
            <a:avLst/>
          </a:prstGeom>
        </p:spPr>
        <p:txBody>
          <a:bodyPr anchor="b">
            <a:noAutofit/>
          </a:bodyPr>
          <a:lstStyle>
            <a:lvl1pPr marL="0" indent="0" algn="ctr">
              <a:lnSpc>
                <a:spcPct val="100000"/>
              </a:lnSpc>
              <a:spcBef>
                <a:spcPts val="0"/>
              </a:spcBef>
              <a:buNone/>
              <a:defRPr sz="1800" b="1" i="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17" name="Text Placeholder 8">
            <a:extLst>
              <a:ext uri="{FF2B5EF4-FFF2-40B4-BE49-F238E27FC236}">
                <a16:creationId xmlns:a16="http://schemas.microsoft.com/office/drawing/2014/main" id="{8C4FF38E-11F0-4D37-BC05-671D606F912C}"/>
              </a:ext>
            </a:extLst>
          </p:cNvPr>
          <p:cNvSpPr>
            <a:spLocks noGrp="1"/>
          </p:cNvSpPr>
          <p:nvPr>
            <p:ph type="body" sz="quarter" idx="17" hasCustomPrompt="1"/>
          </p:nvPr>
        </p:nvSpPr>
        <p:spPr>
          <a:xfrm>
            <a:off x="5031126" y="3817948"/>
            <a:ext cx="2131914" cy="2538402"/>
          </a:xfrm>
          <a:prstGeom prst="rect">
            <a:avLst/>
          </a:prstGeom>
        </p:spPr>
        <p:txBody>
          <a:bodyPr vert="horz" lIns="91440" tIns="45720" rIns="91440" bIns="45720" rtlCol="0">
            <a:noAutofit/>
          </a:bodyPr>
          <a:lstStyle>
            <a:lvl1pPr>
              <a:defRPr lang="en-US" sz="1300" dirty="0">
                <a:ea typeface="Arial" panose="020B0604020202020204" pitchFamily="34" charset="0"/>
              </a:defRPr>
            </a:lvl1pPr>
          </a:lstStyle>
          <a:p>
            <a:pPr marL="182880" lvl="0" indent="-182880">
              <a:lnSpc>
                <a:spcPct val="114000"/>
              </a:lnSpc>
              <a:spcBef>
                <a:spcPts val="0"/>
              </a:spcBef>
              <a:spcAft>
                <a:spcPts val="800"/>
              </a:spcAft>
            </a:pPr>
            <a:r>
              <a:rPr lang="en-US" dirty="0"/>
              <a:t>Add text here</a:t>
            </a:r>
          </a:p>
        </p:txBody>
      </p:sp>
      <p:pic>
        <p:nvPicPr>
          <p:cNvPr id="18" name="Picture 17">
            <a:extLst>
              <a:ext uri="{FF2B5EF4-FFF2-40B4-BE49-F238E27FC236}">
                <a16:creationId xmlns:a16="http://schemas.microsoft.com/office/drawing/2014/main" id="{5F7A492B-D455-4709-A23D-C34CD3458605}"/>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rot="10800000">
            <a:off x="7876937" y="3539135"/>
            <a:ext cx="941605" cy="278813"/>
          </a:xfrm>
          <a:prstGeom prst="rect">
            <a:avLst/>
          </a:prstGeom>
        </p:spPr>
      </p:pic>
      <p:sp>
        <p:nvSpPr>
          <p:cNvPr id="19" name="Text Placeholder 3">
            <a:extLst>
              <a:ext uri="{FF2B5EF4-FFF2-40B4-BE49-F238E27FC236}">
                <a16:creationId xmlns:a16="http://schemas.microsoft.com/office/drawing/2014/main" id="{1966B788-445C-419F-A546-FE164EB394E4}"/>
              </a:ext>
            </a:extLst>
          </p:cNvPr>
          <p:cNvSpPr>
            <a:spLocks noGrp="1"/>
          </p:cNvSpPr>
          <p:nvPr>
            <p:ph type="body" sz="quarter" idx="18" hasCustomPrompt="1"/>
          </p:nvPr>
        </p:nvSpPr>
        <p:spPr>
          <a:xfrm>
            <a:off x="7281782" y="2919674"/>
            <a:ext cx="2131914" cy="626692"/>
          </a:xfrm>
          <a:prstGeom prst="rect">
            <a:avLst/>
          </a:prstGeom>
        </p:spPr>
        <p:txBody>
          <a:bodyPr anchor="b">
            <a:noAutofit/>
          </a:bodyPr>
          <a:lstStyle>
            <a:lvl1pPr marL="0" indent="0" algn="ctr">
              <a:lnSpc>
                <a:spcPct val="100000"/>
              </a:lnSpc>
              <a:spcBef>
                <a:spcPts val="0"/>
              </a:spcBef>
              <a:buNone/>
              <a:defRPr sz="1800" b="1" i="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20" name="Text Placeholder 8">
            <a:extLst>
              <a:ext uri="{FF2B5EF4-FFF2-40B4-BE49-F238E27FC236}">
                <a16:creationId xmlns:a16="http://schemas.microsoft.com/office/drawing/2014/main" id="{945D6A21-D78E-48C4-B21B-CD57177288DB}"/>
              </a:ext>
            </a:extLst>
          </p:cNvPr>
          <p:cNvSpPr>
            <a:spLocks noGrp="1"/>
          </p:cNvSpPr>
          <p:nvPr>
            <p:ph type="body" sz="quarter" idx="19" hasCustomPrompt="1"/>
          </p:nvPr>
        </p:nvSpPr>
        <p:spPr>
          <a:xfrm>
            <a:off x="7281782" y="3817948"/>
            <a:ext cx="2131914" cy="2538402"/>
          </a:xfrm>
          <a:prstGeom prst="rect">
            <a:avLst/>
          </a:prstGeom>
        </p:spPr>
        <p:txBody>
          <a:bodyPr vert="horz" lIns="91440" tIns="45720" rIns="91440" bIns="45720" rtlCol="0">
            <a:noAutofit/>
          </a:bodyPr>
          <a:lstStyle>
            <a:lvl1pPr>
              <a:defRPr lang="en-US" sz="1300" dirty="0">
                <a:ea typeface="Arial" panose="020B0604020202020204" pitchFamily="34" charset="0"/>
              </a:defRPr>
            </a:lvl1pPr>
          </a:lstStyle>
          <a:p>
            <a:pPr marL="182880" lvl="0" indent="-182880">
              <a:lnSpc>
                <a:spcPct val="114000"/>
              </a:lnSpc>
              <a:spcBef>
                <a:spcPts val="0"/>
              </a:spcBef>
              <a:spcAft>
                <a:spcPts val="800"/>
              </a:spcAft>
            </a:pPr>
            <a:r>
              <a:rPr lang="en-US" dirty="0"/>
              <a:t>Add text here</a:t>
            </a:r>
          </a:p>
        </p:txBody>
      </p:sp>
      <p:sp>
        <p:nvSpPr>
          <p:cNvPr id="21" name="Oval 20">
            <a:extLst>
              <a:ext uri="{FF2B5EF4-FFF2-40B4-BE49-F238E27FC236}">
                <a16:creationId xmlns:a16="http://schemas.microsoft.com/office/drawing/2014/main" id="{E1486422-84F0-4E47-9669-6A6DFD168306}"/>
              </a:ext>
            </a:extLst>
          </p:cNvPr>
          <p:cNvSpPr/>
          <p:nvPr/>
        </p:nvSpPr>
        <p:spPr>
          <a:xfrm>
            <a:off x="932831" y="1526608"/>
            <a:ext cx="1325880" cy="1329694"/>
          </a:xfrm>
          <a:prstGeom prst="ellipse">
            <a:avLst/>
          </a:prstGeom>
          <a:solidFill>
            <a:srgbClr val="00558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strike="noStrike" noProof="1">
              <a:latin typeface="Arial" panose="020B0604020202020204" pitchFamily="34" charset="0"/>
              <a:cs typeface="Arial" panose="020B0604020202020204" pitchFamily="34" charset="0"/>
            </a:endParaRPr>
          </a:p>
        </p:txBody>
      </p:sp>
      <p:sp>
        <p:nvSpPr>
          <p:cNvPr id="22" name="Oval 21">
            <a:extLst>
              <a:ext uri="{FF2B5EF4-FFF2-40B4-BE49-F238E27FC236}">
                <a16:creationId xmlns:a16="http://schemas.microsoft.com/office/drawing/2014/main" id="{5D3F05AC-1116-4EB5-B9B3-080D114C8421}"/>
              </a:ext>
            </a:extLst>
          </p:cNvPr>
          <p:cNvSpPr/>
          <p:nvPr/>
        </p:nvSpPr>
        <p:spPr>
          <a:xfrm>
            <a:off x="3183487" y="1526608"/>
            <a:ext cx="1325880" cy="1329694"/>
          </a:xfrm>
          <a:prstGeom prst="ellipse">
            <a:avLst/>
          </a:prstGeom>
          <a:solidFill>
            <a:srgbClr val="00558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strike="noStrike" noProof="1">
              <a:latin typeface="Arial" panose="020B0604020202020204" pitchFamily="34" charset="0"/>
              <a:cs typeface="Arial" panose="020B0604020202020204" pitchFamily="34" charset="0"/>
            </a:endParaRPr>
          </a:p>
        </p:txBody>
      </p:sp>
      <p:sp>
        <p:nvSpPr>
          <p:cNvPr id="23" name="Oval 22">
            <a:extLst>
              <a:ext uri="{FF2B5EF4-FFF2-40B4-BE49-F238E27FC236}">
                <a16:creationId xmlns:a16="http://schemas.microsoft.com/office/drawing/2014/main" id="{CD9C039C-37BA-480D-BACE-FE71798D4FBF}"/>
              </a:ext>
            </a:extLst>
          </p:cNvPr>
          <p:cNvSpPr/>
          <p:nvPr/>
        </p:nvSpPr>
        <p:spPr>
          <a:xfrm>
            <a:off x="5434143" y="1526608"/>
            <a:ext cx="1325880" cy="1329694"/>
          </a:xfrm>
          <a:prstGeom prst="ellipse">
            <a:avLst/>
          </a:prstGeom>
          <a:solidFill>
            <a:srgbClr val="00558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strike="noStrike" noProof="1">
              <a:latin typeface="Arial" panose="020B0604020202020204" pitchFamily="34" charset="0"/>
              <a:cs typeface="Arial" panose="020B0604020202020204" pitchFamily="34" charset="0"/>
            </a:endParaRPr>
          </a:p>
        </p:txBody>
      </p:sp>
      <p:sp>
        <p:nvSpPr>
          <p:cNvPr id="24" name="Oval 23">
            <a:extLst>
              <a:ext uri="{FF2B5EF4-FFF2-40B4-BE49-F238E27FC236}">
                <a16:creationId xmlns:a16="http://schemas.microsoft.com/office/drawing/2014/main" id="{C705FDDE-12D5-4853-AD3F-FF02C0B1BE98}"/>
              </a:ext>
            </a:extLst>
          </p:cNvPr>
          <p:cNvSpPr/>
          <p:nvPr/>
        </p:nvSpPr>
        <p:spPr>
          <a:xfrm>
            <a:off x="7684799" y="1526608"/>
            <a:ext cx="1325880" cy="1329694"/>
          </a:xfrm>
          <a:prstGeom prst="ellipse">
            <a:avLst/>
          </a:prstGeom>
          <a:solidFill>
            <a:srgbClr val="00558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strike="noStrike" noProof="1">
              <a:latin typeface="Arial" panose="020B0604020202020204" pitchFamily="34" charset="0"/>
              <a:cs typeface="Arial" panose="020B0604020202020204" pitchFamily="34" charset="0"/>
            </a:endParaRPr>
          </a:p>
        </p:txBody>
      </p:sp>
      <p:pic>
        <p:nvPicPr>
          <p:cNvPr id="25" name="Picture 24">
            <a:extLst>
              <a:ext uri="{FF2B5EF4-FFF2-40B4-BE49-F238E27FC236}">
                <a16:creationId xmlns:a16="http://schemas.microsoft.com/office/drawing/2014/main" id="{BAD2367A-5DC1-4E3F-B1E9-0B31792DABB8}"/>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rot="10800000">
            <a:off x="10127593" y="3539135"/>
            <a:ext cx="941605" cy="278813"/>
          </a:xfrm>
          <a:prstGeom prst="rect">
            <a:avLst/>
          </a:prstGeom>
        </p:spPr>
      </p:pic>
      <p:sp>
        <p:nvSpPr>
          <p:cNvPr id="26" name="Text Placeholder 3">
            <a:extLst>
              <a:ext uri="{FF2B5EF4-FFF2-40B4-BE49-F238E27FC236}">
                <a16:creationId xmlns:a16="http://schemas.microsoft.com/office/drawing/2014/main" id="{9DCD44A6-2AD4-482B-986F-6A6CC7D994FB}"/>
              </a:ext>
            </a:extLst>
          </p:cNvPr>
          <p:cNvSpPr>
            <a:spLocks noGrp="1"/>
          </p:cNvSpPr>
          <p:nvPr>
            <p:ph type="body" sz="quarter" idx="20" hasCustomPrompt="1"/>
          </p:nvPr>
        </p:nvSpPr>
        <p:spPr>
          <a:xfrm>
            <a:off x="9532438" y="2919674"/>
            <a:ext cx="2131914" cy="626692"/>
          </a:xfrm>
          <a:prstGeom prst="rect">
            <a:avLst/>
          </a:prstGeom>
        </p:spPr>
        <p:txBody>
          <a:bodyPr anchor="b">
            <a:noAutofit/>
          </a:bodyPr>
          <a:lstStyle>
            <a:lvl1pPr marL="0" indent="0" algn="ctr">
              <a:lnSpc>
                <a:spcPct val="100000"/>
              </a:lnSpc>
              <a:spcBef>
                <a:spcPts val="0"/>
              </a:spcBef>
              <a:buNone/>
              <a:defRPr sz="1800" b="1" i="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27" name="Text Placeholder 8">
            <a:extLst>
              <a:ext uri="{FF2B5EF4-FFF2-40B4-BE49-F238E27FC236}">
                <a16:creationId xmlns:a16="http://schemas.microsoft.com/office/drawing/2014/main" id="{6DF0ED86-E7C6-4F07-ACAD-A2F69057FE1E}"/>
              </a:ext>
            </a:extLst>
          </p:cNvPr>
          <p:cNvSpPr>
            <a:spLocks noGrp="1"/>
          </p:cNvSpPr>
          <p:nvPr>
            <p:ph type="body" sz="quarter" idx="21" hasCustomPrompt="1"/>
          </p:nvPr>
        </p:nvSpPr>
        <p:spPr>
          <a:xfrm>
            <a:off x="9532438" y="3817948"/>
            <a:ext cx="2131914" cy="2538402"/>
          </a:xfrm>
          <a:prstGeom prst="rect">
            <a:avLst/>
          </a:prstGeom>
        </p:spPr>
        <p:txBody>
          <a:bodyPr vert="horz" lIns="91440" tIns="45720" rIns="91440" bIns="45720" rtlCol="0">
            <a:noAutofit/>
          </a:bodyPr>
          <a:lstStyle>
            <a:lvl1pPr>
              <a:defRPr lang="en-US" sz="1300" dirty="0">
                <a:ea typeface="Arial" panose="020B0604020202020204" pitchFamily="34" charset="0"/>
              </a:defRPr>
            </a:lvl1pPr>
          </a:lstStyle>
          <a:p>
            <a:pPr marL="182880" lvl="0" indent="-182880">
              <a:lnSpc>
                <a:spcPct val="114000"/>
              </a:lnSpc>
              <a:spcBef>
                <a:spcPts val="0"/>
              </a:spcBef>
              <a:spcAft>
                <a:spcPts val="800"/>
              </a:spcAft>
            </a:pPr>
            <a:r>
              <a:rPr lang="en-US" dirty="0"/>
              <a:t>Add text here</a:t>
            </a:r>
          </a:p>
        </p:txBody>
      </p:sp>
      <p:sp>
        <p:nvSpPr>
          <p:cNvPr id="28" name="Oval 27">
            <a:extLst>
              <a:ext uri="{FF2B5EF4-FFF2-40B4-BE49-F238E27FC236}">
                <a16:creationId xmlns:a16="http://schemas.microsoft.com/office/drawing/2014/main" id="{3B397415-2D8E-4706-AB8E-DE5278E8756F}"/>
              </a:ext>
            </a:extLst>
          </p:cNvPr>
          <p:cNvSpPr/>
          <p:nvPr/>
        </p:nvSpPr>
        <p:spPr>
          <a:xfrm>
            <a:off x="9935455" y="1526608"/>
            <a:ext cx="1325880" cy="1329694"/>
          </a:xfrm>
          <a:prstGeom prst="ellipse">
            <a:avLst/>
          </a:prstGeom>
          <a:solidFill>
            <a:srgbClr val="00558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strike="noStrike" noProof="1">
              <a:latin typeface="Arial" panose="020B0604020202020204" pitchFamily="34" charset="0"/>
              <a:cs typeface="Arial" panose="020B0604020202020204" pitchFamily="34" charset="0"/>
            </a:endParaRPr>
          </a:p>
        </p:txBody>
      </p:sp>
      <p:sp>
        <p:nvSpPr>
          <p:cNvPr id="30" name="Text Placeholder 19">
            <a:extLst>
              <a:ext uri="{FF2B5EF4-FFF2-40B4-BE49-F238E27FC236}">
                <a16:creationId xmlns:a16="http://schemas.microsoft.com/office/drawing/2014/main" id="{526C6DA3-FD18-4F37-8C22-1A626ADBFA37}"/>
              </a:ext>
            </a:extLst>
          </p:cNvPr>
          <p:cNvSpPr>
            <a:spLocks noGrp="1"/>
          </p:cNvSpPr>
          <p:nvPr>
            <p:ph type="body" sz="quarter" idx="22"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spTree>
    <p:extLst>
      <p:ext uri="{BB962C8B-B14F-4D97-AF65-F5344CB8AC3E}">
        <p14:creationId xmlns:p14="http://schemas.microsoft.com/office/powerpoint/2010/main" val="14186167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 4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5A8A-38E1-4A56-A8B7-68010049677A}"/>
              </a:ext>
            </a:extLst>
          </p:cNvPr>
          <p:cNvSpPr>
            <a:spLocks noGrp="1"/>
          </p:cNvSpPr>
          <p:nvPr>
            <p:ph type="title" hasCustomPrompt="1"/>
          </p:nvPr>
        </p:nvSpPr>
        <p:spPr/>
        <p:txBody>
          <a:bodyPr>
            <a:noAutofit/>
          </a:bodyPr>
          <a:lstStyle>
            <a:lvl1pPr>
              <a:defRPr/>
            </a:lvl1pPr>
          </a:lstStyle>
          <a:p>
            <a:r>
              <a:rPr lang="en-US" dirty="0"/>
              <a:t>Click to edit title</a:t>
            </a:r>
          </a:p>
        </p:txBody>
      </p:sp>
      <p:sp>
        <p:nvSpPr>
          <p:cNvPr id="6" name="Slide Number Placeholder 5">
            <a:extLst>
              <a:ext uri="{FF2B5EF4-FFF2-40B4-BE49-F238E27FC236}">
                <a16:creationId xmlns:a16="http://schemas.microsoft.com/office/drawing/2014/main" id="{6D496D87-42EF-46F4-931F-9D999C35CE72}"/>
              </a:ext>
            </a:extLst>
          </p:cNvPr>
          <p:cNvSpPr>
            <a:spLocks noGrp="1"/>
          </p:cNvSpPr>
          <p:nvPr>
            <p:ph type="sldNum" sz="quarter" idx="10"/>
          </p:nvPr>
        </p:nvSpPr>
        <p:spPr/>
        <p:txBody>
          <a:bodyPr/>
          <a:lstStyle/>
          <a:p>
            <a:fld id="{71D586D2-677B-458F-B417-DB589973A882}" type="slidenum">
              <a:rPr lang="en-US" smtClean="0"/>
              <a:pPr/>
              <a:t>‹#›</a:t>
            </a:fld>
            <a:endParaRPr lang="en-US" dirty="0"/>
          </a:p>
        </p:txBody>
      </p:sp>
      <p:pic>
        <p:nvPicPr>
          <p:cNvPr id="8" name="Picture 7" descr="001">
            <a:extLst>
              <a:ext uri="{FF2B5EF4-FFF2-40B4-BE49-F238E27FC236}">
                <a16:creationId xmlns:a16="http://schemas.microsoft.com/office/drawing/2014/main" id="{1740F83C-51D3-4F3A-A88E-159CF30BCB26}"/>
              </a:ext>
            </a:extLst>
          </p:cNvPr>
          <p:cNvPicPr>
            <a:picLocks noChangeAspect="1"/>
          </p:cNvPicPr>
          <p:nvPr/>
        </p:nvPicPr>
        <p:blipFill>
          <a:blip r:embed="rId2"/>
          <a:stretch>
            <a:fillRect/>
          </a:stretch>
        </p:blipFill>
        <p:spPr>
          <a:xfrm>
            <a:off x="199155" y="624204"/>
            <a:ext cx="604704" cy="279044"/>
          </a:xfrm>
          <a:prstGeom prst="rect">
            <a:avLst/>
          </a:prstGeom>
          <a:noFill/>
          <a:ln w="9525">
            <a:noFill/>
          </a:ln>
        </p:spPr>
      </p:pic>
      <p:pic>
        <p:nvPicPr>
          <p:cNvPr id="9" name="Picture 8">
            <a:extLst>
              <a:ext uri="{FF2B5EF4-FFF2-40B4-BE49-F238E27FC236}">
                <a16:creationId xmlns:a16="http://schemas.microsoft.com/office/drawing/2014/main" id="{FD99AE1E-37A2-462B-A138-20595B8E80D8}"/>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rot="10800000">
            <a:off x="1446942" y="4111832"/>
            <a:ext cx="941605" cy="278813"/>
          </a:xfrm>
          <a:prstGeom prst="rect">
            <a:avLst/>
          </a:prstGeom>
        </p:spPr>
      </p:pic>
      <p:sp>
        <p:nvSpPr>
          <p:cNvPr id="10" name="Text Placeholder 3">
            <a:extLst>
              <a:ext uri="{FF2B5EF4-FFF2-40B4-BE49-F238E27FC236}">
                <a16:creationId xmlns:a16="http://schemas.microsoft.com/office/drawing/2014/main" id="{2A90FFA6-53E7-434A-97E0-F0E0E05D7B07}"/>
              </a:ext>
            </a:extLst>
          </p:cNvPr>
          <p:cNvSpPr>
            <a:spLocks noGrp="1"/>
          </p:cNvSpPr>
          <p:nvPr>
            <p:ph type="body" sz="quarter" idx="12" hasCustomPrompt="1"/>
          </p:nvPr>
        </p:nvSpPr>
        <p:spPr>
          <a:xfrm>
            <a:off x="618712" y="3481550"/>
            <a:ext cx="2598064" cy="626692"/>
          </a:xfrm>
          <a:prstGeom prst="rect">
            <a:avLst/>
          </a:prstGeom>
        </p:spPr>
        <p:txBody>
          <a:bodyPr anchor="b">
            <a:noAutofit/>
          </a:bodyPr>
          <a:lstStyle>
            <a:lvl1pPr marL="0" indent="0" algn="ctr">
              <a:lnSpc>
                <a:spcPct val="100000"/>
              </a:lnSpc>
              <a:spcBef>
                <a:spcPts val="0"/>
              </a:spcBef>
              <a:buNone/>
              <a:defRPr sz="1800" b="1" i="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11" name="Text Placeholder 8">
            <a:extLst>
              <a:ext uri="{FF2B5EF4-FFF2-40B4-BE49-F238E27FC236}">
                <a16:creationId xmlns:a16="http://schemas.microsoft.com/office/drawing/2014/main" id="{BD3DEEE8-248A-4BFA-B0E6-8A6A7CA5075C}"/>
              </a:ext>
            </a:extLst>
          </p:cNvPr>
          <p:cNvSpPr>
            <a:spLocks noGrp="1"/>
          </p:cNvSpPr>
          <p:nvPr>
            <p:ph type="body" sz="quarter" idx="13" hasCustomPrompt="1"/>
          </p:nvPr>
        </p:nvSpPr>
        <p:spPr>
          <a:xfrm>
            <a:off x="618712" y="4390645"/>
            <a:ext cx="2598064" cy="1872560"/>
          </a:xfrm>
          <a:prstGeom prst="rect">
            <a:avLst/>
          </a:prstGeom>
        </p:spPr>
        <p:txBody>
          <a:bodyPr vert="horz" lIns="91440" tIns="45720" rIns="91440" bIns="45720" rtlCol="0" anchor="t">
            <a:noAutofit/>
          </a:bodyPr>
          <a:lstStyle>
            <a:lvl1pPr marL="0" indent="0" algn="ctr">
              <a:buFont typeface="Arial" panose="020B0604020202020204" pitchFamily="34" charset="0"/>
              <a:buNone/>
              <a:defRPr lang="en-US" sz="1300" b="0" i="0" kern="1200" baseline="0" dirty="0">
                <a:solidFill>
                  <a:schemeClr val="accent5"/>
                </a:solidFill>
                <a:latin typeface="Arial" panose="020B0604020202020204" pitchFamily="34" charset="0"/>
                <a:ea typeface="Arial" panose="020B0604020202020204" pitchFamily="34" charset="0"/>
                <a:cs typeface="Arial" panose="020B0604020202020204" pitchFamily="34" charset="0"/>
              </a:defRPr>
            </a:lvl1pPr>
          </a:lstStyle>
          <a:p>
            <a:pPr marL="285750" lvl="0" indent="-285750" algn="ctr"/>
            <a:r>
              <a:rPr lang="en-US" dirty="0"/>
              <a:t>Add text here</a:t>
            </a:r>
          </a:p>
        </p:txBody>
      </p:sp>
      <p:pic>
        <p:nvPicPr>
          <p:cNvPr id="12" name="Picture 11">
            <a:extLst>
              <a:ext uri="{FF2B5EF4-FFF2-40B4-BE49-F238E27FC236}">
                <a16:creationId xmlns:a16="http://schemas.microsoft.com/office/drawing/2014/main" id="{CF71E57F-A5A2-4D93-B9E1-169DA706D0F3}"/>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rot="10800000">
            <a:off x="4160562" y="4111832"/>
            <a:ext cx="941605" cy="278813"/>
          </a:xfrm>
          <a:prstGeom prst="rect">
            <a:avLst/>
          </a:prstGeom>
        </p:spPr>
      </p:pic>
      <p:sp>
        <p:nvSpPr>
          <p:cNvPr id="13" name="Text Placeholder 3">
            <a:extLst>
              <a:ext uri="{FF2B5EF4-FFF2-40B4-BE49-F238E27FC236}">
                <a16:creationId xmlns:a16="http://schemas.microsoft.com/office/drawing/2014/main" id="{522E8B02-68ED-4079-AF12-52E4DCB90664}"/>
              </a:ext>
            </a:extLst>
          </p:cNvPr>
          <p:cNvSpPr>
            <a:spLocks noGrp="1"/>
          </p:cNvSpPr>
          <p:nvPr>
            <p:ph type="body" sz="quarter" idx="14" hasCustomPrompt="1"/>
          </p:nvPr>
        </p:nvSpPr>
        <p:spPr>
          <a:xfrm>
            <a:off x="3332332" y="3481550"/>
            <a:ext cx="2598064" cy="626692"/>
          </a:xfrm>
          <a:prstGeom prst="rect">
            <a:avLst/>
          </a:prstGeom>
        </p:spPr>
        <p:txBody>
          <a:bodyPr anchor="b">
            <a:noAutofit/>
          </a:bodyPr>
          <a:lstStyle>
            <a:lvl1pPr marL="0" indent="0" algn="ctr">
              <a:lnSpc>
                <a:spcPct val="100000"/>
              </a:lnSpc>
              <a:spcBef>
                <a:spcPts val="0"/>
              </a:spcBef>
              <a:buNone/>
              <a:defRPr sz="1800" b="1" i="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pic>
        <p:nvPicPr>
          <p:cNvPr id="15" name="Picture 14">
            <a:extLst>
              <a:ext uri="{FF2B5EF4-FFF2-40B4-BE49-F238E27FC236}">
                <a16:creationId xmlns:a16="http://schemas.microsoft.com/office/drawing/2014/main" id="{34A1875E-E16D-4C59-9705-4F2DA8CE558F}"/>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rot="10800000">
            <a:off x="6924230" y="4111832"/>
            <a:ext cx="941605" cy="278813"/>
          </a:xfrm>
          <a:prstGeom prst="rect">
            <a:avLst/>
          </a:prstGeom>
        </p:spPr>
      </p:pic>
      <p:sp>
        <p:nvSpPr>
          <p:cNvPr id="16" name="Text Placeholder 3">
            <a:extLst>
              <a:ext uri="{FF2B5EF4-FFF2-40B4-BE49-F238E27FC236}">
                <a16:creationId xmlns:a16="http://schemas.microsoft.com/office/drawing/2014/main" id="{3BDCCA62-925D-4786-B0F9-38CA4123D4BC}"/>
              </a:ext>
            </a:extLst>
          </p:cNvPr>
          <p:cNvSpPr>
            <a:spLocks noGrp="1"/>
          </p:cNvSpPr>
          <p:nvPr>
            <p:ph type="body" sz="quarter" idx="16" hasCustomPrompt="1"/>
          </p:nvPr>
        </p:nvSpPr>
        <p:spPr>
          <a:xfrm>
            <a:off x="6096000" y="3481550"/>
            <a:ext cx="2598064" cy="626692"/>
          </a:xfrm>
          <a:prstGeom prst="rect">
            <a:avLst/>
          </a:prstGeom>
        </p:spPr>
        <p:txBody>
          <a:bodyPr anchor="b">
            <a:noAutofit/>
          </a:bodyPr>
          <a:lstStyle>
            <a:lvl1pPr marL="0" indent="0" algn="ctr">
              <a:lnSpc>
                <a:spcPct val="100000"/>
              </a:lnSpc>
              <a:spcBef>
                <a:spcPts val="0"/>
              </a:spcBef>
              <a:buNone/>
              <a:defRPr sz="1800" b="1" i="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pic>
        <p:nvPicPr>
          <p:cNvPr id="18" name="Picture 17">
            <a:extLst>
              <a:ext uri="{FF2B5EF4-FFF2-40B4-BE49-F238E27FC236}">
                <a16:creationId xmlns:a16="http://schemas.microsoft.com/office/drawing/2014/main" id="{5F7A492B-D455-4709-A23D-C34CD3458605}"/>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rot="10800000">
            <a:off x="9688166" y="4111832"/>
            <a:ext cx="941605" cy="278813"/>
          </a:xfrm>
          <a:prstGeom prst="rect">
            <a:avLst/>
          </a:prstGeom>
        </p:spPr>
      </p:pic>
      <p:sp>
        <p:nvSpPr>
          <p:cNvPr id="19" name="Text Placeholder 3">
            <a:extLst>
              <a:ext uri="{FF2B5EF4-FFF2-40B4-BE49-F238E27FC236}">
                <a16:creationId xmlns:a16="http://schemas.microsoft.com/office/drawing/2014/main" id="{1966B788-445C-419F-A546-FE164EB394E4}"/>
              </a:ext>
            </a:extLst>
          </p:cNvPr>
          <p:cNvSpPr>
            <a:spLocks noGrp="1"/>
          </p:cNvSpPr>
          <p:nvPr>
            <p:ph type="body" sz="quarter" idx="18" hasCustomPrompt="1"/>
          </p:nvPr>
        </p:nvSpPr>
        <p:spPr>
          <a:xfrm>
            <a:off x="8859935" y="3481550"/>
            <a:ext cx="2572163" cy="626692"/>
          </a:xfrm>
          <a:prstGeom prst="rect">
            <a:avLst/>
          </a:prstGeom>
        </p:spPr>
        <p:txBody>
          <a:bodyPr anchor="b">
            <a:noAutofit/>
          </a:bodyPr>
          <a:lstStyle>
            <a:lvl1pPr marL="0" indent="0" algn="ctr">
              <a:lnSpc>
                <a:spcPct val="100000"/>
              </a:lnSpc>
              <a:spcBef>
                <a:spcPts val="0"/>
              </a:spcBef>
              <a:buNone/>
              <a:defRPr sz="1800" b="1" i="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21" name="Oval 20">
            <a:extLst>
              <a:ext uri="{FF2B5EF4-FFF2-40B4-BE49-F238E27FC236}">
                <a16:creationId xmlns:a16="http://schemas.microsoft.com/office/drawing/2014/main" id="{E1486422-84F0-4E47-9669-6A6DFD168306}"/>
              </a:ext>
            </a:extLst>
          </p:cNvPr>
          <p:cNvSpPr/>
          <p:nvPr/>
        </p:nvSpPr>
        <p:spPr>
          <a:xfrm>
            <a:off x="1254804" y="2099305"/>
            <a:ext cx="1325880" cy="1329694"/>
          </a:xfrm>
          <a:prstGeom prst="ellipse">
            <a:avLst/>
          </a:prstGeom>
          <a:solidFill>
            <a:srgbClr val="00558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strike="noStrike" noProof="1">
              <a:latin typeface="Arial" panose="020B0604020202020204" pitchFamily="34" charset="0"/>
              <a:cs typeface="Arial" panose="020B0604020202020204" pitchFamily="34" charset="0"/>
            </a:endParaRPr>
          </a:p>
        </p:txBody>
      </p:sp>
      <p:sp>
        <p:nvSpPr>
          <p:cNvPr id="22" name="Oval 21">
            <a:extLst>
              <a:ext uri="{FF2B5EF4-FFF2-40B4-BE49-F238E27FC236}">
                <a16:creationId xmlns:a16="http://schemas.microsoft.com/office/drawing/2014/main" id="{5D3F05AC-1116-4EB5-B9B3-080D114C8421}"/>
              </a:ext>
            </a:extLst>
          </p:cNvPr>
          <p:cNvSpPr/>
          <p:nvPr/>
        </p:nvSpPr>
        <p:spPr>
          <a:xfrm>
            <a:off x="3968424" y="2099305"/>
            <a:ext cx="1325880" cy="1329694"/>
          </a:xfrm>
          <a:prstGeom prst="ellipse">
            <a:avLst/>
          </a:prstGeom>
          <a:solidFill>
            <a:srgbClr val="00558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strike="noStrike" noProof="1">
              <a:latin typeface="Arial" panose="020B0604020202020204" pitchFamily="34" charset="0"/>
              <a:cs typeface="Arial" panose="020B0604020202020204" pitchFamily="34" charset="0"/>
            </a:endParaRPr>
          </a:p>
        </p:txBody>
      </p:sp>
      <p:sp>
        <p:nvSpPr>
          <p:cNvPr id="23" name="Oval 22">
            <a:extLst>
              <a:ext uri="{FF2B5EF4-FFF2-40B4-BE49-F238E27FC236}">
                <a16:creationId xmlns:a16="http://schemas.microsoft.com/office/drawing/2014/main" id="{CD9C039C-37BA-480D-BACE-FE71798D4FBF}"/>
              </a:ext>
            </a:extLst>
          </p:cNvPr>
          <p:cNvSpPr/>
          <p:nvPr/>
        </p:nvSpPr>
        <p:spPr>
          <a:xfrm>
            <a:off x="6756506" y="2099305"/>
            <a:ext cx="1325880" cy="1329694"/>
          </a:xfrm>
          <a:prstGeom prst="ellipse">
            <a:avLst/>
          </a:prstGeom>
          <a:solidFill>
            <a:srgbClr val="00558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strike="noStrike" noProof="1">
              <a:latin typeface="Arial" panose="020B0604020202020204" pitchFamily="34" charset="0"/>
              <a:cs typeface="Arial" panose="020B0604020202020204" pitchFamily="34" charset="0"/>
            </a:endParaRPr>
          </a:p>
        </p:txBody>
      </p:sp>
      <p:sp>
        <p:nvSpPr>
          <p:cNvPr id="24" name="Oval 23">
            <a:extLst>
              <a:ext uri="{FF2B5EF4-FFF2-40B4-BE49-F238E27FC236}">
                <a16:creationId xmlns:a16="http://schemas.microsoft.com/office/drawing/2014/main" id="{C705FDDE-12D5-4853-AD3F-FF02C0B1BE98}"/>
              </a:ext>
            </a:extLst>
          </p:cNvPr>
          <p:cNvSpPr/>
          <p:nvPr/>
        </p:nvSpPr>
        <p:spPr>
          <a:xfrm>
            <a:off x="9470126" y="2099305"/>
            <a:ext cx="1325880" cy="1329694"/>
          </a:xfrm>
          <a:prstGeom prst="ellipse">
            <a:avLst/>
          </a:prstGeom>
          <a:solidFill>
            <a:srgbClr val="00558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strike="noStrike" noProof="1">
              <a:latin typeface="Arial" panose="020B0604020202020204" pitchFamily="34" charset="0"/>
              <a:cs typeface="Arial" panose="020B0604020202020204" pitchFamily="34" charset="0"/>
            </a:endParaRPr>
          </a:p>
        </p:txBody>
      </p:sp>
      <p:sp>
        <p:nvSpPr>
          <p:cNvPr id="26" name="Text Placeholder 19">
            <a:extLst>
              <a:ext uri="{FF2B5EF4-FFF2-40B4-BE49-F238E27FC236}">
                <a16:creationId xmlns:a16="http://schemas.microsoft.com/office/drawing/2014/main" id="{B9644CD8-36AE-4522-B3C9-F16C72F409E1}"/>
              </a:ext>
            </a:extLst>
          </p:cNvPr>
          <p:cNvSpPr>
            <a:spLocks noGrp="1"/>
          </p:cNvSpPr>
          <p:nvPr>
            <p:ph type="body" sz="quarter" idx="20"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sp>
        <p:nvSpPr>
          <p:cNvPr id="25" name="Text Placeholder 8">
            <a:extLst>
              <a:ext uri="{FF2B5EF4-FFF2-40B4-BE49-F238E27FC236}">
                <a16:creationId xmlns:a16="http://schemas.microsoft.com/office/drawing/2014/main" id="{7B9E303B-DEBF-493C-8CF9-04F7300CCB60}"/>
              </a:ext>
            </a:extLst>
          </p:cNvPr>
          <p:cNvSpPr>
            <a:spLocks noGrp="1"/>
          </p:cNvSpPr>
          <p:nvPr>
            <p:ph type="body" sz="quarter" idx="21" hasCustomPrompt="1"/>
          </p:nvPr>
        </p:nvSpPr>
        <p:spPr>
          <a:xfrm>
            <a:off x="3357966" y="4390645"/>
            <a:ext cx="2598064" cy="1872560"/>
          </a:xfrm>
          <a:prstGeom prst="rect">
            <a:avLst/>
          </a:prstGeom>
        </p:spPr>
        <p:txBody>
          <a:bodyPr vert="horz" lIns="91440" tIns="45720" rIns="91440" bIns="45720" rtlCol="0" anchor="t">
            <a:noAutofit/>
          </a:bodyPr>
          <a:lstStyle>
            <a:lvl1pPr marL="0" indent="0" algn="ctr">
              <a:buFont typeface="Arial" panose="020B0604020202020204" pitchFamily="34" charset="0"/>
              <a:buNone/>
              <a:defRPr lang="en-US" sz="1300" b="0" i="0" kern="1200" baseline="0" dirty="0">
                <a:solidFill>
                  <a:schemeClr val="accent5"/>
                </a:solidFill>
                <a:latin typeface="Arial" panose="020B0604020202020204" pitchFamily="34" charset="0"/>
                <a:ea typeface="Arial" panose="020B0604020202020204" pitchFamily="34" charset="0"/>
                <a:cs typeface="Arial" panose="020B0604020202020204" pitchFamily="34" charset="0"/>
              </a:defRPr>
            </a:lvl1pPr>
          </a:lstStyle>
          <a:p>
            <a:pPr marL="285750" lvl="0" indent="-285750" algn="ctr"/>
            <a:r>
              <a:rPr lang="en-US" dirty="0"/>
              <a:t>Add text here</a:t>
            </a:r>
          </a:p>
        </p:txBody>
      </p:sp>
      <p:sp>
        <p:nvSpPr>
          <p:cNvPr id="27" name="Text Placeholder 8">
            <a:extLst>
              <a:ext uri="{FF2B5EF4-FFF2-40B4-BE49-F238E27FC236}">
                <a16:creationId xmlns:a16="http://schemas.microsoft.com/office/drawing/2014/main" id="{59D50EA1-1295-4D37-82E7-C19B8ED6A00F}"/>
              </a:ext>
            </a:extLst>
          </p:cNvPr>
          <p:cNvSpPr>
            <a:spLocks noGrp="1"/>
          </p:cNvSpPr>
          <p:nvPr>
            <p:ph type="body" sz="quarter" idx="22" hasCustomPrompt="1"/>
          </p:nvPr>
        </p:nvSpPr>
        <p:spPr>
          <a:xfrm>
            <a:off x="6096000" y="4390645"/>
            <a:ext cx="2598064" cy="1872560"/>
          </a:xfrm>
          <a:prstGeom prst="rect">
            <a:avLst/>
          </a:prstGeom>
        </p:spPr>
        <p:txBody>
          <a:bodyPr vert="horz" lIns="91440" tIns="45720" rIns="91440" bIns="45720" rtlCol="0" anchor="t">
            <a:noAutofit/>
          </a:bodyPr>
          <a:lstStyle>
            <a:lvl1pPr marL="0" indent="0" algn="ctr">
              <a:buFont typeface="Arial" panose="020B0604020202020204" pitchFamily="34" charset="0"/>
              <a:buNone/>
              <a:defRPr lang="en-US" sz="1300" b="0" i="0" kern="1200" baseline="0" dirty="0">
                <a:solidFill>
                  <a:schemeClr val="accent5"/>
                </a:solidFill>
                <a:latin typeface="Arial" panose="020B0604020202020204" pitchFamily="34" charset="0"/>
                <a:ea typeface="Arial" panose="020B0604020202020204" pitchFamily="34" charset="0"/>
                <a:cs typeface="Arial" panose="020B0604020202020204" pitchFamily="34" charset="0"/>
              </a:defRPr>
            </a:lvl1pPr>
          </a:lstStyle>
          <a:p>
            <a:pPr marL="285750" lvl="0" indent="-285750" algn="ctr"/>
            <a:r>
              <a:rPr lang="en-US" dirty="0"/>
              <a:t>Add text here</a:t>
            </a:r>
          </a:p>
        </p:txBody>
      </p:sp>
      <p:sp>
        <p:nvSpPr>
          <p:cNvPr id="28" name="Text Placeholder 8">
            <a:extLst>
              <a:ext uri="{FF2B5EF4-FFF2-40B4-BE49-F238E27FC236}">
                <a16:creationId xmlns:a16="http://schemas.microsoft.com/office/drawing/2014/main" id="{50A83977-61E7-44F1-BAF6-B41A2006294B}"/>
              </a:ext>
            </a:extLst>
          </p:cNvPr>
          <p:cNvSpPr>
            <a:spLocks noGrp="1"/>
          </p:cNvSpPr>
          <p:nvPr>
            <p:ph type="body" sz="quarter" idx="23" hasCustomPrompt="1"/>
          </p:nvPr>
        </p:nvSpPr>
        <p:spPr>
          <a:xfrm>
            <a:off x="8834034" y="4390645"/>
            <a:ext cx="2598064" cy="1872560"/>
          </a:xfrm>
          <a:prstGeom prst="rect">
            <a:avLst/>
          </a:prstGeom>
        </p:spPr>
        <p:txBody>
          <a:bodyPr vert="horz" lIns="91440" tIns="45720" rIns="91440" bIns="45720" rtlCol="0" anchor="t">
            <a:noAutofit/>
          </a:bodyPr>
          <a:lstStyle>
            <a:lvl1pPr marL="0" indent="0" algn="ctr">
              <a:buFont typeface="Arial" panose="020B0604020202020204" pitchFamily="34" charset="0"/>
              <a:buNone/>
              <a:defRPr lang="en-US" sz="1300" b="0" i="0" kern="1200" baseline="0" dirty="0">
                <a:solidFill>
                  <a:schemeClr val="accent5"/>
                </a:solidFill>
                <a:latin typeface="Arial" panose="020B0604020202020204" pitchFamily="34" charset="0"/>
                <a:ea typeface="Arial" panose="020B0604020202020204" pitchFamily="34" charset="0"/>
                <a:cs typeface="Arial" panose="020B0604020202020204" pitchFamily="34" charset="0"/>
              </a:defRPr>
            </a:lvl1pPr>
          </a:lstStyle>
          <a:p>
            <a:pPr marL="285750" lvl="0" indent="-285750" algn="ctr"/>
            <a:r>
              <a:rPr lang="en-US" dirty="0"/>
              <a:t>Add text here</a:t>
            </a:r>
          </a:p>
        </p:txBody>
      </p:sp>
    </p:spTree>
    <p:extLst>
      <p:ext uri="{BB962C8B-B14F-4D97-AF65-F5344CB8AC3E}">
        <p14:creationId xmlns:p14="http://schemas.microsoft.com/office/powerpoint/2010/main" val="39640016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 4 ICONS,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5A8A-38E1-4A56-A8B7-68010049677A}"/>
              </a:ext>
            </a:extLst>
          </p:cNvPr>
          <p:cNvSpPr>
            <a:spLocks noGrp="1"/>
          </p:cNvSpPr>
          <p:nvPr>
            <p:ph type="title" hasCustomPrompt="1"/>
          </p:nvPr>
        </p:nvSpPr>
        <p:spPr/>
        <p:txBody>
          <a:bodyPr>
            <a:noAutofit/>
          </a:bodyPr>
          <a:lstStyle>
            <a:lvl1pPr>
              <a:defRPr/>
            </a:lvl1pPr>
          </a:lstStyle>
          <a:p>
            <a:r>
              <a:rPr lang="en-US" dirty="0"/>
              <a:t>Click to edit title</a:t>
            </a:r>
          </a:p>
        </p:txBody>
      </p:sp>
      <p:sp>
        <p:nvSpPr>
          <p:cNvPr id="6" name="Slide Number Placeholder 5">
            <a:extLst>
              <a:ext uri="{FF2B5EF4-FFF2-40B4-BE49-F238E27FC236}">
                <a16:creationId xmlns:a16="http://schemas.microsoft.com/office/drawing/2014/main" id="{6D496D87-42EF-46F4-931F-9D999C35CE72}"/>
              </a:ext>
            </a:extLst>
          </p:cNvPr>
          <p:cNvSpPr>
            <a:spLocks noGrp="1"/>
          </p:cNvSpPr>
          <p:nvPr>
            <p:ph type="sldNum" sz="quarter" idx="10"/>
          </p:nvPr>
        </p:nvSpPr>
        <p:spPr/>
        <p:txBody>
          <a:bodyPr/>
          <a:lstStyle/>
          <a:p>
            <a:fld id="{71D586D2-677B-458F-B417-DB589973A882}" type="slidenum">
              <a:rPr lang="en-US" smtClean="0"/>
              <a:pPr/>
              <a:t>‹#›</a:t>
            </a:fld>
            <a:endParaRPr lang="en-US" dirty="0"/>
          </a:p>
        </p:txBody>
      </p:sp>
      <p:pic>
        <p:nvPicPr>
          <p:cNvPr id="8" name="Picture 7" descr="001">
            <a:extLst>
              <a:ext uri="{FF2B5EF4-FFF2-40B4-BE49-F238E27FC236}">
                <a16:creationId xmlns:a16="http://schemas.microsoft.com/office/drawing/2014/main" id="{1740F83C-51D3-4F3A-A88E-159CF30BCB26}"/>
              </a:ext>
            </a:extLst>
          </p:cNvPr>
          <p:cNvPicPr>
            <a:picLocks noChangeAspect="1"/>
          </p:cNvPicPr>
          <p:nvPr/>
        </p:nvPicPr>
        <p:blipFill>
          <a:blip r:embed="rId2"/>
          <a:stretch>
            <a:fillRect/>
          </a:stretch>
        </p:blipFill>
        <p:spPr>
          <a:xfrm>
            <a:off x="199155" y="624204"/>
            <a:ext cx="604704" cy="279044"/>
          </a:xfrm>
          <a:prstGeom prst="rect">
            <a:avLst/>
          </a:prstGeom>
          <a:noFill/>
          <a:ln w="9525">
            <a:noFill/>
          </a:ln>
        </p:spPr>
      </p:pic>
      <p:pic>
        <p:nvPicPr>
          <p:cNvPr id="9" name="Picture 8">
            <a:extLst>
              <a:ext uri="{FF2B5EF4-FFF2-40B4-BE49-F238E27FC236}">
                <a16:creationId xmlns:a16="http://schemas.microsoft.com/office/drawing/2014/main" id="{FD99AE1E-37A2-462B-A138-20595B8E80D8}"/>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rot="10800000">
            <a:off x="1446942" y="3602506"/>
            <a:ext cx="941605" cy="278813"/>
          </a:xfrm>
          <a:prstGeom prst="rect">
            <a:avLst/>
          </a:prstGeom>
        </p:spPr>
      </p:pic>
      <p:sp>
        <p:nvSpPr>
          <p:cNvPr id="10" name="Text Placeholder 3">
            <a:extLst>
              <a:ext uri="{FF2B5EF4-FFF2-40B4-BE49-F238E27FC236}">
                <a16:creationId xmlns:a16="http://schemas.microsoft.com/office/drawing/2014/main" id="{2A90FFA6-53E7-434A-97E0-F0E0E05D7B07}"/>
              </a:ext>
            </a:extLst>
          </p:cNvPr>
          <p:cNvSpPr>
            <a:spLocks noGrp="1"/>
          </p:cNvSpPr>
          <p:nvPr>
            <p:ph type="body" sz="quarter" idx="12" hasCustomPrompt="1"/>
          </p:nvPr>
        </p:nvSpPr>
        <p:spPr>
          <a:xfrm>
            <a:off x="618712" y="2919674"/>
            <a:ext cx="2598064" cy="626692"/>
          </a:xfrm>
          <a:prstGeom prst="rect">
            <a:avLst/>
          </a:prstGeom>
        </p:spPr>
        <p:txBody>
          <a:bodyPr anchor="b">
            <a:noAutofit/>
          </a:bodyPr>
          <a:lstStyle>
            <a:lvl1pPr marL="0" indent="0" algn="ctr">
              <a:lnSpc>
                <a:spcPct val="100000"/>
              </a:lnSpc>
              <a:spcBef>
                <a:spcPts val="0"/>
              </a:spcBef>
              <a:buNone/>
              <a:defRPr sz="1800" b="1" i="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11" name="Text Placeholder 8">
            <a:extLst>
              <a:ext uri="{FF2B5EF4-FFF2-40B4-BE49-F238E27FC236}">
                <a16:creationId xmlns:a16="http://schemas.microsoft.com/office/drawing/2014/main" id="{BD3DEEE8-248A-4BFA-B0E6-8A6A7CA5075C}"/>
              </a:ext>
            </a:extLst>
          </p:cNvPr>
          <p:cNvSpPr>
            <a:spLocks noGrp="1"/>
          </p:cNvSpPr>
          <p:nvPr>
            <p:ph type="body" sz="quarter" idx="13" hasCustomPrompt="1"/>
          </p:nvPr>
        </p:nvSpPr>
        <p:spPr>
          <a:xfrm>
            <a:off x="618712" y="3881318"/>
            <a:ext cx="2598064" cy="2475031"/>
          </a:xfrm>
          <a:prstGeom prst="rect">
            <a:avLst/>
          </a:prstGeom>
        </p:spPr>
        <p:txBody>
          <a:bodyPr vert="horz" lIns="91440" tIns="45720" rIns="91440" bIns="45720" rtlCol="0">
            <a:noAutofit/>
          </a:bodyPr>
          <a:lstStyle>
            <a:lvl1pPr>
              <a:defRPr lang="en-US" sz="1300" dirty="0">
                <a:ea typeface="Arial" panose="020B0604020202020204" pitchFamily="34" charset="0"/>
              </a:defRPr>
            </a:lvl1pPr>
          </a:lstStyle>
          <a:p>
            <a:pPr marL="182880" lvl="0" indent="-182880">
              <a:lnSpc>
                <a:spcPct val="114000"/>
              </a:lnSpc>
              <a:spcBef>
                <a:spcPts val="0"/>
              </a:spcBef>
              <a:spcAft>
                <a:spcPts val="800"/>
              </a:spcAft>
            </a:pPr>
            <a:r>
              <a:rPr lang="en-US" dirty="0"/>
              <a:t>Add text here</a:t>
            </a:r>
          </a:p>
        </p:txBody>
      </p:sp>
      <p:pic>
        <p:nvPicPr>
          <p:cNvPr id="12" name="Picture 11">
            <a:extLst>
              <a:ext uri="{FF2B5EF4-FFF2-40B4-BE49-F238E27FC236}">
                <a16:creationId xmlns:a16="http://schemas.microsoft.com/office/drawing/2014/main" id="{CF71E57F-A5A2-4D93-B9E1-169DA706D0F3}"/>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rot="10800000">
            <a:off x="4160562" y="3602506"/>
            <a:ext cx="941605" cy="278813"/>
          </a:xfrm>
          <a:prstGeom prst="rect">
            <a:avLst/>
          </a:prstGeom>
        </p:spPr>
      </p:pic>
      <p:sp>
        <p:nvSpPr>
          <p:cNvPr id="13" name="Text Placeholder 3">
            <a:extLst>
              <a:ext uri="{FF2B5EF4-FFF2-40B4-BE49-F238E27FC236}">
                <a16:creationId xmlns:a16="http://schemas.microsoft.com/office/drawing/2014/main" id="{522E8B02-68ED-4079-AF12-52E4DCB90664}"/>
              </a:ext>
            </a:extLst>
          </p:cNvPr>
          <p:cNvSpPr>
            <a:spLocks noGrp="1"/>
          </p:cNvSpPr>
          <p:nvPr>
            <p:ph type="body" sz="quarter" idx="14" hasCustomPrompt="1"/>
          </p:nvPr>
        </p:nvSpPr>
        <p:spPr>
          <a:xfrm>
            <a:off x="3332332" y="2919674"/>
            <a:ext cx="2598064" cy="626692"/>
          </a:xfrm>
          <a:prstGeom prst="rect">
            <a:avLst/>
          </a:prstGeom>
        </p:spPr>
        <p:txBody>
          <a:bodyPr anchor="b">
            <a:noAutofit/>
          </a:bodyPr>
          <a:lstStyle>
            <a:lvl1pPr marL="0" indent="0" algn="ctr">
              <a:lnSpc>
                <a:spcPct val="100000"/>
              </a:lnSpc>
              <a:spcBef>
                <a:spcPts val="0"/>
              </a:spcBef>
              <a:buNone/>
              <a:defRPr sz="1800" b="1" i="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14" name="Text Placeholder 8">
            <a:extLst>
              <a:ext uri="{FF2B5EF4-FFF2-40B4-BE49-F238E27FC236}">
                <a16:creationId xmlns:a16="http://schemas.microsoft.com/office/drawing/2014/main" id="{63ACBB0E-3150-4E85-A757-9004B181DCD2}"/>
              </a:ext>
            </a:extLst>
          </p:cNvPr>
          <p:cNvSpPr>
            <a:spLocks noGrp="1"/>
          </p:cNvSpPr>
          <p:nvPr>
            <p:ph type="body" sz="quarter" idx="15" hasCustomPrompt="1"/>
          </p:nvPr>
        </p:nvSpPr>
        <p:spPr>
          <a:xfrm>
            <a:off x="3332332" y="3881318"/>
            <a:ext cx="2598064" cy="2475031"/>
          </a:xfrm>
          <a:prstGeom prst="rect">
            <a:avLst/>
          </a:prstGeom>
        </p:spPr>
        <p:txBody>
          <a:bodyPr vert="horz" lIns="91440" tIns="45720" rIns="91440" bIns="45720" rtlCol="0">
            <a:noAutofit/>
          </a:bodyPr>
          <a:lstStyle>
            <a:lvl1pPr>
              <a:defRPr lang="en-US" sz="1300" dirty="0">
                <a:ea typeface="Arial" panose="020B0604020202020204" pitchFamily="34" charset="0"/>
              </a:defRPr>
            </a:lvl1pPr>
          </a:lstStyle>
          <a:p>
            <a:pPr marL="182880" lvl="0" indent="-182880">
              <a:lnSpc>
                <a:spcPct val="114000"/>
              </a:lnSpc>
              <a:spcBef>
                <a:spcPts val="0"/>
              </a:spcBef>
              <a:spcAft>
                <a:spcPts val="800"/>
              </a:spcAft>
            </a:pPr>
            <a:r>
              <a:rPr lang="en-US" dirty="0"/>
              <a:t>Add text here</a:t>
            </a:r>
          </a:p>
        </p:txBody>
      </p:sp>
      <p:pic>
        <p:nvPicPr>
          <p:cNvPr id="15" name="Picture 14">
            <a:extLst>
              <a:ext uri="{FF2B5EF4-FFF2-40B4-BE49-F238E27FC236}">
                <a16:creationId xmlns:a16="http://schemas.microsoft.com/office/drawing/2014/main" id="{34A1875E-E16D-4C59-9705-4F2DA8CE558F}"/>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rot="10800000">
            <a:off x="6924230" y="3602506"/>
            <a:ext cx="941605" cy="278813"/>
          </a:xfrm>
          <a:prstGeom prst="rect">
            <a:avLst/>
          </a:prstGeom>
        </p:spPr>
      </p:pic>
      <p:sp>
        <p:nvSpPr>
          <p:cNvPr id="16" name="Text Placeholder 3">
            <a:extLst>
              <a:ext uri="{FF2B5EF4-FFF2-40B4-BE49-F238E27FC236}">
                <a16:creationId xmlns:a16="http://schemas.microsoft.com/office/drawing/2014/main" id="{3BDCCA62-925D-4786-B0F9-38CA4123D4BC}"/>
              </a:ext>
            </a:extLst>
          </p:cNvPr>
          <p:cNvSpPr>
            <a:spLocks noGrp="1"/>
          </p:cNvSpPr>
          <p:nvPr>
            <p:ph type="body" sz="quarter" idx="16" hasCustomPrompt="1"/>
          </p:nvPr>
        </p:nvSpPr>
        <p:spPr>
          <a:xfrm>
            <a:off x="6096000" y="2919674"/>
            <a:ext cx="2598064" cy="626692"/>
          </a:xfrm>
          <a:prstGeom prst="rect">
            <a:avLst/>
          </a:prstGeom>
        </p:spPr>
        <p:txBody>
          <a:bodyPr anchor="b">
            <a:noAutofit/>
          </a:bodyPr>
          <a:lstStyle>
            <a:lvl1pPr marL="0" indent="0" algn="ctr">
              <a:lnSpc>
                <a:spcPct val="100000"/>
              </a:lnSpc>
              <a:spcBef>
                <a:spcPts val="0"/>
              </a:spcBef>
              <a:buNone/>
              <a:defRPr sz="1800" b="1" i="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17" name="Text Placeholder 8">
            <a:extLst>
              <a:ext uri="{FF2B5EF4-FFF2-40B4-BE49-F238E27FC236}">
                <a16:creationId xmlns:a16="http://schemas.microsoft.com/office/drawing/2014/main" id="{8C4FF38E-11F0-4D37-BC05-671D606F912C}"/>
              </a:ext>
            </a:extLst>
          </p:cNvPr>
          <p:cNvSpPr>
            <a:spLocks noGrp="1"/>
          </p:cNvSpPr>
          <p:nvPr>
            <p:ph type="body" sz="quarter" idx="17" hasCustomPrompt="1"/>
          </p:nvPr>
        </p:nvSpPr>
        <p:spPr>
          <a:xfrm>
            <a:off x="6096000" y="3881318"/>
            <a:ext cx="2598064" cy="2475031"/>
          </a:xfrm>
          <a:prstGeom prst="rect">
            <a:avLst/>
          </a:prstGeom>
        </p:spPr>
        <p:txBody>
          <a:bodyPr vert="horz" lIns="91440" tIns="45720" rIns="91440" bIns="45720" rtlCol="0">
            <a:noAutofit/>
          </a:bodyPr>
          <a:lstStyle>
            <a:lvl1pPr>
              <a:defRPr lang="en-US" sz="1300" dirty="0">
                <a:ea typeface="Arial" panose="020B0604020202020204" pitchFamily="34" charset="0"/>
              </a:defRPr>
            </a:lvl1pPr>
          </a:lstStyle>
          <a:p>
            <a:pPr marL="182880" lvl="0" indent="-182880">
              <a:lnSpc>
                <a:spcPct val="114000"/>
              </a:lnSpc>
              <a:spcBef>
                <a:spcPts val="0"/>
              </a:spcBef>
              <a:spcAft>
                <a:spcPts val="800"/>
              </a:spcAft>
            </a:pPr>
            <a:r>
              <a:rPr lang="en-US" dirty="0"/>
              <a:t>Add text here</a:t>
            </a:r>
          </a:p>
        </p:txBody>
      </p:sp>
      <p:pic>
        <p:nvPicPr>
          <p:cNvPr id="18" name="Picture 17">
            <a:extLst>
              <a:ext uri="{FF2B5EF4-FFF2-40B4-BE49-F238E27FC236}">
                <a16:creationId xmlns:a16="http://schemas.microsoft.com/office/drawing/2014/main" id="{5F7A492B-D455-4709-A23D-C34CD3458605}"/>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rot="10800000">
            <a:off x="9688166" y="3602506"/>
            <a:ext cx="941605" cy="278813"/>
          </a:xfrm>
          <a:prstGeom prst="rect">
            <a:avLst/>
          </a:prstGeom>
        </p:spPr>
      </p:pic>
      <p:sp>
        <p:nvSpPr>
          <p:cNvPr id="19" name="Text Placeholder 3">
            <a:extLst>
              <a:ext uri="{FF2B5EF4-FFF2-40B4-BE49-F238E27FC236}">
                <a16:creationId xmlns:a16="http://schemas.microsoft.com/office/drawing/2014/main" id="{1966B788-445C-419F-A546-FE164EB394E4}"/>
              </a:ext>
            </a:extLst>
          </p:cNvPr>
          <p:cNvSpPr>
            <a:spLocks noGrp="1"/>
          </p:cNvSpPr>
          <p:nvPr>
            <p:ph type="body" sz="quarter" idx="18" hasCustomPrompt="1"/>
          </p:nvPr>
        </p:nvSpPr>
        <p:spPr>
          <a:xfrm>
            <a:off x="8859935" y="2919674"/>
            <a:ext cx="2804415" cy="626692"/>
          </a:xfrm>
          <a:prstGeom prst="rect">
            <a:avLst/>
          </a:prstGeom>
        </p:spPr>
        <p:txBody>
          <a:bodyPr anchor="b">
            <a:noAutofit/>
          </a:bodyPr>
          <a:lstStyle>
            <a:lvl1pPr marL="0" indent="0" algn="ctr">
              <a:lnSpc>
                <a:spcPct val="100000"/>
              </a:lnSpc>
              <a:spcBef>
                <a:spcPts val="0"/>
              </a:spcBef>
              <a:buNone/>
              <a:defRPr sz="1800" b="1" i="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20" name="Text Placeholder 8">
            <a:extLst>
              <a:ext uri="{FF2B5EF4-FFF2-40B4-BE49-F238E27FC236}">
                <a16:creationId xmlns:a16="http://schemas.microsoft.com/office/drawing/2014/main" id="{945D6A21-D78E-48C4-B21B-CD57177288DB}"/>
              </a:ext>
            </a:extLst>
          </p:cNvPr>
          <p:cNvSpPr>
            <a:spLocks noGrp="1"/>
          </p:cNvSpPr>
          <p:nvPr>
            <p:ph type="body" sz="quarter" idx="19" hasCustomPrompt="1"/>
          </p:nvPr>
        </p:nvSpPr>
        <p:spPr>
          <a:xfrm>
            <a:off x="8859935" y="3881318"/>
            <a:ext cx="2804415" cy="2475031"/>
          </a:xfrm>
          <a:prstGeom prst="rect">
            <a:avLst/>
          </a:prstGeom>
        </p:spPr>
        <p:txBody>
          <a:bodyPr vert="horz" lIns="91440" tIns="45720" rIns="91440" bIns="45720" rtlCol="0">
            <a:noAutofit/>
          </a:bodyPr>
          <a:lstStyle>
            <a:lvl1pPr>
              <a:defRPr lang="en-US" sz="1300" dirty="0">
                <a:ea typeface="Arial" panose="020B0604020202020204" pitchFamily="34" charset="0"/>
              </a:defRPr>
            </a:lvl1pPr>
          </a:lstStyle>
          <a:p>
            <a:pPr marL="182880" lvl="0" indent="-182880">
              <a:lnSpc>
                <a:spcPct val="114000"/>
              </a:lnSpc>
              <a:spcBef>
                <a:spcPts val="0"/>
              </a:spcBef>
              <a:spcAft>
                <a:spcPts val="800"/>
              </a:spcAft>
            </a:pPr>
            <a:r>
              <a:rPr lang="en-US" dirty="0"/>
              <a:t>Add text here</a:t>
            </a:r>
          </a:p>
        </p:txBody>
      </p:sp>
      <p:sp>
        <p:nvSpPr>
          <p:cNvPr id="21" name="Oval 20">
            <a:extLst>
              <a:ext uri="{FF2B5EF4-FFF2-40B4-BE49-F238E27FC236}">
                <a16:creationId xmlns:a16="http://schemas.microsoft.com/office/drawing/2014/main" id="{E1486422-84F0-4E47-9669-6A6DFD168306}"/>
              </a:ext>
            </a:extLst>
          </p:cNvPr>
          <p:cNvSpPr/>
          <p:nvPr/>
        </p:nvSpPr>
        <p:spPr>
          <a:xfrm>
            <a:off x="1254804" y="1526607"/>
            <a:ext cx="1325880" cy="1329694"/>
          </a:xfrm>
          <a:prstGeom prst="ellipse">
            <a:avLst/>
          </a:prstGeom>
          <a:solidFill>
            <a:srgbClr val="00558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strike="noStrike" noProof="1">
              <a:latin typeface="Arial" panose="020B0604020202020204" pitchFamily="34" charset="0"/>
              <a:cs typeface="Arial" panose="020B0604020202020204" pitchFamily="34" charset="0"/>
            </a:endParaRPr>
          </a:p>
        </p:txBody>
      </p:sp>
      <p:sp>
        <p:nvSpPr>
          <p:cNvPr id="22" name="Oval 21">
            <a:extLst>
              <a:ext uri="{FF2B5EF4-FFF2-40B4-BE49-F238E27FC236}">
                <a16:creationId xmlns:a16="http://schemas.microsoft.com/office/drawing/2014/main" id="{5D3F05AC-1116-4EB5-B9B3-080D114C8421}"/>
              </a:ext>
            </a:extLst>
          </p:cNvPr>
          <p:cNvSpPr/>
          <p:nvPr/>
        </p:nvSpPr>
        <p:spPr>
          <a:xfrm>
            <a:off x="3968424" y="1526607"/>
            <a:ext cx="1325880" cy="1329694"/>
          </a:xfrm>
          <a:prstGeom prst="ellipse">
            <a:avLst/>
          </a:prstGeom>
          <a:solidFill>
            <a:srgbClr val="00558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strike="noStrike" noProof="1">
              <a:latin typeface="Arial" panose="020B0604020202020204" pitchFamily="34" charset="0"/>
              <a:cs typeface="Arial" panose="020B0604020202020204" pitchFamily="34" charset="0"/>
            </a:endParaRPr>
          </a:p>
        </p:txBody>
      </p:sp>
      <p:sp>
        <p:nvSpPr>
          <p:cNvPr id="23" name="Oval 22">
            <a:extLst>
              <a:ext uri="{FF2B5EF4-FFF2-40B4-BE49-F238E27FC236}">
                <a16:creationId xmlns:a16="http://schemas.microsoft.com/office/drawing/2014/main" id="{CD9C039C-37BA-480D-BACE-FE71798D4FBF}"/>
              </a:ext>
            </a:extLst>
          </p:cNvPr>
          <p:cNvSpPr/>
          <p:nvPr/>
        </p:nvSpPr>
        <p:spPr>
          <a:xfrm>
            <a:off x="6732092" y="1526607"/>
            <a:ext cx="1325880" cy="1329694"/>
          </a:xfrm>
          <a:prstGeom prst="ellipse">
            <a:avLst/>
          </a:prstGeom>
          <a:solidFill>
            <a:srgbClr val="00558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strike="noStrike" noProof="1">
              <a:latin typeface="Arial" panose="020B0604020202020204" pitchFamily="34" charset="0"/>
              <a:cs typeface="Arial" panose="020B0604020202020204" pitchFamily="34" charset="0"/>
            </a:endParaRPr>
          </a:p>
        </p:txBody>
      </p:sp>
      <p:sp>
        <p:nvSpPr>
          <p:cNvPr id="24" name="Oval 23">
            <a:extLst>
              <a:ext uri="{FF2B5EF4-FFF2-40B4-BE49-F238E27FC236}">
                <a16:creationId xmlns:a16="http://schemas.microsoft.com/office/drawing/2014/main" id="{C705FDDE-12D5-4853-AD3F-FF02C0B1BE98}"/>
              </a:ext>
            </a:extLst>
          </p:cNvPr>
          <p:cNvSpPr/>
          <p:nvPr/>
        </p:nvSpPr>
        <p:spPr>
          <a:xfrm>
            <a:off x="9496028" y="1526607"/>
            <a:ext cx="1325880" cy="1329694"/>
          </a:xfrm>
          <a:prstGeom prst="ellipse">
            <a:avLst/>
          </a:prstGeom>
          <a:solidFill>
            <a:srgbClr val="00558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strike="noStrike" noProof="1">
              <a:latin typeface="Arial" panose="020B0604020202020204" pitchFamily="34" charset="0"/>
              <a:cs typeface="Arial" panose="020B0604020202020204" pitchFamily="34" charset="0"/>
            </a:endParaRPr>
          </a:p>
        </p:txBody>
      </p:sp>
      <p:sp>
        <p:nvSpPr>
          <p:cNvPr id="26" name="Text Placeholder 19">
            <a:extLst>
              <a:ext uri="{FF2B5EF4-FFF2-40B4-BE49-F238E27FC236}">
                <a16:creationId xmlns:a16="http://schemas.microsoft.com/office/drawing/2014/main" id="{6147E9A0-99C4-43BC-9734-5CC43E327467}"/>
              </a:ext>
            </a:extLst>
          </p:cNvPr>
          <p:cNvSpPr>
            <a:spLocks noGrp="1"/>
          </p:cNvSpPr>
          <p:nvPr>
            <p:ph type="body" sz="quarter" idx="20"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spTree>
    <p:extLst>
      <p:ext uri="{BB962C8B-B14F-4D97-AF65-F5344CB8AC3E}">
        <p14:creationId xmlns:p14="http://schemas.microsoft.com/office/powerpoint/2010/main" val="24749350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 3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5A8A-38E1-4A56-A8B7-68010049677A}"/>
              </a:ext>
            </a:extLst>
          </p:cNvPr>
          <p:cNvSpPr>
            <a:spLocks noGrp="1"/>
          </p:cNvSpPr>
          <p:nvPr>
            <p:ph type="title" hasCustomPrompt="1"/>
          </p:nvPr>
        </p:nvSpPr>
        <p:spPr/>
        <p:txBody>
          <a:bodyPr>
            <a:noAutofit/>
          </a:bodyPr>
          <a:lstStyle>
            <a:lvl1pPr>
              <a:defRPr/>
            </a:lvl1pPr>
          </a:lstStyle>
          <a:p>
            <a:r>
              <a:rPr lang="en-US" dirty="0"/>
              <a:t>Click to edit title</a:t>
            </a:r>
          </a:p>
        </p:txBody>
      </p:sp>
      <p:sp>
        <p:nvSpPr>
          <p:cNvPr id="6" name="Slide Number Placeholder 5">
            <a:extLst>
              <a:ext uri="{FF2B5EF4-FFF2-40B4-BE49-F238E27FC236}">
                <a16:creationId xmlns:a16="http://schemas.microsoft.com/office/drawing/2014/main" id="{6D496D87-42EF-46F4-931F-9D999C35CE72}"/>
              </a:ext>
            </a:extLst>
          </p:cNvPr>
          <p:cNvSpPr>
            <a:spLocks noGrp="1"/>
          </p:cNvSpPr>
          <p:nvPr>
            <p:ph type="sldNum" sz="quarter" idx="10"/>
          </p:nvPr>
        </p:nvSpPr>
        <p:spPr/>
        <p:txBody>
          <a:bodyPr/>
          <a:lstStyle/>
          <a:p>
            <a:fld id="{71D586D2-677B-458F-B417-DB589973A882}" type="slidenum">
              <a:rPr lang="en-US" smtClean="0"/>
              <a:pPr/>
              <a:t>‹#›</a:t>
            </a:fld>
            <a:endParaRPr lang="en-US" dirty="0"/>
          </a:p>
        </p:txBody>
      </p:sp>
      <p:pic>
        <p:nvPicPr>
          <p:cNvPr id="8" name="Picture 7" descr="001">
            <a:extLst>
              <a:ext uri="{FF2B5EF4-FFF2-40B4-BE49-F238E27FC236}">
                <a16:creationId xmlns:a16="http://schemas.microsoft.com/office/drawing/2014/main" id="{1740F83C-51D3-4F3A-A88E-159CF30BCB26}"/>
              </a:ext>
            </a:extLst>
          </p:cNvPr>
          <p:cNvPicPr>
            <a:picLocks noChangeAspect="1"/>
          </p:cNvPicPr>
          <p:nvPr/>
        </p:nvPicPr>
        <p:blipFill>
          <a:blip r:embed="rId2"/>
          <a:stretch>
            <a:fillRect/>
          </a:stretch>
        </p:blipFill>
        <p:spPr>
          <a:xfrm>
            <a:off x="199155" y="624204"/>
            <a:ext cx="604704" cy="279044"/>
          </a:xfrm>
          <a:prstGeom prst="rect">
            <a:avLst/>
          </a:prstGeom>
          <a:noFill/>
          <a:ln w="9525">
            <a:noFill/>
          </a:ln>
        </p:spPr>
      </p:pic>
      <p:pic>
        <p:nvPicPr>
          <p:cNvPr id="12" name="Picture 11">
            <a:extLst>
              <a:ext uri="{FF2B5EF4-FFF2-40B4-BE49-F238E27FC236}">
                <a16:creationId xmlns:a16="http://schemas.microsoft.com/office/drawing/2014/main" id="{CF71E57F-A5A2-4D93-B9E1-169DA706D0F3}"/>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rot="10800000">
            <a:off x="2173645" y="4111832"/>
            <a:ext cx="941605" cy="278813"/>
          </a:xfrm>
          <a:prstGeom prst="rect">
            <a:avLst/>
          </a:prstGeom>
        </p:spPr>
      </p:pic>
      <p:sp>
        <p:nvSpPr>
          <p:cNvPr id="13" name="Text Placeholder 3">
            <a:extLst>
              <a:ext uri="{FF2B5EF4-FFF2-40B4-BE49-F238E27FC236}">
                <a16:creationId xmlns:a16="http://schemas.microsoft.com/office/drawing/2014/main" id="{522E8B02-68ED-4079-AF12-52E4DCB90664}"/>
              </a:ext>
            </a:extLst>
          </p:cNvPr>
          <p:cNvSpPr>
            <a:spLocks noGrp="1"/>
          </p:cNvSpPr>
          <p:nvPr>
            <p:ph type="body" sz="quarter" idx="14" hasCustomPrompt="1"/>
          </p:nvPr>
        </p:nvSpPr>
        <p:spPr>
          <a:xfrm>
            <a:off x="908683" y="3481550"/>
            <a:ext cx="3471528" cy="626692"/>
          </a:xfrm>
          <a:prstGeom prst="rect">
            <a:avLst/>
          </a:prstGeom>
        </p:spPr>
        <p:txBody>
          <a:bodyPr anchor="b">
            <a:noAutofit/>
          </a:bodyPr>
          <a:lstStyle>
            <a:lvl1pPr marL="0" indent="0" algn="ctr">
              <a:lnSpc>
                <a:spcPct val="100000"/>
              </a:lnSpc>
              <a:spcBef>
                <a:spcPts val="0"/>
              </a:spcBef>
              <a:buNone/>
              <a:defRPr sz="1800" b="1" i="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pic>
        <p:nvPicPr>
          <p:cNvPr id="15" name="Picture 14">
            <a:extLst>
              <a:ext uri="{FF2B5EF4-FFF2-40B4-BE49-F238E27FC236}">
                <a16:creationId xmlns:a16="http://schemas.microsoft.com/office/drawing/2014/main" id="{34A1875E-E16D-4C59-9705-4F2DA8CE558F}"/>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rot="10800000">
            <a:off x="5762180" y="4111832"/>
            <a:ext cx="941605" cy="278813"/>
          </a:xfrm>
          <a:prstGeom prst="rect">
            <a:avLst/>
          </a:prstGeom>
        </p:spPr>
      </p:pic>
      <p:sp>
        <p:nvSpPr>
          <p:cNvPr id="16" name="Text Placeholder 3">
            <a:extLst>
              <a:ext uri="{FF2B5EF4-FFF2-40B4-BE49-F238E27FC236}">
                <a16:creationId xmlns:a16="http://schemas.microsoft.com/office/drawing/2014/main" id="{3BDCCA62-925D-4786-B0F9-38CA4123D4BC}"/>
              </a:ext>
            </a:extLst>
          </p:cNvPr>
          <p:cNvSpPr>
            <a:spLocks noGrp="1"/>
          </p:cNvSpPr>
          <p:nvPr>
            <p:ph type="body" sz="quarter" idx="16" hasCustomPrompt="1"/>
          </p:nvPr>
        </p:nvSpPr>
        <p:spPr>
          <a:xfrm>
            <a:off x="4497218" y="3481550"/>
            <a:ext cx="3471528" cy="626692"/>
          </a:xfrm>
          <a:prstGeom prst="rect">
            <a:avLst/>
          </a:prstGeom>
        </p:spPr>
        <p:txBody>
          <a:bodyPr anchor="b">
            <a:noAutofit/>
          </a:bodyPr>
          <a:lstStyle>
            <a:lvl1pPr marL="0" indent="0" algn="ctr">
              <a:lnSpc>
                <a:spcPct val="100000"/>
              </a:lnSpc>
              <a:spcBef>
                <a:spcPts val="0"/>
              </a:spcBef>
              <a:buNone/>
              <a:defRPr sz="1800" b="1" i="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pic>
        <p:nvPicPr>
          <p:cNvPr id="18" name="Picture 17">
            <a:extLst>
              <a:ext uri="{FF2B5EF4-FFF2-40B4-BE49-F238E27FC236}">
                <a16:creationId xmlns:a16="http://schemas.microsoft.com/office/drawing/2014/main" id="{5F7A492B-D455-4709-A23D-C34CD3458605}"/>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rot="10800000">
            <a:off x="9354791" y="4111832"/>
            <a:ext cx="941605" cy="278813"/>
          </a:xfrm>
          <a:prstGeom prst="rect">
            <a:avLst/>
          </a:prstGeom>
        </p:spPr>
      </p:pic>
      <p:sp>
        <p:nvSpPr>
          <p:cNvPr id="19" name="Text Placeholder 3">
            <a:extLst>
              <a:ext uri="{FF2B5EF4-FFF2-40B4-BE49-F238E27FC236}">
                <a16:creationId xmlns:a16="http://schemas.microsoft.com/office/drawing/2014/main" id="{1966B788-445C-419F-A546-FE164EB394E4}"/>
              </a:ext>
            </a:extLst>
          </p:cNvPr>
          <p:cNvSpPr>
            <a:spLocks noGrp="1"/>
          </p:cNvSpPr>
          <p:nvPr>
            <p:ph type="body" sz="quarter" idx="18" hasCustomPrompt="1"/>
          </p:nvPr>
        </p:nvSpPr>
        <p:spPr>
          <a:xfrm>
            <a:off x="8089829" y="3481550"/>
            <a:ext cx="3471528" cy="626692"/>
          </a:xfrm>
          <a:prstGeom prst="rect">
            <a:avLst/>
          </a:prstGeom>
        </p:spPr>
        <p:txBody>
          <a:bodyPr anchor="b">
            <a:noAutofit/>
          </a:bodyPr>
          <a:lstStyle>
            <a:lvl1pPr marL="0" indent="0" algn="ctr">
              <a:lnSpc>
                <a:spcPct val="100000"/>
              </a:lnSpc>
              <a:spcBef>
                <a:spcPts val="0"/>
              </a:spcBef>
              <a:buNone/>
              <a:defRPr sz="1800" b="1" i="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22" name="Oval 21">
            <a:extLst>
              <a:ext uri="{FF2B5EF4-FFF2-40B4-BE49-F238E27FC236}">
                <a16:creationId xmlns:a16="http://schemas.microsoft.com/office/drawing/2014/main" id="{5D3F05AC-1116-4EB5-B9B3-080D114C8421}"/>
              </a:ext>
            </a:extLst>
          </p:cNvPr>
          <p:cNvSpPr/>
          <p:nvPr/>
        </p:nvSpPr>
        <p:spPr>
          <a:xfrm>
            <a:off x="1981507" y="2099305"/>
            <a:ext cx="1325880" cy="1329694"/>
          </a:xfrm>
          <a:prstGeom prst="ellipse">
            <a:avLst/>
          </a:prstGeom>
          <a:solidFill>
            <a:srgbClr val="00558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strike="noStrike" noProof="1">
              <a:latin typeface="Arial" panose="020B0604020202020204" pitchFamily="34" charset="0"/>
              <a:cs typeface="Arial" panose="020B0604020202020204" pitchFamily="34" charset="0"/>
            </a:endParaRPr>
          </a:p>
        </p:txBody>
      </p:sp>
      <p:sp>
        <p:nvSpPr>
          <p:cNvPr id="23" name="Oval 22">
            <a:extLst>
              <a:ext uri="{FF2B5EF4-FFF2-40B4-BE49-F238E27FC236}">
                <a16:creationId xmlns:a16="http://schemas.microsoft.com/office/drawing/2014/main" id="{CD9C039C-37BA-480D-BACE-FE71798D4FBF}"/>
              </a:ext>
            </a:extLst>
          </p:cNvPr>
          <p:cNvSpPr/>
          <p:nvPr/>
        </p:nvSpPr>
        <p:spPr>
          <a:xfrm>
            <a:off x="5570042" y="2099305"/>
            <a:ext cx="1325880" cy="1329694"/>
          </a:xfrm>
          <a:prstGeom prst="ellipse">
            <a:avLst/>
          </a:prstGeom>
          <a:solidFill>
            <a:srgbClr val="00558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strike="noStrike" noProof="1">
              <a:latin typeface="Arial" panose="020B0604020202020204" pitchFamily="34" charset="0"/>
              <a:cs typeface="Arial" panose="020B0604020202020204" pitchFamily="34" charset="0"/>
            </a:endParaRPr>
          </a:p>
        </p:txBody>
      </p:sp>
      <p:sp>
        <p:nvSpPr>
          <p:cNvPr id="24" name="Oval 23">
            <a:extLst>
              <a:ext uri="{FF2B5EF4-FFF2-40B4-BE49-F238E27FC236}">
                <a16:creationId xmlns:a16="http://schemas.microsoft.com/office/drawing/2014/main" id="{C705FDDE-12D5-4853-AD3F-FF02C0B1BE98}"/>
              </a:ext>
            </a:extLst>
          </p:cNvPr>
          <p:cNvSpPr/>
          <p:nvPr/>
        </p:nvSpPr>
        <p:spPr>
          <a:xfrm>
            <a:off x="9162653" y="2099305"/>
            <a:ext cx="1325880" cy="1329694"/>
          </a:xfrm>
          <a:prstGeom prst="ellipse">
            <a:avLst/>
          </a:prstGeom>
          <a:solidFill>
            <a:srgbClr val="00558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strike="noStrike" noProof="1">
              <a:latin typeface="Arial" panose="020B0604020202020204" pitchFamily="34" charset="0"/>
              <a:cs typeface="Arial" panose="020B0604020202020204" pitchFamily="34" charset="0"/>
            </a:endParaRPr>
          </a:p>
        </p:txBody>
      </p:sp>
      <p:sp>
        <p:nvSpPr>
          <p:cNvPr id="25" name="Text Placeholder 19">
            <a:extLst>
              <a:ext uri="{FF2B5EF4-FFF2-40B4-BE49-F238E27FC236}">
                <a16:creationId xmlns:a16="http://schemas.microsoft.com/office/drawing/2014/main" id="{154A4791-85BF-4D46-8851-2EB921701B49}"/>
              </a:ext>
            </a:extLst>
          </p:cNvPr>
          <p:cNvSpPr>
            <a:spLocks noGrp="1"/>
          </p:cNvSpPr>
          <p:nvPr>
            <p:ph type="body" sz="quarter" idx="20"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sp>
        <p:nvSpPr>
          <p:cNvPr id="21" name="Text Placeholder 8">
            <a:extLst>
              <a:ext uri="{FF2B5EF4-FFF2-40B4-BE49-F238E27FC236}">
                <a16:creationId xmlns:a16="http://schemas.microsoft.com/office/drawing/2014/main" id="{D0D9D5F6-19F2-4689-BBBB-0C6E7D43A08E}"/>
              </a:ext>
            </a:extLst>
          </p:cNvPr>
          <p:cNvSpPr>
            <a:spLocks noGrp="1"/>
          </p:cNvSpPr>
          <p:nvPr>
            <p:ph type="body" sz="quarter" idx="13" hasCustomPrompt="1"/>
          </p:nvPr>
        </p:nvSpPr>
        <p:spPr>
          <a:xfrm>
            <a:off x="905589" y="4390645"/>
            <a:ext cx="3470545" cy="1872560"/>
          </a:xfrm>
          <a:prstGeom prst="rect">
            <a:avLst/>
          </a:prstGeom>
        </p:spPr>
        <p:txBody>
          <a:bodyPr vert="horz" lIns="91440" tIns="45720" rIns="91440" bIns="45720" rtlCol="0" anchor="t">
            <a:noAutofit/>
          </a:bodyPr>
          <a:lstStyle>
            <a:lvl1pPr marL="0" indent="0" algn="ctr">
              <a:buFont typeface="Arial" panose="020B0604020202020204" pitchFamily="34" charset="0"/>
              <a:buNone/>
              <a:defRPr lang="en-US" sz="1300" b="0" i="0" kern="1200" baseline="0" dirty="0">
                <a:solidFill>
                  <a:schemeClr val="accent5"/>
                </a:solidFill>
                <a:latin typeface="Arial" panose="020B0604020202020204" pitchFamily="34" charset="0"/>
                <a:ea typeface="Arial" panose="020B0604020202020204" pitchFamily="34" charset="0"/>
                <a:cs typeface="Arial" panose="020B0604020202020204" pitchFamily="34" charset="0"/>
              </a:defRPr>
            </a:lvl1pPr>
          </a:lstStyle>
          <a:p>
            <a:pPr marL="285750" lvl="0" indent="-285750" algn="ctr"/>
            <a:r>
              <a:rPr lang="en-US" dirty="0"/>
              <a:t>Add text here</a:t>
            </a:r>
          </a:p>
        </p:txBody>
      </p:sp>
      <p:sp>
        <p:nvSpPr>
          <p:cNvPr id="26" name="Text Placeholder 8">
            <a:extLst>
              <a:ext uri="{FF2B5EF4-FFF2-40B4-BE49-F238E27FC236}">
                <a16:creationId xmlns:a16="http://schemas.microsoft.com/office/drawing/2014/main" id="{9671748C-8E84-47C9-B6BA-A1334DEE917F}"/>
              </a:ext>
            </a:extLst>
          </p:cNvPr>
          <p:cNvSpPr>
            <a:spLocks noGrp="1"/>
          </p:cNvSpPr>
          <p:nvPr>
            <p:ph type="body" sz="quarter" idx="21" hasCustomPrompt="1"/>
          </p:nvPr>
        </p:nvSpPr>
        <p:spPr>
          <a:xfrm>
            <a:off x="4498201" y="4390645"/>
            <a:ext cx="3470545" cy="1872560"/>
          </a:xfrm>
          <a:prstGeom prst="rect">
            <a:avLst/>
          </a:prstGeom>
        </p:spPr>
        <p:txBody>
          <a:bodyPr vert="horz" lIns="91440" tIns="45720" rIns="91440" bIns="45720" rtlCol="0" anchor="t">
            <a:noAutofit/>
          </a:bodyPr>
          <a:lstStyle>
            <a:lvl1pPr marL="0" indent="0" algn="ctr">
              <a:buFont typeface="Arial" panose="020B0604020202020204" pitchFamily="34" charset="0"/>
              <a:buNone/>
              <a:defRPr lang="en-US" sz="1300" b="0" i="0" kern="1200" baseline="0" dirty="0">
                <a:solidFill>
                  <a:schemeClr val="accent5"/>
                </a:solidFill>
                <a:latin typeface="Arial" panose="020B0604020202020204" pitchFamily="34" charset="0"/>
                <a:ea typeface="Arial" panose="020B0604020202020204" pitchFamily="34" charset="0"/>
                <a:cs typeface="Arial" panose="020B0604020202020204" pitchFamily="34" charset="0"/>
              </a:defRPr>
            </a:lvl1pPr>
          </a:lstStyle>
          <a:p>
            <a:pPr marL="285750" lvl="0" indent="-285750" algn="ctr"/>
            <a:r>
              <a:rPr lang="en-US" dirty="0"/>
              <a:t>Add text here</a:t>
            </a:r>
          </a:p>
        </p:txBody>
      </p:sp>
      <p:sp>
        <p:nvSpPr>
          <p:cNvPr id="27" name="Text Placeholder 8">
            <a:extLst>
              <a:ext uri="{FF2B5EF4-FFF2-40B4-BE49-F238E27FC236}">
                <a16:creationId xmlns:a16="http://schemas.microsoft.com/office/drawing/2014/main" id="{C94B7626-490C-45F1-9308-7B096EDBE488}"/>
              </a:ext>
            </a:extLst>
          </p:cNvPr>
          <p:cNvSpPr>
            <a:spLocks noGrp="1"/>
          </p:cNvSpPr>
          <p:nvPr>
            <p:ph type="body" sz="quarter" idx="22" hasCustomPrompt="1"/>
          </p:nvPr>
        </p:nvSpPr>
        <p:spPr>
          <a:xfrm>
            <a:off x="8090812" y="4390645"/>
            <a:ext cx="3470545" cy="1872560"/>
          </a:xfrm>
          <a:prstGeom prst="rect">
            <a:avLst/>
          </a:prstGeom>
        </p:spPr>
        <p:txBody>
          <a:bodyPr vert="horz" lIns="91440" tIns="45720" rIns="91440" bIns="45720" rtlCol="0" anchor="t">
            <a:noAutofit/>
          </a:bodyPr>
          <a:lstStyle>
            <a:lvl1pPr marL="0" indent="0" algn="ctr">
              <a:buFont typeface="Arial" panose="020B0604020202020204" pitchFamily="34" charset="0"/>
              <a:buNone/>
              <a:defRPr lang="en-US" sz="1300" b="0" i="0" kern="1200" baseline="0" dirty="0">
                <a:solidFill>
                  <a:schemeClr val="accent5"/>
                </a:solidFill>
                <a:latin typeface="Arial" panose="020B0604020202020204" pitchFamily="34" charset="0"/>
                <a:ea typeface="Arial" panose="020B0604020202020204" pitchFamily="34" charset="0"/>
                <a:cs typeface="Arial" panose="020B0604020202020204" pitchFamily="34" charset="0"/>
              </a:defRPr>
            </a:lvl1pPr>
          </a:lstStyle>
          <a:p>
            <a:pPr marL="285750" lvl="0" indent="-285750" algn="ctr"/>
            <a:r>
              <a:rPr lang="en-US" dirty="0"/>
              <a:t>Add text here</a:t>
            </a:r>
          </a:p>
        </p:txBody>
      </p:sp>
    </p:spTree>
    <p:extLst>
      <p:ext uri="{BB962C8B-B14F-4D97-AF65-F5344CB8AC3E}">
        <p14:creationId xmlns:p14="http://schemas.microsoft.com/office/powerpoint/2010/main" val="24912801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 3 ICONS,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5A8A-38E1-4A56-A8B7-68010049677A}"/>
              </a:ext>
            </a:extLst>
          </p:cNvPr>
          <p:cNvSpPr>
            <a:spLocks noGrp="1"/>
          </p:cNvSpPr>
          <p:nvPr>
            <p:ph type="title" hasCustomPrompt="1"/>
          </p:nvPr>
        </p:nvSpPr>
        <p:spPr/>
        <p:txBody>
          <a:bodyPr>
            <a:noAutofit/>
          </a:bodyPr>
          <a:lstStyle>
            <a:lvl1pPr>
              <a:defRPr/>
            </a:lvl1pPr>
          </a:lstStyle>
          <a:p>
            <a:r>
              <a:rPr lang="en-US" dirty="0"/>
              <a:t>Click to edit title</a:t>
            </a:r>
          </a:p>
        </p:txBody>
      </p:sp>
      <p:sp>
        <p:nvSpPr>
          <p:cNvPr id="6" name="Slide Number Placeholder 5">
            <a:extLst>
              <a:ext uri="{FF2B5EF4-FFF2-40B4-BE49-F238E27FC236}">
                <a16:creationId xmlns:a16="http://schemas.microsoft.com/office/drawing/2014/main" id="{6D496D87-42EF-46F4-931F-9D999C35CE72}"/>
              </a:ext>
            </a:extLst>
          </p:cNvPr>
          <p:cNvSpPr>
            <a:spLocks noGrp="1"/>
          </p:cNvSpPr>
          <p:nvPr>
            <p:ph type="sldNum" sz="quarter" idx="10"/>
          </p:nvPr>
        </p:nvSpPr>
        <p:spPr/>
        <p:txBody>
          <a:bodyPr/>
          <a:lstStyle/>
          <a:p>
            <a:fld id="{71D586D2-677B-458F-B417-DB589973A882}" type="slidenum">
              <a:rPr lang="en-US" smtClean="0"/>
              <a:pPr/>
              <a:t>‹#›</a:t>
            </a:fld>
            <a:endParaRPr lang="en-US" dirty="0"/>
          </a:p>
        </p:txBody>
      </p:sp>
      <p:pic>
        <p:nvPicPr>
          <p:cNvPr id="8" name="Picture 7" descr="001">
            <a:extLst>
              <a:ext uri="{FF2B5EF4-FFF2-40B4-BE49-F238E27FC236}">
                <a16:creationId xmlns:a16="http://schemas.microsoft.com/office/drawing/2014/main" id="{1740F83C-51D3-4F3A-A88E-159CF30BCB26}"/>
              </a:ext>
            </a:extLst>
          </p:cNvPr>
          <p:cNvPicPr>
            <a:picLocks noChangeAspect="1"/>
          </p:cNvPicPr>
          <p:nvPr/>
        </p:nvPicPr>
        <p:blipFill>
          <a:blip r:embed="rId2"/>
          <a:stretch>
            <a:fillRect/>
          </a:stretch>
        </p:blipFill>
        <p:spPr>
          <a:xfrm>
            <a:off x="199155" y="624204"/>
            <a:ext cx="604704" cy="279044"/>
          </a:xfrm>
          <a:prstGeom prst="rect">
            <a:avLst/>
          </a:prstGeom>
          <a:noFill/>
          <a:ln w="9525">
            <a:noFill/>
          </a:ln>
        </p:spPr>
      </p:pic>
      <p:pic>
        <p:nvPicPr>
          <p:cNvPr id="12" name="Picture 11">
            <a:extLst>
              <a:ext uri="{FF2B5EF4-FFF2-40B4-BE49-F238E27FC236}">
                <a16:creationId xmlns:a16="http://schemas.microsoft.com/office/drawing/2014/main" id="{CF71E57F-A5A2-4D93-B9E1-169DA706D0F3}"/>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rot="10800000">
            <a:off x="2173645" y="3609296"/>
            <a:ext cx="941605" cy="278813"/>
          </a:xfrm>
          <a:prstGeom prst="rect">
            <a:avLst/>
          </a:prstGeom>
        </p:spPr>
      </p:pic>
      <p:sp>
        <p:nvSpPr>
          <p:cNvPr id="13" name="Text Placeholder 3">
            <a:extLst>
              <a:ext uri="{FF2B5EF4-FFF2-40B4-BE49-F238E27FC236}">
                <a16:creationId xmlns:a16="http://schemas.microsoft.com/office/drawing/2014/main" id="{522E8B02-68ED-4079-AF12-52E4DCB90664}"/>
              </a:ext>
            </a:extLst>
          </p:cNvPr>
          <p:cNvSpPr>
            <a:spLocks noGrp="1"/>
          </p:cNvSpPr>
          <p:nvPr>
            <p:ph type="body" sz="quarter" idx="14" hasCustomPrompt="1"/>
          </p:nvPr>
        </p:nvSpPr>
        <p:spPr>
          <a:xfrm>
            <a:off x="908683" y="2968504"/>
            <a:ext cx="3471528" cy="626692"/>
          </a:xfrm>
          <a:prstGeom prst="rect">
            <a:avLst/>
          </a:prstGeom>
        </p:spPr>
        <p:txBody>
          <a:bodyPr anchor="b">
            <a:noAutofit/>
          </a:bodyPr>
          <a:lstStyle>
            <a:lvl1pPr marL="0" indent="0" algn="ctr">
              <a:lnSpc>
                <a:spcPct val="100000"/>
              </a:lnSpc>
              <a:spcBef>
                <a:spcPts val="0"/>
              </a:spcBef>
              <a:buNone/>
              <a:defRPr sz="1800" b="1" i="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14" name="Text Placeholder 8">
            <a:extLst>
              <a:ext uri="{FF2B5EF4-FFF2-40B4-BE49-F238E27FC236}">
                <a16:creationId xmlns:a16="http://schemas.microsoft.com/office/drawing/2014/main" id="{63ACBB0E-3150-4E85-A757-9004B181DCD2}"/>
              </a:ext>
            </a:extLst>
          </p:cNvPr>
          <p:cNvSpPr>
            <a:spLocks noGrp="1"/>
          </p:cNvSpPr>
          <p:nvPr>
            <p:ph type="body" sz="quarter" idx="15" hasCustomPrompt="1"/>
          </p:nvPr>
        </p:nvSpPr>
        <p:spPr>
          <a:xfrm>
            <a:off x="908683" y="3888108"/>
            <a:ext cx="3471528" cy="2468241"/>
          </a:xfrm>
          <a:prstGeom prst="rect">
            <a:avLst/>
          </a:prstGeom>
        </p:spPr>
        <p:txBody>
          <a:bodyPr>
            <a:noAutofit/>
          </a:bodyPr>
          <a:lstStyle>
            <a:lvl1pPr marL="182880" indent="-182880" algn="l">
              <a:lnSpc>
                <a:spcPct val="114000"/>
              </a:lnSpc>
              <a:spcBef>
                <a:spcPts val="0"/>
              </a:spcBef>
              <a:spcAft>
                <a:spcPts val="800"/>
              </a:spcAft>
              <a:buFont typeface="Arial" panose="020B0604020202020204" pitchFamily="34" charset="0"/>
              <a:buChar char="•"/>
              <a:defRPr sz="1300" b="0" i="0" baseline="0">
                <a:solidFill>
                  <a:schemeClr val="accent5"/>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Add text here</a:t>
            </a:r>
          </a:p>
        </p:txBody>
      </p:sp>
      <p:pic>
        <p:nvPicPr>
          <p:cNvPr id="15" name="Picture 14">
            <a:extLst>
              <a:ext uri="{FF2B5EF4-FFF2-40B4-BE49-F238E27FC236}">
                <a16:creationId xmlns:a16="http://schemas.microsoft.com/office/drawing/2014/main" id="{34A1875E-E16D-4C59-9705-4F2DA8CE558F}"/>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rot="10800000">
            <a:off x="5762180" y="3609296"/>
            <a:ext cx="941605" cy="278813"/>
          </a:xfrm>
          <a:prstGeom prst="rect">
            <a:avLst/>
          </a:prstGeom>
        </p:spPr>
      </p:pic>
      <p:sp>
        <p:nvSpPr>
          <p:cNvPr id="16" name="Text Placeholder 3">
            <a:extLst>
              <a:ext uri="{FF2B5EF4-FFF2-40B4-BE49-F238E27FC236}">
                <a16:creationId xmlns:a16="http://schemas.microsoft.com/office/drawing/2014/main" id="{3BDCCA62-925D-4786-B0F9-38CA4123D4BC}"/>
              </a:ext>
            </a:extLst>
          </p:cNvPr>
          <p:cNvSpPr>
            <a:spLocks noGrp="1"/>
          </p:cNvSpPr>
          <p:nvPr>
            <p:ph type="body" sz="quarter" idx="16" hasCustomPrompt="1"/>
          </p:nvPr>
        </p:nvSpPr>
        <p:spPr>
          <a:xfrm>
            <a:off x="4497218" y="2968504"/>
            <a:ext cx="3471528" cy="626692"/>
          </a:xfrm>
          <a:prstGeom prst="rect">
            <a:avLst/>
          </a:prstGeom>
        </p:spPr>
        <p:txBody>
          <a:bodyPr anchor="b">
            <a:noAutofit/>
          </a:bodyPr>
          <a:lstStyle>
            <a:lvl1pPr marL="0" indent="0" algn="ctr">
              <a:lnSpc>
                <a:spcPct val="100000"/>
              </a:lnSpc>
              <a:spcBef>
                <a:spcPts val="0"/>
              </a:spcBef>
              <a:buNone/>
              <a:defRPr sz="1800" b="1" i="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17" name="Text Placeholder 8">
            <a:extLst>
              <a:ext uri="{FF2B5EF4-FFF2-40B4-BE49-F238E27FC236}">
                <a16:creationId xmlns:a16="http://schemas.microsoft.com/office/drawing/2014/main" id="{8C4FF38E-11F0-4D37-BC05-671D606F912C}"/>
              </a:ext>
            </a:extLst>
          </p:cNvPr>
          <p:cNvSpPr>
            <a:spLocks noGrp="1"/>
          </p:cNvSpPr>
          <p:nvPr>
            <p:ph type="body" sz="quarter" idx="17" hasCustomPrompt="1"/>
          </p:nvPr>
        </p:nvSpPr>
        <p:spPr>
          <a:xfrm>
            <a:off x="4497218" y="3888108"/>
            <a:ext cx="3501154" cy="2468241"/>
          </a:xfrm>
          <a:prstGeom prst="rect">
            <a:avLst/>
          </a:prstGeom>
        </p:spPr>
        <p:txBody>
          <a:bodyPr vert="horz" lIns="91440" tIns="45720" rIns="91440" bIns="45720" rtlCol="0">
            <a:noAutofit/>
          </a:bodyPr>
          <a:lstStyle>
            <a:lvl1pPr>
              <a:defRPr lang="en-US" sz="1300" dirty="0">
                <a:ea typeface="Arial" panose="020B0604020202020204" pitchFamily="34" charset="0"/>
              </a:defRPr>
            </a:lvl1pPr>
          </a:lstStyle>
          <a:p>
            <a:pPr marL="182880" lvl="0" indent="-182880">
              <a:lnSpc>
                <a:spcPct val="114000"/>
              </a:lnSpc>
              <a:spcBef>
                <a:spcPts val="0"/>
              </a:spcBef>
              <a:spcAft>
                <a:spcPts val="800"/>
              </a:spcAft>
            </a:pPr>
            <a:r>
              <a:rPr lang="en-US" dirty="0"/>
              <a:t>Add text here</a:t>
            </a:r>
          </a:p>
        </p:txBody>
      </p:sp>
      <p:pic>
        <p:nvPicPr>
          <p:cNvPr id="18" name="Picture 17">
            <a:extLst>
              <a:ext uri="{FF2B5EF4-FFF2-40B4-BE49-F238E27FC236}">
                <a16:creationId xmlns:a16="http://schemas.microsoft.com/office/drawing/2014/main" id="{5F7A492B-D455-4709-A23D-C34CD3458605}"/>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rot="10800000">
            <a:off x="9354791" y="3609296"/>
            <a:ext cx="941605" cy="278813"/>
          </a:xfrm>
          <a:prstGeom prst="rect">
            <a:avLst/>
          </a:prstGeom>
        </p:spPr>
      </p:pic>
      <p:sp>
        <p:nvSpPr>
          <p:cNvPr id="19" name="Text Placeholder 3">
            <a:extLst>
              <a:ext uri="{FF2B5EF4-FFF2-40B4-BE49-F238E27FC236}">
                <a16:creationId xmlns:a16="http://schemas.microsoft.com/office/drawing/2014/main" id="{1966B788-445C-419F-A546-FE164EB394E4}"/>
              </a:ext>
            </a:extLst>
          </p:cNvPr>
          <p:cNvSpPr>
            <a:spLocks noGrp="1"/>
          </p:cNvSpPr>
          <p:nvPr>
            <p:ph type="body" sz="quarter" idx="18" hasCustomPrompt="1"/>
          </p:nvPr>
        </p:nvSpPr>
        <p:spPr>
          <a:xfrm>
            <a:off x="8089829" y="2968504"/>
            <a:ext cx="3574522" cy="626692"/>
          </a:xfrm>
          <a:prstGeom prst="rect">
            <a:avLst/>
          </a:prstGeom>
        </p:spPr>
        <p:txBody>
          <a:bodyPr anchor="b">
            <a:noAutofit/>
          </a:bodyPr>
          <a:lstStyle>
            <a:lvl1pPr marL="0" indent="0" algn="ctr">
              <a:lnSpc>
                <a:spcPct val="100000"/>
              </a:lnSpc>
              <a:spcBef>
                <a:spcPts val="0"/>
              </a:spcBef>
              <a:buNone/>
              <a:defRPr sz="1800" b="1" i="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20" name="Text Placeholder 8">
            <a:extLst>
              <a:ext uri="{FF2B5EF4-FFF2-40B4-BE49-F238E27FC236}">
                <a16:creationId xmlns:a16="http://schemas.microsoft.com/office/drawing/2014/main" id="{945D6A21-D78E-48C4-B21B-CD57177288DB}"/>
              </a:ext>
            </a:extLst>
          </p:cNvPr>
          <p:cNvSpPr>
            <a:spLocks noGrp="1"/>
          </p:cNvSpPr>
          <p:nvPr>
            <p:ph type="body" sz="quarter" idx="19" hasCustomPrompt="1"/>
          </p:nvPr>
        </p:nvSpPr>
        <p:spPr>
          <a:xfrm>
            <a:off x="8089829" y="3888108"/>
            <a:ext cx="3574522" cy="2468241"/>
          </a:xfrm>
          <a:prstGeom prst="rect">
            <a:avLst/>
          </a:prstGeom>
        </p:spPr>
        <p:txBody>
          <a:bodyPr vert="horz" lIns="91440" tIns="45720" rIns="91440" bIns="45720" rtlCol="0">
            <a:noAutofit/>
          </a:bodyPr>
          <a:lstStyle>
            <a:lvl1pPr>
              <a:defRPr lang="en-US" sz="1300" dirty="0">
                <a:ea typeface="Arial" panose="020B0604020202020204" pitchFamily="34" charset="0"/>
              </a:defRPr>
            </a:lvl1pPr>
          </a:lstStyle>
          <a:p>
            <a:pPr marL="182880" lvl="0" indent="-182880">
              <a:lnSpc>
                <a:spcPct val="114000"/>
              </a:lnSpc>
              <a:spcBef>
                <a:spcPts val="0"/>
              </a:spcBef>
              <a:spcAft>
                <a:spcPts val="800"/>
              </a:spcAft>
            </a:pPr>
            <a:r>
              <a:rPr lang="en-US" dirty="0"/>
              <a:t>Add text here</a:t>
            </a:r>
          </a:p>
        </p:txBody>
      </p:sp>
      <p:sp>
        <p:nvSpPr>
          <p:cNvPr id="22" name="Oval 21">
            <a:extLst>
              <a:ext uri="{FF2B5EF4-FFF2-40B4-BE49-F238E27FC236}">
                <a16:creationId xmlns:a16="http://schemas.microsoft.com/office/drawing/2014/main" id="{5D3F05AC-1116-4EB5-B9B3-080D114C8421}"/>
              </a:ext>
            </a:extLst>
          </p:cNvPr>
          <p:cNvSpPr/>
          <p:nvPr/>
        </p:nvSpPr>
        <p:spPr>
          <a:xfrm>
            <a:off x="1981507" y="1526606"/>
            <a:ext cx="1325880" cy="1329694"/>
          </a:xfrm>
          <a:prstGeom prst="ellipse">
            <a:avLst/>
          </a:prstGeom>
          <a:solidFill>
            <a:srgbClr val="00558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strike="noStrike" noProof="1">
              <a:latin typeface="Arial" panose="020B0604020202020204" pitchFamily="34" charset="0"/>
              <a:cs typeface="Arial" panose="020B0604020202020204" pitchFamily="34" charset="0"/>
            </a:endParaRPr>
          </a:p>
        </p:txBody>
      </p:sp>
      <p:sp>
        <p:nvSpPr>
          <p:cNvPr id="23" name="Oval 22">
            <a:extLst>
              <a:ext uri="{FF2B5EF4-FFF2-40B4-BE49-F238E27FC236}">
                <a16:creationId xmlns:a16="http://schemas.microsoft.com/office/drawing/2014/main" id="{CD9C039C-37BA-480D-BACE-FE71798D4FBF}"/>
              </a:ext>
            </a:extLst>
          </p:cNvPr>
          <p:cNvSpPr/>
          <p:nvPr/>
        </p:nvSpPr>
        <p:spPr>
          <a:xfrm>
            <a:off x="5570042" y="1526606"/>
            <a:ext cx="1325880" cy="1329694"/>
          </a:xfrm>
          <a:prstGeom prst="ellipse">
            <a:avLst/>
          </a:prstGeom>
          <a:solidFill>
            <a:srgbClr val="00558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strike="noStrike" noProof="1">
              <a:latin typeface="Arial" panose="020B0604020202020204" pitchFamily="34" charset="0"/>
              <a:cs typeface="Arial" panose="020B0604020202020204" pitchFamily="34" charset="0"/>
            </a:endParaRPr>
          </a:p>
        </p:txBody>
      </p:sp>
      <p:sp>
        <p:nvSpPr>
          <p:cNvPr id="24" name="Oval 23">
            <a:extLst>
              <a:ext uri="{FF2B5EF4-FFF2-40B4-BE49-F238E27FC236}">
                <a16:creationId xmlns:a16="http://schemas.microsoft.com/office/drawing/2014/main" id="{C705FDDE-12D5-4853-AD3F-FF02C0B1BE98}"/>
              </a:ext>
            </a:extLst>
          </p:cNvPr>
          <p:cNvSpPr/>
          <p:nvPr/>
        </p:nvSpPr>
        <p:spPr>
          <a:xfrm>
            <a:off x="9162653" y="1526606"/>
            <a:ext cx="1325880" cy="1329694"/>
          </a:xfrm>
          <a:prstGeom prst="ellipse">
            <a:avLst/>
          </a:prstGeom>
          <a:solidFill>
            <a:srgbClr val="00558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strike="noStrike" noProof="1">
              <a:latin typeface="Arial" panose="020B0604020202020204" pitchFamily="34" charset="0"/>
              <a:cs typeface="Arial" panose="020B0604020202020204" pitchFamily="34" charset="0"/>
            </a:endParaRPr>
          </a:p>
        </p:txBody>
      </p:sp>
      <p:sp>
        <p:nvSpPr>
          <p:cNvPr id="25" name="Text Placeholder 19">
            <a:extLst>
              <a:ext uri="{FF2B5EF4-FFF2-40B4-BE49-F238E27FC236}">
                <a16:creationId xmlns:a16="http://schemas.microsoft.com/office/drawing/2014/main" id="{716A63EA-99A2-4BA0-B324-755C8C017F88}"/>
              </a:ext>
            </a:extLst>
          </p:cNvPr>
          <p:cNvSpPr>
            <a:spLocks noGrp="1"/>
          </p:cNvSpPr>
          <p:nvPr>
            <p:ph type="body" sz="quarter" idx="20"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spTree>
    <p:extLst>
      <p:ext uri="{BB962C8B-B14F-4D97-AF65-F5344CB8AC3E}">
        <p14:creationId xmlns:p14="http://schemas.microsoft.com/office/powerpoint/2010/main" val="3088819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 - No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A30DB-0C12-4E6D-8879-583FF19857A5}"/>
              </a:ext>
            </a:extLst>
          </p:cNvPr>
          <p:cNvSpPr>
            <a:spLocks noGrp="1"/>
          </p:cNvSpPr>
          <p:nvPr>
            <p:ph type="title" hasCustomPrompt="1"/>
          </p:nvPr>
        </p:nvSpPr>
        <p:spPr>
          <a:xfrm>
            <a:off x="5553075" y="594795"/>
            <a:ext cx="6006501" cy="808067"/>
          </a:xfrm>
        </p:spPr>
        <p:txBody>
          <a:bodyPr/>
          <a:lstStyle>
            <a:lvl1pPr>
              <a:defRPr/>
            </a:lvl1pPr>
          </a:lstStyle>
          <a:p>
            <a:r>
              <a:rPr lang="en-US" dirty="0"/>
              <a:t>Agenda</a:t>
            </a:r>
          </a:p>
        </p:txBody>
      </p:sp>
      <p:pic>
        <p:nvPicPr>
          <p:cNvPr id="4" name="Picture 3" descr="001">
            <a:extLst>
              <a:ext uri="{FF2B5EF4-FFF2-40B4-BE49-F238E27FC236}">
                <a16:creationId xmlns:a16="http://schemas.microsoft.com/office/drawing/2014/main" id="{2E22136B-8A90-4A10-AB91-760BD9953CB0}"/>
              </a:ext>
            </a:extLst>
          </p:cNvPr>
          <p:cNvPicPr>
            <a:picLocks noChangeAspect="1"/>
          </p:cNvPicPr>
          <p:nvPr/>
        </p:nvPicPr>
        <p:blipFill>
          <a:blip r:embed="rId2"/>
          <a:stretch>
            <a:fillRect/>
          </a:stretch>
        </p:blipFill>
        <p:spPr>
          <a:xfrm>
            <a:off x="4871555" y="635927"/>
            <a:ext cx="604704" cy="279044"/>
          </a:xfrm>
          <a:prstGeom prst="rect">
            <a:avLst/>
          </a:prstGeom>
          <a:noFill/>
          <a:ln w="9525">
            <a:noFill/>
          </a:ln>
        </p:spPr>
      </p:pic>
      <p:sp>
        <p:nvSpPr>
          <p:cNvPr id="5" name="Rectangle 4">
            <a:extLst>
              <a:ext uri="{FF2B5EF4-FFF2-40B4-BE49-F238E27FC236}">
                <a16:creationId xmlns:a16="http://schemas.microsoft.com/office/drawing/2014/main" id="{3A24B79E-9414-49C2-B89A-023E54B4DDB8}"/>
              </a:ext>
            </a:extLst>
          </p:cNvPr>
          <p:cNvSpPr/>
          <p:nvPr/>
        </p:nvSpPr>
        <p:spPr>
          <a:xfrm>
            <a:off x="1" y="1"/>
            <a:ext cx="4667251" cy="6858000"/>
          </a:xfrm>
          <a:prstGeom prst="rect">
            <a:avLst/>
          </a:prstGeom>
          <a:solidFill>
            <a:srgbClr val="005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strike="noStrike" noProof="1">
              <a:latin typeface="Arial" panose="020B06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6098B241-A5CE-4FD6-A915-2B8B03DCEA35}"/>
              </a:ext>
            </a:extLst>
          </p:cNvPr>
          <p:cNvSpPr>
            <a:spLocks noGrp="1"/>
          </p:cNvSpPr>
          <p:nvPr>
            <p:ph type="body" sz="quarter" idx="11" hasCustomPrompt="1"/>
          </p:nvPr>
        </p:nvSpPr>
        <p:spPr>
          <a:xfrm>
            <a:off x="5553075" y="1469178"/>
            <a:ext cx="6007100" cy="4953000"/>
          </a:xfrm>
          <a:prstGeom prst="rect">
            <a:avLst/>
          </a:prstGeom>
        </p:spPr>
        <p:txBody>
          <a:bodyPr>
            <a:noAutofit/>
          </a:bodyPr>
          <a:lstStyle>
            <a:lvl1pPr>
              <a:spcBef>
                <a:spcPts val="1600"/>
              </a:spcBef>
              <a:defRPr>
                <a:solidFill>
                  <a:schemeClr val="accent5"/>
                </a:solidFill>
              </a:defRPr>
            </a:lvl1pPr>
          </a:lstStyle>
          <a:p>
            <a:pPr lvl="0"/>
            <a:r>
              <a:rPr lang="en-US" dirty="0"/>
              <a:t>Section Title 1</a:t>
            </a:r>
          </a:p>
          <a:p>
            <a:pPr lvl="0"/>
            <a:r>
              <a:rPr lang="en-US" dirty="0"/>
              <a:t>Section Title 2</a:t>
            </a:r>
          </a:p>
          <a:p>
            <a:pPr lvl="0"/>
            <a:r>
              <a:rPr lang="en-US" dirty="0"/>
              <a:t>Section Title 3</a:t>
            </a:r>
          </a:p>
          <a:p>
            <a:pPr lvl="0"/>
            <a:r>
              <a:rPr lang="en-US" dirty="0"/>
              <a:t>Section Title 4</a:t>
            </a:r>
          </a:p>
          <a:p>
            <a:pPr lvl="0"/>
            <a:r>
              <a:rPr lang="en-US" dirty="0"/>
              <a:t>Section Title 5</a:t>
            </a:r>
          </a:p>
          <a:p>
            <a:pPr lvl="0"/>
            <a:endParaRPr lang="en-US" dirty="0"/>
          </a:p>
        </p:txBody>
      </p:sp>
      <p:sp>
        <p:nvSpPr>
          <p:cNvPr id="12" name="Text Placeholder 19">
            <a:extLst>
              <a:ext uri="{FF2B5EF4-FFF2-40B4-BE49-F238E27FC236}">
                <a16:creationId xmlns:a16="http://schemas.microsoft.com/office/drawing/2014/main" id="{8970BD74-01A3-49E8-982B-E8C90663083F}"/>
              </a:ext>
            </a:extLst>
          </p:cNvPr>
          <p:cNvSpPr>
            <a:spLocks noGrp="1"/>
          </p:cNvSpPr>
          <p:nvPr>
            <p:ph type="body" sz="quarter" idx="15" hasCustomPrompt="1"/>
          </p:nvPr>
        </p:nvSpPr>
        <p:spPr>
          <a:xfrm>
            <a:off x="857246" y="1098726"/>
            <a:ext cx="3723627" cy="601323"/>
          </a:xfrm>
          <a:prstGeom prst="rect">
            <a:avLst/>
          </a:prstGeom>
        </p:spPr>
        <p:txBody>
          <a:bodyPr anchor="b">
            <a:noAutofit/>
          </a:bodyPr>
          <a:lstStyle>
            <a:lvl1pPr marL="0" indent="0">
              <a:buNone/>
              <a:defRPr sz="1600" b="1" i="0" cap="none" baseline="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Presenter 1 name</a:t>
            </a:r>
          </a:p>
        </p:txBody>
      </p:sp>
      <p:sp>
        <p:nvSpPr>
          <p:cNvPr id="13" name="Text Placeholder 22">
            <a:extLst>
              <a:ext uri="{FF2B5EF4-FFF2-40B4-BE49-F238E27FC236}">
                <a16:creationId xmlns:a16="http://schemas.microsoft.com/office/drawing/2014/main" id="{C6D27772-3D6C-47A6-9ACF-76426080992D}"/>
              </a:ext>
            </a:extLst>
          </p:cNvPr>
          <p:cNvSpPr>
            <a:spLocks noGrp="1"/>
          </p:cNvSpPr>
          <p:nvPr>
            <p:ph type="body" sz="quarter" idx="16" hasCustomPrompt="1"/>
          </p:nvPr>
        </p:nvSpPr>
        <p:spPr>
          <a:xfrm>
            <a:off x="857250" y="1659143"/>
            <a:ext cx="3723628" cy="896900"/>
          </a:xfrm>
          <a:prstGeom prst="rect">
            <a:avLst/>
          </a:prstGeom>
        </p:spPr>
        <p:txBody>
          <a:bodyPr>
            <a:noAutofit/>
          </a:bodyPr>
          <a:lstStyle>
            <a:lvl1pPr marL="0" indent="0">
              <a:lnSpc>
                <a:spcPct val="100000"/>
              </a:lnSpc>
              <a:spcBef>
                <a:spcPts val="0"/>
              </a:spcBef>
              <a:buNone/>
              <a:defRPr lang="en-US" sz="1300" b="0" i="0" baseline="0" dirty="0" smtClean="0">
                <a:solidFill>
                  <a:schemeClr val="bg1"/>
                </a:solidFill>
                <a:latin typeface="Arial" panose="020B0604020202020204" pitchFamily="34" charset="0"/>
                <a:ea typeface="Arial" panose="020B0604020202020204" pitchFamily="34" charset="0"/>
                <a:cs typeface="Arial" panose="020B0604020202020204" pitchFamily="34" charset="0"/>
              </a:defRPr>
            </a:lvl1pPr>
            <a:lvl2pPr marL="411463" indent="0">
              <a:buNone/>
              <a:defRPr lang="en-US" b="0" i="0" dirty="0" smtClean="0">
                <a:solidFill>
                  <a:schemeClr val="bg1"/>
                </a:solidFill>
                <a:latin typeface="TT Norms" charset="0"/>
                <a:ea typeface="TT Norms" charset="0"/>
                <a:cs typeface="TT Norms" charset="0"/>
              </a:defRPr>
            </a:lvl2pPr>
            <a:lvl3pPr marL="822928" indent="0">
              <a:buNone/>
              <a:defRPr lang="en-US" b="0" i="0" dirty="0" smtClean="0">
                <a:solidFill>
                  <a:schemeClr val="bg1"/>
                </a:solidFill>
                <a:latin typeface="TT Norms" charset="0"/>
                <a:ea typeface="TT Norms" charset="0"/>
                <a:cs typeface="TT Norms" charset="0"/>
              </a:defRPr>
            </a:lvl3pPr>
            <a:lvl4pPr marL="1234391" indent="0">
              <a:buNone/>
              <a:defRPr lang="en-US" b="0" i="0" dirty="0" smtClean="0">
                <a:solidFill>
                  <a:schemeClr val="bg1"/>
                </a:solidFill>
                <a:latin typeface="TT Norms" charset="0"/>
                <a:ea typeface="TT Norms" charset="0"/>
                <a:cs typeface="TT Norms" charset="0"/>
              </a:defRPr>
            </a:lvl4pPr>
            <a:lvl5pPr marL="1645854" indent="0">
              <a:buNone/>
              <a:defRPr lang="en-US" b="0" i="0" dirty="0">
                <a:solidFill>
                  <a:schemeClr val="bg1"/>
                </a:solidFill>
                <a:latin typeface="TT Norms" charset="0"/>
                <a:ea typeface="TT Norms" charset="0"/>
                <a:cs typeface="TT Norms" charset="0"/>
              </a:defRPr>
            </a:lvl5pPr>
          </a:lstStyle>
          <a:p>
            <a:pPr lvl="0"/>
            <a:r>
              <a:rPr lang="en-US" dirty="0"/>
              <a:t>Title, Company Name</a:t>
            </a:r>
          </a:p>
        </p:txBody>
      </p:sp>
      <p:sp>
        <p:nvSpPr>
          <p:cNvPr id="14" name="Text Placeholder 19">
            <a:extLst>
              <a:ext uri="{FF2B5EF4-FFF2-40B4-BE49-F238E27FC236}">
                <a16:creationId xmlns:a16="http://schemas.microsoft.com/office/drawing/2014/main" id="{8AB36E1C-ABFA-42E0-A927-D18C580F2EB9}"/>
              </a:ext>
            </a:extLst>
          </p:cNvPr>
          <p:cNvSpPr>
            <a:spLocks noGrp="1"/>
          </p:cNvSpPr>
          <p:nvPr>
            <p:ph type="body" sz="quarter" idx="26" hasCustomPrompt="1"/>
          </p:nvPr>
        </p:nvSpPr>
        <p:spPr>
          <a:xfrm>
            <a:off x="857246" y="2737126"/>
            <a:ext cx="3723627" cy="601323"/>
          </a:xfrm>
          <a:prstGeom prst="rect">
            <a:avLst/>
          </a:prstGeom>
        </p:spPr>
        <p:txBody>
          <a:bodyPr anchor="b">
            <a:noAutofit/>
          </a:bodyPr>
          <a:lstStyle>
            <a:lvl1pPr marL="0" indent="0">
              <a:buNone/>
              <a:defRPr sz="1600" b="1" i="0" cap="none" baseline="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Presenter 2 name</a:t>
            </a:r>
          </a:p>
        </p:txBody>
      </p:sp>
      <p:sp>
        <p:nvSpPr>
          <p:cNvPr id="15" name="Text Placeholder 22">
            <a:extLst>
              <a:ext uri="{FF2B5EF4-FFF2-40B4-BE49-F238E27FC236}">
                <a16:creationId xmlns:a16="http://schemas.microsoft.com/office/drawing/2014/main" id="{1D7DA1AB-C8AC-498D-B708-B4845A309B92}"/>
              </a:ext>
            </a:extLst>
          </p:cNvPr>
          <p:cNvSpPr>
            <a:spLocks noGrp="1"/>
          </p:cNvSpPr>
          <p:nvPr>
            <p:ph type="body" sz="quarter" idx="27" hasCustomPrompt="1"/>
          </p:nvPr>
        </p:nvSpPr>
        <p:spPr>
          <a:xfrm>
            <a:off x="857251" y="3297543"/>
            <a:ext cx="3723623" cy="929567"/>
          </a:xfrm>
          <a:prstGeom prst="rect">
            <a:avLst/>
          </a:prstGeom>
        </p:spPr>
        <p:txBody>
          <a:bodyPr>
            <a:noAutofit/>
          </a:bodyPr>
          <a:lstStyle>
            <a:lvl1pPr marL="0" indent="0">
              <a:lnSpc>
                <a:spcPct val="100000"/>
              </a:lnSpc>
              <a:spcBef>
                <a:spcPts val="0"/>
              </a:spcBef>
              <a:buNone/>
              <a:defRPr lang="en-US" sz="1300" b="0" i="0" baseline="0" dirty="0" smtClean="0">
                <a:solidFill>
                  <a:schemeClr val="bg1"/>
                </a:solidFill>
                <a:latin typeface="Arial" panose="020B0604020202020204" pitchFamily="34" charset="0"/>
                <a:ea typeface="Arial" panose="020B0604020202020204" pitchFamily="34" charset="0"/>
                <a:cs typeface="Arial" panose="020B0604020202020204" pitchFamily="34" charset="0"/>
              </a:defRPr>
            </a:lvl1pPr>
            <a:lvl2pPr marL="411463" indent="0">
              <a:buNone/>
              <a:defRPr lang="en-US" b="0" i="0" dirty="0" smtClean="0">
                <a:solidFill>
                  <a:schemeClr val="bg1"/>
                </a:solidFill>
                <a:latin typeface="TT Norms" charset="0"/>
                <a:ea typeface="TT Norms" charset="0"/>
                <a:cs typeface="TT Norms" charset="0"/>
              </a:defRPr>
            </a:lvl2pPr>
            <a:lvl3pPr marL="822928" indent="0">
              <a:buNone/>
              <a:defRPr lang="en-US" b="0" i="0" dirty="0" smtClean="0">
                <a:solidFill>
                  <a:schemeClr val="bg1"/>
                </a:solidFill>
                <a:latin typeface="TT Norms" charset="0"/>
                <a:ea typeface="TT Norms" charset="0"/>
                <a:cs typeface="TT Norms" charset="0"/>
              </a:defRPr>
            </a:lvl3pPr>
            <a:lvl4pPr marL="1234391" indent="0">
              <a:buNone/>
              <a:defRPr lang="en-US" b="0" i="0" dirty="0" smtClean="0">
                <a:solidFill>
                  <a:schemeClr val="bg1"/>
                </a:solidFill>
                <a:latin typeface="TT Norms" charset="0"/>
                <a:ea typeface="TT Norms" charset="0"/>
                <a:cs typeface="TT Norms" charset="0"/>
              </a:defRPr>
            </a:lvl4pPr>
            <a:lvl5pPr marL="1645854" indent="0">
              <a:buNone/>
              <a:defRPr lang="en-US" b="0" i="0" dirty="0">
                <a:solidFill>
                  <a:schemeClr val="bg1"/>
                </a:solidFill>
                <a:latin typeface="TT Norms" charset="0"/>
                <a:ea typeface="TT Norms" charset="0"/>
                <a:cs typeface="TT Norms" charset="0"/>
              </a:defRPr>
            </a:lvl5pPr>
          </a:lstStyle>
          <a:p>
            <a:pPr lvl="0"/>
            <a:r>
              <a:rPr lang="en-US" dirty="0"/>
              <a:t>Title, Company Name</a:t>
            </a:r>
          </a:p>
        </p:txBody>
      </p:sp>
      <p:sp>
        <p:nvSpPr>
          <p:cNvPr id="16" name="Text Placeholder 19">
            <a:extLst>
              <a:ext uri="{FF2B5EF4-FFF2-40B4-BE49-F238E27FC236}">
                <a16:creationId xmlns:a16="http://schemas.microsoft.com/office/drawing/2014/main" id="{7B5A69F9-AE5E-407E-B041-F9DF52395559}"/>
              </a:ext>
            </a:extLst>
          </p:cNvPr>
          <p:cNvSpPr>
            <a:spLocks noGrp="1"/>
          </p:cNvSpPr>
          <p:nvPr>
            <p:ph type="body" sz="quarter" idx="28" hasCustomPrompt="1"/>
          </p:nvPr>
        </p:nvSpPr>
        <p:spPr>
          <a:xfrm>
            <a:off x="857248" y="4375528"/>
            <a:ext cx="3723621" cy="601323"/>
          </a:xfrm>
          <a:prstGeom prst="rect">
            <a:avLst/>
          </a:prstGeom>
        </p:spPr>
        <p:txBody>
          <a:bodyPr anchor="b">
            <a:noAutofit/>
          </a:bodyPr>
          <a:lstStyle>
            <a:lvl1pPr marL="0" indent="0">
              <a:buNone/>
              <a:defRPr sz="1600" b="1" i="0" cap="none" baseline="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Presenter 3 name</a:t>
            </a:r>
          </a:p>
        </p:txBody>
      </p:sp>
      <p:sp>
        <p:nvSpPr>
          <p:cNvPr id="17" name="Text Placeholder 22">
            <a:extLst>
              <a:ext uri="{FF2B5EF4-FFF2-40B4-BE49-F238E27FC236}">
                <a16:creationId xmlns:a16="http://schemas.microsoft.com/office/drawing/2014/main" id="{FF70F0D3-3380-4949-85AA-140B7C6BFA9C}"/>
              </a:ext>
            </a:extLst>
          </p:cNvPr>
          <p:cNvSpPr>
            <a:spLocks noGrp="1"/>
          </p:cNvSpPr>
          <p:nvPr>
            <p:ph type="body" sz="quarter" idx="29" hasCustomPrompt="1"/>
          </p:nvPr>
        </p:nvSpPr>
        <p:spPr>
          <a:xfrm>
            <a:off x="857253" y="4935945"/>
            <a:ext cx="3723617" cy="868005"/>
          </a:xfrm>
          <a:prstGeom prst="rect">
            <a:avLst/>
          </a:prstGeom>
        </p:spPr>
        <p:txBody>
          <a:bodyPr>
            <a:noAutofit/>
          </a:bodyPr>
          <a:lstStyle>
            <a:lvl1pPr marL="0" indent="0">
              <a:lnSpc>
                <a:spcPct val="100000"/>
              </a:lnSpc>
              <a:spcBef>
                <a:spcPts val="0"/>
              </a:spcBef>
              <a:buNone/>
              <a:defRPr lang="en-US" sz="1300" b="0" i="0" baseline="0" dirty="0" smtClean="0">
                <a:solidFill>
                  <a:schemeClr val="bg1"/>
                </a:solidFill>
                <a:latin typeface="Arial" panose="020B0604020202020204" pitchFamily="34" charset="0"/>
                <a:ea typeface="Arial" panose="020B0604020202020204" pitchFamily="34" charset="0"/>
                <a:cs typeface="Arial" panose="020B0604020202020204" pitchFamily="34" charset="0"/>
              </a:defRPr>
            </a:lvl1pPr>
            <a:lvl2pPr marL="411463" indent="0">
              <a:buNone/>
              <a:defRPr lang="en-US" b="0" i="0" dirty="0" smtClean="0">
                <a:solidFill>
                  <a:schemeClr val="bg1"/>
                </a:solidFill>
                <a:latin typeface="TT Norms" charset="0"/>
                <a:ea typeface="TT Norms" charset="0"/>
                <a:cs typeface="TT Norms" charset="0"/>
              </a:defRPr>
            </a:lvl2pPr>
            <a:lvl3pPr marL="822928" indent="0">
              <a:buNone/>
              <a:defRPr lang="en-US" b="0" i="0" dirty="0" smtClean="0">
                <a:solidFill>
                  <a:schemeClr val="bg1"/>
                </a:solidFill>
                <a:latin typeface="TT Norms" charset="0"/>
                <a:ea typeface="TT Norms" charset="0"/>
                <a:cs typeface="TT Norms" charset="0"/>
              </a:defRPr>
            </a:lvl3pPr>
            <a:lvl4pPr marL="1234391" indent="0">
              <a:buNone/>
              <a:defRPr lang="en-US" b="0" i="0" dirty="0" smtClean="0">
                <a:solidFill>
                  <a:schemeClr val="bg1"/>
                </a:solidFill>
                <a:latin typeface="TT Norms" charset="0"/>
                <a:ea typeface="TT Norms" charset="0"/>
                <a:cs typeface="TT Norms" charset="0"/>
              </a:defRPr>
            </a:lvl4pPr>
            <a:lvl5pPr marL="1645854" indent="0">
              <a:buNone/>
              <a:defRPr lang="en-US" b="0" i="0" dirty="0">
                <a:solidFill>
                  <a:schemeClr val="bg1"/>
                </a:solidFill>
                <a:latin typeface="TT Norms" charset="0"/>
                <a:ea typeface="TT Norms" charset="0"/>
                <a:cs typeface="TT Norms" charset="0"/>
              </a:defRPr>
            </a:lvl5pPr>
          </a:lstStyle>
          <a:p>
            <a:pPr lvl="0"/>
            <a:r>
              <a:rPr lang="en-US" dirty="0"/>
              <a:t>Title, Company Name</a:t>
            </a:r>
          </a:p>
        </p:txBody>
      </p:sp>
      <p:sp>
        <p:nvSpPr>
          <p:cNvPr id="18" name="Slide Number Placeholder 2">
            <a:extLst>
              <a:ext uri="{FF2B5EF4-FFF2-40B4-BE49-F238E27FC236}">
                <a16:creationId xmlns:a16="http://schemas.microsoft.com/office/drawing/2014/main" id="{1209813F-CDF1-47C2-94E3-63EE1FFEE140}"/>
              </a:ext>
            </a:extLst>
          </p:cNvPr>
          <p:cNvSpPr>
            <a:spLocks noGrp="1"/>
          </p:cNvSpPr>
          <p:nvPr>
            <p:ph type="sldNum" sz="quarter" idx="10"/>
          </p:nvPr>
        </p:nvSpPr>
        <p:spPr>
          <a:xfrm>
            <a:off x="11326439" y="6356350"/>
            <a:ext cx="613311" cy="365125"/>
          </a:xfrm>
        </p:spPr>
        <p:txBody>
          <a:bodyPr/>
          <a:lstStyle/>
          <a:p>
            <a:fld id="{71D586D2-677B-458F-B417-DB589973A882}" type="slidenum">
              <a:rPr lang="en-US" smtClean="0"/>
              <a:pPr/>
              <a:t>‹#›</a:t>
            </a:fld>
            <a:endParaRPr lang="en-US" dirty="0"/>
          </a:p>
        </p:txBody>
      </p:sp>
      <p:cxnSp>
        <p:nvCxnSpPr>
          <p:cNvPr id="20" name="Straight Connector 19">
            <a:extLst>
              <a:ext uri="{FF2B5EF4-FFF2-40B4-BE49-F238E27FC236}">
                <a16:creationId xmlns:a16="http://schemas.microsoft.com/office/drawing/2014/main" id="{FB0618FF-5211-4F05-88DD-B1D279179D6F}"/>
              </a:ext>
            </a:extLst>
          </p:cNvPr>
          <p:cNvCxnSpPr>
            <a:cxnSpLocks/>
          </p:cNvCxnSpPr>
          <p:nvPr/>
        </p:nvCxnSpPr>
        <p:spPr>
          <a:xfrm>
            <a:off x="4667252" y="-45720"/>
            <a:ext cx="0" cy="6949440"/>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016467"/>
      </p:ext>
    </p:extLst>
  </p:cSld>
  <p:clrMapOvr>
    <a:masterClrMapping/>
  </p:clrMapOvr>
  <p:extLst>
    <p:ext uri="{DCECCB84-F9BA-43D5-87BE-67443E8EF086}">
      <p15:sldGuideLst xmlns:p15="http://schemas.microsoft.com/office/powerpoint/2012/main">
        <p15:guide id="1" orient="horz" pos="2424">
          <p15:clr>
            <a:srgbClr val="FBAE40"/>
          </p15:clr>
        </p15:guide>
        <p15:guide id="2"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Pyramid">
    <p:spTree>
      <p:nvGrpSpPr>
        <p:cNvPr id="1" name=""/>
        <p:cNvGrpSpPr/>
        <p:nvPr/>
      </p:nvGrpSpPr>
      <p:grpSpPr>
        <a:xfrm>
          <a:off x="0" y="0"/>
          <a:ext cx="0" cy="0"/>
          <a:chOff x="0" y="0"/>
          <a:chExt cx="0" cy="0"/>
        </a:xfrm>
      </p:grpSpPr>
      <p:pic>
        <p:nvPicPr>
          <p:cNvPr id="536" name="Picture 535">
            <a:extLst>
              <a:ext uri="{FF2B5EF4-FFF2-40B4-BE49-F238E27FC236}">
                <a16:creationId xmlns:a16="http://schemas.microsoft.com/office/drawing/2014/main" id="{E7300270-941A-4242-9E76-6B195AED8FE8}"/>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2120739" y="1422847"/>
            <a:ext cx="4151213" cy="4880953"/>
          </a:xfrm>
          <a:prstGeom prst="rect">
            <a:avLst/>
          </a:prstGeom>
        </p:spPr>
      </p:pic>
      <p:sp>
        <p:nvSpPr>
          <p:cNvPr id="2" name="Title 1">
            <a:extLst>
              <a:ext uri="{FF2B5EF4-FFF2-40B4-BE49-F238E27FC236}">
                <a16:creationId xmlns:a16="http://schemas.microsoft.com/office/drawing/2014/main" id="{15625A8A-38E1-4A56-A8B7-68010049677A}"/>
              </a:ext>
            </a:extLst>
          </p:cNvPr>
          <p:cNvSpPr>
            <a:spLocks noGrp="1"/>
          </p:cNvSpPr>
          <p:nvPr>
            <p:ph type="title" hasCustomPrompt="1"/>
          </p:nvPr>
        </p:nvSpPr>
        <p:spPr/>
        <p:txBody>
          <a:bodyPr>
            <a:noAutofit/>
          </a:bodyPr>
          <a:lstStyle>
            <a:lvl1pPr>
              <a:defRPr/>
            </a:lvl1pPr>
          </a:lstStyle>
          <a:p>
            <a:r>
              <a:rPr lang="en-US" dirty="0"/>
              <a:t>Click to edit title</a:t>
            </a:r>
          </a:p>
        </p:txBody>
      </p:sp>
      <p:sp>
        <p:nvSpPr>
          <p:cNvPr id="6" name="Slide Number Placeholder 5">
            <a:extLst>
              <a:ext uri="{FF2B5EF4-FFF2-40B4-BE49-F238E27FC236}">
                <a16:creationId xmlns:a16="http://schemas.microsoft.com/office/drawing/2014/main" id="{6D496D87-42EF-46F4-931F-9D999C35CE72}"/>
              </a:ext>
            </a:extLst>
          </p:cNvPr>
          <p:cNvSpPr>
            <a:spLocks noGrp="1"/>
          </p:cNvSpPr>
          <p:nvPr>
            <p:ph type="sldNum" sz="quarter" idx="10"/>
          </p:nvPr>
        </p:nvSpPr>
        <p:spPr/>
        <p:txBody>
          <a:bodyPr/>
          <a:lstStyle/>
          <a:p>
            <a:fld id="{71D586D2-677B-458F-B417-DB589973A882}" type="slidenum">
              <a:rPr lang="en-US" smtClean="0"/>
              <a:pPr/>
              <a:t>‹#›</a:t>
            </a:fld>
            <a:endParaRPr lang="en-US" dirty="0"/>
          </a:p>
        </p:txBody>
      </p:sp>
      <p:pic>
        <p:nvPicPr>
          <p:cNvPr id="8" name="Picture 7" descr="001">
            <a:extLst>
              <a:ext uri="{FF2B5EF4-FFF2-40B4-BE49-F238E27FC236}">
                <a16:creationId xmlns:a16="http://schemas.microsoft.com/office/drawing/2014/main" id="{1740F83C-51D3-4F3A-A88E-159CF30BCB26}"/>
              </a:ext>
            </a:extLst>
          </p:cNvPr>
          <p:cNvPicPr>
            <a:picLocks noChangeAspect="1"/>
          </p:cNvPicPr>
          <p:nvPr/>
        </p:nvPicPr>
        <p:blipFill>
          <a:blip r:embed="rId3"/>
          <a:stretch>
            <a:fillRect/>
          </a:stretch>
        </p:blipFill>
        <p:spPr>
          <a:xfrm>
            <a:off x="199155" y="624204"/>
            <a:ext cx="604704" cy="279044"/>
          </a:xfrm>
          <a:prstGeom prst="rect">
            <a:avLst/>
          </a:prstGeom>
          <a:noFill/>
          <a:ln w="9525">
            <a:noFill/>
          </a:ln>
        </p:spPr>
      </p:pic>
      <p:sp>
        <p:nvSpPr>
          <p:cNvPr id="25" name="Text Placeholder 19">
            <a:extLst>
              <a:ext uri="{FF2B5EF4-FFF2-40B4-BE49-F238E27FC236}">
                <a16:creationId xmlns:a16="http://schemas.microsoft.com/office/drawing/2014/main" id="{716A63EA-99A2-4BA0-B324-755C8C017F88}"/>
              </a:ext>
            </a:extLst>
          </p:cNvPr>
          <p:cNvSpPr>
            <a:spLocks noGrp="1"/>
          </p:cNvSpPr>
          <p:nvPr>
            <p:ph type="body" sz="quarter" idx="20"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sp>
        <p:nvSpPr>
          <p:cNvPr id="81" name="Text Placeholder 8">
            <a:extLst>
              <a:ext uri="{FF2B5EF4-FFF2-40B4-BE49-F238E27FC236}">
                <a16:creationId xmlns:a16="http://schemas.microsoft.com/office/drawing/2014/main" id="{8FD04787-BFB7-48E1-9CD9-0E97F6751E16}"/>
              </a:ext>
            </a:extLst>
          </p:cNvPr>
          <p:cNvSpPr>
            <a:spLocks noGrp="1"/>
          </p:cNvSpPr>
          <p:nvPr>
            <p:ph type="body" sz="quarter" idx="50" hasCustomPrompt="1"/>
          </p:nvPr>
        </p:nvSpPr>
        <p:spPr>
          <a:xfrm>
            <a:off x="723535" y="1738213"/>
            <a:ext cx="2871873" cy="1322098"/>
          </a:xfrm>
          <a:prstGeom prst="rect">
            <a:avLst/>
          </a:prstGeom>
        </p:spPr>
        <p:txBody>
          <a:bodyPr>
            <a:noAutofit/>
          </a:bodyPr>
          <a:lstStyle>
            <a:lvl1pPr marL="0" marR="0" indent="0" algn="r" defTabSz="685800" rtl="0" eaLnBrk="1" fontAlgn="auto" latinLnBrk="0" hangingPunct="1">
              <a:lnSpc>
                <a:spcPct val="114000"/>
              </a:lnSpc>
              <a:spcBef>
                <a:spcPts val="0"/>
              </a:spcBef>
              <a:spcAft>
                <a:spcPts val="0"/>
              </a:spcAft>
              <a:buClrTx/>
              <a:buSzTx/>
              <a:buFont typeface="Calibri" panose="020F0502020204030204" charset="0"/>
              <a:buNone/>
              <a:tabLst/>
              <a:defRPr sz="1600" b="1" i="0" baseline="0">
                <a:solidFill>
                  <a:srgbClr val="FFC600"/>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Text goes here</a:t>
            </a:r>
          </a:p>
        </p:txBody>
      </p:sp>
      <p:sp>
        <p:nvSpPr>
          <p:cNvPr id="82" name="Text Placeholder 8">
            <a:extLst>
              <a:ext uri="{FF2B5EF4-FFF2-40B4-BE49-F238E27FC236}">
                <a16:creationId xmlns:a16="http://schemas.microsoft.com/office/drawing/2014/main" id="{C0D5CB6D-AF79-4314-8A97-DAA3D724BE61}"/>
              </a:ext>
            </a:extLst>
          </p:cNvPr>
          <p:cNvSpPr>
            <a:spLocks noGrp="1"/>
          </p:cNvSpPr>
          <p:nvPr>
            <p:ph type="body" sz="quarter" idx="51" hasCustomPrompt="1"/>
          </p:nvPr>
        </p:nvSpPr>
        <p:spPr>
          <a:xfrm>
            <a:off x="723535" y="3298331"/>
            <a:ext cx="2250890" cy="1322098"/>
          </a:xfrm>
          <a:prstGeom prst="rect">
            <a:avLst/>
          </a:prstGeom>
        </p:spPr>
        <p:txBody>
          <a:bodyPr>
            <a:noAutofit/>
          </a:bodyPr>
          <a:lstStyle>
            <a:lvl1pPr marL="0" marR="0" indent="0" algn="r" defTabSz="685800" rtl="0" eaLnBrk="1" fontAlgn="auto" latinLnBrk="0" hangingPunct="1">
              <a:lnSpc>
                <a:spcPct val="114000"/>
              </a:lnSpc>
              <a:spcBef>
                <a:spcPts val="0"/>
              </a:spcBef>
              <a:spcAft>
                <a:spcPts val="0"/>
              </a:spcAft>
              <a:buClrTx/>
              <a:buSzTx/>
              <a:buFont typeface="Calibri" panose="020F0502020204030204" charset="0"/>
              <a:buNone/>
              <a:tabLst/>
              <a:defRPr sz="1600" b="1" i="0" baseline="0">
                <a:solidFill>
                  <a:srgbClr val="68696C"/>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Text goes here</a:t>
            </a:r>
          </a:p>
        </p:txBody>
      </p:sp>
      <p:sp>
        <p:nvSpPr>
          <p:cNvPr id="83" name="Text Placeholder 8">
            <a:extLst>
              <a:ext uri="{FF2B5EF4-FFF2-40B4-BE49-F238E27FC236}">
                <a16:creationId xmlns:a16="http://schemas.microsoft.com/office/drawing/2014/main" id="{25BB3F17-CFD7-4B90-A3E4-F09C54C0BE8A}"/>
              </a:ext>
            </a:extLst>
          </p:cNvPr>
          <p:cNvSpPr>
            <a:spLocks noGrp="1"/>
          </p:cNvSpPr>
          <p:nvPr>
            <p:ph type="body" sz="quarter" idx="52" hasCustomPrompt="1"/>
          </p:nvPr>
        </p:nvSpPr>
        <p:spPr>
          <a:xfrm>
            <a:off x="723536" y="4888431"/>
            <a:ext cx="1682740" cy="1321217"/>
          </a:xfrm>
          <a:prstGeom prst="rect">
            <a:avLst/>
          </a:prstGeom>
        </p:spPr>
        <p:txBody>
          <a:bodyPr>
            <a:noAutofit/>
          </a:bodyPr>
          <a:lstStyle>
            <a:lvl1pPr marL="0" marR="0" indent="0" algn="r" defTabSz="685800" rtl="0" eaLnBrk="1" fontAlgn="auto" latinLnBrk="0" hangingPunct="1">
              <a:lnSpc>
                <a:spcPct val="114000"/>
              </a:lnSpc>
              <a:spcBef>
                <a:spcPts val="0"/>
              </a:spcBef>
              <a:spcAft>
                <a:spcPts val="0"/>
              </a:spcAft>
              <a:buClrTx/>
              <a:buSzTx/>
              <a:buFont typeface="Calibri" panose="020F0502020204030204" charset="0"/>
              <a:buNone/>
              <a:tabLst/>
              <a:defRPr sz="1600" b="1" i="0" baseline="0">
                <a:solidFill>
                  <a:srgbClr val="00558C"/>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Text goes here</a:t>
            </a:r>
          </a:p>
        </p:txBody>
      </p:sp>
      <p:sp>
        <p:nvSpPr>
          <p:cNvPr id="544" name="Text Placeholder 8">
            <a:extLst>
              <a:ext uri="{FF2B5EF4-FFF2-40B4-BE49-F238E27FC236}">
                <a16:creationId xmlns:a16="http://schemas.microsoft.com/office/drawing/2014/main" id="{230E821B-1B79-44FC-ADF9-172EE52B7958}"/>
              </a:ext>
            </a:extLst>
          </p:cNvPr>
          <p:cNvSpPr>
            <a:spLocks noGrp="1"/>
          </p:cNvSpPr>
          <p:nvPr>
            <p:ph type="body" sz="quarter" idx="15" hasCustomPrompt="1"/>
          </p:nvPr>
        </p:nvSpPr>
        <p:spPr>
          <a:xfrm>
            <a:off x="4992611" y="1779270"/>
            <a:ext cx="6668930" cy="1281042"/>
          </a:xfrm>
          <a:prstGeom prst="rect">
            <a:avLst/>
          </a:prstGeom>
        </p:spPr>
        <p:txBody>
          <a:bodyPr>
            <a:noAutofit/>
          </a:bodyPr>
          <a:lstStyle>
            <a:lvl1pPr marL="182880" indent="-182880" algn="l">
              <a:lnSpc>
                <a:spcPct val="114000"/>
              </a:lnSpc>
              <a:spcBef>
                <a:spcPts val="0"/>
              </a:spcBef>
              <a:spcAft>
                <a:spcPts val="400"/>
              </a:spcAft>
              <a:buFont typeface="Arial" panose="020B0604020202020204" pitchFamily="34" charset="0"/>
              <a:buChar char="•"/>
              <a:defRPr sz="1300" b="0" i="0" baseline="0">
                <a:solidFill>
                  <a:schemeClr val="accent5"/>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Add text here</a:t>
            </a:r>
          </a:p>
        </p:txBody>
      </p:sp>
      <p:sp>
        <p:nvSpPr>
          <p:cNvPr id="545" name="Text Placeholder 8">
            <a:extLst>
              <a:ext uri="{FF2B5EF4-FFF2-40B4-BE49-F238E27FC236}">
                <a16:creationId xmlns:a16="http://schemas.microsoft.com/office/drawing/2014/main" id="{9502DDC5-A65E-45BC-8A02-B9E00694FBAD}"/>
              </a:ext>
            </a:extLst>
          </p:cNvPr>
          <p:cNvSpPr>
            <a:spLocks noGrp="1"/>
          </p:cNvSpPr>
          <p:nvPr>
            <p:ph type="body" sz="quarter" idx="53" hasCustomPrompt="1"/>
          </p:nvPr>
        </p:nvSpPr>
        <p:spPr>
          <a:xfrm>
            <a:off x="5665075" y="3298331"/>
            <a:ext cx="5996465" cy="1322098"/>
          </a:xfrm>
          <a:prstGeom prst="rect">
            <a:avLst/>
          </a:prstGeom>
        </p:spPr>
        <p:txBody>
          <a:bodyPr>
            <a:noAutofit/>
          </a:bodyPr>
          <a:lstStyle>
            <a:lvl1pPr marL="182880" indent="-182880" algn="l">
              <a:lnSpc>
                <a:spcPct val="114000"/>
              </a:lnSpc>
              <a:spcBef>
                <a:spcPts val="0"/>
              </a:spcBef>
              <a:spcAft>
                <a:spcPts val="400"/>
              </a:spcAft>
              <a:buFont typeface="Arial" panose="020B0604020202020204" pitchFamily="34" charset="0"/>
              <a:buChar char="•"/>
              <a:defRPr sz="1300" b="0" i="0" baseline="0">
                <a:solidFill>
                  <a:schemeClr val="accent5"/>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Add text here</a:t>
            </a:r>
          </a:p>
        </p:txBody>
      </p:sp>
      <p:sp>
        <p:nvSpPr>
          <p:cNvPr id="546" name="Text Placeholder 8">
            <a:extLst>
              <a:ext uri="{FF2B5EF4-FFF2-40B4-BE49-F238E27FC236}">
                <a16:creationId xmlns:a16="http://schemas.microsoft.com/office/drawing/2014/main" id="{FD33EC6B-7785-4C50-89E6-CAE8F5C6894B}"/>
              </a:ext>
            </a:extLst>
          </p:cNvPr>
          <p:cNvSpPr>
            <a:spLocks noGrp="1"/>
          </p:cNvSpPr>
          <p:nvPr>
            <p:ph type="body" sz="quarter" idx="54" hasCustomPrompt="1"/>
          </p:nvPr>
        </p:nvSpPr>
        <p:spPr>
          <a:xfrm>
            <a:off x="6271952" y="4887550"/>
            <a:ext cx="5389588" cy="1322098"/>
          </a:xfrm>
          <a:prstGeom prst="rect">
            <a:avLst/>
          </a:prstGeom>
        </p:spPr>
        <p:txBody>
          <a:bodyPr>
            <a:noAutofit/>
          </a:bodyPr>
          <a:lstStyle>
            <a:lvl1pPr marL="182880" indent="-182880" algn="l">
              <a:lnSpc>
                <a:spcPct val="114000"/>
              </a:lnSpc>
              <a:spcBef>
                <a:spcPts val="0"/>
              </a:spcBef>
              <a:spcAft>
                <a:spcPts val="400"/>
              </a:spcAft>
              <a:buFont typeface="Arial" panose="020B0604020202020204" pitchFamily="34" charset="0"/>
              <a:buChar char="•"/>
              <a:defRPr sz="1300" b="0" i="0" baseline="0">
                <a:solidFill>
                  <a:schemeClr val="accent5"/>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Add text here</a:t>
            </a:r>
          </a:p>
        </p:txBody>
      </p:sp>
    </p:spTree>
    <p:extLst>
      <p:ext uri="{BB962C8B-B14F-4D97-AF65-F5344CB8AC3E}">
        <p14:creationId xmlns:p14="http://schemas.microsoft.com/office/powerpoint/2010/main" val="73340559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31601D-9584-4DA8-B264-B0175D079648}"/>
              </a:ext>
            </a:extLst>
          </p:cNvPr>
          <p:cNvPicPr>
            <a:picLocks noChangeAspect="1"/>
          </p:cNvPicPr>
          <p:nvPr/>
        </p:nvPicPr>
        <p:blipFill>
          <a:blip r:embed="rId2"/>
          <a:stretch>
            <a:fillRect/>
          </a:stretch>
        </p:blipFill>
        <p:spPr>
          <a:xfrm>
            <a:off x="167126" y="2794173"/>
            <a:ext cx="11857748" cy="195089"/>
          </a:xfrm>
          <a:prstGeom prst="rect">
            <a:avLst/>
          </a:prstGeom>
        </p:spPr>
      </p:pic>
      <p:sp>
        <p:nvSpPr>
          <p:cNvPr id="2" name="Title 1">
            <a:extLst>
              <a:ext uri="{FF2B5EF4-FFF2-40B4-BE49-F238E27FC236}">
                <a16:creationId xmlns:a16="http://schemas.microsoft.com/office/drawing/2014/main" id="{15625A8A-38E1-4A56-A8B7-68010049677A}"/>
              </a:ext>
            </a:extLst>
          </p:cNvPr>
          <p:cNvSpPr>
            <a:spLocks noGrp="1"/>
          </p:cNvSpPr>
          <p:nvPr>
            <p:ph type="title" hasCustomPrompt="1"/>
          </p:nvPr>
        </p:nvSpPr>
        <p:spPr/>
        <p:txBody>
          <a:bodyPr>
            <a:noAutofit/>
          </a:bodyPr>
          <a:lstStyle>
            <a:lvl1pPr>
              <a:defRPr/>
            </a:lvl1pPr>
          </a:lstStyle>
          <a:p>
            <a:r>
              <a:rPr lang="en-US" dirty="0"/>
              <a:t>Click to edit title</a:t>
            </a:r>
          </a:p>
        </p:txBody>
      </p:sp>
      <p:sp>
        <p:nvSpPr>
          <p:cNvPr id="6" name="Slide Number Placeholder 5">
            <a:extLst>
              <a:ext uri="{FF2B5EF4-FFF2-40B4-BE49-F238E27FC236}">
                <a16:creationId xmlns:a16="http://schemas.microsoft.com/office/drawing/2014/main" id="{6D496D87-42EF-46F4-931F-9D999C35CE72}"/>
              </a:ext>
            </a:extLst>
          </p:cNvPr>
          <p:cNvSpPr>
            <a:spLocks noGrp="1"/>
          </p:cNvSpPr>
          <p:nvPr>
            <p:ph type="sldNum" sz="quarter" idx="10"/>
          </p:nvPr>
        </p:nvSpPr>
        <p:spPr/>
        <p:txBody>
          <a:bodyPr/>
          <a:lstStyle/>
          <a:p>
            <a:fld id="{71D586D2-677B-458F-B417-DB589973A882}" type="slidenum">
              <a:rPr lang="en-US" smtClean="0"/>
              <a:pPr/>
              <a:t>‹#›</a:t>
            </a:fld>
            <a:endParaRPr lang="en-US" dirty="0"/>
          </a:p>
        </p:txBody>
      </p:sp>
      <p:pic>
        <p:nvPicPr>
          <p:cNvPr id="8" name="Picture 7" descr="001">
            <a:extLst>
              <a:ext uri="{FF2B5EF4-FFF2-40B4-BE49-F238E27FC236}">
                <a16:creationId xmlns:a16="http://schemas.microsoft.com/office/drawing/2014/main" id="{1740F83C-51D3-4F3A-A88E-159CF30BCB26}"/>
              </a:ext>
            </a:extLst>
          </p:cNvPr>
          <p:cNvPicPr>
            <a:picLocks noChangeAspect="1"/>
          </p:cNvPicPr>
          <p:nvPr/>
        </p:nvPicPr>
        <p:blipFill>
          <a:blip r:embed="rId3"/>
          <a:stretch>
            <a:fillRect/>
          </a:stretch>
        </p:blipFill>
        <p:spPr>
          <a:xfrm>
            <a:off x="199155" y="624204"/>
            <a:ext cx="604704" cy="279044"/>
          </a:xfrm>
          <a:prstGeom prst="rect">
            <a:avLst/>
          </a:prstGeom>
          <a:noFill/>
          <a:ln w="9525">
            <a:noFill/>
          </a:ln>
        </p:spPr>
      </p:pic>
      <p:sp>
        <p:nvSpPr>
          <p:cNvPr id="25" name="Text Placeholder 19">
            <a:extLst>
              <a:ext uri="{FF2B5EF4-FFF2-40B4-BE49-F238E27FC236}">
                <a16:creationId xmlns:a16="http://schemas.microsoft.com/office/drawing/2014/main" id="{716A63EA-99A2-4BA0-B324-755C8C017F88}"/>
              </a:ext>
            </a:extLst>
          </p:cNvPr>
          <p:cNvSpPr>
            <a:spLocks noGrp="1"/>
          </p:cNvSpPr>
          <p:nvPr>
            <p:ph type="body" sz="quarter" idx="20"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sp>
        <p:nvSpPr>
          <p:cNvPr id="22" name="Text Placeholder 13">
            <a:extLst>
              <a:ext uri="{FF2B5EF4-FFF2-40B4-BE49-F238E27FC236}">
                <a16:creationId xmlns:a16="http://schemas.microsoft.com/office/drawing/2014/main" id="{E22F8D90-48F6-4832-BEC3-DADDC62D224B}"/>
              </a:ext>
            </a:extLst>
          </p:cNvPr>
          <p:cNvSpPr>
            <a:spLocks noGrp="1"/>
          </p:cNvSpPr>
          <p:nvPr>
            <p:ph type="body" sz="quarter" idx="21" hasCustomPrompt="1"/>
          </p:nvPr>
        </p:nvSpPr>
        <p:spPr>
          <a:xfrm>
            <a:off x="10366105" y="3100585"/>
            <a:ext cx="1280160" cy="3078568"/>
          </a:xfrm>
          <a:prstGeom prst="rect">
            <a:avLst/>
          </a:prstGeom>
        </p:spPr>
        <p:txBody>
          <a:bodyPr anchor="t">
            <a:noAutofit/>
          </a:bodyPr>
          <a:lstStyle>
            <a:lvl1pPr marL="0" indent="0" algn="ctr">
              <a:lnSpc>
                <a:spcPct val="100000"/>
              </a:lnSpc>
              <a:spcBef>
                <a:spcPts val="0"/>
              </a:spcBef>
              <a:buNone/>
              <a:defRPr sz="1300" b="0" i="0">
                <a:solidFill>
                  <a:srgbClr val="00558C"/>
                </a:solidFill>
                <a:latin typeface="Arial" charset="0"/>
                <a:ea typeface="Arial" charset="0"/>
                <a:cs typeface="Arial" charset="0"/>
              </a:defRPr>
            </a:lvl1pPr>
          </a:lstStyle>
          <a:p>
            <a:pPr lvl="0"/>
            <a:r>
              <a:rPr lang="en-US" dirty="0"/>
              <a:t>Add text here</a:t>
            </a:r>
          </a:p>
        </p:txBody>
      </p:sp>
      <p:sp>
        <p:nvSpPr>
          <p:cNvPr id="23" name="Text Placeholder 13">
            <a:extLst>
              <a:ext uri="{FF2B5EF4-FFF2-40B4-BE49-F238E27FC236}">
                <a16:creationId xmlns:a16="http://schemas.microsoft.com/office/drawing/2014/main" id="{FAA83EEF-412D-4E7E-86DB-C24A5C96AC31}"/>
              </a:ext>
            </a:extLst>
          </p:cNvPr>
          <p:cNvSpPr>
            <a:spLocks noGrp="1"/>
          </p:cNvSpPr>
          <p:nvPr>
            <p:ph type="body" sz="quarter" idx="41" hasCustomPrompt="1"/>
          </p:nvPr>
        </p:nvSpPr>
        <p:spPr>
          <a:xfrm>
            <a:off x="8970042" y="3100585"/>
            <a:ext cx="1280160" cy="3078568"/>
          </a:xfrm>
          <a:prstGeom prst="rect">
            <a:avLst/>
          </a:prstGeom>
        </p:spPr>
        <p:txBody>
          <a:bodyPr anchor="t">
            <a:noAutofit/>
          </a:bodyPr>
          <a:lstStyle>
            <a:lvl1pPr marL="0" indent="0" algn="ctr">
              <a:lnSpc>
                <a:spcPct val="100000"/>
              </a:lnSpc>
              <a:spcBef>
                <a:spcPts val="0"/>
              </a:spcBef>
              <a:buNone/>
              <a:defRPr sz="1300" b="0" i="0">
                <a:solidFill>
                  <a:srgbClr val="00558C"/>
                </a:solidFill>
                <a:latin typeface="Arial" charset="0"/>
                <a:ea typeface="Arial" charset="0"/>
                <a:cs typeface="Arial" charset="0"/>
              </a:defRPr>
            </a:lvl1pPr>
          </a:lstStyle>
          <a:p>
            <a:pPr lvl="0"/>
            <a:r>
              <a:rPr lang="en-US" dirty="0"/>
              <a:t>Add text here</a:t>
            </a:r>
          </a:p>
        </p:txBody>
      </p:sp>
      <p:sp>
        <p:nvSpPr>
          <p:cNvPr id="24" name="Text Placeholder 13">
            <a:extLst>
              <a:ext uri="{FF2B5EF4-FFF2-40B4-BE49-F238E27FC236}">
                <a16:creationId xmlns:a16="http://schemas.microsoft.com/office/drawing/2014/main" id="{8413EE7B-C6B0-4E1B-883D-56A1CF2A235A}"/>
              </a:ext>
            </a:extLst>
          </p:cNvPr>
          <p:cNvSpPr>
            <a:spLocks noGrp="1"/>
          </p:cNvSpPr>
          <p:nvPr>
            <p:ph type="body" sz="quarter" idx="42" hasCustomPrompt="1"/>
          </p:nvPr>
        </p:nvSpPr>
        <p:spPr>
          <a:xfrm>
            <a:off x="7573978" y="3100585"/>
            <a:ext cx="1280160" cy="3078568"/>
          </a:xfrm>
          <a:prstGeom prst="rect">
            <a:avLst/>
          </a:prstGeom>
        </p:spPr>
        <p:txBody>
          <a:bodyPr anchor="t">
            <a:noAutofit/>
          </a:bodyPr>
          <a:lstStyle>
            <a:lvl1pPr marL="0" indent="0" algn="ctr">
              <a:lnSpc>
                <a:spcPct val="100000"/>
              </a:lnSpc>
              <a:spcBef>
                <a:spcPts val="0"/>
              </a:spcBef>
              <a:buNone/>
              <a:defRPr sz="1300" b="0" i="0">
                <a:solidFill>
                  <a:srgbClr val="00558C"/>
                </a:solidFill>
                <a:latin typeface="Arial" charset="0"/>
                <a:ea typeface="Arial" charset="0"/>
                <a:cs typeface="Arial" charset="0"/>
              </a:defRPr>
            </a:lvl1pPr>
          </a:lstStyle>
          <a:p>
            <a:pPr lvl="0"/>
            <a:r>
              <a:rPr lang="en-US" dirty="0"/>
              <a:t>Add text here</a:t>
            </a:r>
          </a:p>
        </p:txBody>
      </p:sp>
      <p:sp>
        <p:nvSpPr>
          <p:cNvPr id="26" name="Text Placeholder 13">
            <a:extLst>
              <a:ext uri="{FF2B5EF4-FFF2-40B4-BE49-F238E27FC236}">
                <a16:creationId xmlns:a16="http://schemas.microsoft.com/office/drawing/2014/main" id="{B6751CBF-5A06-4809-A552-877E4CEC591E}"/>
              </a:ext>
            </a:extLst>
          </p:cNvPr>
          <p:cNvSpPr>
            <a:spLocks noGrp="1"/>
          </p:cNvSpPr>
          <p:nvPr>
            <p:ph type="body" sz="quarter" idx="43" hasCustomPrompt="1"/>
          </p:nvPr>
        </p:nvSpPr>
        <p:spPr>
          <a:xfrm>
            <a:off x="6177914" y="3100585"/>
            <a:ext cx="1280160" cy="3078568"/>
          </a:xfrm>
          <a:prstGeom prst="rect">
            <a:avLst/>
          </a:prstGeom>
        </p:spPr>
        <p:txBody>
          <a:bodyPr anchor="t">
            <a:noAutofit/>
          </a:bodyPr>
          <a:lstStyle>
            <a:lvl1pPr marL="0" indent="0" algn="ctr">
              <a:lnSpc>
                <a:spcPct val="100000"/>
              </a:lnSpc>
              <a:spcBef>
                <a:spcPts val="0"/>
              </a:spcBef>
              <a:buNone/>
              <a:defRPr sz="1300" b="0" i="0">
                <a:solidFill>
                  <a:srgbClr val="00558C"/>
                </a:solidFill>
                <a:latin typeface="Arial" charset="0"/>
                <a:ea typeface="Arial" charset="0"/>
                <a:cs typeface="Arial" charset="0"/>
              </a:defRPr>
            </a:lvl1pPr>
          </a:lstStyle>
          <a:p>
            <a:pPr lvl="0"/>
            <a:r>
              <a:rPr lang="en-US" dirty="0"/>
              <a:t>Add text here</a:t>
            </a:r>
          </a:p>
        </p:txBody>
      </p:sp>
      <p:sp>
        <p:nvSpPr>
          <p:cNvPr id="27" name="Text Placeholder 13">
            <a:extLst>
              <a:ext uri="{FF2B5EF4-FFF2-40B4-BE49-F238E27FC236}">
                <a16:creationId xmlns:a16="http://schemas.microsoft.com/office/drawing/2014/main" id="{5F30E5B0-8F1D-43E9-8A30-5A5C1E1F73B0}"/>
              </a:ext>
            </a:extLst>
          </p:cNvPr>
          <p:cNvSpPr>
            <a:spLocks noGrp="1"/>
          </p:cNvSpPr>
          <p:nvPr>
            <p:ph type="body" sz="quarter" idx="44" hasCustomPrompt="1"/>
          </p:nvPr>
        </p:nvSpPr>
        <p:spPr>
          <a:xfrm>
            <a:off x="4781850" y="3100585"/>
            <a:ext cx="1280160" cy="3078568"/>
          </a:xfrm>
          <a:prstGeom prst="rect">
            <a:avLst/>
          </a:prstGeom>
        </p:spPr>
        <p:txBody>
          <a:bodyPr anchor="t">
            <a:noAutofit/>
          </a:bodyPr>
          <a:lstStyle>
            <a:lvl1pPr marL="0" indent="0" algn="ctr">
              <a:lnSpc>
                <a:spcPct val="100000"/>
              </a:lnSpc>
              <a:spcBef>
                <a:spcPts val="0"/>
              </a:spcBef>
              <a:buNone/>
              <a:defRPr sz="1300" b="0" i="0">
                <a:solidFill>
                  <a:srgbClr val="00558C"/>
                </a:solidFill>
                <a:latin typeface="Arial" charset="0"/>
                <a:ea typeface="Arial" charset="0"/>
                <a:cs typeface="Arial" charset="0"/>
              </a:defRPr>
            </a:lvl1pPr>
          </a:lstStyle>
          <a:p>
            <a:pPr lvl="0"/>
            <a:r>
              <a:rPr lang="en-US" dirty="0"/>
              <a:t>Add text here</a:t>
            </a:r>
          </a:p>
        </p:txBody>
      </p:sp>
      <p:sp>
        <p:nvSpPr>
          <p:cNvPr id="28" name="Text Placeholder 13">
            <a:extLst>
              <a:ext uri="{FF2B5EF4-FFF2-40B4-BE49-F238E27FC236}">
                <a16:creationId xmlns:a16="http://schemas.microsoft.com/office/drawing/2014/main" id="{1282932A-37A7-4780-BC53-7FFF14D5105C}"/>
              </a:ext>
            </a:extLst>
          </p:cNvPr>
          <p:cNvSpPr>
            <a:spLocks noGrp="1"/>
          </p:cNvSpPr>
          <p:nvPr>
            <p:ph type="body" sz="quarter" idx="45" hasCustomPrompt="1"/>
          </p:nvPr>
        </p:nvSpPr>
        <p:spPr>
          <a:xfrm>
            <a:off x="3385786" y="3100585"/>
            <a:ext cx="1280160" cy="3078568"/>
          </a:xfrm>
          <a:prstGeom prst="rect">
            <a:avLst/>
          </a:prstGeom>
        </p:spPr>
        <p:txBody>
          <a:bodyPr anchor="t">
            <a:noAutofit/>
          </a:bodyPr>
          <a:lstStyle>
            <a:lvl1pPr marL="0" indent="0" algn="ctr">
              <a:lnSpc>
                <a:spcPct val="100000"/>
              </a:lnSpc>
              <a:spcBef>
                <a:spcPts val="0"/>
              </a:spcBef>
              <a:buNone/>
              <a:defRPr sz="1300" b="0" i="0">
                <a:solidFill>
                  <a:srgbClr val="00558C"/>
                </a:solidFill>
                <a:latin typeface="Arial" charset="0"/>
                <a:ea typeface="Arial" charset="0"/>
                <a:cs typeface="Arial" charset="0"/>
              </a:defRPr>
            </a:lvl1pPr>
          </a:lstStyle>
          <a:p>
            <a:pPr lvl="0"/>
            <a:r>
              <a:rPr lang="en-US" dirty="0"/>
              <a:t>Add text here</a:t>
            </a:r>
          </a:p>
        </p:txBody>
      </p:sp>
      <p:sp>
        <p:nvSpPr>
          <p:cNvPr id="29" name="Text Placeholder 13">
            <a:extLst>
              <a:ext uri="{FF2B5EF4-FFF2-40B4-BE49-F238E27FC236}">
                <a16:creationId xmlns:a16="http://schemas.microsoft.com/office/drawing/2014/main" id="{585EB451-7D9B-40FC-957B-47CF82BB2C79}"/>
              </a:ext>
            </a:extLst>
          </p:cNvPr>
          <p:cNvSpPr>
            <a:spLocks noGrp="1"/>
          </p:cNvSpPr>
          <p:nvPr>
            <p:ph type="body" sz="quarter" idx="46" hasCustomPrompt="1"/>
          </p:nvPr>
        </p:nvSpPr>
        <p:spPr>
          <a:xfrm>
            <a:off x="1989722" y="3100585"/>
            <a:ext cx="1280160" cy="3078568"/>
          </a:xfrm>
          <a:prstGeom prst="rect">
            <a:avLst/>
          </a:prstGeom>
        </p:spPr>
        <p:txBody>
          <a:bodyPr anchor="t">
            <a:noAutofit/>
          </a:bodyPr>
          <a:lstStyle>
            <a:lvl1pPr marL="0" indent="0" algn="ctr">
              <a:lnSpc>
                <a:spcPct val="100000"/>
              </a:lnSpc>
              <a:spcBef>
                <a:spcPts val="0"/>
              </a:spcBef>
              <a:buNone/>
              <a:defRPr sz="1300" b="0" i="0">
                <a:solidFill>
                  <a:srgbClr val="00558C"/>
                </a:solidFill>
                <a:latin typeface="Arial" charset="0"/>
                <a:ea typeface="Arial" charset="0"/>
                <a:cs typeface="Arial" charset="0"/>
              </a:defRPr>
            </a:lvl1pPr>
          </a:lstStyle>
          <a:p>
            <a:pPr lvl="0"/>
            <a:r>
              <a:rPr lang="en-US" dirty="0"/>
              <a:t>Add text here</a:t>
            </a:r>
          </a:p>
        </p:txBody>
      </p:sp>
      <p:sp>
        <p:nvSpPr>
          <p:cNvPr id="30" name="Text Placeholder 13">
            <a:extLst>
              <a:ext uri="{FF2B5EF4-FFF2-40B4-BE49-F238E27FC236}">
                <a16:creationId xmlns:a16="http://schemas.microsoft.com/office/drawing/2014/main" id="{ADE8B7D0-F526-43C9-B4D8-3EBFCD9DACBE}"/>
              </a:ext>
            </a:extLst>
          </p:cNvPr>
          <p:cNvSpPr>
            <a:spLocks noGrp="1"/>
          </p:cNvSpPr>
          <p:nvPr>
            <p:ph type="body" sz="quarter" idx="47" hasCustomPrompt="1"/>
          </p:nvPr>
        </p:nvSpPr>
        <p:spPr>
          <a:xfrm>
            <a:off x="593658" y="3100585"/>
            <a:ext cx="1280160" cy="3078568"/>
          </a:xfrm>
          <a:prstGeom prst="rect">
            <a:avLst/>
          </a:prstGeom>
        </p:spPr>
        <p:txBody>
          <a:bodyPr anchor="t">
            <a:noAutofit/>
          </a:bodyPr>
          <a:lstStyle>
            <a:lvl1pPr marL="0" indent="0" algn="ctr">
              <a:lnSpc>
                <a:spcPct val="100000"/>
              </a:lnSpc>
              <a:spcBef>
                <a:spcPts val="0"/>
              </a:spcBef>
              <a:buNone/>
              <a:defRPr sz="1300" b="0" i="0">
                <a:solidFill>
                  <a:srgbClr val="00558C"/>
                </a:solidFill>
                <a:latin typeface="Arial" charset="0"/>
                <a:ea typeface="Arial" charset="0"/>
                <a:cs typeface="Arial" charset="0"/>
              </a:defRPr>
            </a:lvl1pPr>
          </a:lstStyle>
          <a:p>
            <a:pPr lvl="0"/>
            <a:r>
              <a:rPr lang="en-US" dirty="0"/>
              <a:t>Add text here</a:t>
            </a:r>
          </a:p>
        </p:txBody>
      </p:sp>
      <p:sp>
        <p:nvSpPr>
          <p:cNvPr id="3" name="Oval 2">
            <a:extLst>
              <a:ext uri="{FF2B5EF4-FFF2-40B4-BE49-F238E27FC236}">
                <a16:creationId xmlns:a16="http://schemas.microsoft.com/office/drawing/2014/main" id="{8B010459-EDAE-4E8F-B657-240C4D1D1EDD}"/>
              </a:ext>
            </a:extLst>
          </p:cNvPr>
          <p:cNvSpPr/>
          <p:nvPr/>
        </p:nvSpPr>
        <p:spPr>
          <a:xfrm>
            <a:off x="1111638" y="2745062"/>
            <a:ext cx="244200" cy="244200"/>
          </a:xfrm>
          <a:prstGeom prst="ellipse">
            <a:avLst/>
          </a:prstGeom>
          <a:solidFill>
            <a:schemeClr val="accent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49760B2-8C7E-4C67-87BA-92E394ACD4D2}"/>
              </a:ext>
            </a:extLst>
          </p:cNvPr>
          <p:cNvSpPr/>
          <p:nvPr/>
        </p:nvSpPr>
        <p:spPr>
          <a:xfrm>
            <a:off x="2506734" y="2745062"/>
            <a:ext cx="244200" cy="244200"/>
          </a:xfrm>
          <a:prstGeom prst="ellipse">
            <a:avLst/>
          </a:prstGeom>
          <a:solidFill>
            <a:schemeClr val="accent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6B1EA80-FCFB-46EA-8A16-27B9DA4CB4E0}"/>
              </a:ext>
            </a:extLst>
          </p:cNvPr>
          <p:cNvSpPr/>
          <p:nvPr/>
        </p:nvSpPr>
        <p:spPr>
          <a:xfrm>
            <a:off x="3901830" y="2745062"/>
            <a:ext cx="244200" cy="244200"/>
          </a:xfrm>
          <a:prstGeom prst="ellipse">
            <a:avLst/>
          </a:prstGeom>
          <a:solidFill>
            <a:schemeClr val="accent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20B69757-60E1-4366-9ACA-0B0FB2F88669}"/>
              </a:ext>
            </a:extLst>
          </p:cNvPr>
          <p:cNvSpPr/>
          <p:nvPr/>
        </p:nvSpPr>
        <p:spPr>
          <a:xfrm>
            <a:off x="5296926" y="2745062"/>
            <a:ext cx="244200" cy="244200"/>
          </a:xfrm>
          <a:prstGeom prst="ellipse">
            <a:avLst/>
          </a:prstGeom>
          <a:solidFill>
            <a:schemeClr val="accent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00EFC90D-1D2C-4B6C-A2CA-3B0534D8A5A6}"/>
              </a:ext>
            </a:extLst>
          </p:cNvPr>
          <p:cNvSpPr/>
          <p:nvPr/>
        </p:nvSpPr>
        <p:spPr>
          <a:xfrm>
            <a:off x="6692022" y="2745062"/>
            <a:ext cx="244200" cy="244200"/>
          </a:xfrm>
          <a:prstGeom prst="ellipse">
            <a:avLst/>
          </a:prstGeom>
          <a:solidFill>
            <a:schemeClr val="accent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4FD490B0-F172-467F-9061-6F2E8539D986}"/>
              </a:ext>
            </a:extLst>
          </p:cNvPr>
          <p:cNvSpPr/>
          <p:nvPr/>
        </p:nvSpPr>
        <p:spPr>
          <a:xfrm>
            <a:off x="8087118" y="2745062"/>
            <a:ext cx="244200" cy="244200"/>
          </a:xfrm>
          <a:prstGeom prst="ellipse">
            <a:avLst/>
          </a:prstGeom>
          <a:solidFill>
            <a:schemeClr val="accent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505B2035-3A00-4774-AE0E-A7DD7606A90C}"/>
              </a:ext>
            </a:extLst>
          </p:cNvPr>
          <p:cNvSpPr/>
          <p:nvPr/>
        </p:nvSpPr>
        <p:spPr>
          <a:xfrm>
            <a:off x="9482214" y="2745062"/>
            <a:ext cx="244200" cy="244200"/>
          </a:xfrm>
          <a:prstGeom prst="ellipse">
            <a:avLst/>
          </a:prstGeom>
          <a:solidFill>
            <a:schemeClr val="accent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E6A438AC-1F26-45CA-A494-A8AC75284149}"/>
              </a:ext>
            </a:extLst>
          </p:cNvPr>
          <p:cNvSpPr/>
          <p:nvPr/>
        </p:nvSpPr>
        <p:spPr>
          <a:xfrm>
            <a:off x="10877310" y="2745062"/>
            <a:ext cx="244200" cy="244200"/>
          </a:xfrm>
          <a:prstGeom prst="ellipse">
            <a:avLst/>
          </a:prstGeom>
          <a:solidFill>
            <a:schemeClr val="accent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2070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Icons -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26B4753B-F734-405D-9436-18D51B005285}"/>
              </a:ext>
            </a:extLst>
          </p:cNvPr>
          <p:cNvGrpSpPr/>
          <p:nvPr/>
        </p:nvGrpSpPr>
        <p:grpSpPr>
          <a:xfrm>
            <a:off x="8636369" y="1143773"/>
            <a:ext cx="3238913" cy="5150855"/>
            <a:chOff x="1140417" y="1143773"/>
            <a:chExt cx="3238913" cy="5150855"/>
          </a:xfrm>
        </p:grpSpPr>
        <p:grpSp>
          <p:nvGrpSpPr>
            <p:cNvPr id="38" name="Group 37">
              <a:extLst>
                <a:ext uri="{FF2B5EF4-FFF2-40B4-BE49-F238E27FC236}">
                  <a16:creationId xmlns:a16="http://schemas.microsoft.com/office/drawing/2014/main" id="{CAA0E975-B790-45BB-A68A-F265D27D47DC}"/>
                </a:ext>
              </a:extLst>
            </p:cNvPr>
            <p:cNvGrpSpPr/>
            <p:nvPr userDrawn="1"/>
          </p:nvGrpSpPr>
          <p:grpSpPr>
            <a:xfrm>
              <a:off x="1140417" y="3759940"/>
              <a:ext cx="3238913" cy="2534688"/>
              <a:chOff x="1140417" y="1143773"/>
              <a:chExt cx="3238913" cy="2534688"/>
            </a:xfrm>
          </p:grpSpPr>
          <p:sp>
            <p:nvSpPr>
              <p:cNvPr id="42" name="Rectangle 41">
                <a:extLst>
                  <a:ext uri="{FF2B5EF4-FFF2-40B4-BE49-F238E27FC236}">
                    <a16:creationId xmlns:a16="http://schemas.microsoft.com/office/drawing/2014/main" id="{234FF3C0-D47F-4F46-AD4E-C31B126BC010}"/>
                  </a:ext>
                </a:extLst>
              </p:cNvPr>
              <p:cNvSpPr/>
              <p:nvPr userDrawn="1"/>
            </p:nvSpPr>
            <p:spPr>
              <a:xfrm>
                <a:off x="1140417" y="1143773"/>
                <a:ext cx="3232151" cy="2524126"/>
              </a:xfrm>
              <a:prstGeom prst="rect">
                <a:avLst/>
              </a:prstGeom>
              <a:solidFill>
                <a:srgbClr val="00558C">
                  <a:alpha val="96000"/>
                </a:srgbClr>
              </a:solidFill>
              <a:ln>
                <a:noFill/>
              </a:ln>
              <a:effectLst>
                <a:outerShdw blurRad="254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auto"/>
                <a:endParaRPr lang="en-US" sz="2154" strike="noStrike" noProof="1">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51A0E2FD-539F-42C9-AE32-F98AFAFEBEDB}"/>
                  </a:ext>
                </a:extLst>
              </p:cNvPr>
              <p:cNvSpPr/>
              <p:nvPr userDrawn="1"/>
            </p:nvSpPr>
            <p:spPr>
              <a:xfrm>
                <a:off x="1140418" y="3621475"/>
                <a:ext cx="3238912" cy="569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F8BE5F7F-8B62-4EFE-8DCE-24E17C961258}"/>
                </a:ext>
              </a:extLst>
            </p:cNvPr>
            <p:cNvGrpSpPr/>
            <p:nvPr userDrawn="1"/>
          </p:nvGrpSpPr>
          <p:grpSpPr>
            <a:xfrm>
              <a:off x="1140417" y="1143773"/>
              <a:ext cx="3238913" cy="2534688"/>
              <a:chOff x="1140417" y="1143773"/>
              <a:chExt cx="3238913" cy="2534688"/>
            </a:xfrm>
          </p:grpSpPr>
          <p:sp>
            <p:nvSpPr>
              <p:cNvPr id="40" name="Rectangle 39">
                <a:extLst>
                  <a:ext uri="{FF2B5EF4-FFF2-40B4-BE49-F238E27FC236}">
                    <a16:creationId xmlns:a16="http://schemas.microsoft.com/office/drawing/2014/main" id="{492F7956-259D-42FA-B3DF-F14CD74A3329}"/>
                  </a:ext>
                </a:extLst>
              </p:cNvPr>
              <p:cNvSpPr/>
              <p:nvPr userDrawn="1"/>
            </p:nvSpPr>
            <p:spPr>
              <a:xfrm>
                <a:off x="1140417" y="1143773"/>
                <a:ext cx="3232151" cy="2524126"/>
              </a:xfrm>
              <a:prstGeom prst="rect">
                <a:avLst/>
              </a:prstGeom>
              <a:solidFill>
                <a:srgbClr val="00558C">
                  <a:alpha val="96000"/>
                </a:srgbClr>
              </a:solidFill>
              <a:ln>
                <a:noFill/>
              </a:ln>
              <a:effectLst>
                <a:outerShdw blurRad="254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auto"/>
                <a:endParaRPr lang="en-US" sz="2154" strike="noStrike" noProof="1">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480F9FDE-1645-43AE-A2DA-B61FB54CC153}"/>
                  </a:ext>
                </a:extLst>
              </p:cNvPr>
              <p:cNvSpPr/>
              <p:nvPr userDrawn="1"/>
            </p:nvSpPr>
            <p:spPr>
              <a:xfrm>
                <a:off x="1140418" y="3621475"/>
                <a:ext cx="3238912" cy="569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4" name="Group 43">
            <a:extLst>
              <a:ext uri="{FF2B5EF4-FFF2-40B4-BE49-F238E27FC236}">
                <a16:creationId xmlns:a16="http://schemas.microsoft.com/office/drawing/2014/main" id="{FFAE0107-F4A7-4A61-88E4-C271A4AD4C44}"/>
              </a:ext>
            </a:extLst>
          </p:cNvPr>
          <p:cNvGrpSpPr/>
          <p:nvPr/>
        </p:nvGrpSpPr>
        <p:grpSpPr>
          <a:xfrm>
            <a:off x="5278807" y="1143773"/>
            <a:ext cx="3238913" cy="5150855"/>
            <a:chOff x="1140417" y="1143773"/>
            <a:chExt cx="3238913" cy="5150855"/>
          </a:xfrm>
        </p:grpSpPr>
        <p:grpSp>
          <p:nvGrpSpPr>
            <p:cNvPr id="45" name="Group 44">
              <a:extLst>
                <a:ext uri="{FF2B5EF4-FFF2-40B4-BE49-F238E27FC236}">
                  <a16:creationId xmlns:a16="http://schemas.microsoft.com/office/drawing/2014/main" id="{3C34AC4B-4A74-4401-9609-4B2BA0F3E29F}"/>
                </a:ext>
              </a:extLst>
            </p:cNvPr>
            <p:cNvGrpSpPr/>
            <p:nvPr userDrawn="1"/>
          </p:nvGrpSpPr>
          <p:grpSpPr>
            <a:xfrm>
              <a:off x="1140417" y="3759940"/>
              <a:ext cx="3238913" cy="2534688"/>
              <a:chOff x="1140417" y="1143773"/>
              <a:chExt cx="3238913" cy="2534688"/>
            </a:xfrm>
          </p:grpSpPr>
          <p:sp>
            <p:nvSpPr>
              <p:cNvPr id="49" name="Rectangle 48">
                <a:extLst>
                  <a:ext uri="{FF2B5EF4-FFF2-40B4-BE49-F238E27FC236}">
                    <a16:creationId xmlns:a16="http://schemas.microsoft.com/office/drawing/2014/main" id="{E67A7F71-5697-4300-A358-73625BB7E0F6}"/>
                  </a:ext>
                </a:extLst>
              </p:cNvPr>
              <p:cNvSpPr/>
              <p:nvPr userDrawn="1"/>
            </p:nvSpPr>
            <p:spPr>
              <a:xfrm>
                <a:off x="1140417" y="1143773"/>
                <a:ext cx="3232151" cy="2524126"/>
              </a:xfrm>
              <a:prstGeom prst="rect">
                <a:avLst/>
              </a:prstGeom>
              <a:solidFill>
                <a:srgbClr val="00558C">
                  <a:alpha val="96000"/>
                </a:srgbClr>
              </a:solidFill>
              <a:ln>
                <a:noFill/>
              </a:ln>
              <a:effectLst>
                <a:outerShdw blurRad="254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auto"/>
                <a:endParaRPr lang="en-US" sz="2154" strike="noStrike" noProof="1">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04A8772C-B3B9-45D1-B09F-9F98887AF446}"/>
                  </a:ext>
                </a:extLst>
              </p:cNvPr>
              <p:cNvSpPr/>
              <p:nvPr userDrawn="1"/>
            </p:nvSpPr>
            <p:spPr>
              <a:xfrm>
                <a:off x="1140418" y="3621475"/>
                <a:ext cx="3238912" cy="569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3E6B3BAA-F925-469A-941B-CE38CE60E88F}"/>
                </a:ext>
              </a:extLst>
            </p:cNvPr>
            <p:cNvGrpSpPr/>
            <p:nvPr userDrawn="1"/>
          </p:nvGrpSpPr>
          <p:grpSpPr>
            <a:xfrm>
              <a:off x="1140417" y="1143773"/>
              <a:ext cx="3238913" cy="2534688"/>
              <a:chOff x="1140417" y="1143773"/>
              <a:chExt cx="3238913" cy="2534688"/>
            </a:xfrm>
          </p:grpSpPr>
          <p:sp>
            <p:nvSpPr>
              <p:cNvPr id="47" name="Rectangle 46">
                <a:extLst>
                  <a:ext uri="{FF2B5EF4-FFF2-40B4-BE49-F238E27FC236}">
                    <a16:creationId xmlns:a16="http://schemas.microsoft.com/office/drawing/2014/main" id="{E2EDC9BB-13C1-4DB5-B35A-E95203F32A4F}"/>
                  </a:ext>
                </a:extLst>
              </p:cNvPr>
              <p:cNvSpPr/>
              <p:nvPr userDrawn="1"/>
            </p:nvSpPr>
            <p:spPr>
              <a:xfrm>
                <a:off x="1140417" y="1143773"/>
                <a:ext cx="3232151" cy="2524126"/>
              </a:xfrm>
              <a:prstGeom prst="rect">
                <a:avLst/>
              </a:prstGeom>
              <a:solidFill>
                <a:srgbClr val="00558C">
                  <a:alpha val="96000"/>
                </a:srgbClr>
              </a:solidFill>
              <a:ln>
                <a:noFill/>
              </a:ln>
              <a:effectLst>
                <a:outerShdw blurRad="254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auto"/>
                <a:endParaRPr lang="en-US" sz="2154" strike="noStrike" noProof="1">
                  <a:latin typeface="Arial" panose="020B060402020202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7BE13BBC-8DDD-4E45-9766-E17A3E498834}"/>
                  </a:ext>
                </a:extLst>
              </p:cNvPr>
              <p:cNvSpPr/>
              <p:nvPr userDrawn="1"/>
            </p:nvSpPr>
            <p:spPr>
              <a:xfrm>
                <a:off x="1140418" y="3621475"/>
                <a:ext cx="3238912" cy="569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Title 8">
            <a:extLst>
              <a:ext uri="{FF2B5EF4-FFF2-40B4-BE49-F238E27FC236}">
                <a16:creationId xmlns:a16="http://schemas.microsoft.com/office/drawing/2014/main" id="{7A63EE89-B907-42CE-A093-BDAF5620B47A}"/>
              </a:ext>
            </a:extLst>
          </p:cNvPr>
          <p:cNvSpPr>
            <a:spLocks noGrp="1"/>
          </p:cNvSpPr>
          <p:nvPr>
            <p:ph type="title" hasCustomPrompt="1"/>
          </p:nvPr>
        </p:nvSpPr>
        <p:spPr>
          <a:xfrm>
            <a:off x="838201" y="594795"/>
            <a:ext cx="10826150" cy="576980"/>
          </a:xfrm>
        </p:spPr>
        <p:txBody>
          <a:bodyPr>
            <a:noAutofit/>
          </a:bodyPr>
          <a:lstStyle>
            <a:lvl1pPr>
              <a:defRPr>
                <a:solidFill>
                  <a:schemeClr val="bg2"/>
                </a:solidFill>
              </a:defRPr>
            </a:lvl1pPr>
          </a:lstStyle>
          <a:p>
            <a:r>
              <a:rPr lang="en-US" dirty="0"/>
              <a:t>Click to edit title</a:t>
            </a:r>
          </a:p>
        </p:txBody>
      </p:sp>
      <p:pic>
        <p:nvPicPr>
          <p:cNvPr id="10" name="Picture 9" descr="001">
            <a:extLst>
              <a:ext uri="{FF2B5EF4-FFF2-40B4-BE49-F238E27FC236}">
                <a16:creationId xmlns:a16="http://schemas.microsoft.com/office/drawing/2014/main" id="{C53DAD77-5B69-4CA2-88B9-C20D94EEE98B}"/>
              </a:ext>
            </a:extLst>
          </p:cNvPr>
          <p:cNvPicPr>
            <a:picLocks noChangeAspect="1"/>
          </p:cNvPicPr>
          <p:nvPr/>
        </p:nvPicPr>
        <p:blipFill>
          <a:blip r:embed="rId3"/>
          <a:stretch>
            <a:fillRect/>
          </a:stretch>
        </p:blipFill>
        <p:spPr>
          <a:xfrm>
            <a:off x="199155" y="624204"/>
            <a:ext cx="604704" cy="279044"/>
          </a:xfrm>
          <a:prstGeom prst="rect">
            <a:avLst/>
          </a:prstGeom>
          <a:noFill/>
          <a:ln w="9525">
            <a:noFill/>
          </a:ln>
        </p:spPr>
      </p:pic>
      <p:sp>
        <p:nvSpPr>
          <p:cNvPr id="13" name="Text Placeholder 4">
            <a:extLst>
              <a:ext uri="{FF2B5EF4-FFF2-40B4-BE49-F238E27FC236}">
                <a16:creationId xmlns:a16="http://schemas.microsoft.com/office/drawing/2014/main" id="{026989C0-12CB-4C4B-9F03-BBE29BCB6DA8}"/>
              </a:ext>
            </a:extLst>
          </p:cNvPr>
          <p:cNvSpPr>
            <a:spLocks noGrp="1"/>
          </p:cNvSpPr>
          <p:nvPr>
            <p:ph type="body" sz="quarter" idx="14" hasCustomPrompt="1"/>
          </p:nvPr>
        </p:nvSpPr>
        <p:spPr>
          <a:xfrm>
            <a:off x="5275804" y="1976148"/>
            <a:ext cx="3238912" cy="797788"/>
          </a:xfrm>
          <a:prstGeom prst="rect">
            <a:avLst/>
          </a:prstGeom>
        </p:spPr>
        <p:txBody>
          <a:bodyPr anchor="b">
            <a:noAutofit/>
          </a:bodyPr>
          <a:lstStyle>
            <a:lvl1pPr marL="0" indent="0" algn="ctr">
              <a:buNone/>
              <a:defRPr sz="168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14" name="Text Placeholder 6">
            <a:extLst>
              <a:ext uri="{FF2B5EF4-FFF2-40B4-BE49-F238E27FC236}">
                <a16:creationId xmlns:a16="http://schemas.microsoft.com/office/drawing/2014/main" id="{1CB3ECFB-F24B-4D9F-A53A-F41D71393595}"/>
              </a:ext>
            </a:extLst>
          </p:cNvPr>
          <p:cNvSpPr>
            <a:spLocks noGrp="1"/>
          </p:cNvSpPr>
          <p:nvPr>
            <p:ph type="body" sz="quarter" idx="15" hasCustomPrompt="1"/>
          </p:nvPr>
        </p:nvSpPr>
        <p:spPr>
          <a:xfrm>
            <a:off x="5282567" y="2849145"/>
            <a:ext cx="3232151" cy="757234"/>
          </a:xfrm>
          <a:prstGeom prst="rect">
            <a:avLst/>
          </a:prstGeom>
        </p:spPr>
        <p:txBody>
          <a:bodyPr>
            <a:noAutofit/>
          </a:bodyPr>
          <a:lstStyle>
            <a:lvl1pPr marL="0" indent="0" algn="ctr">
              <a:buNone/>
              <a:defRPr sz="144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consecteteur</a:t>
            </a:r>
            <a:r>
              <a:rPr lang="en-US" dirty="0"/>
              <a:t> </a:t>
            </a:r>
            <a:r>
              <a:rPr lang="en-US" dirty="0" err="1"/>
              <a:t>solearus</a:t>
            </a:r>
            <a:r>
              <a:rPr lang="en-US" dirty="0"/>
              <a:t>.</a:t>
            </a:r>
          </a:p>
        </p:txBody>
      </p:sp>
      <p:sp>
        <p:nvSpPr>
          <p:cNvPr id="15" name="Text Placeholder 4">
            <a:extLst>
              <a:ext uri="{FF2B5EF4-FFF2-40B4-BE49-F238E27FC236}">
                <a16:creationId xmlns:a16="http://schemas.microsoft.com/office/drawing/2014/main" id="{9B24F1AD-2230-4714-98E6-61087EA5B97B}"/>
              </a:ext>
            </a:extLst>
          </p:cNvPr>
          <p:cNvSpPr>
            <a:spLocks noGrp="1"/>
          </p:cNvSpPr>
          <p:nvPr>
            <p:ph type="body" sz="quarter" idx="16" hasCustomPrompt="1"/>
          </p:nvPr>
        </p:nvSpPr>
        <p:spPr>
          <a:xfrm>
            <a:off x="8635368" y="1976148"/>
            <a:ext cx="3238912" cy="797788"/>
          </a:xfrm>
          <a:prstGeom prst="rect">
            <a:avLst/>
          </a:prstGeom>
        </p:spPr>
        <p:txBody>
          <a:bodyPr anchor="b">
            <a:noAutofit/>
          </a:bodyPr>
          <a:lstStyle>
            <a:lvl1pPr marL="0" indent="0" algn="ctr">
              <a:buNone/>
              <a:defRPr sz="168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21" name="Text Placeholder 6">
            <a:extLst>
              <a:ext uri="{FF2B5EF4-FFF2-40B4-BE49-F238E27FC236}">
                <a16:creationId xmlns:a16="http://schemas.microsoft.com/office/drawing/2014/main" id="{DD2DFC92-12D6-4820-AAB2-D2FC7CD2F82A}"/>
              </a:ext>
            </a:extLst>
          </p:cNvPr>
          <p:cNvSpPr>
            <a:spLocks noGrp="1"/>
          </p:cNvSpPr>
          <p:nvPr>
            <p:ph type="body" sz="quarter" idx="17" hasCustomPrompt="1"/>
          </p:nvPr>
        </p:nvSpPr>
        <p:spPr>
          <a:xfrm>
            <a:off x="8642130" y="2849145"/>
            <a:ext cx="3232151" cy="757234"/>
          </a:xfrm>
          <a:prstGeom prst="rect">
            <a:avLst/>
          </a:prstGeom>
        </p:spPr>
        <p:txBody>
          <a:bodyPr>
            <a:noAutofit/>
          </a:bodyPr>
          <a:lstStyle>
            <a:lvl1pPr marL="0" indent="0" algn="ctr">
              <a:buNone/>
              <a:defRPr sz="144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consecteteur</a:t>
            </a:r>
            <a:r>
              <a:rPr lang="en-US" dirty="0"/>
              <a:t> </a:t>
            </a:r>
            <a:r>
              <a:rPr lang="en-US" dirty="0" err="1"/>
              <a:t>solearus</a:t>
            </a:r>
            <a:r>
              <a:rPr lang="en-US" dirty="0"/>
              <a:t>.</a:t>
            </a:r>
          </a:p>
        </p:txBody>
      </p:sp>
      <p:sp>
        <p:nvSpPr>
          <p:cNvPr id="26" name="Text Placeholder 4">
            <a:extLst>
              <a:ext uri="{FF2B5EF4-FFF2-40B4-BE49-F238E27FC236}">
                <a16:creationId xmlns:a16="http://schemas.microsoft.com/office/drawing/2014/main" id="{CE2B0F4B-F5CB-4B82-9E6A-7058CE95F99C}"/>
              </a:ext>
            </a:extLst>
          </p:cNvPr>
          <p:cNvSpPr>
            <a:spLocks noGrp="1"/>
          </p:cNvSpPr>
          <p:nvPr>
            <p:ph type="body" sz="quarter" idx="18" hasCustomPrompt="1"/>
          </p:nvPr>
        </p:nvSpPr>
        <p:spPr>
          <a:xfrm>
            <a:off x="5275804" y="4592316"/>
            <a:ext cx="3238912" cy="797788"/>
          </a:xfrm>
          <a:prstGeom prst="rect">
            <a:avLst/>
          </a:prstGeom>
        </p:spPr>
        <p:txBody>
          <a:bodyPr anchor="b">
            <a:noAutofit/>
          </a:bodyPr>
          <a:lstStyle>
            <a:lvl1pPr marL="0" indent="0" algn="ctr">
              <a:buNone/>
              <a:defRPr sz="168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27" name="Text Placeholder 6">
            <a:extLst>
              <a:ext uri="{FF2B5EF4-FFF2-40B4-BE49-F238E27FC236}">
                <a16:creationId xmlns:a16="http://schemas.microsoft.com/office/drawing/2014/main" id="{B716C2C0-3DD7-41F4-9F39-00A5F7291193}"/>
              </a:ext>
            </a:extLst>
          </p:cNvPr>
          <p:cNvSpPr>
            <a:spLocks noGrp="1"/>
          </p:cNvSpPr>
          <p:nvPr>
            <p:ph type="body" sz="quarter" idx="19" hasCustomPrompt="1"/>
          </p:nvPr>
        </p:nvSpPr>
        <p:spPr>
          <a:xfrm>
            <a:off x="5282567" y="5465312"/>
            <a:ext cx="3232151" cy="757234"/>
          </a:xfrm>
          <a:prstGeom prst="rect">
            <a:avLst/>
          </a:prstGeom>
        </p:spPr>
        <p:txBody>
          <a:bodyPr>
            <a:noAutofit/>
          </a:bodyPr>
          <a:lstStyle>
            <a:lvl1pPr marL="0" indent="0" algn="ctr">
              <a:buNone/>
              <a:defRPr sz="144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consecteteur</a:t>
            </a:r>
            <a:r>
              <a:rPr lang="en-US" dirty="0"/>
              <a:t> </a:t>
            </a:r>
            <a:r>
              <a:rPr lang="en-US" dirty="0" err="1"/>
              <a:t>solearus</a:t>
            </a:r>
            <a:r>
              <a:rPr lang="en-US" dirty="0"/>
              <a:t>.</a:t>
            </a:r>
          </a:p>
        </p:txBody>
      </p:sp>
      <p:sp>
        <p:nvSpPr>
          <p:cNvPr id="28" name="Text Placeholder 4">
            <a:extLst>
              <a:ext uri="{FF2B5EF4-FFF2-40B4-BE49-F238E27FC236}">
                <a16:creationId xmlns:a16="http://schemas.microsoft.com/office/drawing/2014/main" id="{1E43DDC4-70E9-42AD-BB3F-045F2FBFDF92}"/>
              </a:ext>
            </a:extLst>
          </p:cNvPr>
          <p:cNvSpPr>
            <a:spLocks noGrp="1"/>
          </p:cNvSpPr>
          <p:nvPr>
            <p:ph type="body" sz="quarter" idx="20" hasCustomPrompt="1"/>
          </p:nvPr>
        </p:nvSpPr>
        <p:spPr>
          <a:xfrm>
            <a:off x="8635368" y="4592316"/>
            <a:ext cx="3238912" cy="797788"/>
          </a:xfrm>
          <a:prstGeom prst="rect">
            <a:avLst/>
          </a:prstGeom>
        </p:spPr>
        <p:txBody>
          <a:bodyPr anchor="b">
            <a:noAutofit/>
          </a:bodyPr>
          <a:lstStyle>
            <a:lvl1pPr marL="0" indent="0" algn="ctr">
              <a:buNone/>
              <a:defRPr sz="168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29" name="Text Placeholder 6">
            <a:extLst>
              <a:ext uri="{FF2B5EF4-FFF2-40B4-BE49-F238E27FC236}">
                <a16:creationId xmlns:a16="http://schemas.microsoft.com/office/drawing/2014/main" id="{6645A1F9-071A-45EC-B034-515383716ED2}"/>
              </a:ext>
            </a:extLst>
          </p:cNvPr>
          <p:cNvSpPr>
            <a:spLocks noGrp="1"/>
          </p:cNvSpPr>
          <p:nvPr>
            <p:ph type="body" sz="quarter" idx="21" hasCustomPrompt="1"/>
          </p:nvPr>
        </p:nvSpPr>
        <p:spPr>
          <a:xfrm>
            <a:off x="8642130" y="5465312"/>
            <a:ext cx="3232151" cy="757234"/>
          </a:xfrm>
          <a:prstGeom prst="rect">
            <a:avLst/>
          </a:prstGeom>
        </p:spPr>
        <p:txBody>
          <a:bodyPr>
            <a:noAutofit/>
          </a:bodyPr>
          <a:lstStyle>
            <a:lvl1pPr marL="0" indent="0" algn="ctr">
              <a:buNone/>
              <a:defRPr sz="144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consecteteur</a:t>
            </a:r>
            <a:r>
              <a:rPr lang="en-US" dirty="0"/>
              <a:t> </a:t>
            </a:r>
            <a:r>
              <a:rPr lang="en-US" dirty="0" err="1"/>
              <a:t>solearus</a:t>
            </a:r>
            <a:r>
              <a:rPr lang="en-US" dirty="0"/>
              <a:t>.</a:t>
            </a:r>
          </a:p>
        </p:txBody>
      </p:sp>
      <p:sp>
        <p:nvSpPr>
          <p:cNvPr id="23" name="Text Placeholder 3">
            <a:extLst>
              <a:ext uri="{FF2B5EF4-FFF2-40B4-BE49-F238E27FC236}">
                <a16:creationId xmlns:a16="http://schemas.microsoft.com/office/drawing/2014/main" id="{B7BAA53A-3018-47C8-A443-26EAD3821A8A}"/>
              </a:ext>
            </a:extLst>
          </p:cNvPr>
          <p:cNvSpPr>
            <a:spLocks noGrp="1"/>
          </p:cNvSpPr>
          <p:nvPr>
            <p:ph type="body" sz="quarter" idx="23"/>
          </p:nvPr>
        </p:nvSpPr>
        <p:spPr>
          <a:xfrm>
            <a:off x="835389" y="1524764"/>
            <a:ext cx="4447176" cy="4831586"/>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19">
            <a:extLst>
              <a:ext uri="{FF2B5EF4-FFF2-40B4-BE49-F238E27FC236}">
                <a16:creationId xmlns:a16="http://schemas.microsoft.com/office/drawing/2014/main" id="{DEE60AF0-421C-4DD4-B32D-4C0BAC2EEDE0}"/>
              </a:ext>
            </a:extLst>
          </p:cNvPr>
          <p:cNvSpPr>
            <a:spLocks noGrp="1"/>
          </p:cNvSpPr>
          <p:nvPr>
            <p:ph type="body" sz="quarter" idx="24"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bg2"/>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pic>
        <p:nvPicPr>
          <p:cNvPr id="31" name="Picture 30">
            <a:extLst>
              <a:ext uri="{FF2B5EF4-FFF2-40B4-BE49-F238E27FC236}">
                <a16:creationId xmlns:a16="http://schemas.microsoft.com/office/drawing/2014/main" id="{80C72869-0A8E-4C8C-8763-3E0676EE21B3}"/>
              </a:ext>
            </a:extLst>
          </p:cNvPr>
          <p:cNvPicPr>
            <a:picLocks noChangeAspect="1"/>
          </p:cNvPicPr>
          <p:nvPr/>
        </p:nvPicPr>
        <p:blipFill>
          <a:blip r:embed="rId4" cstate="screen">
            <a:biLevel thresh="25000"/>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sp>
        <p:nvSpPr>
          <p:cNvPr id="51" name="Slide Number Placeholder 2">
            <a:extLst>
              <a:ext uri="{FF2B5EF4-FFF2-40B4-BE49-F238E27FC236}">
                <a16:creationId xmlns:a16="http://schemas.microsoft.com/office/drawing/2014/main" id="{AD18678F-E4EF-472E-B6FE-014E8B17F021}"/>
              </a:ext>
            </a:extLst>
          </p:cNvPr>
          <p:cNvSpPr>
            <a:spLocks noGrp="1"/>
          </p:cNvSpPr>
          <p:nvPr>
            <p:ph type="sldNum" sz="quarter" idx="10"/>
          </p:nvPr>
        </p:nvSpPr>
        <p:spPr>
          <a:xfrm>
            <a:off x="11326439" y="6356350"/>
            <a:ext cx="613311" cy="365125"/>
          </a:xfrm>
        </p:spPr>
        <p:txBody>
          <a:bodyPr/>
          <a:lstStyle>
            <a:lvl1pPr>
              <a:defRPr>
                <a:solidFill>
                  <a:schemeClr val="bg1"/>
                </a:solidFill>
              </a:defRPr>
            </a:lvl1pPr>
          </a:lstStyle>
          <a:p>
            <a:fld id="{71D586D2-677B-458F-B417-DB589973A882}" type="slidenum">
              <a:rPr lang="en-US" smtClean="0"/>
              <a:pPr/>
              <a:t>‹#›</a:t>
            </a:fld>
            <a:endParaRPr lang="en-US" dirty="0"/>
          </a:p>
        </p:txBody>
      </p:sp>
    </p:spTree>
    <p:extLst>
      <p:ext uri="{BB962C8B-B14F-4D97-AF65-F5344CB8AC3E}">
        <p14:creationId xmlns:p14="http://schemas.microsoft.com/office/powerpoint/2010/main" val="402305992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Icons - WHITE BG">
    <p:bg>
      <p:bgPr>
        <a:solidFill>
          <a:schemeClr val="bg1"/>
        </a:solid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57E2516B-570C-423A-A16E-524C137CEB93}"/>
              </a:ext>
            </a:extLst>
          </p:cNvPr>
          <p:cNvGrpSpPr/>
          <p:nvPr/>
        </p:nvGrpSpPr>
        <p:grpSpPr>
          <a:xfrm>
            <a:off x="8636369" y="1143773"/>
            <a:ext cx="3238913" cy="5150855"/>
            <a:chOff x="1140417" y="1143773"/>
            <a:chExt cx="3238913" cy="5150855"/>
          </a:xfrm>
        </p:grpSpPr>
        <p:grpSp>
          <p:nvGrpSpPr>
            <p:cNvPr id="36" name="Group 35">
              <a:extLst>
                <a:ext uri="{FF2B5EF4-FFF2-40B4-BE49-F238E27FC236}">
                  <a16:creationId xmlns:a16="http://schemas.microsoft.com/office/drawing/2014/main" id="{2DF38E64-DEB8-4783-94A9-546177250AA3}"/>
                </a:ext>
              </a:extLst>
            </p:cNvPr>
            <p:cNvGrpSpPr/>
            <p:nvPr userDrawn="1"/>
          </p:nvGrpSpPr>
          <p:grpSpPr>
            <a:xfrm>
              <a:off x="1140417" y="3759940"/>
              <a:ext cx="3238913" cy="2534688"/>
              <a:chOff x="1140417" y="1143773"/>
              <a:chExt cx="3238913" cy="2534688"/>
            </a:xfrm>
          </p:grpSpPr>
          <p:sp>
            <p:nvSpPr>
              <p:cNvPr id="40" name="Rectangle 39">
                <a:extLst>
                  <a:ext uri="{FF2B5EF4-FFF2-40B4-BE49-F238E27FC236}">
                    <a16:creationId xmlns:a16="http://schemas.microsoft.com/office/drawing/2014/main" id="{AAB9E843-DF13-4E06-9B4B-AA38F5AE009C}"/>
                  </a:ext>
                </a:extLst>
              </p:cNvPr>
              <p:cNvSpPr/>
              <p:nvPr userDrawn="1"/>
            </p:nvSpPr>
            <p:spPr>
              <a:xfrm>
                <a:off x="1140417" y="1143773"/>
                <a:ext cx="3232151" cy="2524126"/>
              </a:xfrm>
              <a:prstGeom prst="rect">
                <a:avLst/>
              </a:prstGeom>
              <a:solidFill>
                <a:srgbClr val="00558C">
                  <a:alpha val="96000"/>
                </a:srgbClr>
              </a:solidFill>
              <a:ln>
                <a:noFill/>
              </a:ln>
              <a:effectLst>
                <a:outerShdw blurRad="254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auto"/>
                <a:endParaRPr lang="en-US" sz="2154" strike="noStrike" noProof="1">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AE2EDA83-1D79-4F87-9722-ACF9A6D58C9B}"/>
                  </a:ext>
                </a:extLst>
              </p:cNvPr>
              <p:cNvSpPr/>
              <p:nvPr userDrawn="1"/>
            </p:nvSpPr>
            <p:spPr>
              <a:xfrm>
                <a:off x="1140418" y="3621475"/>
                <a:ext cx="3238912" cy="569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2F496DF2-EE48-4173-9C1D-F75C3ED14076}"/>
                </a:ext>
              </a:extLst>
            </p:cNvPr>
            <p:cNvGrpSpPr/>
            <p:nvPr userDrawn="1"/>
          </p:nvGrpSpPr>
          <p:grpSpPr>
            <a:xfrm>
              <a:off x="1140417" y="1143773"/>
              <a:ext cx="3238913" cy="2534688"/>
              <a:chOff x="1140417" y="1143773"/>
              <a:chExt cx="3238913" cy="2534688"/>
            </a:xfrm>
          </p:grpSpPr>
          <p:sp>
            <p:nvSpPr>
              <p:cNvPr id="38" name="Rectangle 37">
                <a:extLst>
                  <a:ext uri="{FF2B5EF4-FFF2-40B4-BE49-F238E27FC236}">
                    <a16:creationId xmlns:a16="http://schemas.microsoft.com/office/drawing/2014/main" id="{B3F794BA-92DB-4085-8AD7-A1E67E26DA3A}"/>
                  </a:ext>
                </a:extLst>
              </p:cNvPr>
              <p:cNvSpPr/>
              <p:nvPr userDrawn="1"/>
            </p:nvSpPr>
            <p:spPr>
              <a:xfrm>
                <a:off x="1140417" y="1143773"/>
                <a:ext cx="3232151" cy="2524126"/>
              </a:xfrm>
              <a:prstGeom prst="rect">
                <a:avLst/>
              </a:prstGeom>
              <a:solidFill>
                <a:srgbClr val="00558C">
                  <a:alpha val="96000"/>
                </a:srgbClr>
              </a:solidFill>
              <a:ln>
                <a:noFill/>
              </a:ln>
              <a:effectLst>
                <a:outerShdw blurRad="254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auto"/>
                <a:endParaRPr lang="en-US" sz="2154" strike="noStrike" noProof="1">
                  <a:latin typeface="Arial" panose="020B0604020202020204" pitchFamily="34" charset="0"/>
                  <a:cs typeface="Arial" panose="020B0604020202020204" pitchFamily="34" charset="0"/>
                </a:endParaRPr>
              </a:p>
            </p:txBody>
          </p:sp>
          <p:sp>
            <p:nvSpPr>
              <p:cNvPr id="39" name="Rectangle 38">
                <a:extLst>
                  <a:ext uri="{FF2B5EF4-FFF2-40B4-BE49-F238E27FC236}">
                    <a16:creationId xmlns:a16="http://schemas.microsoft.com/office/drawing/2014/main" id="{9B40D9CE-0922-4AB0-A260-639364F2D9AC}"/>
                  </a:ext>
                </a:extLst>
              </p:cNvPr>
              <p:cNvSpPr/>
              <p:nvPr userDrawn="1"/>
            </p:nvSpPr>
            <p:spPr>
              <a:xfrm>
                <a:off x="1140418" y="3621475"/>
                <a:ext cx="3238912" cy="569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2" name="Group 41">
            <a:extLst>
              <a:ext uri="{FF2B5EF4-FFF2-40B4-BE49-F238E27FC236}">
                <a16:creationId xmlns:a16="http://schemas.microsoft.com/office/drawing/2014/main" id="{D39E2247-CE76-4267-9E2A-0D455521CA12}"/>
              </a:ext>
            </a:extLst>
          </p:cNvPr>
          <p:cNvGrpSpPr/>
          <p:nvPr/>
        </p:nvGrpSpPr>
        <p:grpSpPr>
          <a:xfrm>
            <a:off x="5278807" y="1143773"/>
            <a:ext cx="3238913" cy="5150855"/>
            <a:chOff x="1140417" y="1143773"/>
            <a:chExt cx="3238913" cy="5150855"/>
          </a:xfrm>
        </p:grpSpPr>
        <p:grpSp>
          <p:nvGrpSpPr>
            <p:cNvPr id="43" name="Group 42">
              <a:extLst>
                <a:ext uri="{FF2B5EF4-FFF2-40B4-BE49-F238E27FC236}">
                  <a16:creationId xmlns:a16="http://schemas.microsoft.com/office/drawing/2014/main" id="{03DCB00D-CBAF-4D42-B4B3-BC46DAC55D1E}"/>
                </a:ext>
              </a:extLst>
            </p:cNvPr>
            <p:cNvGrpSpPr/>
            <p:nvPr userDrawn="1"/>
          </p:nvGrpSpPr>
          <p:grpSpPr>
            <a:xfrm>
              <a:off x="1140417" y="3759940"/>
              <a:ext cx="3238913" cy="2534688"/>
              <a:chOff x="1140417" y="1143773"/>
              <a:chExt cx="3238913" cy="2534688"/>
            </a:xfrm>
          </p:grpSpPr>
          <p:sp>
            <p:nvSpPr>
              <p:cNvPr id="47" name="Rectangle 46">
                <a:extLst>
                  <a:ext uri="{FF2B5EF4-FFF2-40B4-BE49-F238E27FC236}">
                    <a16:creationId xmlns:a16="http://schemas.microsoft.com/office/drawing/2014/main" id="{89D5FC3D-2881-4379-A32D-50C8662AF04B}"/>
                  </a:ext>
                </a:extLst>
              </p:cNvPr>
              <p:cNvSpPr/>
              <p:nvPr userDrawn="1"/>
            </p:nvSpPr>
            <p:spPr>
              <a:xfrm>
                <a:off x="1140417" y="1143773"/>
                <a:ext cx="3232151" cy="2524126"/>
              </a:xfrm>
              <a:prstGeom prst="rect">
                <a:avLst/>
              </a:prstGeom>
              <a:solidFill>
                <a:srgbClr val="00558C">
                  <a:alpha val="96000"/>
                </a:srgbClr>
              </a:solidFill>
              <a:ln>
                <a:noFill/>
              </a:ln>
              <a:effectLst>
                <a:outerShdw blurRad="254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auto"/>
                <a:endParaRPr lang="en-US" sz="2154" strike="noStrike" noProof="1">
                  <a:latin typeface="Arial" panose="020B060402020202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2F9FEA84-01FA-4FE9-BF53-C66EB6C35199}"/>
                  </a:ext>
                </a:extLst>
              </p:cNvPr>
              <p:cNvSpPr/>
              <p:nvPr userDrawn="1"/>
            </p:nvSpPr>
            <p:spPr>
              <a:xfrm>
                <a:off x="1140418" y="3621475"/>
                <a:ext cx="3238912" cy="569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5556F50F-D22B-4238-BAAB-23FE84F1C27E}"/>
                </a:ext>
              </a:extLst>
            </p:cNvPr>
            <p:cNvGrpSpPr/>
            <p:nvPr userDrawn="1"/>
          </p:nvGrpSpPr>
          <p:grpSpPr>
            <a:xfrm>
              <a:off x="1140417" y="1143773"/>
              <a:ext cx="3238913" cy="2534688"/>
              <a:chOff x="1140417" y="1143773"/>
              <a:chExt cx="3238913" cy="2534688"/>
            </a:xfrm>
          </p:grpSpPr>
          <p:sp>
            <p:nvSpPr>
              <p:cNvPr id="45" name="Rectangle 44">
                <a:extLst>
                  <a:ext uri="{FF2B5EF4-FFF2-40B4-BE49-F238E27FC236}">
                    <a16:creationId xmlns:a16="http://schemas.microsoft.com/office/drawing/2014/main" id="{801E6D89-4EDB-40E9-B87B-33A492681F60}"/>
                  </a:ext>
                </a:extLst>
              </p:cNvPr>
              <p:cNvSpPr/>
              <p:nvPr userDrawn="1"/>
            </p:nvSpPr>
            <p:spPr>
              <a:xfrm>
                <a:off x="1140417" y="1143773"/>
                <a:ext cx="3232151" cy="2524126"/>
              </a:xfrm>
              <a:prstGeom prst="rect">
                <a:avLst/>
              </a:prstGeom>
              <a:solidFill>
                <a:srgbClr val="00558C">
                  <a:alpha val="96000"/>
                </a:srgbClr>
              </a:solidFill>
              <a:ln>
                <a:noFill/>
              </a:ln>
              <a:effectLst>
                <a:outerShdw blurRad="254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auto"/>
                <a:endParaRPr lang="en-US" sz="2154" strike="noStrike" noProof="1">
                  <a:latin typeface="Arial" panose="020B0604020202020204" pitchFamily="34" charset="0"/>
                  <a:cs typeface="Arial" panose="020B0604020202020204" pitchFamily="34" charset="0"/>
                </a:endParaRPr>
              </a:p>
            </p:txBody>
          </p:sp>
          <p:sp>
            <p:nvSpPr>
              <p:cNvPr id="46" name="Rectangle 45">
                <a:extLst>
                  <a:ext uri="{FF2B5EF4-FFF2-40B4-BE49-F238E27FC236}">
                    <a16:creationId xmlns:a16="http://schemas.microsoft.com/office/drawing/2014/main" id="{8D25CB91-60A8-4B5A-AEC7-D6480B0E247B}"/>
                  </a:ext>
                </a:extLst>
              </p:cNvPr>
              <p:cNvSpPr/>
              <p:nvPr userDrawn="1"/>
            </p:nvSpPr>
            <p:spPr>
              <a:xfrm>
                <a:off x="1140418" y="3621475"/>
                <a:ext cx="3238912" cy="569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Title 8">
            <a:extLst>
              <a:ext uri="{FF2B5EF4-FFF2-40B4-BE49-F238E27FC236}">
                <a16:creationId xmlns:a16="http://schemas.microsoft.com/office/drawing/2014/main" id="{7A63EE89-B907-42CE-A093-BDAF5620B47A}"/>
              </a:ext>
            </a:extLst>
          </p:cNvPr>
          <p:cNvSpPr>
            <a:spLocks noGrp="1"/>
          </p:cNvSpPr>
          <p:nvPr>
            <p:ph type="title" hasCustomPrompt="1"/>
          </p:nvPr>
        </p:nvSpPr>
        <p:spPr>
          <a:xfrm>
            <a:off x="838201" y="594795"/>
            <a:ext cx="10826150" cy="548980"/>
          </a:xfrm>
        </p:spPr>
        <p:txBody>
          <a:bodyPr>
            <a:noAutofit/>
          </a:bodyPr>
          <a:lstStyle>
            <a:lvl1pPr>
              <a:defRPr>
                <a:solidFill>
                  <a:schemeClr val="accent1"/>
                </a:solidFill>
              </a:defRPr>
            </a:lvl1pPr>
          </a:lstStyle>
          <a:p>
            <a:r>
              <a:rPr lang="en-US" dirty="0"/>
              <a:t>Click to edit title</a:t>
            </a:r>
          </a:p>
        </p:txBody>
      </p:sp>
      <p:pic>
        <p:nvPicPr>
          <p:cNvPr id="10" name="Picture 9" descr="001">
            <a:extLst>
              <a:ext uri="{FF2B5EF4-FFF2-40B4-BE49-F238E27FC236}">
                <a16:creationId xmlns:a16="http://schemas.microsoft.com/office/drawing/2014/main" id="{C53DAD77-5B69-4CA2-88B9-C20D94EEE98B}"/>
              </a:ext>
            </a:extLst>
          </p:cNvPr>
          <p:cNvPicPr>
            <a:picLocks noChangeAspect="1"/>
          </p:cNvPicPr>
          <p:nvPr/>
        </p:nvPicPr>
        <p:blipFill>
          <a:blip r:embed="rId2"/>
          <a:stretch>
            <a:fillRect/>
          </a:stretch>
        </p:blipFill>
        <p:spPr>
          <a:xfrm>
            <a:off x="199155" y="624204"/>
            <a:ext cx="604704" cy="279044"/>
          </a:xfrm>
          <a:prstGeom prst="rect">
            <a:avLst/>
          </a:prstGeom>
          <a:noFill/>
          <a:ln w="9525">
            <a:noFill/>
          </a:ln>
        </p:spPr>
      </p:pic>
      <p:sp>
        <p:nvSpPr>
          <p:cNvPr id="13" name="Text Placeholder 4">
            <a:extLst>
              <a:ext uri="{FF2B5EF4-FFF2-40B4-BE49-F238E27FC236}">
                <a16:creationId xmlns:a16="http://schemas.microsoft.com/office/drawing/2014/main" id="{026989C0-12CB-4C4B-9F03-BBE29BCB6DA8}"/>
              </a:ext>
            </a:extLst>
          </p:cNvPr>
          <p:cNvSpPr>
            <a:spLocks noGrp="1"/>
          </p:cNvSpPr>
          <p:nvPr>
            <p:ph type="body" sz="quarter" idx="14" hasCustomPrompt="1"/>
          </p:nvPr>
        </p:nvSpPr>
        <p:spPr>
          <a:xfrm>
            <a:off x="5275804" y="1980224"/>
            <a:ext cx="3238912" cy="797788"/>
          </a:xfrm>
          <a:prstGeom prst="rect">
            <a:avLst/>
          </a:prstGeom>
        </p:spPr>
        <p:txBody>
          <a:bodyPr anchor="b">
            <a:noAutofit/>
          </a:bodyPr>
          <a:lstStyle>
            <a:lvl1pPr marL="0" indent="0" algn="ctr">
              <a:buNone/>
              <a:defRPr sz="168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14" name="Text Placeholder 6">
            <a:extLst>
              <a:ext uri="{FF2B5EF4-FFF2-40B4-BE49-F238E27FC236}">
                <a16:creationId xmlns:a16="http://schemas.microsoft.com/office/drawing/2014/main" id="{1CB3ECFB-F24B-4D9F-A53A-F41D71393595}"/>
              </a:ext>
            </a:extLst>
          </p:cNvPr>
          <p:cNvSpPr>
            <a:spLocks noGrp="1"/>
          </p:cNvSpPr>
          <p:nvPr>
            <p:ph type="body" sz="quarter" idx="15" hasCustomPrompt="1"/>
          </p:nvPr>
        </p:nvSpPr>
        <p:spPr>
          <a:xfrm>
            <a:off x="5282567" y="2853221"/>
            <a:ext cx="3232151" cy="757234"/>
          </a:xfrm>
          <a:prstGeom prst="rect">
            <a:avLst/>
          </a:prstGeom>
        </p:spPr>
        <p:txBody>
          <a:bodyPr>
            <a:noAutofit/>
          </a:bodyPr>
          <a:lstStyle>
            <a:lvl1pPr marL="0" indent="0" algn="ctr">
              <a:buNone/>
              <a:defRPr sz="144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consecteteur</a:t>
            </a:r>
            <a:r>
              <a:rPr lang="en-US" dirty="0"/>
              <a:t> </a:t>
            </a:r>
            <a:r>
              <a:rPr lang="en-US" dirty="0" err="1"/>
              <a:t>solearus</a:t>
            </a:r>
            <a:r>
              <a:rPr lang="en-US" dirty="0"/>
              <a:t>.</a:t>
            </a:r>
          </a:p>
        </p:txBody>
      </p:sp>
      <p:sp>
        <p:nvSpPr>
          <p:cNvPr id="15" name="Text Placeholder 4">
            <a:extLst>
              <a:ext uri="{FF2B5EF4-FFF2-40B4-BE49-F238E27FC236}">
                <a16:creationId xmlns:a16="http://schemas.microsoft.com/office/drawing/2014/main" id="{9B24F1AD-2230-4714-98E6-61087EA5B97B}"/>
              </a:ext>
            </a:extLst>
          </p:cNvPr>
          <p:cNvSpPr>
            <a:spLocks noGrp="1"/>
          </p:cNvSpPr>
          <p:nvPr>
            <p:ph type="body" sz="quarter" idx="16" hasCustomPrompt="1"/>
          </p:nvPr>
        </p:nvSpPr>
        <p:spPr>
          <a:xfrm>
            <a:off x="8635368" y="1980224"/>
            <a:ext cx="3238912" cy="797788"/>
          </a:xfrm>
          <a:prstGeom prst="rect">
            <a:avLst/>
          </a:prstGeom>
        </p:spPr>
        <p:txBody>
          <a:bodyPr anchor="b">
            <a:noAutofit/>
          </a:bodyPr>
          <a:lstStyle>
            <a:lvl1pPr marL="0" indent="0" algn="ctr">
              <a:buNone/>
              <a:defRPr sz="168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21" name="Text Placeholder 6">
            <a:extLst>
              <a:ext uri="{FF2B5EF4-FFF2-40B4-BE49-F238E27FC236}">
                <a16:creationId xmlns:a16="http://schemas.microsoft.com/office/drawing/2014/main" id="{DD2DFC92-12D6-4820-AAB2-D2FC7CD2F82A}"/>
              </a:ext>
            </a:extLst>
          </p:cNvPr>
          <p:cNvSpPr>
            <a:spLocks noGrp="1"/>
          </p:cNvSpPr>
          <p:nvPr>
            <p:ph type="body" sz="quarter" idx="17" hasCustomPrompt="1"/>
          </p:nvPr>
        </p:nvSpPr>
        <p:spPr>
          <a:xfrm>
            <a:off x="8642130" y="2853221"/>
            <a:ext cx="3232151" cy="757234"/>
          </a:xfrm>
          <a:prstGeom prst="rect">
            <a:avLst/>
          </a:prstGeom>
        </p:spPr>
        <p:txBody>
          <a:bodyPr>
            <a:noAutofit/>
          </a:bodyPr>
          <a:lstStyle>
            <a:lvl1pPr marL="0" indent="0" algn="ctr">
              <a:buNone/>
              <a:defRPr sz="144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consecteteur</a:t>
            </a:r>
            <a:r>
              <a:rPr lang="en-US" dirty="0"/>
              <a:t> </a:t>
            </a:r>
            <a:r>
              <a:rPr lang="en-US" dirty="0" err="1"/>
              <a:t>solearus</a:t>
            </a:r>
            <a:r>
              <a:rPr lang="en-US" dirty="0"/>
              <a:t>.</a:t>
            </a:r>
          </a:p>
        </p:txBody>
      </p:sp>
      <p:sp>
        <p:nvSpPr>
          <p:cNvPr id="26" name="Text Placeholder 4">
            <a:extLst>
              <a:ext uri="{FF2B5EF4-FFF2-40B4-BE49-F238E27FC236}">
                <a16:creationId xmlns:a16="http://schemas.microsoft.com/office/drawing/2014/main" id="{CE2B0F4B-F5CB-4B82-9E6A-7058CE95F99C}"/>
              </a:ext>
            </a:extLst>
          </p:cNvPr>
          <p:cNvSpPr>
            <a:spLocks noGrp="1"/>
          </p:cNvSpPr>
          <p:nvPr>
            <p:ph type="body" sz="quarter" idx="18" hasCustomPrompt="1"/>
          </p:nvPr>
        </p:nvSpPr>
        <p:spPr>
          <a:xfrm>
            <a:off x="5275804" y="4596392"/>
            <a:ext cx="3238912" cy="797788"/>
          </a:xfrm>
          <a:prstGeom prst="rect">
            <a:avLst/>
          </a:prstGeom>
        </p:spPr>
        <p:txBody>
          <a:bodyPr anchor="b">
            <a:noAutofit/>
          </a:bodyPr>
          <a:lstStyle>
            <a:lvl1pPr marL="0" indent="0" algn="ctr">
              <a:buNone/>
              <a:defRPr sz="168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27" name="Text Placeholder 6">
            <a:extLst>
              <a:ext uri="{FF2B5EF4-FFF2-40B4-BE49-F238E27FC236}">
                <a16:creationId xmlns:a16="http://schemas.microsoft.com/office/drawing/2014/main" id="{B716C2C0-3DD7-41F4-9F39-00A5F7291193}"/>
              </a:ext>
            </a:extLst>
          </p:cNvPr>
          <p:cNvSpPr>
            <a:spLocks noGrp="1"/>
          </p:cNvSpPr>
          <p:nvPr>
            <p:ph type="body" sz="quarter" idx="19" hasCustomPrompt="1"/>
          </p:nvPr>
        </p:nvSpPr>
        <p:spPr>
          <a:xfrm>
            <a:off x="5282567" y="5469388"/>
            <a:ext cx="3232151" cy="757234"/>
          </a:xfrm>
          <a:prstGeom prst="rect">
            <a:avLst/>
          </a:prstGeom>
        </p:spPr>
        <p:txBody>
          <a:bodyPr>
            <a:noAutofit/>
          </a:bodyPr>
          <a:lstStyle>
            <a:lvl1pPr marL="0" indent="0" algn="ctr">
              <a:buNone/>
              <a:defRPr sz="144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consecteteur</a:t>
            </a:r>
            <a:r>
              <a:rPr lang="en-US" dirty="0"/>
              <a:t> </a:t>
            </a:r>
            <a:r>
              <a:rPr lang="en-US" dirty="0" err="1"/>
              <a:t>solearus</a:t>
            </a:r>
            <a:r>
              <a:rPr lang="en-US" dirty="0"/>
              <a:t>.</a:t>
            </a:r>
          </a:p>
        </p:txBody>
      </p:sp>
      <p:sp>
        <p:nvSpPr>
          <p:cNvPr id="28" name="Text Placeholder 4">
            <a:extLst>
              <a:ext uri="{FF2B5EF4-FFF2-40B4-BE49-F238E27FC236}">
                <a16:creationId xmlns:a16="http://schemas.microsoft.com/office/drawing/2014/main" id="{1E43DDC4-70E9-42AD-BB3F-045F2FBFDF92}"/>
              </a:ext>
            </a:extLst>
          </p:cNvPr>
          <p:cNvSpPr>
            <a:spLocks noGrp="1"/>
          </p:cNvSpPr>
          <p:nvPr>
            <p:ph type="body" sz="quarter" idx="20" hasCustomPrompt="1"/>
          </p:nvPr>
        </p:nvSpPr>
        <p:spPr>
          <a:xfrm>
            <a:off x="8635368" y="4596392"/>
            <a:ext cx="3238912" cy="797788"/>
          </a:xfrm>
          <a:prstGeom prst="rect">
            <a:avLst/>
          </a:prstGeom>
        </p:spPr>
        <p:txBody>
          <a:bodyPr anchor="b">
            <a:noAutofit/>
          </a:bodyPr>
          <a:lstStyle>
            <a:lvl1pPr marL="0" indent="0" algn="ctr">
              <a:buNone/>
              <a:defRPr sz="168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29" name="Text Placeholder 6">
            <a:extLst>
              <a:ext uri="{FF2B5EF4-FFF2-40B4-BE49-F238E27FC236}">
                <a16:creationId xmlns:a16="http://schemas.microsoft.com/office/drawing/2014/main" id="{6645A1F9-071A-45EC-B034-515383716ED2}"/>
              </a:ext>
            </a:extLst>
          </p:cNvPr>
          <p:cNvSpPr>
            <a:spLocks noGrp="1"/>
          </p:cNvSpPr>
          <p:nvPr>
            <p:ph type="body" sz="quarter" idx="21" hasCustomPrompt="1"/>
          </p:nvPr>
        </p:nvSpPr>
        <p:spPr>
          <a:xfrm>
            <a:off x="8642130" y="5469388"/>
            <a:ext cx="3232151" cy="757234"/>
          </a:xfrm>
          <a:prstGeom prst="rect">
            <a:avLst/>
          </a:prstGeom>
        </p:spPr>
        <p:txBody>
          <a:bodyPr>
            <a:noAutofit/>
          </a:bodyPr>
          <a:lstStyle>
            <a:lvl1pPr marL="0" indent="0" algn="ctr">
              <a:buNone/>
              <a:defRPr sz="144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consecteteur</a:t>
            </a:r>
            <a:r>
              <a:rPr lang="en-US" dirty="0"/>
              <a:t> </a:t>
            </a:r>
            <a:r>
              <a:rPr lang="en-US" dirty="0" err="1"/>
              <a:t>solearus</a:t>
            </a:r>
            <a:r>
              <a:rPr lang="en-US" dirty="0"/>
              <a:t>.</a:t>
            </a:r>
          </a:p>
        </p:txBody>
      </p:sp>
      <p:sp>
        <p:nvSpPr>
          <p:cNvPr id="23" name="Text Placeholder 3">
            <a:extLst>
              <a:ext uri="{FF2B5EF4-FFF2-40B4-BE49-F238E27FC236}">
                <a16:creationId xmlns:a16="http://schemas.microsoft.com/office/drawing/2014/main" id="{FAB71782-1616-4C0E-9E81-B9A0A46045B4}"/>
              </a:ext>
            </a:extLst>
          </p:cNvPr>
          <p:cNvSpPr>
            <a:spLocks noGrp="1"/>
          </p:cNvSpPr>
          <p:nvPr>
            <p:ph type="body" sz="quarter" idx="23"/>
          </p:nvPr>
        </p:nvSpPr>
        <p:spPr>
          <a:xfrm>
            <a:off x="835389" y="1524764"/>
            <a:ext cx="4447176" cy="4831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Text Placeholder 19">
            <a:extLst>
              <a:ext uri="{FF2B5EF4-FFF2-40B4-BE49-F238E27FC236}">
                <a16:creationId xmlns:a16="http://schemas.microsoft.com/office/drawing/2014/main" id="{F3F2FA55-2277-4FF0-8685-2DDAE0EA601D}"/>
              </a:ext>
            </a:extLst>
          </p:cNvPr>
          <p:cNvSpPr>
            <a:spLocks noGrp="1"/>
          </p:cNvSpPr>
          <p:nvPr>
            <p:ph type="body" sz="quarter" idx="24"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sp>
        <p:nvSpPr>
          <p:cNvPr id="49" name="Slide Number Placeholder 2">
            <a:extLst>
              <a:ext uri="{FF2B5EF4-FFF2-40B4-BE49-F238E27FC236}">
                <a16:creationId xmlns:a16="http://schemas.microsoft.com/office/drawing/2014/main" id="{A2695423-30B6-403F-A776-A92A111B9DED}"/>
              </a:ext>
            </a:extLst>
          </p:cNvPr>
          <p:cNvSpPr>
            <a:spLocks noGrp="1"/>
          </p:cNvSpPr>
          <p:nvPr>
            <p:ph type="sldNum" sz="quarter" idx="10"/>
          </p:nvPr>
        </p:nvSpPr>
        <p:spPr>
          <a:xfrm>
            <a:off x="11326439" y="6356350"/>
            <a:ext cx="613311" cy="365125"/>
          </a:xfrm>
        </p:spPr>
        <p:txBody>
          <a:bodyPr/>
          <a:lstStyle/>
          <a:p>
            <a:fld id="{71D586D2-677B-458F-B417-DB589973A882}" type="slidenum">
              <a:rPr lang="en-US" smtClean="0"/>
              <a:pPr/>
              <a:t>‹#›</a:t>
            </a:fld>
            <a:endParaRPr lang="en-US" dirty="0"/>
          </a:p>
        </p:txBody>
      </p:sp>
    </p:spTree>
    <p:extLst>
      <p:ext uri="{BB962C8B-B14F-4D97-AF65-F5344CB8AC3E}">
        <p14:creationId xmlns:p14="http://schemas.microsoft.com/office/powerpoint/2010/main" val="150454679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Icons - 6">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17A1645B-1567-4A3A-8699-AE142EB76B22}"/>
              </a:ext>
            </a:extLst>
          </p:cNvPr>
          <p:cNvGrpSpPr/>
          <p:nvPr/>
        </p:nvGrpSpPr>
        <p:grpSpPr>
          <a:xfrm>
            <a:off x="7855542" y="1143773"/>
            <a:ext cx="3238913" cy="5150855"/>
            <a:chOff x="1140417" y="1143773"/>
            <a:chExt cx="3238913" cy="5150855"/>
          </a:xfrm>
        </p:grpSpPr>
        <p:grpSp>
          <p:nvGrpSpPr>
            <p:cNvPr id="59" name="Group 58">
              <a:extLst>
                <a:ext uri="{FF2B5EF4-FFF2-40B4-BE49-F238E27FC236}">
                  <a16:creationId xmlns:a16="http://schemas.microsoft.com/office/drawing/2014/main" id="{2095D188-87E7-4F46-9D71-F2316D8892EC}"/>
                </a:ext>
              </a:extLst>
            </p:cNvPr>
            <p:cNvGrpSpPr/>
            <p:nvPr userDrawn="1"/>
          </p:nvGrpSpPr>
          <p:grpSpPr>
            <a:xfrm>
              <a:off x="1140417" y="3759940"/>
              <a:ext cx="3238913" cy="2534688"/>
              <a:chOff x="1140417" y="1143773"/>
              <a:chExt cx="3238913" cy="2534688"/>
            </a:xfrm>
          </p:grpSpPr>
          <p:sp>
            <p:nvSpPr>
              <p:cNvPr id="63" name="Rectangle 62">
                <a:extLst>
                  <a:ext uri="{FF2B5EF4-FFF2-40B4-BE49-F238E27FC236}">
                    <a16:creationId xmlns:a16="http://schemas.microsoft.com/office/drawing/2014/main" id="{AFB95FDC-6117-495C-B1B4-D11C301CDEFA}"/>
                  </a:ext>
                </a:extLst>
              </p:cNvPr>
              <p:cNvSpPr/>
              <p:nvPr userDrawn="1"/>
            </p:nvSpPr>
            <p:spPr>
              <a:xfrm>
                <a:off x="1140417" y="1143773"/>
                <a:ext cx="3232151" cy="2524126"/>
              </a:xfrm>
              <a:prstGeom prst="rect">
                <a:avLst/>
              </a:prstGeom>
              <a:solidFill>
                <a:srgbClr val="00558C">
                  <a:alpha val="96000"/>
                </a:srgbClr>
              </a:solidFill>
              <a:ln>
                <a:noFill/>
              </a:ln>
              <a:effectLst>
                <a:outerShdw blurRad="254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auto"/>
                <a:endParaRPr lang="en-US" sz="2154" strike="noStrike" noProof="1">
                  <a:latin typeface="Arial" panose="020B0604020202020204" pitchFamily="34" charset="0"/>
                  <a:cs typeface="Arial" panose="020B0604020202020204" pitchFamily="34" charset="0"/>
                </a:endParaRPr>
              </a:p>
            </p:txBody>
          </p:sp>
          <p:sp>
            <p:nvSpPr>
              <p:cNvPr id="64" name="Rectangle 63">
                <a:extLst>
                  <a:ext uri="{FF2B5EF4-FFF2-40B4-BE49-F238E27FC236}">
                    <a16:creationId xmlns:a16="http://schemas.microsoft.com/office/drawing/2014/main" id="{B3300523-3E91-41BA-BC27-8319D26CC3EE}"/>
                  </a:ext>
                </a:extLst>
              </p:cNvPr>
              <p:cNvSpPr/>
              <p:nvPr userDrawn="1"/>
            </p:nvSpPr>
            <p:spPr>
              <a:xfrm>
                <a:off x="1140418" y="3621475"/>
                <a:ext cx="3238912" cy="569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41A44AF3-0CB1-4D95-9F4E-891BFEE653BF}"/>
                </a:ext>
              </a:extLst>
            </p:cNvPr>
            <p:cNvGrpSpPr/>
            <p:nvPr userDrawn="1"/>
          </p:nvGrpSpPr>
          <p:grpSpPr>
            <a:xfrm>
              <a:off x="1140417" y="1143773"/>
              <a:ext cx="3238913" cy="2534688"/>
              <a:chOff x="1140417" y="1143773"/>
              <a:chExt cx="3238913" cy="2534688"/>
            </a:xfrm>
          </p:grpSpPr>
          <p:sp>
            <p:nvSpPr>
              <p:cNvPr id="61" name="Rectangle 60">
                <a:extLst>
                  <a:ext uri="{FF2B5EF4-FFF2-40B4-BE49-F238E27FC236}">
                    <a16:creationId xmlns:a16="http://schemas.microsoft.com/office/drawing/2014/main" id="{9AD7B413-8A78-4AA0-A506-C5135A6CF6C3}"/>
                  </a:ext>
                </a:extLst>
              </p:cNvPr>
              <p:cNvSpPr/>
              <p:nvPr userDrawn="1"/>
            </p:nvSpPr>
            <p:spPr>
              <a:xfrm>
                <a:off x="1140417" y="1143773"/>
                <a:ext cx="3232151" cy="2524126"/>
              </a:xfrm>
              <a:prstGeom prst="rect">
                <a:avLst/>
              </a:prstGeom>
              <a:solidFill>
                <a:srgbClr val="00558C">
                  <a:alpha val="96000"/>
                </a:srgbClr>
              </a:solidFill>
              <a:ln>
                <a:noFill/>
              </a:ln>
              <a:effectLst>
                <a:outerShdw blurRad="254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auto"/>
                <a:endParaRPr lang="en-US" sz="2154" strike="noStrike" noProof="1">
                  <a:latin typeface="Arial" panose="020B0604020202020204" pitchFamily="34" charset="0"/>
                  <a:cs typeface="Arial" panose="020B0604020202020204" pitchFamily="34" charset="0"/>
                </a:endParaRPr>
              </a:p>
            </p:txBody>
          </p:sp>
          <p:sp>
            <p:nvSpPr>
              <p:cNvPr id="62" name="Rectangle 61">
                <a:extLst>
                  <a:ext uri="{FF2B5EF4-FFF2-40B4-BE49-F238E27FC236}">
                    <a16:creationId xmlns:a16="http://schemas.microsoft.com/office/drawing/2014/main" id="{02666E79-D061-49D2-9978-BB931B314C54}"/>
                  </a:ext>
                </a:extLst>
              </p:cNvPr>
              <p:cNvSpPr/>
              <p:nvPr userDrawn="1"/>
            </p:nvSpPr>
            <p:spPr>
              <a:xfrm>
                <a:off x="1140418" y="3621475"/>
                <a:ext cx="3238912" cy="569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1" name="Group 50">
            <a:extLst>
              <a:ext uri="{FF2B5EF4-FFF2-40B4-BE49-F238E27FC236}">
                <a16:creationId xmlns:a16="http://schemas.microsoft.com/office/drawing/2014/main" id="{2CB8143B-C8AA-4E41-9B6B-C1B33381304F}"/>
              </a:ext>
            </a:extLst>
          </p:cNvPr>
          <p:cNvGrpSpPr/>
          <p:nvPr/>
        </p:nvGrpSpPr>
        <p:grpSpPr>
          <a:xfrm>
            <a:off x="4497980" y="1143773"/>
            <a:ext cx="3238913" cy="5150855"/>
            <a:chOff x="1140417" y="1143773"/>
            <a:chExt cx="3238913" cy="5150855"/>
          </a:xfrm>
        </p:grpSpPr>
        <p:grpSp>
          <p:nvGrpSpPr>
            <p:cNvPr id="52" name="Group 51">
              <a:extLst>
                <a:ext uri="{FF2B5EF4-FFF2-40B4-BE49-F238E27FC236}">
                  <a16:creationId xmlns:a16="http://schemas.microsoft.com/office/drawing/2014/main" id="{89535D6E-82F5-426B-B4A3-2F36852D13CD}"/>
                </a:ext>
              </a:extLst>
            </p:cNvPr>
            <p:cNvGrpSpPr/>
            <p:nvPr userDrawn="1"/>
          </p:nvGrpSpPr>
          <p:grpSpPr>
            <a:xfrm>
              <a:off x="1140417" y="3759940"/>
              <a:ext cx="3238913" cy="2534688"/>
              <a:chOff x="1140417" y="1143773"/>
              <a:chExt cx="3238913" cy="2534688"/>
            </a:xfrm>
          </p:grpSpPr>
          <p:sp>
            <p:nvSpPr>
              <p:cNvPr id="56" name="Rectangle 55">
                <a:extLst>
                  <a:ext uri="{FF2B5EF4-FFF2-40B4-BE49-F238E27FC236}">
                    <a16:creationId xmlns:a16="http://schemas.microsoft.com/office/drawing/2014/main" id="{67E1F879-6A22-4B7F-B2C8-1F06E284A0B2}"/>
                  </a:ext>
                </a:extLst>
              </p:cNvPr>
              <p:cNvSpPr/>
              <p:nvPr userDrawn="1"/>
            </p:nvSpPr>
            <p:spPr>
              <a:xfrm>
                <a:off x="1140417" y="1143773"/>
                <a:ext cx="3232151" cy="2524126"/>
              </a:xfrm>
              <a:prstGeom prst="rect">
                <a:avLst/>
              </a:prstGeom>
              <a:solidFill>
                <a:srgbClr val="00558C">
                  <a:alpha val="96000"/>
                </a:srgbClr>
              </a:solidFill>
              <a:ln>
                <a:noFill/>
              </a:ln>
              <a:effectLst>
                <a:outerShdw blurRad="254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auto"/>
                <a:endParaRPr lang="en-US" sz="2154" strike="noStrike" noProof="1">
                  <a:latin typeface="Arial" panose="020B0604020202020204" pitchFamily="34" charset="0"/>
                  <a:cs typeface="Arial" panose="020B0604020202020204" pitchFamily="34" charset="0"/>
                </a:endParaRPr>
              </a:p>
            </p:txBody>
          </p:sp>
          <p:sp>
            <p:nvSpPr>
              <p:cNvPr id="57" name="Rectangle 56">
                <a:extLst>
                  <a:ext uri="{FF2B5EF4-FFF2-40B4-BE49-F238E27FC236}">
                    <a16:creationId xmlns:a16="http://schemas.microsoft.com/office/drawing/2014/main" id="{A104AB75-344B-4B24-B3D9-966471FF21E3}"/>
                  </a:ext>
                </a:extLst>
              </p:cNvPr>
              <p:cNvSpPr/>
              <p:nvPr userDrawn="1"/>
            </p:nvSpPr>
            <p:spPr>
              <a:xfrm>
                <a:off x="1140418" y="3621475"/>
                <a:ext cx="3238912" cy="569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78705576-423B-4E9F-B371-1FB31441CE4A}"/>
                </a:ext>
              </a:extLst>
            </p:cNvPr>
            <p:cNvGrpSpPr/>
            <p:nvPr userDrawn="1"/>
          </p:nvGrpSpPr>
          <p:grpSpPr>
            <a:xfrm>
              <a:off x="1140417" y="1143773"/>
              <a:ext cx="3238913" cy="2534688"/>
              <a:chOff x="1140417" y="1143773"/>
              <a:chExt cx="3238913" cy="2534688"/>
            </a:xfrm>
          </p:grpSpPr>
          <p:sp>
            <p:nvSpPr>
              <p:cNvPr id="54" name="Rectangle 53">
                <a:extLst>
                  <a:ext uri="{FF2B5EF4-FFF2-40B4-BE49-F238E27FC236}">
                    <a16:creationId xmlns:a16="http://schemas.microsoft.com/office/drawing/2014/main" id="{8B0CEE0D-01B8-4461-8A29-0ED53F63163A}"/>
                  </a:ext>
                </a:extLst>
              </p:cNvPr>
              <p:cNvSpPr/>
              <p:nvPr userDrawn="1"/>
            </p:nvSpPr>
            <p:spPr>
              <a:xfrm>
                <a:off x="1140417" y="1143773"/>
                <a:ext cx="3232151" cy="2524126"/>
              </a:xfrm>
              <a:prstGeom prst="rect">
                <a:avLst/>
              </a:prstGeom>
              <a:solidFill>
                <a:srgbClr val="00558C">
                  <a:alpha val="96000"/>
                </a:srgbClr>
              </a:solidFill>
              <a:ln>
                <a:noFill/>
              </a:ln>
              <a:effectLst>
                <a:outerShdw blurRad="254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auto"/>
                <a:endParaRPr lang="en-US" sz="2154" strike="noStrike" noProof="1">
                  <a:latin typeface="Arial" panose="020B0604020202020204" pitchFamily="34" charset="0"/>
                  <a:cs typeface="Arial" panose="020B0604020202020204" pitchFamily="34" charset="0"/>
                </a:endParaRPr>
              </a:p>
            </p:txBody>
          </p:sp>
          <p:sp>
            <p:nvSpPr>
              <p:cNvPr id="55" name="Rectangle 54">
                <a:extLst>
                  <a:ext uri="{FF2B5EF4-FFF2-40B4-BE49-F238E27FC236}">
                    <a16:creationId xmlns:a16="http://schemas.microsoft.com/office/drawing/2014/main" id="{97A1C256-180B-4867-BED1-9B6ED6C03E75}"/>
                  </a:ext>
                </a:extLst>
              </p:cNvPr>
              <p:cNvSpPr/>
              <p:nvPr userDrawn="1"/>
            </p:nvSpPr>
            <p:spPr>
              <a:xfrm>
                <a:off x="1140418" y="3621475"/>
                <a:ext cx="3238912" cy="569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 name="Group 15">
            <a:extLst>
              <a:ext uri="{FF2B5EF4-FFF2-40B4-BE49-F238E27FC236}">
                <a16:creationId xmlns:a16="http://schemas.microsoft.com/office/drawing/2014/main" id="{78F52ED7-355D-4C98-94CA-DE72B5C69D9B}"/>
              </a:ext>
            </a:extLst>
          </p:cNvPr>
          <p:cNvGrpSpPr/>
          <p:nvPr/>
        </p:nvGrpSpPr>
        <p:grpSpPr>
          <a:xfrm>
            <a:off x="1140417" y="1143773"/>
            <a:ext cx="3238913" cy="5150855"/>
            <a:chOff x="1140417" y="1143773"/>
            <a:chExt cx="3238913" cy="5150855"/>
          </a:xfrm>
        </p:grpSpPr>
        <p:grpSp>
          <p:nvGrpSpPr>
            <p:cNvPr id="48" name="Group 47">
              <a:extLst>
                <a:ext uri="{FF2B5EF4-FFF2-40B4-BE49-F238E27FC236}">
                  <a16:creationId xmlns:a16="http://schemas.microsoft.com/office/drawing/2014/main" id="{DD0B2F71-E83F-4914-8B58-E4FBBCDFE7F5}"/>
                </a:ext>
              </a:extLst>
            </p:cNvPr>
            <p:cNvGrpSpPr/>
            <p:nvPr userDrawn="1"/>
          </p:nvGrpSpPr>
          <p:grpSpPr>
            <a:xfrm>
              <a:off x="1140417" y="3759940"/>
              <a:ext cx="3238913" cy="2534688"/>
              <a:chOff x="1140417" y="1143773"/>
              <a:chExt cx="3238913" cy="2534688"/>
            </a:xfrm>
          </p:grpSpPr>
          <p:sp>
            <p:nvSpPr>
              <p:cNvPr id="49" name="Rectangle 48">
                <a:extLst>
                  <a:ext uri="{FF2B5EF4-FFF2-40B4-BE49-F238E27FC236}">
                    <a16:creationId xmlns:a16="http://schemas.microsoft.com/office/drawing/2014/main" id="{DAB575A9-7767-47E6-9D1C-275036B36E1A}"/>
                  </a:ext>
                </a:extLst>
              </p:cNvPr>
              <p:cNvSpPr/>
              <p:nvPr userDrawn="1"/>
            </p:nvSpPr>
            <p:spPr>
              <a:xfrm>
                <a:off x="1140417" y="1143773"/>
                <a:ext cx="3232151" cy="2524126"/>
              </a:xfrm>
              <a:prstGeom prst="rect">
                <a:avLst/>
              </a:prstGeom>
              <a:solidFill>
                <a:srgbClr val="00558C">
                  <a:alpha val="96000"/>
                </a:srgbClr>
              </a:solidFill>
              <a:ln>
                <a:noFill/>
              </a:ln>
              <a:effectLst>
                <a:outerShdw blurRad="254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auto"/>
                <a:endParaRPr lang="en-US" sz="2154" strike="noStrike" noProof="1">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BC51A9B3-EADD-4E94-99F9-F084503DCAF4}"/>
                  </a:ext>
                </a:extLst>
              </p:cNvPr>
              <p:cNvSpPr/>
              <p:nvPr userDrawn="1"/>
            </p:nvSpPr>
            <p:spPr>
              <a:xfrm>
                <a:off x="1140418" y="3621475"/>
                <a:ext cx="3238912" cy="569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0A3453CE-F99B-4554-A7F3-700572141874}"/>
                </a:ext>
              </a:extLst>
            </p:cNvPr>
            <p:cNvGrpSpPr/>
            <p:nvPr userDrawn="1"/>
          </p:nvGrpSpPr>
          <p:grpSpPr>
            <a:xfrm>
              <a:off x="1140417" y="1143773"/>
              <a:ext cx="3238913" cy="2534688"/>
              <a:chOff x="1140417" y="1143773"/>
              <a:chExt cx="3238913" cy="2534688"/>
            </a:xfrm>
          </p:grpSpPr>
          <p:sp>
            <p:nvSpPr>
              <p:cNvPr id="23" name="Rectangle 22">
                <a:extLst>
                  <a:ext uri="{FF2B5EF4-FFF2-40B4-BE49-F238E27FC236}">
                    <a16:creationId xmlns:a16="http://schemas.microsoft.com/office/drawing/2014/main" id="{9D7866D9-6927-4900-8823-BB4F1E245FC7}"/>
                  </a:ext>
                </a:extLst>
              </p:cNvPr>
              <p:cNvSpPr/>
              <p:nvPr userDrawn="1"/>
            </p:nvSpPr>
            <p:spPr>
              <a:xfrm>
                <a:off x="1140417" y="1143773"/>
                <a:ext cx="3232151" cy="2524126"/>
              </a:xfrm>
              <a:prstGeom prst="rect">
                <a:avLst/>
              </a:prstGeom>
              <a:solidFill>
                <a:srgbClr val="00558C">
                  <a:alpha val="96000"/>
                </a:srgbClr>
              </a:solidFill>
              <a:ln>
                <a:noFill/>
              </a:ln>
              <a:effectLst>
                <a:outerShdw blurRad="254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auto"/>
                <a:endParaRPr lang="en-US" sz="2154" strike="noStrike" noProof="1">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F38058AD-8639-49A4-AF79-E9811A6F9DBA}"/>
                  </a:ext>
                </a:extLst>
              </p:cNvPr>
              <p:cNvSpPr/>
              <p:nvPr userDrawn="1"/>
            </p:nvSpPr>
            <p:spPr>
              <a:xfrm>
                <a:off x="1140418" y="3621475"/>
                <a:ext cx="3238912" cy="569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Title 8">
            <a:extLst>
              <a:ext uri="{FF2B5EF4-FFF2-40B4-BE49-F238E27FC236}">
                <a16:creationId xmlns:a16="http://schemas.microsoft.com/office/drawing/2014/main" id="{7A63EE89-B907-42CE-A093-BDAF5620B47A}"/>
              </a:ext>
            </a:extLst>
          </p:cNvPr>
          <p:cNvSpPr>
            <a:spLocks noGrp="1"/>
          </p:cNvSpPr>
          <p:nvPr>
            <p:ph type="title" hasCustomPrompt="1"/>
          </p:nvPr>
        </p:nvSpPr>
        <p:spPr>
          <a:xfrm>
            <a:off x="838201" y="594794"/>
            <a:ext cx="10826150" cy="536889"/>
          </a:xfrm>
        </p:spPr>
        <p:txBody>
          <a:bodyPr>
            <a:noAutofit/>
          </a:bodyPr>
          <a:lstStyle>
            <a:lvl1pPr>
              <a:defRPr/>
            </a:lvl1pPr>
          </a:lstStyle>
          <a:p>
            <a:r>
              <a:rPr lang="en-US" dirty="0"/>
              <a:t>Click to edit title</a:t>
            </a:r>
          </a:p>
        </p:txBody>
      </p:sp>
      <p:pic>
        <p:nvPicPr>
          <p:cNvPr id="10" name="Picture 9" descr="001">
            <a:extLst>
              <a:ext uri="{FF2B5EF4-FFF2-40B4-BE49-F238E27FC236}">
                <a16:creationId xmlns:a16="http://schemas.microsoft.com/office/drawing/2014/main" id="{C53DAD77-5B69-4CA2-88B9-C20D94EEE98B}"/>
              </a:ext>
            </a:extLst>
          </p:cNvPr>
          <p:cNvPicPr>
            <a:picLocks noChangeAspect="1"/>
          </p:cNvPicPr>
          <p:nvPr/>
        </p:nvPicPr>
        <p:blipFill>
          <a:blip r:embed="rId2"/>
          <a:stretch>
            <a:fillRect/>
          </a:stretch>
        </p:blipFill>
        <p:spPr>
          <a:xfrm>
            <a:off x="199155" y="624204"/>
            <a:ext cx="604704" cy="279044"/>
          </a:xfrm>
          <a:prstGeom prst="rect">
            <a:avLst/>
          </a:prstGeom>
          <a:noFill/>
          <a:ln w="9525">
            <a:noFill/>
          </a:ln>
        </p:spPr>
      </p:pic>
      <p:sp>
        <p:nvSpPr>
          <p:cNvPr id="13" name="Text Placeholder 4">
            <a:extLst>
              <a:ext uri="{FF2B5EF4-FFF2-40B4-BE49-F238E27FC236}">
                <a16:creationId xmlns:a16="http://schemas.microsoft.com/office/drawing/2014/main" id="{026989C0-12CB-4C4B-9F03-BBE29BCB6DA8}"/>
              </a:ext>
            </a:extLst>
          </p:cNvPr>
          <p:cNvSpPr>
            <a:spLocks noGrp="1"/>
          </p:cNvSpPr>
          <p:nvPr>
            <p:ph type="body" sz="quarter" idx="14" hasCustomPrompt="1"/>
          </p:nvPr>
        </p:nvSpPr>
        <p:spPr>
          <a:xfrm>
            <a:off x="4493217" y="1980223"/>
            <a:ext cx="3238912" cy="797788"/>
          </a:xfrm>
          <a:prstGeom prst="rect">
            <a:avLst/>
          </a:prstGeom>
        </p:spPr>
        <p:txBody>
          <a:bodyPr anchor="b">
            <a:noAutofit/>
          </a:bodyPr>
          <a:lstStyle>
            <a:lvl1pPr marL="0" indent="0" algn="ctr">
              <a:buNone/>
              <a:defRPr sz="168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14" name="Text Placeholder 6">
            <a:extLst>
              <a:ext uri="{FF2B5EF4-FFF2-40B4-BE49-F238E27FC236}">
                <a16:creationId xmlns:a16="http://schemas.microsoft.com/office/drawing/2014/main" id="{1CB3ECFB-F24B-4D9F-A53A-F41D71393595}"/>
              </a:ext>
            </a:extLst>
          </p:cNvPr>
          <p:cNvSpPr>
            <a:spLocks noGrp="1"/>
          </p:cNvSpPr>
          <p:nvPr>
            <p:ph type="body" sz="quarter" idx="15" hasCustomPrompt="1"/>
          </p:nvPr>
        </p:nvSpPr>
        <p:spPr>
          <a:xfrm>
            <a:off x="4499980" y="2853220"/>
            <a:ext cx="3232151" cy="757234"/>
          </a:xfrm>
          <a:prstGeom prst="rect">
            <a:avLst/>
          </a:prstGeom>
        </p:spPr>
        <p:txBody>
          <a:bodyPr>
            <a:noAutofit/>
          </a:bodyPr>
          <a:lstStyle>
            <a:lvl1pPr marL="0" indent="0" algn="ctr">
              <a:buNone/>
              <a:defRPr sz="144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consecteteur</a:t>
            </a:r>
            <a:r>
              <a:rPr lang="en-US" dirty="0"/>
              <a:t> </a:t>
            </a:r>
            <a:r>
              <a:rPr lang="en-US" dirty="0" err="1"/>
              <a:t>solearus</a:t>
            </a:r>
            <a:r>
              <a:rPr lang="en-US" dirty="0"/>
              <a:t>.</a:t>
            </a:r>
          </a:p>
        </p:txBody>
      </p:sp>
      <p:sp>
        <p:nvSpPr>
          <p:cNvPr id="15" name="Text Placeholder 4">
            <a:extLst>
              <a:ext uri="{FF2B5EF4-FFF2-40B4-BE49-F238E27FC236}">
                <a16:creationId xmlns:a16="http://schemas.microsoft.com/office/drawing/2014/main" id="{9B24F1AD-2230-4714-98E6-61087EA5B97B}"/>
              </a:ext>
            </a:extLst>
          </p:cNvPr>
          <p:cNvSpPr>
            <a:spLocks noGrp="1"/>
          </p:cNvSpPr>
          <p:nvPr>
            <p:ph type="body" sz="quarter" idx="16" hasCustomPrompt="1"/>
          </p:nvPr>
        </p:nvSpPr>
        <p:spPr>
          <a:xfrm>
            <a:off x="7852781" y="1980223"/>
            <a:ext cx="3238912" cy="797788"/>
          </a:xfrm>
          <a:prstGeom prst="rect">
            <a:avLst/>
          </a:prstGeom>
        </p:spPr>
        <p:txBody>
          <a:bodyPr anchor="b">
            <a:noAutofit/>
          </a:bodyPr>
          <a:lstStyle>
            <a:lvl1pPr marL="0" indent="0" algn="ctr">
              <a:buNone/>
              <a:defRPr sz="168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21" name="Text Placeholder 6">
            <a:extLst>
              <a:ext uri="{FF2B5EF4-FFF2-40B4-BE49-F238E27FC236}">
                <a16:creationId xmlns:a16="http://schemas.microsoft.com/office/drawing/2014/main" id="{DD2DFC92-12D6-4820-AAB2-D2FC7CD2F82A}"/>
              </a:ext>
            </a:extLst>
          </p:cNvPr>
          <p:cNvSpPr>
            <a:spLocks noGrp="1"/>
          </p:cNvSpPr>
          <p:nvPr>
            <p:ph type="body" sz="quarter" idx="17" hasCustomPrompt="1"/>
          </p:nvPr>
        </p:nvSpPr>
        <p:spPr>
          <a:xfrm>
            <a:off x="7859543" y="2853220"/>
            <a:ext cx="3232151" cy="757234"/>
          </a:xfrm>
          <a:prstGeom prst="rect">
            <a:avLst/>
          </a:prstGeom>
        </p:spPr>
        <p:txBody>
          <a:bodyPr>
            <a:noAutofit/>
          </a:bodyPr>
          <a:lstStyle>
            <a:lvl1pPr marL="0" indent="0" algn="ctr">
              <a:buNone/>
              <a:defRPr sz="144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consecteteur</a:t>
            </a:r>
            <a:r>
              <a:rPr lang="en-US" dirty="0"/>
              <a:t> </a:t>
            </a:r>
            <a:r>
              <a:rPr lang="en-US" dirty="0" err="1"/>
              <a:t>solearus</a:t>
            </a:r>
            <a:r>
              <a:rPr lang="en-US" dirty="0"/>
              <a:t>.</a:t>
            </a:r>
          </a:p>
        </p:txBody>
      </p:sp>
      <p:sp>
        <p:nvSpPr>
          <p:cNvPr id="26" name="Text Placeholder 4">
            <a:extLst>
              <a:ext uri="{FF2B5EF4-FFF2-40B4-BE49-F238E27FC236}">
                <a16:creationId xmlns:a16="http://schemas.microsoft.com/office/drawing/2014/main" id="{CE2B0F4B-F5CB-4B82-9E6A-7058CE95F99C}"/>
              </a:ext>
            </a:extLst>
          </p:cNvPr>
          <p:cNvSpPr>
            <a:spLocks noGrp="1"/>
          </p:cNvSpPr>
          <p:nvPr>
            <p:ph type="body" sz="quarter" idx="18" hasCustomPrompt="1"/>
          </p:nvPr>
        </p:nvSpPr>
        <p:spPr>
          <a:xfrm>
            <a:off x="4493217" y="4596391"/>
            <a:ext cx="3238912" cy="797788"/>
          </a:xfrm>
          <a:prstGeom prst="rect">
            <a:avLst/>
          </a:prstGeom>
        </p:spPr>
        <p:txBody>
          <a:bodyPr anchor="b">
            <a:noAutofit/>
          </a:bodyPr>
          <a:lstStyle>
            <a:lvl1pPr marL="0" indent="0" algn="ctr">
              <a:buNone/>
              <a:defRPr sz="168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27" name="Text Placeholder 6">
            <a:extLst>
              <a:ext uri="{FF2B5EF4-FFF2-40B4-BE49-F238E27FC236}">
                <a16:creationId xmlns:a16="http://schemas.microsoft.com/office/drawing/2014/main" id="{B716C2C0-3DD7-41F4-9F39-00A5F7291193}"/>
              </a:ext>
            </a:extLst>
          </p:cNvPr>
          <p:cNvSpPr>
            <a:spLocks noGrp="1"/>
          </p:cNvSpPr>
          <p:nvPr>
            <p:ph type="body" sz="quarter" idx="19" hasCustomPrompt="1"/>
          </p:nvPr>
        </p:nvSpPr>
        <p:spPr>
          <a:xfrm>
            <a:off x="4499980" y="5469387"/>
            <a:ext cx="3232151" cy="757234"/>
          </a:xfrm>
          <a:prstGeom prst="rect">
            <a:avLst/>
          </a:prstGeom>
        </p:spPr>
        <p:txBody>
          <a:bodyPr>
            <a:noAutofit/>
          </a:bodyPr>
          <a:lstStyle>
            <a:lvl1pPr marL="0" indent="0" algn="ctr">
              <a:buNone/>
              <a:defRPr sz="144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consecteteur</a:t>
            </a:r>
            <a:r>
              <a:rPr lang="en-US" dirty="0"/>
              <a:t> </a:t>
            </a:r>
            <a:r>
              <a:rPr lang="en-US" dirty="0" err="1"/>
              <a:t>solearus</a:t>
            </a:r>
            <a:r>
              <a:rPr lang="en-US" dirty="0"/>
              <a:t>.</a:t>
            </a:r>
          </a:p>
        </p:txBody>
      </p:sp>
      <p:sp>
        <p:nvSpPr>
          <p:cNvPr id="28" name="Text Placeholder 4">
            <a:extLst>
              <a:ext uri="{FF2B5EF4-FFF2-40B4-BE49-F238E27FC236}">
                <a16:creationId xmlns:a16="http://schemas.microsoft.com/office/drawing/2014/main" id="{1E43DDC4-70E9-42AD-BB3F-045F2FBFDF92}"/>
              </a:ext>
            </a:extLst>
          </p:cNvPr>
          <p:cNvSpPr>
            <a:spLocks noGrp="1"/>
          </p:cNvSpPr>
          <p:nvPr>
            <p:ph type="body" sz="quarter" idx="20" hasCustomPrompt="1"/>
          </p:nvPr>
        </p:nvSpPr>
        <p:spPr>
          <a:xfrm>
            <a:off x="7852781" y="4596391"/>
            <a:ext cx="3238912" cy="797788"/>
          </a:xfrm>
          <a:prstGeom prst="rect">
            <a:avLst/>
          </a:prstGeom>
        </p:spPr>
        <p:txBody>
          <a:bodyPr anchor="b">
            <a:noAutofit/>
          </a:bodyPr>
          <a:lstStyle>
            <a:lvl1pPr marL="0" indent="0" algn="ctr">
              <a:buNone/>
              <a:defRPr sz="168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29" name="Text Placeholder 6">
            <a:extLst>
              <a:ext uri="{FF2B5EF4-FFF2-40B4-BE49-F238E27FC236}">
                <a16:creationId xmlns:a16="http://schemas.microsoft.com/office/drawing/2014/main" id="{6645A1F9-071A-45EC-B034-515383716ED2}"/>
              </a:ext>
            </a:extLst>
          </p:cNvPr>
          <p:cNvSpPr>
            <a:spLocks noGrp="1"/>
          </p:cNvSpPr>
          <p:nvPr>
            <p:ph type="body" sz="quarter" idx="21" hasCustomPrompt="1"/>
          </p:nvPr>
        </p:nvSpPr>
        <p:spPr>
          <a:xfrm>
            <a:off x="7859543" y="5469387"/>
            <a:ext cx="3232151" cy="757234"/>
          </a:xfrm>
          <a:prstGeom prst="rect">
            <a:avLst/>
          </a:prstGeom>
        </p:spPr>
        <p:txBody>
          <a:bodyPr>
            <a:noAutofit/>
          </a:bodyPr>
          <a:lstStyle>
            <a:lvl1pPr marL="0" indent="0" algn="ctr">
              <a:buNone/>
              <a:defRPr sz="144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consecteteur</a:t>
            </a:r>
            <a:r>
              <a:rPr lang="en-US" dirty="0"/>
              <a:t> </a:t>
            </a:r>
            <a:r>
              <a:rPr lang="en-US" dirty="0" err="1"/>
              <a:t>solearus</a:t>
            </a:r>
            <a:r>
              <a:rPr lang="en-US" dirty="0"/>
              <a:t>.</a:t>
            </a:r>
          </a:p>
        </p:txBody>
      </p:sp>
      <p:sp>
        <p:nvSpPr>
          <p:cNvPr id="31" name="Text Placeholder 4">
            <a:extLst>
              <a:ext uri="{FF2B5EF4-FFF2-40B4-BE49-F238E27FC236}">
                <a16:creationId xmlns:a16="http://schemas.microsoft.com/office/drawing/2014/main" id="{16DA1910-BDAD-47ED-AE06-E8923333E18D}"/>
              </a:ext>
            </a:extLst>
          </p:cNvPr>
          <p:cNvSpPr>
            <a:spLocks noGrp="1"/>
          </p:cNvSpPr>
          <p:nvPr>
            <p:ph type="body" sz="quarter" idx="23" hasCustomPrompt="1"/>
          </p:nvPr>
        </p:nvSpPr>
        <p:spPr>
          <a:xfrm>
            <a:off x="1133654" y="1980223"/>
            <a:ext cx="3238912" cy="797788"/>
          </a:xfrm>
          <a:prstGeom prst="rect">
            <a:avLst/>
          </a:prstGeom>
        </p:spPr>
        <p:txBody>
          <a:bodyPr anchor="b">
            <a:noAutofit/>
          </a:bodyPr>
          <a:lstStyle>
            <a:lvl1pPr marL="0" indent="0" algn="ctr">
              <a:buNone/>
              <a:defRPr sz="168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32" name="Text Placeholder 6">
            <a:extLst>
              <a:ext uri="{FF2B5EF4-FFF2-40B4-BE49-F238E27FC236}">
                <a16:creationId xmlns:a16="http://schemas.microsoft.com/office/drawing/2014/main" id="{C2A1D6B5-9075-4C44-81B6-A5AACDE99CDA}"/>
              </a:ext>
            </a:extLst>
          </p:cNvPr>
          <p:cNvSpPr>
            <a:spLocks noGrp="1"/>
          </p:cNvSpPr>
          <p:nvPr>
            <p:ph type="body" sz="quarter" idx="24" hasCustomPrompt="1"/>
          </p:nvPr>
        </p:nvSpPr>
        <p:spPr>
          <a:xfrm>
            <a:off x="1140417" y="2853220"/>
            <a:ext cx="3232151" cy="757234"/>
          </a:xfrm>
          <a:prstGeom prst="rect">
            <a:avLst/>
          </a:prstGeom>
        </p:spPr>
        <p:txBody>
          <a:bodyPr>
            <a:noAutofit/>
          </a:bodyPr>
          <a:lstStyle>
            <a:lvl1pPr marL="0" indent="0" algn="ctr">
              <a:buNone/>
              <a:defRPr sz="144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consecteteur</a:t>
            </a:r>
            <a:r>
              <a:rPr lang="en-US" dirty="0"/>
              <a:t> </a:t>
            </a:r>
            <a:r>
              <a:rPr lang="en-US" dirty="0" err="1"/>
              <a:t>solearus</a:t>
            </a:r>
            <a:r>
              <a:rPr lang="en-US" dirty="0"/>
              <a:t>.</a:t>
            </a:r>
          </a:p>
        </p:txBody>
      </p:sp>
      <p:sp>
        <p:nvSpPr>
          <p:cNvPr id="34" name="Text Placeholder 4">
            <a:extLst>
              <a:ext uri="{FF2B5EF4-FFF2-40B4-BE49-F238E27FC236}">
                <a16:creationId xmlns:a16="http://schemas.microsoft.com/office/drawing/2014/main" id="{8B071EA7-FB0E-4C06-8304-37FED6D2CA5D}"/>
              </a:ext>
            </a:extLst>
          </p:cNvPr>
          <p:cNvSpPr>
            <a:spLocks noGrp="1"/>
          </p:cNvSpPr>
          <p:nvPr>
            <p:ph type="body" sz="quarter" idx="25" hasCustomPrompt="1"/>
          </p:nvPr>
        </p:nvSpPr>
        <p:spPr>
          <a:xfrm>
            <a:off x="1133654" y="4596391"/>
            <a:ext cx="3238912" cy="797788"/>
          </a:xfrm>
          <a:prstGeom prst="rect">
            <a:avLst/>
          </a:prstGeom>
        </p:spPr>
        <p:txBody>
          <a:bodyPr anchor="b">
            <a:noAutofit/>
          </a:bodyPr>
          <a:lstStyle>
            <a:lvl1pPr marL="0" indent="0" algn="ctr">
              <a:buNone/>
              <a:defRPr sz="168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35" name="Text Placeholder 6">
            <a:extLst>
              <a:ext uri="{FF2B5EF4-FFF2-40B4-BE49-F238E27FC236}">
                <a16:creationId xmlns:a16="http://schemas.microsoft.com/office/drawing/2014/main" id="{43AF2ADD-07BA-4EF3-AD76-FC0F81812F8C}"/>
              </a:ext>
            </a:extLst>
          </p:cNvPr>
          <p:cNvSpPr>
            <a:spLocks noGrp="1"/>
          </p:cNvSpPr>
          <p:nvPr>
            <p:ph type="body" sz="quarter" idx="26" hasCustomPrompt="1"/>
          </p:nvPr>
        </p:nvSpPr>
        <p:spPr>
          <a:xfrm>
            <a:off x="1140417" y="5469387"/>
            <a:ext cx="3232151" cy="757234"/>
          </a:xfrm>
          <a:prstGeom prst="rect">
            <a:avLst/>
          </a:prstGeom>
        </p:spPr>
        <p:txBody>
          <a:bodyPr>
            <a:noAutofit/>
          </a:bodyPr>
          <a:lstStyle>
            <a:lvl1pPr marL="0" indent="0" algn="ctr">
              <a:buNone/>
              <a:defRPr sz="144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consecteteur</a:t>
            </a:r>
            <a:r>
              <a:rPr lang="en-US" dirty="0"/>
              <a:t> </a:t>
            </a:r>
            <a:r>
              <a:rPr lang="en-US" dirty="0" err="1"/>
              <a:t>solearus</a:t>
            </a:r>
            <a:r>
              <a:rPr lang="en-US" dirty="0"/>
              <a:t>.</a:t>
            </a:r>
          </a:p>
        </p:txBody>
      </p:sp>
      <p:sp>
        <p:nvSpPr>
          <p:cNvPr id="36" name="Text Placeholder 19">
            <a:extLst>
              <a:ext uri="{FF2B5EF4-FFF2-40B4-BE49-F238E27FC236}">
                <a16:creationId xmlns:a16="http://schemas.microsoft.com/office/drawing/2014/main" id="{4A8899D3-31B7-4019-80B8-245691C687A9}"/>
              </a:ext>
            </a:extLst>
          </p:cNvPr>
          <p:cNvSpPr>
            <a:spLocks noGrp="1"/>
          </p:cNvSpPr>
          <p:nvPr>
            <p:ph type="body" sz="quarter" idx="27"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sp>
        <p:nvSpPr>
          <p:cNvPr id="65" name="Slide Number Placeholder 2">
            <a:extLst>
              <a:ext uri="{FF2B5EF4-FFF2-40B4-BE49-F238E27FC236}">
                <a16:creationId xmlns:a16="http://schemas.microsoft.com/office/drawing/2014/main" id="{87A60FA2-89DA-4C6E-A7D6-D9817DFDC9F6}"/>
              </a:ext>
            </a:extLst>
          </p:cNvPr>
          <p:cNvSpPr>
            <a:spLocks noGrp="1"/>
          </p:cNvSpPr>
          <p:nvPr>
            <p:ph type="sldNum" sz="quarter" idx="10"/>
          </p:nvPr>
        </p:nvSpPr>
        <p:spPr>
          <a:xfrm>
            <a:off x="11326439" y="6356350"/>
            <a:ext cx="613311" cy="365125"/>
          </a:xfrm>
        </p:spPr>
        <p:txBody>
          <a:bodyPr/>
          <a:lstStyle/>
          <a:p>
            <a:fld id="{71D586D2-677B-458F-B417-DB589973A882}" type="slidenum">
              <a:rPr lang="en-US" smtClean="0"/>
              <a:pPr/>
              <a:t>‹#›</a:t>
            </a:fld>
            <a:endParaRPr lang="en-US" dirty="0"/>
          </a:p>
        </p:txBody>
      </p:sp>
    </p:spTree>
    <p:extLst>
      <p:ext uri="{BB962C8B-B14F-4D97-AF65-F5344CB8AC3E}">
        <p14:creationId xmlns:p14="http://schemas.microsoft.com/office/powerpoint/2010/main" val="10622010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Icons - 6 with pic">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17A1645B-1567-4A3A-8699-AE142EB76B22}"/>
              </a:ext>
            </a:extLst>
          </p:cNvPr>
          <p:cNvGrpSpPr/>
          <p:nvPr/>
        </p:nvGrpSpPr>
        <p:grpSpPr>
          <a:xfrm>
            <a:off x="7855542" y="1143773"/>
            <a:ext cx="3238913" cy="5150855"/>
            <a:chOff x="1140417" y="1143773"/>
            <a:chExt cx="3238913" cy="5150855"/>
          </a:xfrm>
        </p:grpSpPr>
        <p:grpSp>
          <p:nvGrpSpPr>
            <p:cNvPr id="59" name="Group 58">
              <a:extLst>
                <a:ext uri="{FF2B5EF4-FFF2-40B4-BE49-F238E27FC236}">
                  <a16:creationId xmlns:a16="http://schemas.microsoft.com/office/drawing/2014/main" id="{2095D188-87E7-4F46-9D71-F2316D8892EC}"/>
                </a:ext>
              </a:extLst>
            </p:cNvPr>
            <p:cNvGrpSpPr/>
            <p:nvPr userDrawn="1"/>
          </p:nvGrpSpPr>
          <p:grpSpPr>
            <a:xfrm>
              <a:off x="1140417" y="3759940"/>
              <a:ext cx="3238913" cy="2534688"/>
              <a:chOff x="1140417" y="1143773"/>
              <a:chExt cx="3238913" cy="2534688"/>
            </a:xfrm>
          </p:grpSpPr>
          <p:sp>
            <p:nvSpPr>
              <p:cNvPr id="63" name="Rectangle 62">
                <a:extLst>
                  <a:ext uri="{FF2B5EF4-FFF2-40B4-BE49-F238E27FC236}">
                    <a16:creationId xmlns:a16="http://schemas.microsoft.com/office/drawing/2014/main" id="{AFB95FDC-6117-495C-B1B4-D11C301CDEFA}"/>
                  </a:ext>
                </a:extLst>
              </p:cNvPr>
              <p:cNvSpPr/>
              <p:nvPr userDrawn="1"/>
            </p:nvSpPr>
            <p:spPr>
              <a:xfrm>
                <a:off x="1140417" y="1143773"/>
                <a:ext cx="3232151" cy="2524126"/>
              </a:xfrm>
              <a:prstGeom prst="rect">
                <a:avLst/>
              </a:prstGeom>
              <a:solidFill>
                <a:srgbClr val="00558C">
                  <a:alpha val="96000"/>
                </a:srgbClr>
              </a:solidFill>
              <a:ln>
                <a:noFill/>
              </a:ln>
              <a:effectLst>
                <a:outerShdw blurRad="254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auto"/>
                <a:endParaRPr lang="en-US" sz="2154" strike="noStrike" noProof="1">
                  <a:latin typeface="Arial" panose="020B0604020202020204" pitchFamily="34" charset="0"/>
                  <a:cs typeface="Arial" panose="020B0604020202020204" pitchFamily="34" charset="0"/>
                </a:endParaRPr>
              </a:p>
            </p:txBody>
          </p:sp>
          <p:sp>
            <p:nvSpPr>
              <p:cNvPr id="64" name="Rectangle 63">
                <a:extLst>
                  <a:ext uri="{FF2B5EF4-FFF2-40B4-BE49-F238E27FC236}">
                    <a16:creationId xmlns:a16="http://schemas.microsoft.com/office/drawing/2014/main" id="{B3300523-3E91-41BA-BC27-8319D26CC3EE}"/>
                  </a:ext>
                </a:extLst>
              </p:cNvPr>
              <p:cNvSpPr/>
              <p:nvPr userDrawn="1"/>
            </p:nvSpPr>
            <p:spPr>
              <a:xfrm>
                <a:off x="1140418" y="3621475"/>
                <a:ext cx="3238912" cy="569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41A44AF3-0CB1-4D95-9F4E-891BFEE653BF}"/>
                </a:ext>
              </a:extLst>
            </p:cNvPr>
            <p:cNvGrpSpPr/>
            <p:nvPr userDrawn="1"/>
          </p:nvGrpSpPr>
          <p:grpSpPr>
            <a:xfrm>
              <a:off x="1140417" y="1143773"/>
              <a:ext cx="3238913" cy="2534688"/>
              <a:chOff x="1140417" y="1143773"/>
              <a:chExt cx="3238913" cy="2534688"/>
            </a:xfrm>
          </p:grpSpPr>
          <p:sp>
            <p:nvSpPr>
              <p:cNvPr id="61" name="Rectangle 60">
                <a:extLst>
                  <a:ext uri="{FF2B5EF4-FFF2-40B4-BE49-F238E27FC236}">
                    <a16:creationId xmlns:a16="http://schemas.microsoft.com/office/drawing/2014/main" id="{9AD7B413-8A78-4AA0-A506-C5135A6CF6C3}"/>
                  </a:ext>
                </a:extLst>
              </p:cNvPr>
              <p:cNvSpPr/>
              <p:nvPr userDrawn="1"/>
            </p:nvSpPr>
            <p:spPr>
              <a:xfrm>
                <a:off x="1140417" y="1143773"/>
                <a:ext cx="3232151" cy="2524126"/>
              </a:xfrm>
              <a:prstGeom prst="rect">
                <a:avLst/>
              </a:prstGeom>
              <a:solidFill>
                <a:srgbClr val="00558C">
                  <a:alpha val="96000"/>
                </a:srgbClr>
              </a:solidFill>
              <a:ln>
                <a:noFill/>
              </a:ln>
              <a:effectLst>
                <a:outerShdw blurRad="254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auto"/>
                <a:endParaRPr lang="en-US" sz="2154" strike="noStrike" noProof="1">
                  <a:latin typeface="Arial" panose="020B0604020202020204" pitchFamily="34" charset="0"/>
                  <a:cs typeface="Arial" panose="020B0604020202020204" pitchFamily="34" charset="0"/>
                </a:endParaRPr>
              </a:p>
            </p:txBody>
          </p:sp>
          <p:sp>
            <p:nvSpPr>
              <p:cNvPr id="62" name="Rectangle 61">
                <a:extLst>
                  <a:ext uri="{FF2B5EF4-FFF2-40B4-BE49-F238E27FC236}">
                    <a16:creationId xmlns:a16="http://schemas.microsoft.com/office/drawing/2014/main" id="{02666E79-D061-49D2-9978-BB931B314C54}"/>
                  </a:ext>
                </a:extLst>
              </p:cNvPr>
              <p:cNvSpPr/>
              <p:nvPr userDrawn="1"/>
            </p:nvSpPr>
            <p:spPr>
              <a:xfrm>
                <a:off x="1140418" y="3621475"/>
                <a:ext cx="3238912" cy="569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1" name="Group 50">
            <a:extLst>
              <a:ext uri="{FF2B5EF4-FFF2-40B4-BE49-F238E27FC236}">
                <a16:creationId xmlns:a16="http://schemas.microsoft.com/office/drawing/2014/main" id="{2CB8143B-C8AA-4E41-9B6B-C1B33381304F}"/>
              </a:ext>
            </a:extLst>
          </p:cNvPr>
          <p:cNvGrpSpPr/>
          <p:nvPr/>
        </p:nvGrpSpPr>
        <p:grpSpPr>
          <a:xfrm>
            <a:off x="4497980" y="1143773"/>
            <a:ext cx="3238913" cy="5150855"/>
            <a:chOff x="1140417" y="1143773"/>
            <a:chExt cx="3238913" cy="5150855"/>
          </a:xfrm>
        </p:grpSpPr>
        <p:grpSp>
          <p:nvGrpSpPr>
            <p:cNvPr id="52" name="Group 51">
              <a:extLst>
                <a:ext uri="{FF2B5EF4-FFF2-40B4-BE49-F238E27FC236}">
                  <a16:creationId xmlns:a16="http://schemas.microsoft.com/office/drawing/2014/main" id="{89535D6E-82F5-426B-B4A3-2F36852D13CD}"/>
                </a:ext>
              </a:extLst>
            </p:cNvPr>
            <p:cNvGrpSpPr/>
            <p:nvPr userDrawn="1"/>
          </p:nvGrpSpPr>
          <p:grpSpPr>
            <a:xfrm>
              <a:off x="1140417" y="3759940"/>
              <a:ext cx="3238913" cy="2534688"/>
              <a:chOff x="1140417" y="1143773"/>
              <a:chExt cx="3238913" cy="2534688"/>
            </a:xfrm>
          </p:grpSpPr>
          <p:sp>
            <p:nvSpPr>
              <p:cNvPr id="56" name="Rectangle 55">
                <a:extLst>
                  <a:ext uri="{FF2B5EF4-FFF2-40B4-BE49-F238E27FC236}">
                    <a16:creationId xmlns:a16="http://schemas.microsoft.com/office/drawing/2014/main" id="{67E1F879-6A22-4B7F-B2C8-1F06E284A0B2}"/>
                  </a:ext>
                </a:extLst>
              </p:cNvPr>
              <p:cNvSpPr/>
              <p:nvPr userDrawn="1"/>
            </p:nvSpPr>
            <p:spPr>
              <a:xfrm>
                <a:off x="1140417" y="1143773"/>
                <a:ext cx="3232151" cy="2524126"/>
              </a:xfrm>
              <a:prstGeom prst="rect">
                <a:avLst/>
              </a:prstGeom>
              <a:solidFill>
                <a:srgbClr val="00558C">
                  <a:alpha val="96000"/>
                </a:srgbClr>
              </a:solidFill>
              <a:ln>
                <a:noFill/>
              </a:ln>
              <a:effectLst>
                <a:outerShdw blurRad="254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auto"/>
                <a:endParaRPr lang="en-US" sz="2154" strike="noStrike" noProof="1">
                  <a:latin typeface="Arial" panose="020B0604020202020204" pitchFamily="34" charset="0"/>
                  <a:cs typeface="Arial" panose="020B0604020202020204" pitchFamily="34" charset="0"/>
                </a:endParaRPr>
              </a:p>
            </p:txBody>
          </p:sp>
          <p:sp>
            <p:nvSpPr>
              <p:cNvPr id="57" name="Rectangle 56">
                <a:extLst>
                  <a:ext uri="{FF2B5EF4-FFF2-40B4-BE49-F238E27FC236}">
                    <a16:creationId xmlns:a16="http://schemas.microsoft.com/office/drawing/2014/main" id="{A104AB75-344B-4B24-B3D9-966471FF21E3}"/>
                  </a:ext>
                </a:extLst>
              </p:cNvPr>
              <p:cNvSpPr/>
              <p:nvPr userDrawn="1"/>
            </p:nvSpPr>
            <p:spPr>
              <a:xfrm>
                <a:off x="1140418" y="3621475"/>
                <a:ext cx="3238912" cy="569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78705576-423B-4E9F-B371-1FB31441CE4A}"/>
                </a:ext>
              </a:extLst>
            </p:cNvPr>
            <p:cNvGrpSpPr/>
            <p:nvPr userDrawn="1"/>
          </p:nvGrpSpPr>
          <p:grpSpPr>
            <a:xfrm>
              <a:off x="1140417" y="1143773"/>
              <a:ext cx="3238913" cy="2534688"/>
              <a:chOff x="1140417" y="1143773"/>
              <a:chExt cx="3238913" cy="2534688"/>
            </a:xfrm>
          </p:grpSpPr>
          <p:sp>
            <p:nvSpPr>
              <p:cNvPr id="54" name="Rectangle 53">
                <a:extLst>
                  <a:ext uri="{FF2B5EF4-FFF2-40B4-BE49-F238E27FC236}">
                    <a16:creationId xmlns:a16="http://schemas.microsoft.com/office/drawing/2014/main" id="{8B0CEE0D-01B8-4461-8A29-0ED53F63163A}"/>
                  </a:ext>
                </a:extLst>
              </p:cNvPr>
              <p:cNvSpPr/>
              <p:nvPr userDrawn="1"/>
            </p:nvSpPr>
            <p:spPr>
              <a:xfrm>
                <a:off x="1140417" y="1143773"/>
                <a:ext cx="3232151" cy="2524126"/>
              </a:xfrm>
              <a:prstGeom prst="rect">
                <a:avLst/>
              </a:prstGeom>
              <a:solidFill>
                <a:srgbClr val="00558C">
                  <a:alpha val="96000"/>
                </a:srgbClr>
              </a:solidFill>
              <a:ln>
                <a:noFill/>
              </a:ln>
              <a:effectLst>
                <a:outerShdw blurRad="254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auto"/>
                <a:endParaRPr lang="en-US" sz="2154" strike="noStrike" noProof="1">
                  <a:latin typeface="Arial" panose="020B0604020202020204" pitchFamily="34" charset="0"/>
                  <a:cs typeface="Arial" panose="020B0604020202020204" pitchFamily="34" charset="0"/>
                </a:endParaRPr>
              </a:p>
            </p:txBody>
          </p:sp>
          <p:sp>
            <p:nvSpPr>
              <p:cNvPr id="55" name="Rectangle 54">
                <a:extLst>
                  <a:ext uri="{FF2B5EF4-FFF2-40B4-BE49-F238E27FC236}">
                    <a16:creationId xmlns:a16="http://schemas.microsoft.com/office/drawing/2014/main" id="{97A1C256-180B-4867-BED1-9B6ED6C03E75}"/>
                  </a:ext>
                </a:extLst>
              </p:cNvPr>
              <p:cNvSpPr/>
              <p:nvPr userDrawn="1"/>
            </p:nvSpPr>
            <p:spPr>
              <a:xfrm>
                <a:off x="1140418" y="3621475"/>
                <a:ext cx="3238912" cy="569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 name="Group 15">
            <a:extLst>
              <a:ext uri="{FF2B5EF4-FFF2-40B4-BE49-F238E27FC236}">
                <a16:creationId xmlns:a16="http://schemas.microsoft.com/office/drawing/2014/main" id="{78F52ED7-355D-4C98-94CA-DE72B5C69D9B}"/>
              </a:ext>
            </a:extLst>
          </p:cNvPr>
          <p:cNvGrpSpPr/>
          <p:nvPr/>
        </p:nvGrpSpPr>
        <p:grpSpPr>
          <a:xfrm>
            <a:off x="1140417" y="1143773"/>
            <a:ext cx="3238913" cy="5150855"/>
            <a:chOff x="1140417" y="1143773"/>
            <a:chExt cx="3238913" cy="5150855"/>
          </a:xfrm>
        </p:grpSpPr>
        <p:grpSp>
          <p:nvGrpSpPr>
            <p:cNvPr id="48" name="Group 47">
              <a:extLst>
                <a:ext uri="{FF2B5EF4-FFF2-40B4-BE49-F238E27FC236}">
                  <a16:creationId xmlns:a16="http://schemas.microsoft.com/office/drawing/2014/main" id="{DD0B2F71-E83F-4914-8B58-E4FBBCDFE7F5}"/>
                </a:ext>
              </a:extLst>
            </p:cNvPr>
            <p:cNvGrpSpPr/>
            <p:nvPr userDrawn="1"/>
          </p:nvGrpSpPr>
          <p:grpSpPr>
            <a:xfrm>
              <a:off x="1140417" y="3759940"/>
              <a:ext cx="3238913" cy="2534688"/>
              <a:chOff x="1140417" y="1143773"/>
              <a:chExt cx="3238913" cy="2534688"/>
            </a:xfrm>
          </p:grpSpPr>
          <p:sp>
            <p:nvSpPr>
              <p:cNvPr id="49" name="Rectangle 48">
                <a:extLst>
                  <a:ext uri="{FF2B5EF4-FFF2-40B4-BE49-F238E27FC236}">
                    <a16:creationId xmlns:a16="http://schemas.microsoft.com/office/drawing/2014/main" id="{DAB575A9-7767-47E6-9D1C-275036B36E1A}"/>
                  </a:ext>
                </a:extLst>
              </p:cNvPr>
              <p:cNvSpPr/>
              <p:nvPr userDrawn="1"/>
            </p:nvSpPr>
            <p:spPr>
              <a:xfrm>
                <a:off x="1140417" y="1143773"/>
                <a:ext cx="3232151" cy="2524126"/>
              </a:xfrm>
              <a:prstGeom prst="rect">
                <a:avLst/>
              </a:prstGeom>
              <a:solidFill>
                <a:srgbClr val="00558C">
                  <a:alpha val="96000"/>
                </a:srgbClr>
              </a:solidFill>
              <a:ln>
                <a:noFill/>
              </a:ln>
              <a:effectLst>
                <a:outerShdw blurRad="254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auto"/>
                <a:endParaRPr lang="en-US" sz="2154" strike="noStrike" noProof="1">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BC51A9B3-EADD-4E94-99F9-F084503DCAF4}"/>
                  </a:ext>
                </a:extLst>
              </p:cNvPr>
              <p:cNvSpPr/>
              <p:nvPr userDrawn="1"/>
            </p:nvSpPr>
            <p:spPr>
              <a:xfrm>
                <a:off x="1140418" y="3621475"/>
                <a:ext cx="3238912" cy="569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0A3453CE-F99B-4554-A7F3-700572141874}"/>
                </a:ext>
              </a:extLst>
            </p:cNvPr>
            <p:cNvGrpSpPr/>
            <p:nvPr userDrawn="1"/>
          </p:nvGrpSpPr>
          <p:grpSpPr>
            <a:xfrm>
              <a:off x="1140417" y="1143773"/>
              <a:ext cx="3238913" cy="2534688"/>
              <a:chOff x="1140417" y="1143773"/>
              <a:chExt cx="3238913" cy="2534688"/>
            </a:xfrm>
          </p:grpSpPr>
          <p:sp>
            <p:nvSpPr>
              <p:cNvPr id="23" name="Rectangle 22">
                <a:extLst>
                  <a:ext uri="{FF2B5EF4-FFF2-40B4-BE49-F238E27FC236}">
                    <a16:creationId xmlns:a16="http://schemas.microsoft.com/office/drawing/2014/main" id="{9D7866D9-6927-4900-8823-BB4F1E245FC7}"/>
                  </a:ext>
                </a:extLst>
              </p:cNvPr>
              <p:cNvSpPr/>
              <p:nvPr userDrawn="1"/>
            </p:nvSpPr>
            <p:spPr>
              <a:xfrm>
                <a:off x="1140417" y="1143773"/>
                <a:ext cx="3232151" cy="2524126"/>
              </a:xfrm>
              <a:prstGeom prst="rect">
                <a:avLst/>
              </a:prstGeom>
              <a:solidFill>
                <a:srgbClr val="00558C">
                  <a:alpha val="96000"/>
                </a:srgbClr>
              </a:solidFill>
              <a:ln>
                <a:noFill/>
              </a:ln>
              <a:effectLst>
                <a:outerShdw blurRad="254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auto"/>
                <a:endParaRPr lang="en-US" sz="2154" strike="noStrike" noProof="1">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F38058AD-8639-49A4-AF79-E9811A6F9DBA}"/>
                  </a:ext>
                </a:extLst>
              </p:cNvPr>
              <p:cNvSpPr/>
              <p:nvPr userDrawn="1"/>
            </p:nvSpPr>
            <p:spPr>
              <a:xfrm>
                <a:off x="1140418" y="3621475"/>
                <a:ext cx="3238912" cy="569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Title 8">
            <a:extLst>
              <a:ext uri="{FF2B5EF4-FFF2-40B4-BE49-F238E27FC236}">
                <a16:creationId xmlns:a16="http://schemas.microsoft.com/office/drawing/2014/main" id="{7A63EE89-B907-42CE-A093-BDAF5620B47A}"/>
              </a:ext>
            </a:extLst>
          </p:cNvPr>
          <p:cNvSpPr>
            <a:spLocks noGrp="1"/>
          </p:cNvSpPr>
          <p:nvPr>
            <p:ph type="title" hasCustomPrompt="1"/>
          </p:nvPr>
        </p:nvSpPr>
        <p:spPr>
          <a:xfrm>
            <a:off x="838201" y="594794"/>
            <a:ext cx="10826150" cy="536889"/>
          </a:xfrm>
        </p:spPr>
        <p:txBody>
          <a:bodyPr>
            <a:noAutofit/>
          </a:bodyPr>
          <a:lstStyle>
            <a:lvl1pPr>
              <a:defRPr>
                <a:solidFill>
                  <a:schemeClr val="bg2"/>
                </a:solidFill>
              </a:defRPr>
            </a:lvl1pPr>
          </a:lstStyle>
          <a:p>
            <a:r>
              <a:rPr lang="en-US" dirty="0"/>
              <a:t>Click to edit title</a:t>
            </a:r>
          </a:p>
        </p:txBody>
      </p:sp>
      <p:pic>
        <p:nvPicPr>
          <p:cNvPr id="10" name="Picture 9" descr="001">
            <a:extLst>
              <a:ext uri="{FF2B5EF4-FFF2-40B4-BE49-F238E27FC236}">
                <a16:creationId xmlns:a16="http://schemas.microsoft.com/office/drawing/2014/main" id="{C53DAD77-5B69-4CA2-88B9-C20D94EEE98B}"/>
              </a:ext>
            </a:extLst>
          </p:cNvPr>
          <p:cNvPicPr>
            <a:picLocks noChangeAspect="1"/>
          </p:cNvPicPr>
          <p:nvPr/>
        </p:nvPicPr>
        <p:blipFill>
          <a:blip r:embed="rId3"/>
          <a:stretch>
            <a:fillRect/>
          </a:stretch>
        </p:blipFill>
        <p:spPr>
          <a:xfrm>
            <a:off x="199155" y="624204"/>
            <a:ext cx="604704" cy="279044"/>
          </a:xfrm>
          <a:prstGeom prst="rect">
            <a:avLst/>
          </a:prstGeom>
          <a:noFill/>
          <a:ln w="9525">
            <a:noFill/>
          </a:ln>
        </p:spPr>
      </p:pic>
      <p:sp>
        <p:nvSpPr>
          <p:cNvPr id="13" name="Text Placeholder 4">
            <a:extLst>
              <a:ext uri="{FF2B5EF4-FFF2-40B4-BE49-F238E27FC236}">
                <a16:creationId xmlns:a16="http://schemas.microsoft.com/office/drawing/2014/main" id="{026989C0-12CB-4C4B-9F03-BBE29BCB6DA8}"/>
              </a:ext>
            </a:extLst>
          </p:cNvPr>
          <p:cNvSpPr>
            <a:spLocks noGrp="1"/>
          </p:cNvSpPr>
          <p:nvPr>
            <p:ph type="body" sz="quarter" idx="14" hasCustomPrompt="1"/>
          </p:nvPr>
        </p:nvSpPr>
        <p:spPr>
          <a:xfrm>
            <a:off x="4493217" y="1980223"/>
            <a:ext cx="3238912" cy="797788"/>
          </a:xfrm>
          <a:prstGeom prst="rect">
            <a:avLst/>
          </a:prstGeom>
        </p:spPr>
        <p:txBody>
          <a:bodyPr anchor="b">
            <a:noAutofit/>
          </a:bodyPr>
          <a:lstStyle>
            <a:lvl1pPr marL="0" indent="0" algn="ctr">
              <a:buNone/>
              <a:defRPr sz="168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14" name="Text Placeholder 6">
            <a:extLst>
              <a:ext uri="{FF2B5EF4-FFF2-40B4-BE49-F238E27FC236}">
                <a16:creationId xmlns:a16="http://schemas.microsoft.com/office/drawing/2014/main" id="{1CB3ECFB-F24B-4D9F-A53A-F41D71393595}"/>
              </a:ext>
            </a:extLst>
          </p:cNvPr>
          <p:cNvSpPr>
            <a:spLocks noGrp="1"/>
          </p:cNvSpPr>
          <p:nvPr>
            <p:ph type="body" sz="quarter" idx="15" hasCustomPrompt="1"/>
          </p:nvPr>
        </p:nvSpPr>
        <p:spPr>
          <a:xfrm>
            <a:off x="4499980" y="2853220"/>
            <a:ext cx="3232151" cy="757234"/>
          </a:xfrm>
          <a:prstGeom prst="rect">
            <a:avLst/>
          </a:prstGeom>
        </p:spPr>
        <p:txBody>
          <a:bodyPr>
            <a:noAutofit/>
          </a:bodyPr>
          <a:lstStyle>
            <a:lvl1pPr marL="0" indent="0" algn="ctr">
              <a:buNone/>
              <a:defRPr sz="144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consecteteur</a:t>
            </a:r>
            <a:r>
              <a:rPr lang="en-US" dirty="0"/>
              <a:t> </a:t>
            </a:r>
            <a:r>
              <a:rPr lang="en-US" dirty="0" err="1"/>
              <a:t>solearus</a:t>
            </a:r>
            <a:r>
              <a:rPr lang="en-US" dirty="0"/>
              <a:t>.</a:t>
            </a:r>
          </a:p>
        </p:txBody>
      </p:sp>
      <p:sp>
        <p:nvSpPr>
          <p:cNvPr id="15" name="Text Placeholder 4">
            <a:extLst>
              <a:ext uri="{FF2B5EF4-FFF2-40B4-BE49-F238E27FC236}">
                <a16:creationId xmlns:a16="http://schemas.microsoft.com/office/drawing/2014/main" id="{9B24F1AD-2230-4714-98E6-61087EA5B97B}"/>
              </a:ext>
            </a:extLst>
          </p:cNvPr>
          <p:cNvSpPr>
            <a:spLocks noGrp="1"/>
          </p:cNvSpPr>
          <p:nvPr>
            <p:ph type="body" sz="quarter" idx="16" hasCustomPrompt="1"/>
          </p:nvPr>
        </p:nvSpPr>
        <p:spPr>
          <a:xfrm>
            <a:off x="7852781" y="1980223"/>
            <a:ext cx="3238912" cy="797788"/>
          </a:xfrm>
          <a:prstGeom prst="rect">
            <a:avLst/>
          </a:prstGeom>
        </p:spPr>
        <p:txBody>
          <a:bodyPr anchor="b">
            <a:noAutofit/>
          </a:bodyPr>
          <a:lstStyle>
            <a:lvl1pPr marL="0" indent="0" algn="ctr">
              <a:buNone/>
              <a:defRPr sz="168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21" name="Text Placeholder 6">
            <a:extLst>
              <a:ext uri="{FF2B5EF4-FFF2-40B4-BE49-F238E27FC236}">
                <a16:creationId xmlns:a16="http://schemas.microsoft.com/office/drawing/2014/main" id="{DD2DFC92-12D6-4820-AAB2-D2FC7CD2F82A}"/>
              </a:ext>
            </a:extLst>
          </p:cNvPr>
          <p:cNvSpPr>
            <a:spLocks noGrp="1"/>
          </p:cNvSpPr>
          <p:nvPr>
            <p:ph type="body" sz="quarter" idx="17" hasCustomPrompt="1"/>
          </p:nvPr>
        </p:nvSpPr>
        <p:spPr>
          <a:xfrm>
            <a:off x="7859543" y="2853220"/>
            <a:ext cx="3232151" cy="757234"/>
          </a:xfrm>
          <a:prstGeom prst="rect">
            <a:avLst/>
          </a:prstGeom>
        </p:spPr>
        <p:txBody>
          <a:bodyPr>
            <a:noAutofit/>
          </a:bodyPr>
          <a:lstStyle>
            <a:lvl1pPr marL="0" indent="0" algn="ctr">
              <a:buNone/>
              <a:defRPr sz="144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consecteteur</a:t>
            </a:r>
            <a:r>
              <a:rPr lang="en-US" dirty="0"/>
              <a:t> </a:t>
            </a:r>
            <a:r>
              <a:rPr lang="en-US" dirty="0" err="1"/>
              <a:t>solearus</a:t>
            </a:r>
            <a:r>
              <a:rPr lang="en-US" dirty="0"/>
              <a:t>.</a:t>
            </a:r>
          </a:p>
        </p:txBody>
      </p:sp>
      <p:sp>
        <p:nvSpPr>
          <p:cNvPr id="26" name="Text Placeholder 4">
            <a:extLst>
              <a:ext uri="{FF2B5EF4-FFF2-40B4-BE49-F238E27FC236}">
                <a16:creationId xmlns:a16="http://schemas.microsoft.com/office/drawing/2014/main" id="{CE2B0F4B-F5CB-4B82-9E6A-7058CE95F99C}"/>
              </a:ext>
            </a:extLst>
          </p:cNvPr>
          <p:cNvSpPr>
            <a:spLocks noGrp="1"/>
          </p:cNvSpPr>
          <p:nvPr>
            <p:ph type="body" sz="quarter" idx="18" hasCustomPrompt="1"/>
          </p:nvPr>
        </p:nvSpPr>
        <p:spPr>
          <a:xfrm>
            <a:off x="4493217" y="4596391"/>
            <a:ext cx="3238912" cy="797788"/>
          </a:xfrm>
          <a:prstGeom prst="rect">
            <a:avLst/>
          </a:prstGeom>
        </p:spPr>
        <p:txBody>
          <a:bodyPr anchor="b">
            <a:noAutofit/>
          </a:bodyPr>
          <a:lstStyle>
            <a:lvl1pPr marL="0" indent="0" algn="ctr">
              <a:buNone/>
              <a:defRPr sz="168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27" name="Text Placeholder 6">
            <a:extLst>
              <a:ext uri="{FF2B5EF4-FFF2-40B4-BE49-F238E27FC236}">
                <a16:creationId xmlns:a16="http://schemas.microsoft.com/office/drawing/2014/main" id="{B716C2C0-3DD7-41F4-9F39-00A5F7291193}"/>
              </a:ext>
            </a:extLst>
          </p:cNvPr>
          <p:cNvSpPr>
            <a:spLocks noGrp="1"/>
          </p:cNvSpPr>
          <p:nvPr>
            <p:ph type="body" sz="quarter" idx="19" hasCustomPrompt="1"/>
          </p:nvPr>
        </p:nvSpPr>
        <p:spPr>
          <a:xfrm>
            <a:off x="4499980" y="5469387"/>
            <a:ext cx="3232151" cy="757234"/>
          </a:xfrm>
          <a:prstGeom prst="rect">
            <a:avLst/>
          </a:prstGeom>
        </p:spPr>
        <p:txBody>
          <a:bodyPr>
            <a:noAutofit/>
          </a:bodyPr>
          <a:lstStyle>
            <a:lvl1pPr marL="0" indent="0" algn="ctr">
              <a:buNone/>
              <a:defRPr sz="144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consecteteur</a:t>
            </a:r>
            <a:r>
              <a:rPr lang="en-US" dirty="0"/>
              <a:t> </a:t>
            </a:r>
            <a:r>
              <a:rPr lang="en-US" dirty="0" err="1"/>
              <a:t>solearus</a:t>
            </a:r>
            <a:r>
              <a:rPr lang="en-US" dirty="0"/>
              <a:t>.</a:t>
            </a:r>
          </a:p>
        </p:txBody>
      </p:sp>
      <p:sp>
        <p:nvSpPr>
          <p:cNvPr id="28" name="Text Placeholder 4">
            <a:extLst>
              <a:ext uri="{FF2B5EF4-FFF2-40B4-BE49-F238E27FC236}">
                <a16:creationId xmlns:a16="http://schemas.microsoft.com/office/drawing/2014/main" id="{1E43DDC4-70E9-42AD-BB3F-045F2FBFDF92}"/>
              </a:ext>
            </a:extLst>
          </p:cNvPr>
          <p:cNvSpPr>
            <a:spLocks noGrp="1"/>
          </p:cNvSpPr>
          <p:nvPr>
            <p:ph type="body" sz="quarter" idx="20" hasCustomPrompt="1"/>
          </p:nvPr>
        </p:nvSpPr>
        <p:spPr>
          <a:xfrm>
            <a:off x="7852781" y="4596391"/>
            <a:ext cx="3238912" cy="797788"/>
          </a:xfrm>
          <a:prstGeom prst="rect">
            <a:avLst/>
          </a:prstGeom>
        </p:spPr>
        <p:txBody>
          <a:bodyPr anchor="b">
            <a:noAutofit/>
          </a:bodyPr>
          <a:lstStyle>
            <a:lvl1pPr marL="0" indent="0" algn="ctr">
              <a:buNone/>
              <a:defRPr sz="168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29" name="Text Placeholder 6">
            <a:extLst>
              <a:ext uri="{FF2B5EF4-FFF2-40B4-BE49-F238E27FC236}">
                <a16:creationId xmlns:a16="http://schemas.microsoft.com/office/drawing/2014/main" id="{6645A1F9-071A-45EC-B034-515383716ED2}"/>
              </a:ext>
            </a:extLst>
          </p:cNvPr>
          <p:cNvSpPr>
            <a:spLocks noGrp="1"/>
          </p:cNvSpPr>
          <p:nvPr>
            <p:ph type="body" sz="quarter" idx="21" hasCustomPrompt="1"/>
          </p:nvPr>
        </p:nvSpPr>
        <p:spPr>
          <a:xfrm>
            <a:off x="7859543" y="5469387"/>
            <a:ext cx="3232151" cy="757234"/>
          </a:xfrm>
          <a:prstGeom prst="rect">
            <a:avLst/>
          </a:prstGeom>
        </p:spPr>
        <p:txBody>
          <a:bodyPr>
            <a:noAutofit/>
          </a:bodyPr>
          <a:lstStyle>
            <a:lvl1pPr marL="0" indent="0" algn="ctr">
              <a:buNone/>
              <a:defRPr sz="144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consecteteur</a:t>
            </a:r>
            <a:r>
              <a:rPr lang="en-US" dirty="0"/>
              <a:t> </a:t>
            </a:r>
            <a:r>
              <a:rPr lang="en-US" dirty="0" err="1"/>
              <a:t>solearus</a:t>
            </a:r>
            <a:r>
              <a:rPr lang="en-US" dirty="0"/>
              <a:t>.</a:t>
            </a:r>
          </a:p>
        </p:txBody>
      </p:sp>
      <p:sp>
        <p:nvSpPr>
          <p:cNvPr id="31" name="Text Placeholder 4">
            <a:extLst>
              <a:ext uri="{FF2B5EF4-FFF2-40B4-BE49-F238E27FC236}">
                <a16:creationId xmlns:a16="http://schemas.microsoft.com/office/drawing/2014/main" id="{16DA1910-BDAD-47ED-AE06-E8923333E18D}"/>
              </a:ext>
            </a:extLst>
          </p:cNvPr>
          <p:cNvSpPr>
            <a:spLocks noGrp="1"/>
          </p:cNvSpPr>
          <p:nvPr>
            <p:ph type="body" sz="quarter" idx="23" hasCustomPrompt="1"/>
          </p:nvPr>
        </p:nvSpPr>
        <p:spPr>
          <a:xfrm>
            <a:off x="1133654" y="1980223"/>
            <a:ext cx="3238912" cy="797788"/>
          </a:xfrm>
          <a:prstGeom prst="rect">
            <a:avLst/>
          </a:prstGeom>
        </p:spPr>
        <p:txBody>
          <a:bodyPr anchor="b">
            <a:noAutofit/>
          </a:bodyPr>
          <a:lstStyle>
            <a:lvl1pPr marL="0" indent="0" algn="ctr">
              <a:buNone/>
              <a:defRPr sz="168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32" name="Text Placeholder 6">
            <a:extLst>
              <a:ext uri="{FF2B5EF4-FFF2-40B4-BE49-F238E27FC236}">
                <a16:creationId xmlns:a16="http://schemas.microsoft.com/office/drawing/2014/main" id="{C2A1D6B5-9075-4C44-81B6-A5AACDE99CDA}"/>
              </a:ext>
            </a:extLst>
          </p:cNvPr>
          <p:cNvSpPr>
            <a:spLocks noGrp="1"/>
          </p:cNvSpPr>
          <p:nvPr>
            <p:ph type="body" sz="quarter" idx="24" hasCustomPrompt="1"/>
          </p:nvPr>
        </p:nvSpPr>
        <p:spPr>
          <a:xfrm>
            <a:off x="1140417" y="2853220"/>
            <a:ext cx="3232151" cy="757234"/>
          </a:xfrm>
          <a:prstGeom prst="rect">
            <a:avLst/>
          </a:prstGeom>
        </p:spPr>
        <p:txBody>
          <a:bodyPr>
            <a:noAutofit/>
          </a:bodyPr>
          <a:lstStyle>
            <a:lvl1pPr marL="0" indent="0" algn="ctr">
              <a:buNone/>
              <a:defRPr sz="144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consecteteur</a:t>
            </a:r>
            <a:r>
              <a:rPr lang="en-US" dirty="0"/>
              <a:t> </a:t>
            </a:r>
            <a:r>
              <a:rPr lang="en-US" dirty="0" err="1"/>
              <a:t>solearus</a:t>
            </a:r>
            <a:r>
              <a:rPr lang="en-US" dirty="0"/>
              <a:t>.</a:t>
            </a:r>
          </a:p>
        </p:txBody>
      </p:sp>
      <p:sp>
        <p:nvSpPr>
          <p:cNvPr id="34" name="Text Placeholder 4">
            <a:extLst>
              <a:ext uri="{FF2B5EF4-FFF2-40B4-BE49-F238E27FC236}">
                <a16:creationId xmlns:a16="http://schemas.microsoft.com/office/drawing/2014/main" id="{8B071EA7-FB0E-4C06-8304-37FED6D2CA5D}"/>
              </a:ext>
            </a:extLst>
          </p:cNvPr>
          <p:cNvSpPr>
            <a:spLocks noGrp="1"/>
          </p:cNvSpPr>
          <p:nvPr>
            <p:ph type="body" sz="quarter" idx="25" hasCustomPrompt="1"/>
          </p:nvPr>
        </p:nvSpPr>
        <p:spPr>
          <a:xfrm>
            <a:off x="1133654" y="4596391"/>
            <a:ext cx="3238912" cy="797788"/>
          </a:xfrm>
          <a:prstGeom prst="rect">
            <a:avLst/>
          </a:prstGeom>
        </p:spPr>
        <p:txBody>
          <a:bodyPr anchor="b">
            <a:noAutofit/>
          </a:bodyPr>
          <a:lstStyle>
            <a:lvl1pPr marL="0" indent="0" algn="ctr">
              <a:buNone/>
              <a:defRPr sz="168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Title Here</a:t>
            </a:r>
          </a:p>
        </p:txBody>
      </p:sp>
      <p:sp>
        <p:nvSpPr>
          <p:cNvPr id="35" name="Text Placeholder 6">
            <a:extLst>
              <a:ext uri="{FF2B5EF4-FFF2-40B4-BE49-F238E27FC236}">
                <a16:creationId xmlns:a16="http://schemas.microsoft.com/office/drawing/2014/main" id="{43AF2ADD-07BA-4EF3-AD76-FC0F81812F8C}"/>
              </a:ext>
            </a:extLst>
          </p:cNvPr>
          <p:cNvSpPr>
            <a:spLocks noGrp="1"/>
          </p:cNvSpPr>
          <p:nvPr>
            <p:ph type="body" sz="quarter" idx="26" hasCustomPrompt="1"/>
          </p:nvPr>
        </p:nvSpPr>
        <p:spPr>
          <a:xfrm>
            <a:off x="1140417" y="5469387"/>
            <a:ext cx="3232151" cy="757234"/>
          </a:xfrm>
          <a:prstGeom prst="rect">
            <a:avLst/>
          </a:prstGeom>
        </p:spPr>
        <p:txBody>
          <a:bodyPr>
            <a:noAutofit/>
          </a:bodyPr>
          <a:lstStyle>
            <a:lvl1pPr marL="0" indent="0" algn="ctr">
              <a:buNone/>
              <a:defRPr sz="144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consecteteur</a:t>
            </a:r>
            <a:r>
              <a:rPr lang="en-US" dirty="0"/>
              <a:t> </a:t>
            </a:r>
            <a:r>
              <a:rPr lang="en-US" dirty="0" err="1"/>
              <a:t>solearus</a:t>
            </a:r>
            <a:r>
              <a:rPr lang="en-US" dirty="0"/>
              <a:t>.</a:t>
            </a:r>
          </a:p>
        </p:txBody>
      </p:sp>
      <p:sp>
        <p:nvSpPr>
          <p:cNvPr id="36" name="Text Placeholder 19">
            <a:extLst>
              <a:ext uri="{FF2B5EF4-FFF2-40B4-BE49-F238E27FC236}">
                <a16:creationId xmlns:a16="http://schemas.microsoft.com/office/drawing/2014/main" id="{4A8899D3-31B7-4019-80B8-245691C687A9}"/>
              </a:ext>
            </a:extLst>
          </p:cNvPr>
          <p:cNvSpPr>
            <a:spLocks noGrp="1"/>
          </p:cNvSpPr>
          <p:nvPr>
            <p:ph type="body" sz="quarter" idx="27"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bg2"/>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sp>
        <p:nvSpPr>
          <p:cNvPr id="65" name="Slide Number Placeholder 2">
            <a:extLst>
              <a:ext uri="{FF2B5EF4-FFF2-40B4-BE49-F238E27FC236}">
                <a16:creationId xmlns:a16="http://schemas.microsoft.com/office/drawing/2014/main" id="{87A60FA2-89DA-4C6E-A7D6-D9817DFDC9F6}"/>
              </a:ext>
            </a:extLst>
          </p:cNvPr>
          <p:cNvSpPr>
            <a:spLocks noGrp="1"/>
          </p:cNvSpPr>
          <p:nvPr>
            <p:ph type="sldNum" sz="quarter" idx="10"/>
          </p:nvPr>
        </p:nvSpPr>
        <p:spPr>
          <a:xfrm>
            <a:off x="11326439" y="6356350"/>
            <a:ext cx="613311" cy="365125"/>
          </a:xfrm>
        </p:spPr>
        <p:txBody>
          <a:bodyPr/>
          <a:lstStyle>
            <a:lvl1pPr>
              <a:defRPr>
                <a:solidFill>
                  <a:schemeClr val="bg2"/>
                </a:solidFill>
              </a:defRPr>
            </a:lvl1pPr>
          </a:lstStyle>
          <a:p>
            <a:fld id="{71D586D2-677B-458F-B417-DB589973A882}" type="slidenum">
              <a:rPr lang="en-US" smtClean="0"/>
              <a:pPr/>
              <a:t>‹#›</a:t>
            </a:fld>
            <a:endParaRPr lang="en-US" dirty="0"/>
          </a:p>
        </p:txBody>
      </p:sp>
      <p:pic>
        <p:nvPicPr>
          <p:cNvPr id="39" name="Picture 38">
            <a:extLst>
              <a:ext uri="{FF2B5EF4-FFF2-40B4-BE49-F238E27FC236}">
                <a16:creationId xmlns:a16="http://schemas.microsoft.com/office/drawing/2014/main" id="{2CF82CCE-A6BE-44B9-839B-48CF775EAE9E}"/>
              </a:ext>
            </a:extLst>
          </p:cNvPr>
          <p:cNvPicPr>
            <a:picLocks noChangeAspect="1"/>
          </p:cNvPicPr>
          <p:nvPr/>
        </p:nvPicPr>
        <p:blipFill>
          <a:blip r:embed="rId4" cstate="screen">
            <a:biLevel thresh="25000"/>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spTree>
    <p:extLst>
      <p:ext uri="{BB962C8B-B14F-4D97-AF65-F5344CB8AC3E}">
        <p14:creationId xmlns:p14="http://schemas.microsoft.com/office/powerpoint/2010/main" val="122203092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ase Study">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CC8E913-E225-42FE-A188-4886984454AD}"/>
              </a:ext>
            </a:extLst>
          </p:cNvPr>
          <p:cNvSpPr/>
          <p:nvPr/>
        </p:nvSpPr>
        <p:spPr>
          <a:xfrm>
            <a:off x="4132448" y="0"/>
            <a:ext cx="8059552" cy="6858000"/>
          </a:xfrm>
          <a:prstGeom prst="rect">
            <a:avLst/>
          </a:prstGeom>
          <a:solidFill>
            <a:srgbClr val="ED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noProof="1">
              <a:latin typeface="Arial" panose="020B0604020202020204" pitchFamily="34" charset="0"/>
              <a:cs typeface="Arial" panose="020B0604020202020204" pitchFamily="34" charset="0"/>
            </a:endParaRPr>
          </a:p>
        </p:txBody>
      </p:sp>
      <p:sp>
        <p:nvSpPr>
          <p:cNvPr id="9" name="Title 8">
            <a:extLst>
              <a:ext uri="{FF2B5EF4-FFF2-40B4-BE49-F238E27FC236}">
                <a16:creationId xmlns:a16="http://schemas.microsoft.com/office/drawing/2014/main" id="{7A63EE89-B907-42CE-A093-BDAF5620B47A}"/>
              </a:ext>
            </a:extLst>
          </p:cNvPr>
          <p:cNvSpPr>
            <a:spLocks noGrp="1"/>
          </p:cNvSpPr>
          <p:nvPr>
            <p:ph type="title" hasCustomPrompt="1"/>
          </p:nvPr>
        </p:nvSpPr>
        <p:spPr>
          <a:xfrm>
            <a:off x="838201" y="594794"/>
            <a:ext cx="3294247" cy="1129231"/>
          </a:xfrm>
        </p:spPr>
        <p:txBody>
          <a:bodyPr>
            <a:noAutofit/>
          </a:bodyPr>
          <a:lstStyle>
            <a:lvl1pPr>
              <a:defRPr/>
            </a:lvl1pPr>
          </a:lstStyle>
          <a:p>
            <a:r>
              <a:rPr lang="en-US" dirty="0"/>
              <a:t>Click to edit title</a:t>
            </a:r>
          </a:p>
        </p:txBody>
      </p:sp>
      <p:pic>
        <p:nvPicPr>
          <p:cNvPr id="10" name="Picture 9" descr="001">
            <a:extLst>
              <a:ext uri="{FF2B5EF4-FFF2-40B4-BE49-F238E27FC236}">
                <a16:creationId xmlns:a16="http://schemas.microsoft.com/office/drawing/2014/main" id="{C53DAD77-5B69-4CA2-88B9-C20D94EEE98B}"/>
              </a:ext>
            </a:extLst>
          </p:cNvPr>
          <p:cNvPicPr>
            <a:picLocks noChangeAspect="1"/>
          </p:cNvPicPr>
          <p:nvPr/>
        </p:nvPicPr>
        <p:blipFill>
          <a:blip r:embed="rId2"/>
          <a:stretch>
            <a:fillRect/>
          </a:stretch>
        </p:blipFill>
        <p:spPr>
          <a:xfrm>
            <a:off x="199155" y="624204"/>
            <a:ext cx="604704" cy="279044"/>
          </a:xfrm>
          <a:prstGeom prst="rect">
            <a:avLst/>
          </a:prstGeom>
          <a:noFill/>
          <a:ln w="9525">
            <a:noFill/>
          </a:ln>
        </p:spPr>
      </p:pic>
      <p:sp>
        <p:nvSpPr>
          <p:cNvPr id="22" name="Text Placeholder 21">
            <a:extLst>
              <a:ext uri="{FF2B5EF4-FFF2-40B4-BE49-F238E27FC236}">
                <a16:creationId xmlns:a16="http://schemas.microsoft.com/office/drawing/2014/main" id="{35EADE11-ED4A-412B-8FF2-15EAC6237973}"/>
              </a:ext>
            </a:extLst>
          </p:cNvPr>
          <p:cNvSpPr>
            <a:spLocks noGrp="1"/>
          </p:cNvSpPr>
          <p:nvPr>
            <p:ph type="body" sz="quarter" idx="12"/>
          </p:nvPr>
        </p:nvSpPr>
        <p:spPr>
          <a:xfrm>
            <a:off x="838200" y="2428874"/>
            <a:ext cx="3294247" cy="4160837"/>
          </a:xfrm>
          <a:prstGeom prst="rect">
            <a:avLst/>
          </a:prstGeom>
        </p:spPr>
        <p:txBody>
          <a:bodyPr>
            <a:noAutofit/>
          </a:bodyPr>
          <a:lstStyle>
            <a:lvl1pPr marL="91440">
              <a:defRPr sz="1400">
                <a:solidFill>
                  <a:schemeClr val="accent5"/>
                </a:solidFill>
              </a:defRPr>
            </a:lvl1pPr>
            <a:lvl2pPr>
              <a:defRPr sz="1400"/>
            </a:lvl2pPr>
            <a:lvl3pPr>
              <a:defRPr sz="1400"/>
            </a:lvl3pPr>
            <a:lvl4pPr>
              <a:defRPr sz="1400"/>
            </a:lvl4pPr>
            <a:lvl5pPr>
              <a:defRPr sz="1400"/>
            </a:lvl5pPr>
          </a:lstStyle>
          <a:p>
            <a:pPr lvl="0"/>
            <a:r>
              <a:rPr lang="en-US"/>
              <a:t>Click to edit Master text styles</a:t>
            </a:r>
          </a:p>
        </p:txBody>
      </p:sp>
      <p:sp>
        <p:nvSpPr>
          <p:cNvPr id="34" name="Text Placeholder 11">
            <a:extLst>
              <a:ext uri="{FF2B5EF4-FFF2-40B4-BE49-F238E27FC236}">
                <a16:creationId xmlns:a16="http://schemas.microsoft.com/office/drawing/2014/main" id="{F550859C-0915-42F0-8BE9-12D7C89EE0AA}"/>
              </a:ext>
            </a:extLst>
          </p:cNvPr>
          <p:cNvSpPr>
            <a:spLocks noGrp="1"/>
          </p:cNvSpPr>
          <p:nvPr>
            <p:ph type="body" sz="quarter" idx="29" hasCustomPrompt="1"/>
          </p:nvPr>
        </p:nvSpPr>
        <p:spPr>
          <a:xfrm>
            <a:off x="4615901" y="530829"/>
            <a:ext cx="7048451" cy="351806"/>
          </a:xfrm>
          <a:prstGeom prst="rect">
            <a:avLst/>
          </a:prstGeom>
        </p:spPr>
        <p:txBody>
          <a:bodyPr>
            <a:noAutofit/>
          </a:bodyPr>
          <a:lstStyle>
            <a:lvl1pPr marL="0" indent="0" algn="l" defTabSz="822928" rtl="0" eaLnBrk="1" fontAlgn="auto" latinLnBrk="0" hangingPunct="1">
              <a:lnSpc>
                <a:spcPct val="90000"/>
              </a:lnSpc>
              <a:spcBef>
                <a:spcPct val="0"/>
              </a:spcBef>
              <a:spcAft>
                <a:spcPts val="0"/>
              </a:spcAft>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fontAlgn="auto" latinLnBrk="0" hangingPunct="1">
              <a:lnSpc>
                <a:spcPct val="110000"/>
              </a:lnSpc>
              <a:spcBef>
                <a:spcPts val="1200"/>
              </a:spcBef>
              <a:spcAft>
                <a:spcPts val="0"/>
              </a:spcAft>
              <a:buClr>
                <a:schemeClr val="accent4"/>
              </a:buClr>
              <a:buFont typeface="Arial" panose="020B0604020202020204" pitchFamily="34" charset="0"/>
              <a:buNone/>
            </a:pPr>
            <a:r>
              <a:rPr lang="en-US" dirty="0"/>
              <a:t>Challenge</a:t>
            </a:r>
          </a:p>
        </p:txBody>
      </p:sp>
      <p:sp>
        <p:nvSpPr>
          <p:cNvPr id="35" name="Text Placeholder 11">
            <a:extLst>
              <a:ext uri="{FF2B5EF4-FFF2-40B4-BE49-F238E27FC236}">
                <a16:creationId xmlns:a16="http://schemas.microsoft.com/office/drawing/2014/main" id="{CD89BEA9-6544-47DB-8FBF-58F51D284717}"/>
              </a:ext>
            </a:extLst>
          </p:cNvPr>
          <p:cNvSpPr>
            <a:spLocks noGrp="1"/>
          </p:cNvSpPr>
          <p:nvPr>
            <p:ph type="body" sz="quarter" idx="31" hasCustomPrompt="1"/>
          </p:nvPr>
        </p:nvSpPr>
        <p:spPr>
          <a:xfrm>
            <a:off x="4615901" y="2182414"/>
            <a:ext cx="7048451" cy="351806"/>
          </a:xfrm>
          <a:prstGeom prst="rect">
            <a:avLst/>
          </a:prstGeom>
        </p:spPr>
        <p:txBody>
          <a:bodyPr>
            <a:noAutofit/>
          </a:bodyPr>
          <a:lstStyle>
            <a:lvl1pPr marL="0" indent="0" algn="l" defTabSz="822928" rtl="0" eaLnBrk="1" fontAlgn="auto" latinLnBrk="0" hangingPunct="1">
              <a:lnSpc>
                <a:spcPct val="90000"/>
              </a:lnSpc>
              <a:spcBef>
                <a:spcPct val="0"/>
              </a:spcBef>
              <a:spcAft>
                <a:spcPts val="0"/>
              </a:spcAft>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fontAlgn="auto" latinLnBrk="0" hangingPunct="1">
              <a:lnSpc>
                <a:spcPct val="110000"/>
              </a:lnSpc>
              <a:spcBef>
                <a:spcPts val="1200"/>
              </a:spcBef>
              <a:spcAft>
                <a:spcPts val="0"/>
              </a:spcAft>
              <a:buClr>
                <a:schemeClr val="accent4"/>
              </a:buClr>
              <a:buFont typeface="Arial" panose="020B0604020202020204" pitchFamily="34" charset="0"/>
              <a:buNone/>
            </a:pPr>
            <a:r>
              <a:rPr lang="en-US" dirty="0"/>
              <a:t>Solution</a:t>
            </a:r>
          </a:p>
        </p:txBody>
      </p:sp>
      <p:sp>
        <p:nvSpPr>
          <p:cNvPr id="36" name="Text Placeholder 11">
            <a:extLst>
              <a:ext uri="{FF2B5EF4-FFF2-40B4-BE49-F238E27FC236}">
                <a16:creationId xmlns:a16="http://schemas.microsoft.com/office/drawing/2014/main" id="{F3AA7D57-B3C6-48BA-B43C-738B96C558E6}"/>
              </a:ext>
            </a:extLst>
          </p:cNvPr>
          <p:cNvSpPr>
            <a:spLocks noGrp="1"/>
          </p:cNvSpPr>
          <p:nvPr>
            <p:ph type="body" sz="quarter" idx="33" hasCustomPrompt="1"/>
          </p:nvPr>
        </p:nvSpPr>
        <p:spPr>
          <a:xfrm>
            <a:off x="4615901" y="4213733"/>
            <a:ext cx="7048451" cy="351806"/>
          </a:xfrm>
          <a:prstGeom prst="rect">
            <a:avLst/>
          </a:prstGeom>
        </p:spPr>
        <p:txBody>
          <a:bodyPr>
            <a:noAutofit/>
          </a:bodyPr>
          <a:lstStyle>
            <a:lvl1pPr marL="0" indent="0" algn="l" defTabSz="822928" rtl="0" eaLnBrk="1" fontAlgn="auto" latinLnBrk="0" hangingPunct="1">
              <a:lnSpc>
                <a:spcPct val="90000"/>
              </a:lnSpc>
              <a:spcBef>
                <a:spcPct val="0"/>
              </a:spcBef>
              <a:spcAft>
                <a:spcPts val="0"/>
              </a:spcAft>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fontAlgn="auto" latinLnBrk="0" hangingPunct="1">
              <a:lnSpc>
                <a:spcPct val="110000"/>
              </a:lnSpc>
              <a:spcBef>
                <a:spcPts val="1200"/>
              </a:spcBef>
              <a:spcAft>
                <a:spcPts val="0"/>
              </a:spcAft>
              <a:buClr>
                <a:schemeClr val="accent4"/>
              </a:buClr>
              <a:buFont typeface="Arial" panose="020B0604020202020204" pitchFamily="34" charset="0"/>
              <a:buNone/>
            </a:pPr>
            <a:r>
              <a:rPr lang="en-US" dirty="0"/>
              <a:t>Results</a:t>
            </a:r>
          </a:p>
        </p:txBody>
      </p:sp>
      <p:sp>
        <p:nvSpPr>
          <p:cNvPr id="37" name="Text Placeholder 11">
            <a:extLst>
              <a:ext uri="{FF2B5EF4-FFF2-40B4-BE49-F238E27FC236}">
                <a16:creationId xmlns:a16="http://schemas.microsoft.com/office/drawing/2014/main" id="{6009DC16-2539-4713-A3BF-A51D45DD2E7B}"/>
              </a:ext>
            </a:extLst>
          </p:cNvPr>
          <p:cNvSpPr>
            <a:spLocks noGrp="1"/>
          </p:cNvSpPr>
          <p:nvPr>
            <p:ph type="body" sz="quarter" idx="36" hasCustomPrompt="1"/>
          </p:nvPr>
        </p:nvSpPr>
        <p:spPr>
          <a:xfrm>
            <a:off x="4615900" y="968301"/>
            <a:ext cx="7048451" cy="1141314"/>
          </a:xfrm>
          <a:prstGeom prst="rect">
            <a:avLst/>
          </a:prstGeom>
        </p:spPr>
        <p:txBody>
          <a:bodyPr>
            <a:noAutofit/>
          </a:bodyPr>
          <a:lstStyle>
            <a:lvl1pPr marL="0" indent="0" algn="l" defTabSz="822928" rtl="0" eaLnBrk="1" fontAlgn="auto" latinLnBrk="0" hangingPunct="1">
              <a:lnSpc>
                <a:spcPts val="1800"/>
              </a:lnSpc>
              <a:spcBef>
                <a:spcPct val="0"/>
              </a:spcBef>
              <a:spcAft>
                <a:spcPts val="0"/>
              </a:spcAft>
              <a:buNone/>
              <a:defRPr lang="en-US" sz="1400" b="0" i="0" kern="1200" dirty="0">
                <a:solidFill>
                  <a:schemeClr val="accent5"/>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Nunc fermentum </a:t>
            </a:r>
            <a:r>
              <a:rPr lang="en-US" dirty="0" err="1"/>
              <a:t>quam</a:t>
            </a:r>
            <a:r>
              <a:rPr lang="en-US" dirty="0"/>
              <a:t> </a:t>
            </a:r>
            <a:r>
              <a:rPr lang="en-US" dirty="0" err="1"/>
              <a:t>quis</a:t>
            </a:r>
            <a:r>
              <a:rPr lang="en-US" dirty="0"/>
              <a:t> </a:t>
            </a:r>
            <a:r>
              <a:rPr lang="en-US" dirty="0" err="1"/>
              <a:t>justo</a:t>
            </a:r>
            <a:r>
              <a:rPr lang="en-US" dirty="0"/>
              <a:t> </a:t>
            </a:r>
            <a:r>
              <a:rPr lang="en-US" dirty="0" err="1"/>
              <a:t>varius</a:t>
            </a:r>
            <a:r>
              <a:rPr lang="en-US" dirty="0"/>
              <a:t>, ac gravida </a:t>
            </a:r>
            <a:r>
              <a:rPr lang="en-US" dirty="0" err="1"/>
              <a:t>justo</a:t>
            </a:r>
            <a:r>
              <a:rPr lang="en-US" dirty="0"/>
              <a:t> </a:t>
            </a:r>
            <a:r>
              <a:rPr lang="en-US" dirty="0" err="1"/>
              <a:t>consectetur</a:t>
            </a:r>
            <a:r>
              <a:rPr lang="en-US" dirty="0"/>
              <a:t>. Sed </a:t>
            </a:r>
            <a:r>
              <a:rPr lang="en-US" dirty="0" err="1"/>
              <a:t>ullamcorper</a:t>
            </a:r>
            <a:r>
              <a:rPr lang="en-US" dirty="0"/>
              <a:t> </a:t>
            </a:r>
            <a:r>
              <a:rPr lang="en-US" dirty="0" err="1"/>
              <a:t>est</a:t>
            </a:r>
            <a:r>
              <a:rPr lang="en-US" dirty="0"/>
              <a:t> vel </a:t>
            </a:r>
            <a:r>
              <a:rPr lang="en-US" dirty="0" err="1"/>
              <a:t>mauris</a:t>
            </a:r>
            <a:r>
              <a:rPr lang="en-US" dirty="0"/>
              <a:t> </a:t>
            </a:r>
            <a:r>
              <a:rPr lang="en-US" dirty="0" err="1"/>
              <a:t>tincidunt</a:t>
            </a:r>
            <a:r>
              <a:rPr lang="en-US" dirty="0"/>
              <a:t> </a:t>
            </a:r>
            <a:r>
              <a:rPr lang="en-US" dirty="0" err="1"/>
              <a:t>mollis</a:t>
            </a:r>
            <a:r>
              <a:rPr lang="en-US" dirty="0"/>
              <a:t>. </a:t>
            </a:r>
            <a:r>
              <a:rPr lang="en-US" dirty="0" err="1"/>
              <a:t>Aliquam</a:t>
            </a:r>
            <a:r>
              <a:rPr lang="en-US" dirty="0"/>
              <a:t> </a:t>
            </a:r>
            <a:r>
              <a:rPr lang="en-US" dirty="0" err="1"/>
              <a:t>congue</a:t>
            </a:r>
            <a:r>
              <a:rPr lang="en-US" dirty="0"/>
              <a:t> </a:t>
            </a:r>
            <a:r>
              <a:rPr lang="en-US" dirty="0" err="1"/>
              <a:t>sagittis</a:t>
            </a:r>
            <a:r>
              <a:rPr lang="en-US" dirty="0"/>
              <a:t>.</a:t>
            </a:r>
          </a:p>
        </p:txBody>
      </p:sp>
      <p:sp>
        <p:nvSpPr>
          <p:cNvPr id="38" name="Text Placeholder 11">
            <a:extLst>
              <a:ext uri="{FF2B5EF4-FFF2-40B4-BE49-F238E27FC236}">
                <a16:creationId xmlns:a16="http://schemas.microsoft.com/office/drawing/2014/main" id="{3ABBB862-A302-4B75-9519-D48AED49450F}"/>
              </a:ext>
            </a:extLst>
          </p:cNvPr>
          <p:cNvSpPr>
            <a:spLocks noGrp="1"/>
          </p:cNvSpPr>
          <p:nvPr>
            <p:ph type="body" sz="quarter" idx="37" hasCustomPrompt="1"/>
          </p:nvPr>
        </p:nvSpPr>
        <p:spPr>
          <a:xfrm>
            <a:off x="4615900" y="2607019"/>
            <a:ext cx="7048451" cy="1535252"/>
          </a:xfrm>
          <a:prstGeom prst="rect">
            <a:avLst/>
          </a:prstGeom>
        </p:spPr>
        <p:txBody>
          <a:bodyPr>
            <a:noAutofit/>
          </a:bodyPr>
          <a:lstStyle>
            <a:lvl1pPr marL="0" indent="0" algn="l" defTabSz="822928" rtl="0" eaLnBrk="1" fontAlgn="auto" latinLnBrk="0" hangingPunct="1">
              <a:lnSpc>
                <a:spcPts val="1800"/>
              </a:lnSpc>
              <a:spcBef>
                <a:spcPct val="0"/>
              </a:spcBef>
              <a:spcAft>
                <a:spcPts val="0"/>
              </a:spcAft>
              <a:buNone/>
              <a:defRPr lang="en-US" sz="1400" b="0" i="0" kern="1200" dirty="0">
                <a:solidFill>
                  <a:schemeClr val="accent5"/>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Nunc fermentum </a:t>
            </a:r>
            <a:r>
              <a:rPr lang="en-US" dirty="0" err="1"/>
              <a:t>quam</a:t>
            </a:r>
            <a:r>
              <a:rPr lang="en-US" dirty="0"/>
              <a:t> </a:t>
            </a:r>
            <a:r>
              <a:rPr lang="en-US" dirty="0" err="1"/>
              <a:t>quis</a:t>
            </a:r>
            <a:r>
              <a:rPr lang="en-US" dirty="0"/>
              <a:t> </a:t>
            </a:r>
            <a:r>
              <a:rPr lang="en-US" dirty="0" err="1"/>
              <a:t>justo</a:t>
            </a:r>
            <a:r>
              <a:rPr lang="en-US" dirty="0"/>
              <a:t> </a:t>
            </a:r>
            <a:r>
              <a:rPr lang="en-US" dirty="0" err="1"/>
              <a:t>varius</a:t>
            </a:r>
            <a:r>
              <a:rPr lang="en-US" dirty="0"/>
              <a:t>, ac gravida </a:t>
            </a:r>
            <a:r>
              <a:rPr lang="en-US" dirty="0" err="1"/>
              <a:t>justo</a:t>
            </a:r>
            <a:r>
              <a:rPr lang="en-US" dirty="0"/>
              <a:t> </a:t>
            </a:r>
            <a:r>
              <a:rPr lang="en-US" dirty="0" err="1"/>
              <a:t>consectetur</a:t>
            </a:r>
            <a:r>
              <a:rPr lang="en-US" dirty="0"/>
              <a:t>. Sed </a:t>
            </a:r>
            <a:r>
              <a:rPr lang="en-US" dirty="0" err="1"/>
              <a:t>ullamcorper</a:t>
            </a:r>
            <a:r>
              <a:rPr lang="en-US" dirty="0"/>
              <a:t> </a:t>
            </a:r>
            <a:r>
              <a:rPr lang="en-US" dirty="0" err="1"/>
              <a:t>est</a:t>
            </a:r>
            <a:r>
              <a:rPr lang="en-US" dirty="0"/>
              <a:t> vel </a:t>
            </a:r>
            <a:r>
              <a:rPr lang="en-US" dirty="0" err="1"/>
              <a:t>mauris</a:t>
            </a:r>
            <a:r>
              <a:rPr lang="en-US" dirty="0"/>
              <a:t> </a:t>
            </a:r>
            <a:r>
              <a:rPr lang="en-US" dirty="0" err="1"/>
              <a:t>tincidunt</a:t>
            </a:r>
            <a:r>
              <a:rPr lang="en-US" dirty="0"/>
              <a:t> </a:t>
            </a:r>
            <a:r>
              <a:rPr lang="en-US" dirty="0" err="1"/>
              <a:t>mollis</a:t>
            </a:r>
            <a:r>
              <a:rPr lang="en-US" dirty="0"/>
              <a:t>. </a:t>
            </a:r>
            <a:r>
              <a:rPr lang="en-US" dirty="0" err="1"/>
              <a:t>Aliquam</a:t>
            </a:r>
            <a:r>
              <a:rPr lang="en-US" dirty="0"/>
              <a:t> </a:t>
            </a:r>
            <a:r>
              <a:rPr lang="en-US" dirty="0" err="1"/>
              <a:t>congue</a:t>
            </a:r>
            <a:r>
              <a:rPr lang="en-US" dirty="0"/>
              <a:t> </a:t>
            </a:r>
            <a:r>
              <a:rPr lang="en-US" dirty="0" err="1"/>
              <a:t>sagittis</a:t>
            </a:r>
            <a:r>
              <a:rPr lang="en-US" dirty="0"/>
              <a:t>.</a:t>
            </a:r>
          </a:p>
        </p:txBody>
      </p:sp>
      <p:sp>
        <p:nvSpPr>
          <p:cNvPr id="39" name="Text Placeholder 11">
            <a:extLst>
              <a:ext uri="{FF2B5EF4-FFF2-40B4-BE49-F238E27FC236}">
                <a16:creationId xmlns:a16="http://schemas.microsoft.com/office/drawing/2014/main" id="{7A40C66D-128E-424F-BA2F-AAA56CEFFEE8}"/>
              </a:ext>
            </a:extLst>
          </p:cNvPr>
          <p:cNvSpPr>
            <a:spLocks noGrp="1"/>
          </p:cNvSpPr>
          <p:nvPr>
            <p:ph type="body" sz="quarter" idx="38" hasCustomPrompt="1"/>
          </p:nvPr>
        </p:nvSpPr>
        <p:spPr>
          <a:xfrm>
            <a:off x="4615900" y="4636533"/>
            <a:ext cx="7048451" cy="1583292"/>
          </a:xfrm>
          <a:prstGeom prst="rect">
            <a:avLst/>
          </a:prstGeom>
        </p:spPr>
        <p:txBody>
          <a:bodyPr>
            <a:noAutofit/>
          </a:bodyPr>
          <a:lstStyle>
            <a:lvl1pPr marL="0" indent="0" algn="l" defTabSz="822928" rtl="0" eaLnBrk="1" fontAlgn="auto" latinLnBrk="0" hangingPunct="1">
              <a:lnSpc>
                <a:spcPts val="1800"/>
              </a:lnSpc>
              <a:spcBef>
                <a:spcPct val="0"/>
              </a:spcBef>
              <a:spcAft>
                <a:spcPts val="0"/>
              </a:spcAft>
              <a:buNone/>
              <a:defRPr lang="en-US" sz="1400" b="0" i="0" kern="1200" dirty="0">
                <a:solidFill>
                  <a:schemeClr val="accent5"/>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Nunc fermentum </a:t>
            </a:r>
            <a:r>
              <a:rPr lang="en-US" dirty="0" err="1"/>
              <a:t>quam</a:t>
            </a:r>
            <a:r>
              <a:rPr lang="en-US" dirty="0"/>
              <a:t> </a:t>
            </a:r>
            <a:r>
              <a:rPr lang="en-US" dirty="0" err="1"/>
              <a:t>quis</a:t>
            </a:r>
            <a:r>
              <a:rPr lang="en-US" dirty="0"/>
              <a:t> </a:t>
            </a:r>
            <a:r>
              <a:rPr lang="en-US" dirty="0" err="1"/>
              <a:t>justo</a:t>
            </a:r>
            <a:r>
              <a:rPr lang="en-US" dirty="0"/>
              <a:t> </a:t>
            </a:r>
            <a:r>
              <a:rPr lang="en-US" dirty="0" err="1"/>
              <a:t>varius</a:t>
            </a:r>
            <a:r>
              <a:rPr lang="en-US" dirty="0"/>
              <a:t>, ac gravida </a:t>
            </a:r>
            <a:r>
              <a:rPr lang="en-US" dirty="0" err="1"/>
              <a:t>justo</a:t>
            </a:r>
            <a:r>
              <a:rPr lang="en-US" dirty="0"/>
              <a:t> </a:t>
            </a:r>
            <a:r>
              <a:rPr lang="en-US" dirty="0" err="1"/>
              <a:t>consectetur</a:t>
            </a:r>
            <a:r>
              <a:rPr lang="en-US" dirty="0"/>
              <a:t>. Sed </a:t>
            </a:r>
            <a:r>
              <a:rPr lang="en-US" dirty="0" err="1"/>
              <a:t>ullamcorper</a:t>
            </a:r>
            <a:r>
              <a:rPr lang="en-US" dirty="0"/>
              <a:t> </a:t>
            </a:r>
            <a:r>
              <a:rPr lang="en-US" dirty="0" err="1"/>
              <a:t>est</a:t>
            </a:r>
            <a:r>
              <a:rPr lang="en-US" dirty="0"/>
              <a:t> vel </a:t>
            </a:r>
            <a:r>
              <a:rPr lang="en-US" dirty="0" err="1"/>
              <a:t>mauris</a:t>
            </a:r>
            <a:r>
              <a:rPr lang="en-US" dirty="0"/>
              <a:t> </a:t>
            </a:r>
            <a:r>
              <a:rPr lang="en-US" dirty="0" err="1"/>
              <a:t>tincidunt</a:t>
            </a:r>
            <a:r>
              <a:rPr lang="en-US" dirty="0"/>
              <a:t> </a:t>
            </a:r>
            <a:r>
              <a:rPr lang="en-US" dirty="0" err="1"/>
              <a:t>mollis</a:t>
            </a:r>
            <a:r>
              <a:rPr lang="en-US" dirty="0"/>
              <a:t>. </a:t>
            </a:r>
            <a:r>
              <a:rPr lang="en-US" dirty="0" err="1"/>
              <a:t>Aliquam</a:t>
            </a:r>
            <a:r>
              <a:rPr lang="en-US" dirty="0"/>
              <a:t> </a:t>
            </a:r>
            <a:r>
              <a:rPr lang="en-US" dirty="0" err="1"/>
              <a:t>congue</a:t>
            </a:r>
            <a:r>
              <a:rPr lang="en-US" dirty="0"/>
              <a:t> </a:t>
            </a:r>
            <a:r>
              <a:rPr lang="en-US" dirty="0" err="1"/>
              <a:t>sagittis</a:t>
            </a:r>
            <a:r>
              <a:rPr lang="en-US" dirty="0"/>
              <a:t>.</a:t>
            </a:r>
          </a:p>
        </p:txBody>
      </p:sp>
      <p:sp>
        <p:nvSpPr>
          <p:cNvPr id="40" name="Text Placeholder 8">
            <a:extLst>
              <a:ext uri="{FF2B5EF4-FFF2-40B4-BE49-F238E27FC236}">
                <a16:creationId xmlns:a16="http://schemas.microsoft.com/office/drawing/2014/main" id="{AD8A160D-FA13-41BD-B704-44948B74FDF3}"/>
              </a:ext>
            </a:extLst>
          </p:cNvPr>
          <p:cNvSpPr>
            <a:spLocks noGrp="1"/>
          </p:cNvSpPr>
          <p:nvPr>
            <p:ph type="body" sz="quarter" idx="39" hasCustomPrompt="1"/>
          </p:nvPr>
        </p:nvSpPr>
        <p:spPr>
          <a:xfrm>
            <a:off x="838199" y="1828800"/>
            <a:ext cx="3294250" cy="529517"/>
          </a:xfrm>
          <a:prstGeom prst="rect">
            <a:avLst/>
          </a:prstGeom>
        </p:spPr>
        <p:txBody>
          <a:bodyPr anchor="b">
            <a:noAutofit/>
          </a:bodyPr>
          <a:lstStyle>
            <a:lvl1pPr marL="0" indent="0" algn="l" defTabSz="914400" rtl="0" eaLnBrk="1" latinLnBrk="0" hangingPunct="1">
              <a:lnSpc>
                <a:spcPct val="110000"/>
              </a:lnSpc>
              <a:spcBef>
                <a:spcPts val="1200"/>
              </a:spcBef>
              <a:buClr>
                <a:schemeClr val="accent4"/>
              </a:buClr>
              <a:buFont typeface="Arial" panose="020B0604020202020204" pitchFamily="34" charse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vl2pPr>
              <a:defRPr lang="en-US" dirty="0" smtClean="0"/>
            </a:lvl2pPr>
            <a:lvl3pPr>
              <a:defRPr lang="en-US" dirty="0" smtClean="0"/>
            </a:lvl3pPr>
            <a:lvl4pPr>
              <a:defRPr lang="en-US" dirty="0" smtClean="0"/>
            </a:lvl4pPr>
            <a:lvl5pPr>
              <a:defRPr lang="en-US" dirty="0"/>
            </a:lvl5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Company Profile</a:t>
            </a:r>
          </a:p>
        </p:txBody>
      </p:sp>
      <p:sp>
        <p:nvSpPr>
          <p:cNvPr id="21" name="Text Placeholder 19">
            <a:extLst>
              <a:ext uri="{FF2B5EF4-FFF2-40B4-BE49-F238E27FC236}">
                <a16:creationId xmlns:a16="http://schemas.microsoft.com/office/drawing/2014/main" id="{B8DF6E7B-58D0-4517-9F42-E459C2996EA7}"/>
              </a:ext>
            </a:extLst>
          </p:cNvPr>
          <p:cNvSpPr>
            <a:spLocks noGrp="1"/>
          </p:cNvSpPr>
          <p:nvPr>
            <p:ph type="body" sz="quarter" idx="15" hasCustomPrompt="1"/>
          </p:nvPr>
        </p:nvSpPr>
        <p:spPr>
          <a:xfrm>
            <a:off x="835389" y="171976"/>
            <a:ext cx="3294247"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cxnSp>
        <p:nvCxnSpPr>
          <p:cNvPr id="19" name="Straight Connector 18">
            <a:extLst>
              <a:ext uri="{FF2B5EF4-FFF2-40B4-BE49-F238E27FC236}">
                <a16:creationId xmlns:a16="http://schemas.microsoft.com/office/drawing/2014/main" id="{9B222192-CC29-4246-A0B4-82804A0891F1}"/>
              </a:ext>
            </a:extLst>
          </p:cNvPr>
          <p:cNvCxnSpPr>
            <a:cxnSpLocks/>
          </p:cNvCxnSpPr>
          <p:nvPr/>
        </p:nvCxnSpPr>
        <p:spPr>
          <a:xfrm>
            <a:off x="11259516" y="6457265"/>
            <a:ext cx="0" cy="169998"/>
          </a:xfrm>
          <a:prstGeom prst="line">
            <a:avLst/>
          </a:prstGeom>
          <a:ln w="12700">
            <a:solidFill>
              <a:srgbClr val="FFC600"/>
            </a:solidFill>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A124D769-1A71-45C0-976A-5ABB644EA3C5}"/>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sp>
        <p:nvSpPr>
          <p:cNvPr id="24" name="Slide Number Placeholder 2">
            <a:extLst>
              <a:ext uri="{FF2B5EF4-FFF2-40B4-BE49-F238E27FC236}">
                <a16:creationId xmlns:a16="http://schemas.microsoft.com/office/drawing/2014/main" id="{4D2E5299-80D5-4A16-A6A9-6E892C9AA9F4}"/>
              </a:ext>
            </a:extLst>
          </p:cNvPr>
          <p:cNvSpPr>
            <a:spLocks noGrp="1"/>
          </p:cNvSpPr>
          <p:nvPr>
            <p:ph type="sldNum" sz="quarter" idx="10"/>
          </p:nvPr>
        </p:nvSpPr>
        <p:spPr>
          <a:xfrm>
            <a:off x="11326439" y="6356350"/>
            <a:ext cx="613311" cy="365125"/>
          </a:xfrm>
        </p:spPr>
        <p:txBody>
          <a:bodyPr/>
          <a:lstStyle/>
          <a:p>
            <a:fld id="{71D586D2-677B-458F-B417-DB589973A882}" type="slidenum">
              <a:rPr lang="en-US" smtClean="0"/>
              <a:pPr/>
              <a:t>‹#›</a:t>
            </a:fld>
            <a:endParaRPr lang="en-US" dirty="0"/>
          </a:p>
        </p:txBody>
      </p:sp>
    </p:spTree>
    <p:extLst>
      <p:ext uri="{BB962C8B-B14F-4D97-AF65-F5344CB8AC3E}">
        <p14:creationId xmlns:p14="http://schemas.microsoft.com/office/powerpoint/2010/main" val="424224124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ase Study - QUOTE">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CC8E913-E225-42FE-A188-4886984454AD}"/>
              </a:ext>
            </a:extLst>
          </p:cNvPr>
          <p:cNvSpPr/>
          <p:nvPr/>
        </p:nvSpPr>
        <p:spPr>
          <a:xfrm>
            <a:off x="4132448" y="0"/>
            <a:ext cx="8059552" cy="6858000"/>
          </a:xfrm>
          <a:prstGeom prst="rect">
            <a:avLst/>
          </a:prstGeom>
          <a:solidFill>
            <a:srgbClr val="ED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noProof="1">
              <a:latin typeface="Arial" panose="020B0604020202020204" pitchFamily="34" charset="0"/>
              <a:cs typeface="Arial" panose="020B0604020202020204" pitchFamily="34" charset="0"/>
            </a:endParaRPr>
          </a:p>
        </p:txBody>
      </p:sp>
      <p:sp>
        <p:nvSpPr>
          <p:cNvPr id="9" name="Title 8">
            <a:extLst>
              <a:ext uri="{FF2B5EF4-FFF2-40B4-BE49-F238E27FC236}">
                <a16:creationId xmlns:a16="http://schemas.microsoft.com/office/drawing/2014/main" id="{7A63EE89-B907-42CE-A093-BDAF5620B47A}"/>
              </a:ext>
            </a:extLst>
          </p:cNvPr>
          <p:cNvSpPr>
            <a:spLocks noGrp="1"/>
          </p:cNvSpPr>
          <p:nvPr>
            <p:ph type="title" hasCustomPrompt="1"/>
          </p:nvPr>
        </p:nvSpPr>
        <p:spPr>
          <a:xfrm>
            <a:off x="838201" y="594794"/>
            <a:ext cx="3294247" cy="1129231"/>
          </a:xfrm>
        </p:spPr>
        <p:txBody>
          <a:bodyPr>
            <a:noAutofit/>
          </a:bodyPr>
          <a:lstStyle>
            <a:lvl1pPr>
              <a:defRPr/>
            </a:lvl1pPr>
          </a:lstStyle>
          <a:p>
            <a:r>
              <a:rPr lang="en-US" dirty="0"/>
              <a:t>Click to edit title</a:t>
            </a:r>
          </a:p>
        </p:txBody>
      </p:sp>
      <p:pic>
        <p:nvPicPr>
          <p:cNvPr id="10" name="Picture 9" descr="001">
            <a:extLst>
              <a:ext uri="{FF2B5EF4-FFF2-40B4-BE49-F238E27FC236}">
                <a16:creationId xmlns:a16="http://schemas.microsoft.com/office/drawing/2014/main" id="{C53DAD77-5B69-4CA2-88B9-C20D94EEE98B}"/>
              </a:ext>
            </a:extLst>
          </p:cNvPr>
          <p:cNvPicPr>
            <a:picLocks noChangeAspect="1"/>
          </p:cNvPicPr>
          <p:nvPr/>
        </p:nvPicPr>
        <p:blipFill>
          <a:blip r:embed="rId2"/>
          <a:stretch>
            <a:fillRect/>
          </a:stretch>
        </p:blipFill>
        <p:spPr>
          <a:xfrm>
            <a:off x="199155" y="624204"/>
            <a:ext cx="604704" cy="279044"/>
          </a:xfrm>
          <a:prstGeom prst="rect">
            <a:avLst/>
          </a:prstGeom>
          <a:noFill/>
          <a:ln w="9525">
            <a:noFill/>
          </a:ln>
        </p:spPr>
      </p:pic>
      <p:sp>
        <p:nvSpPr>
          <p:cNvPr id="22" name="Text Placeholder 21">
            <a:extLst>
              <a:ext uri="{FF2B5EF4-FFF2-40B4-BE49-F238E27FC236}">
                <a16:creationId xmlns:a16="http://schemas.microsoft.com/office/drawing/2014/main" id="{35EADE11-ED4A-412B-8FF2-15EAC6237973}"/>
              </a:ext>
            </a:extLst>
          </p:cNvPr>
          <p:cNvSpPr>
            <a:spLocks noGrp="1"/>
          </p:cNvSpPr>
          <p:nvPr>
            <p:ph type="body" sz="quarter" idx="12"/>
          </p:nvPr>
        </p:nvSpPr>
        <p:spPr>
          <a:xfrm>
            <a:off x="838200" y="2428875"/>
            <a:ext cx="3294247" cy="1979224"/>
          </a:xfrm>
          <a:prstGeom prst="rect">
            <a:avLst/>
          </a:prstGeom>
        </p:spPr>
        <p:txBody>
          <a:bodyPr>
            <a:noAutofit/>
          </a:bodyPr>
          <a:lstStyle>
            <a:lvl1pPr marL="0" indent="0">
              <a:buNone/>
              <a:defRPr sz="1400">
                <a:solidFill>
                  <a:schemeClr val="accent5"/>
                </a:solidFill>
              </a:defRPr>
            </a:lvl1pPr>
            <a:lvl2pPr>
              <a:defRPr sz="1400"/>
            </a:lvl2pPr>
            <a:lvl3pPr>
              <a:defRPr sz="1400"/>
            </a:lvl3pPr>
            <a:lvl4pPr>
              <a:defRPr sz="1400"/>
            </a:lvl4pPr>
            <a:lvl5pPr>
              <a:defRPr sz="1400"/>
            </a:lvl5pPr>
          </a:lstStyle>
          <a:p>
            <a:pPr lvl="0"/>
            <a:r>
              <a:rPr lang="en-US"/>
              <a:t>Click to edit Master text styles</a:t>
            </a:r>
          </a:p>
        </p:txBody>
      </p:sp>
      <p:sp>
        <p:nvSpPr>
          <p:cNvPr id="34" name="Text Placeholder 11">
            <a:extLst>
              <a:ext uri="{FF2B5EF4-FFF2-40B4-BE49-F238E27FC236}">
                <a16:creationId xmlns:a16="http://schemas.microsoft.com/office/drawing/2014/main" id="{F550859C-0915-42F0-8BE9-12D7C89EE0AA}"/>
              </a:ext>
            </a:extLst>
          </p:cNvPr>
          <p:cNvSpPr>
            <a:spLocks noGrp="1"/>
          </p:cNvSpPr>
          <p:nvPr>
            <p:ph type="body" sz="quarter" idx="29" hasCustomPrompt="1"/>
          </p:nvPr>
        </p:nvSpPr>
        <p:spPr>
          <a:xfrm>
            <a:off x="4615901" y="530829"/>
            <a:ext cx="7048451" cy="351806"/>
          </a:xfrm>
          <a:prstGeom prst="rect">
            <a:avLst/>
          </a:prstGeom>
        </p:spPr>
        <p:txBody>
          <a:bodyPr>
            <a:noAutofit/>
          </a:bodyPr>
          <a:lstStyle>
            <a:lvl1pPr marL="0" indent="0" algn="l" defTabSz="822928" rtl="0" eaLnBrk="1" fontAlgn="auto" latinLnBrk="0" hangingPunct="1">
              <a:lnSpc>
                <a:spcPct val="90000"/>
              </a:lnSpc>
              <a:spcBef>
                <a:spcPct val="0"/>
              </a:spcBef>
              <a:spcAft>
                <a:spcPts val="0"/>
              </a:spcAft>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Challenge</a:t>
            </a:r>
          </a:p>
        </p:txBody>
      </p:sp>
      <p:sp>
        <p:nvSpPr>
          <p:cNvPr id="35" name="Text Placeholder 11">
            <a:extLst>
              <a:ext uri="{FF2B5EF4-FFF2-40B4-BE49-F238E27FC236}">
                <a16:creationId xmlns:a16="http://schemas.microsoft.com/office/drawing/2014/main" id="{CD89BEA9-6544-47DB-8FBF-58F51D284717}"/>
              </a:ext>
            </a:extLst>
          </p:cNvPr>
          <p:cNvSpPr>
            <a:spLocks noGrp="1"/>
          </p:cNvSpPr>
          <p:nvPr>
            <p:ph type="body" sz="quarter" idx="31" hasCustomPrompt="1"/>
          </p:nvPr>
        </p:nvSpPr>
        <p:spPr>
          <a:xfrm>
            <a:off x="4615901" y="2182414"/>
            <a:ext cx="7048451" cy="351806"/>
          </a:xfrm>
          <a:prstGeom prst="rect">
            <a:avLst/>
          </a:prstGeom>
        </p:spPr>
        <p:txBody>
          <a:bodyPr>
            <a:noAutofit/>
          </a:bodyPr>
          <a:lstStyle>
            <a:lvl1pPr marL="0" indent="0" algn="l" defTabSz="822928" rtl="0" eaLnBrk="1" fontAlgn="auto" latinLnBrk="0" hangingPunct="1">
              <a:lnSpc>
                <a:spcPct val="90000"/>
              </a:lnSpc>
              <a:spcBef>
                <a:spcPct val="0"/>
              </a:spcBef>
              <a:spcAft>
                <a:spcPts val="0"/>
              </a:spcAft>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Solution</a:t>
            </a:r>
          </a:p>
        </p:txBody>
      </p:sp>
      <p:sp>
        <p:nvSpPr>
          <p:cNvPr id="36" name="Text Placeholder 11">
            <a:extLst>
              <a:ext uri="{FF2B5EF4-FFF2-40B4-BE49-F238E27FC236}">
                <a16:creationId xmlns:a16="http://schemas.microsoft.com/office/drawing/2014/main" id="{F3AA7D57-B3C6-48BA-B43C-738B96C558E6}"/>
              </a:ext>
            </a:extLst>
          </p:cNvPr>
          <p:cNvSpPr>
            <a:spLocks noGrp="1"/>
          </p:cNvSpPr>
          <p:nvPr>
            <p:ph type="body" sz="quarter" idx="33" hasCustomPrompt="1"/>
          </p:nvPr>
        </p:nvSpPr>
        <p:spPr>
          <a:xfrm>
            <a:off x="4615901" y="4213733"/>
            <a:ext cx="7048451" cy="351806"/>
          </a:xfrm>
          <a:prstGeom prst="rect">
            <a:avLst/>
          </a:prstGeom>
        </p:spPr>
        <p:txBody>
          <a:bodyPr>
            <a:noAutofit/>
          </a:bodyPr>
          <a:lstStyle>
            <a:lvl1pPr marL="0" indent="0" algn="l" defTabSz="822928" rtl="0" eaLnBrk="1" fontAlgn="auto" latinLnBrk="0" hangingPunct="1">
              <a:lnSpc>
                <a:spcPct val="90000"/>
              </a:lnSpc>
              <a:spcBef>
                <a:spcPct val="0"/>
              </a:spcBef>
              <a:spcAft>
                <a:spcPts val="0"/>
              </a:spcAft>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Results</a:t>
            </a:r>
          </a:p>
        </p:txBody>
      </p:sp>
      <p:sp>
        <p:nvSpPr>
          <p:cNvPr id="37" name="Text Placeholder 11">
            <a:extLst>
              <a:ext uri="{FF2B5EF4-FFF2-40B4-BE49-F238E27FC236}">
                <a16:creationId xmlns:a16="http://schemas.microsoft.com/office/drawing/2014/main" id="{6009DC16-2539-4713-A3BF-A51D45DD2E7B}"/>
              </a:ext>
            </a:extLst>
          </p:cNvPr>
          <p:cNvSpPr>
            <a:spLocks noGrp="1"/>
          </p:cNvSpPr>
          <p:nvPr>
            <p:ph type="body" sz="quarter" idx="36" hasCustomPrompt="1"/>
          </p:nvPr>
        </p:nvSpPr>
        <p:spPr>
          <a:xfrm>
            <a:off x="4615900" y="968301"/>
            <a:ext cx="7048451" cy="1141314"/>
          </a:xfrm>
          <a:prstGeom prst="rect">
            <a:avLst/>
          </a:prstGeom>
        </p:spPr>
        <p:txBody>
          <a:bodyPr>
            <a:noAutofit/>
          </a:bodyPr>
          <a:lstStyle>
            <a:lvl1pPr marL="0" indent="0" algn="l" defTabSz="822928" rtl="0" eaLnBrk="1" fontAlgn="auto" latinLnBrk="0" hangingPunct="1">
              <a:lnSpc>
                <a:spcPts val="1800"/>
              </a:lnSpc>
              <a:spcBef>
                <a:spcPct val="0"/>
              </a:spcBef>
              <a:spcAft>
                <a:spcPts val="0"/>
              </a:spcAft>
              <a:buNone/>
              <a:defRPr lang="en-US" sz="1400" b="0" i="0" kern="1200" dirty="0">
                <a:solidFill>
                  <a:schemeClr val="accent5"/>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Nunc fermentum </a:t>
            </a:r>
            <a:r>
              <a:rPr lang="en-US" dirty="0" err="1"/>
              <a:t>quam</a:t>
            </a:r>
            <a:r>
              <a:rPr lang="en-US" dirty="0"/>
              <a:t> </a:t>
            </a:r>
            <a:r>
              <a:rPr lang="en-US" dirty="0" err="1"/>
              <a:t>quis</a:t>
            </a:r>
            <a:r>
              <a:rPr lang="en-US" dirty="0"/>
              <a:t> </a:t>
            </a:r>
            <a:r>
              <a:rPr lang="en-US" dirty="0" err="1"/>
              <a:t>justo</a:t>
            </a:r>
            <a:r>
              <a:rPr lang="en-US" dirty="0"/>
              <a:t> </a:t>
            </a:r>
            <a:r>
              <a:rPr lang="en-US" dirty="0" err="1"/>
              <a:t>varius</a:t>
            </a:r>
            <a:r>
              <a:rPr lang="en-US" dirty="0"/>
              <a:t>, ac gravida </a:t>
            </a:r>
            <a:r>
              <a:rPr lang="en-US" dirty="0" err="1"/>
              <a:t>justo</a:t>
            </a:r>
            <a:r>
              <a:rPr lang="en-US" dirty="0"/>
              <a:t> </a:t>
            </a:r>
            <a:r>
              <a:rPr lang="en-US" dirty="0" err="1"/>
              <a:t>consectetur</a:t>
            </a:r>
            <a:r>
              <a:rPr lang="en-US" dirty="0"/>
              <a:t>. Sed </a:t>
            </a:r>
            <a:r>
              <a:rPr lang="en-US" dirty="0" err="1"/>
              <a:t>ullamcorper</a:t>
            </a:r>
            <a:r>
              <a:rPr lang="en-US" dirty="0"/>
              <a:t> </a:t>
            </a:r>
            <a:r>
              <a:rPr lang="en-US" dirty="0" err="1"/>
              <a:t>est</a:t>
            </a:r>
            <a:r>
              <a:rPr lang="en-US" dirty="0"/>
              <a:t> vel </a:t>
            </a:r>
            <a:r>
              <a:rPr lang="en-US" dirty="0" err="1"/>
              <a:t>mauris</a:t>
            </a:r>
            <a:r>
              <a:rPr lang="en-US" dirty="0"/>
              <a:t> </a:t>
            </a:r>
            <a:r>
              <a:rPr lang="en-US" dirty="0" err="1"/>
              <a:t>tincidunt</a:t>
            </a:r>
            <a:r>
              <a:rPr lang="en-US" dirty="0"/>
              <a:t> </a:t>
            </a:r>
            <a:r>
              <a:rPr lang="en-US" dirty="0" err="1"/>
              <a:t>mollis</a:t>
            </a:r>
            <a:r>
              <a:rPr lang="en-US" dirty="0"/>
              <a:t>. </a:t>
            </a:r>
            <a:r>
              <a:rPr lang="en-US" dirty="0" err="1"/>
              <a:t>Aliquam</a:t>
            </a:r>
            <a:r>
              <a:rPr lang="en-US" dirty="0"/>
              <a:t> </a:t>
            </a:r>
            <a:r>
              <a:rPr lang="en-US" dirty="0" err="1"/>
              <a:t>congue</a:t>
            </a:r>
            <a:r>
              <a:rPr lang="en-US" dirty="0"/>
              <a:t> </a:t>
            </a:r>
            <a:r>
              <a:rPr lang="en-US" dirty="0" err="1"/>
              <a:t>sagittis</a:t>
            </a:r>
            <a:r>
              <a:rPr lang="en-US" dirty="0"/>
              <a:t>.</a:t>
            </a:r>
          </a:p>
        </p:txBody>
      </p:sp>
      <p:sp>
        <p:nvSpPr>
          <p:cNvPr id="38" name="Text Placeholder 11">
            <a:extLst>
              <a:ext uri="{FF2B5EF4-FFF2-40B4-BE49-F238E27FC236}">
                <a16:creationId xmlns:a16="http://schemas.microsoft.com/office/drawing/2014/main" id="{3ABBB862-A302-4B75-9519-D48AED49450F}"/>
              </a:ext>
            </a:extLst>
          </p:cNvPr>
          <p:cNvSpPr>
            <a:spLocks noGrp="1"/>
          </p:cNvSpPr>
          <p:nvPr>
            <p:ph type="body" sz="quarter" idx="37" hasCustomPrompt="1"/>
          </p:nvPr>
        </p:nvSpPr>
        <p:spPr>
          <a:xfrm>
            <a:off x="4615900" y="2607019"/>
            <a:ext cx="7048451" cy="1535252"/>
          </a:xfrm>
          <a:prstGeom prst="rect">
            <a:avLst/>
          </a:prstGeom>
        </p:spPr>
        <p:txBody>
          <a:bodyPr>
            <a:noAutofit/>
          </a:bodyPr>
          <a:lstStyle>
            <a:lvl1pPr marL="0" indent="0" algn="l" defTabSz="822928" rtl="0" eaLnBrk="1" fontAlgn="auto" latinLnBrk="0" hangingPunct="1">
              <a:lnSpc>
                <a:spcPts val="1800"/>
              </a:lnSpc>
              <a:spcBef>
                <a:spcPct val="0"/>
              </a:spcBef>
              <a:spcAft>
                <a:spcPts val="0"/>
              </a:spcAft>
              <a:buNone/>
              <a:defRPr lang="en-US" sz="1400" b="0" i="0" kern="1200" dirty="0">
                <a:solidFill>
                  <a:schemeClr val="accent5"/>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Nunc fermentum </a:t>
            </a:r>
            <a:r>
              <a:rPr lang="en-US" dirty="0" err="1"/>
              <a:t>quam</a:t>
            </a:r>
            <a:r>
              <a:rPr lang="en-US" dirty="0"/>
              <a:t> </a:t>
            </a:r>
            <a:r>
              <a:rPr lang="en-US" dirty="0" err="1"/>
              <a:t>quis</a:t>
            </a:r>
            <a:r>
              <a:rPr lang="en-US" dirty="0"/>
              <a:t> </a:t>
            </a:r>
            <a:r>
              <a:rPr lang="en-US" dirty="0" err="1"/>
              <a:t>justo</a:t>
            </a:r>
            <a:r>
              <a:rPr lang="en-US" dirty="0"/>
              <a:t> </a:t>
            </a:r>
            <a:r>
              <a:rPr lang="en-US" dirty="0" err="1"/>
              <a:t>varius</a:t>
            </a:r>
            <a:r>
              <a:rPr lang="en-US" dirty="0"/>
              <a:t>, ac gravida </a:t>
            </a:r>
            <a:r>
              <a:rPr lang="en-US" dirty="0" err="1"/>
              <a:t>justo</a:t>
            </a:r>
            <a:r>
              <a:rPr lang="en-US" dirty="0"/>
              <a:t> </a:t>
            </a:r>
            <a:r>
              <a:rPr lang="en-US" dirty="0" err="1"/>
              <a:t>consectetur</a:t>
            </a:r>
            <a:r>
              <a:rPr lang="en-US" dirty="0"/>
              <a:t>. Sed </a:t>
            </a:r>
            <a:r>
              <a:rPr lang="en-US" dirty="0" err="1"/>
              <a:t>ullamcorper</a:t>
            </a:r>
            <a:r>
              <a:rPr lang="en-US" dirty="0"/>
              <a:t> </a:t>
            </a:r>
            <a:r>
              <a:rPr lang="en-US" dirty="0" err="1"/>
              <a:t>est</a:t>
            </a:r>
            <a:r>
              <a:rPr lang="en-US" dirty="0"/>
              <a:t> vel </a:t>
            </a:r>
            <a:r>
              <a:rPr lang="en-US" dirty="0" err="1"/>
              <a:t>mauris</a:t>
            </a:r>
            <a:r>
              <a:rPr lang="en-US" dirty="0"/>
              <a:t> </a:t>
            </a:r>
            <a:r>
              <a:rPr lang="en-US" dirty="0" err="1"/>
              <a:t>tincidunt</a:t>
            </a:r>
            <a:r>
              <a:rPr lang="en-US" dirty="0"/>
              <a:t> </a:t>
            </a:r>
            <a:r>
              <a:rPr lang="en-US" dirty="0" err="1"/>
              <a:t>mollis</a:t>
            </a:r>
            <a:r>
              <a:rPr lang="en-US" dirty="0"/>
              <a:t>. </a:t>
            </a:r>
            <a:r>
              <a:rPr lang="en-US" dirty="0" err="1"/>
              <a:t>Aliquam</a:t>
            </a:r>
            <a:r>
              <a:rPr lang="en-US" dirty="0"/>
              <a:t> </a:t>
            </a:r>
            <a:r>
              <a:rPr lang="en-US" dirty="0" err="1"/>
              <a:t>congue</a:t>
            </a:r>
            <a:r>
              <a:rPr lang="en-US" dirty="0"/>
              <a:t> </a:t>
            </a:r>
            <a:r>
              <a:rPr lang="en-US" dirty="0" err="1"/>
              <a:t>sagittis</a:t>
            </a:r>
            <a:r>
              <a:rPr lang="en-US" dirty="0"/>
              <a:t>.</a:t>
            </a:r>
          </a:p>
        </p:txBody>
      </p:sp>
      <p:sp>
        <p:nvSpPr>
          <p:cNvPr id="39" name="Text Placeholder 11">
            <a:extLst>
              <a:ext uri="{FF2B5EF4-FFF2-40B4-BE49-F238E27FC236}">
                <a16:creationId xmlns:a16="http://schemas.microsoft.com/office/drawing/2014/main" id="{7A40C66D-128E-424F-BA2F-AAA56CEFFEE8}"/>
              </a:ext>
            </a:extLst>
          </p:cNvPr>
          <p:cNvSpPr>
            <a:spLocks noGrp="1"/>
          </p:cNvSpPr>
          <p:nvPr>
            <p:ph type="body" sz="quarter" idx="38" hasCustomPrompt="1"/>
          </p:nvPr>
        </p:nvSpPr>
        <p:spPr>
          <a:xfrm>
            <a:off x="4615900" y="4636533"/>
            <a:ext cx="7048451" cy="1583292"/>
          </a:xfrm>
          <a:prstGeom prst="rect">
            <a:avLst/>
          </a:prstGeom>
        </p:spPr>
        <p:txBody>
          <a:bodyPr>
            <a:noAutofit/>
          </a:bodyPr>
          <a:lstStyle>
            <a:lvl1pPr marL="0" indent="0" algn="l" defTabSz="822928" rtl="0" eaLnBrk="1" fontAlgn="auto" latinLnBrk="0" hangingPunct="1">
              <a:lnSpc>
                <a:spcPts val="1800"/>
              </a:lnSpc>
              <a:spcBef>
                <a:spcPct val="0"/>
              </a:spcBef>
              <a:spcAft>
                <a:spcPts val="0"/>
              </a:spcAft>
              <a:buNone/>
              <a:defRPr lang="en-US" sz="1400" b="0" i="0" kern="1200" dirty="0">
                <a:solidFill>
                  <a:schemeClr val="accent5"/>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Nunc fermentum </a:t>
            </a:r>
            <a:r>
              <a:rPr lang="en-US" dirty="0" err="1"/>
              <a:t>quam</a:t>
            </a:r>
            <a:r>
              <a:rPr lang="en-US" dirty="0"/>
              <a:t> </a:t>
            </a:r>
            <a:r>
              <a:rPr lang="en-US" dirty="0" err="1"/>
              <a:t>quis</a:t>
            </a:r>
            <a:r>
              <a:rPr lang="en-US" dirty="0"/>
              <a:t> </a:t>
            </a:r>
            <a:r>
              <a:rPr lang="en-US" dirty="0" err="1"/>
              <a:t>justo</a:t>
            </a:r>
            <a:r>
              <a:rPr lang="en-US" dirty="0"/>
              <a:t> </a:t>
            </a:r>
            <a:r>
              <a:rPr lang="en-US" dirty="0" err="1"/>
              <a:t>varius</a:t>
            </a:r>
            <a:r>
              <a:rPr lang="en-US" dirty="0"/>
              <a:t>, ac gravida </a:t>
            </a:r>
            <a:r>
              <a:rPr lang="en-US" dirty="0" err="1"/>
              <a:t>justo</a:t>
            </a:r>
            <a:r>
              <a:rPr lang="en-US" dirty="0"/>
              <a:t> </a:t>
            </a:r>
            <a:r>
              <a:rPr lang="en-US" dirty="0" err="1"/>
              <a:t>consectetur</a:t>
            </a:r>
            <a:r>
              <a:rPr lang="en-US" dirty="0"/>
              <a:t>. Sed </a:t>
            </a:r>
            <a:r>
              <a:rPr lang="en-US" dirty="0" err="1"/>
              <a:t>ullamcorper</a:t>
            </a:r>
            <a:r>
              <a:rPr lang="en-US" dirty="0"/>
              <a:t> </a:t>
            </a:r>
            <a:r>
              <a:rPr lang="en-US" dirty="0" err="1"/>
              <a:t>est</a:t>
            </a:r>
            <a:r>
              <a:rPr lang="en-US" dirty="0"/>
              <a:t> vel </a:t>
            </a:r>
            <a:r>
              <a:rPr lang="en-US" dirty="0" err="1"/>
              <a:t>mauris</a:t>
            </a:r>
            <a:r>
              <a:rPr lang="en-US" dirty="0"/>
              <a:t> </a:t>
            </a:r>
            <a:r>
              <a:rPr lang="en-US" dirty="0" err="1"/>
              <a:t>tincidunt</a:t>
            </a:r>
            <a:r>
              <a:rPr lang="en-US" dirty="0"/>
              <a:t> </a:t>
            </a:r>
            <a:r>
              <a:rPr lang="en-US" dirty="0" err="1"/>
              <a:t>mollis</a:t>
            </a:r>
            <a:r>
              <a:rPr lang="en-US" dirty="0"/>
              <a:t>. </a:t>
            </a:r>
            <a:r>
              <a:rPr lang="en-US" dirty="0" err="1"/>
              <a:t>Aliquam</a:t>
            </a:r>
            <a:r>
              <a:rPr lang="en-US" dirty="0"/>
              <a:t> </a:t>
            </a:r>
            <a:r>
              <a:rPr lang="en-US" dirty="0" err="1"/>
              <a:t>congue</a:t>
            </a:r>
            <a:r>
              <a:rPr lang="en-US" dirty="0"/>
              <a:t> </a:t>
            </a:r>
            <a:r>
              <a:rPr lang="en-US" dirty="0" err="1"/>
              <a:t>sagittis</a:t>
            </a:r>
            <a:r>
              <a:rPr lang="en-US" dirty="0"/>
              <a:t>.</a:t>
            </a:r>
          </a:p>
        </p:txBody>
      </p:sp>
      <p:pic>
        <p:nvPicPr>
          <p:cNvPr id="17" name="Picture 16">
            <a:extLst>
              <a:ext uri="{FF2B5EF4-FFF2-40B4-BE49-F238E27FC236}">
                <a16:creationId xmlns:a16="http://schemas.microsoft.com/office/drawing/2014/main" id="{B09F96E7-7509-4B71-AAE7-8135DEBD0D63}"/>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rot="10538614" flipH="1" flipV="1">
            <a:off x="448621" y="5024142"/>
            <a:ext cx="323700" cy="1069810"/>
          </a:xfrm>
          <a:prstGeom prst="rect">
            <a:avLst/>
          </a:prstGeom>
        </p:spPr>
      </p:pic>
      <p:sp>
        <p:nvSpPr>
          <p:cNvPr id="19" name="Text Placeholder 19">
            <a:extLst>
              <a:ext uri="{FF2B5EF4-FFF2-40B4-BE49-F238E27FC236}">
                <a16:creationId xmlns:a16="http://schemas.microsoft.com/office/drawing/2014/main" id="{E1D83A41-3656-4A50-8DA3-D1EF413D5989}"/>
              </a:ext>
            </a:extLst>
          </p:cNvPr>
          <p:cNvSpPr>
            <a:spLocks noGrp="1"/>
          </p:cNvSpPr>
          <p:nvPr>
            <p:ph type="body" sz="quarter" idx="15" hasCustomPrompt="1"/>
          </p:nvPr>
        </p:nvSpPr>
        <p:spPr>
          <a:xfrm>
            <a:off x="838198" y="6070199"/>
            <a:ext cx="3294247" cy="659902"/>
          </a:xfrm>
          <a:prstGeom prst="rect">
            <a:avLst/>
          </a:prstGeom>
        </p:spPr>
        <p:txBody>
          <a:bodyPr>
            <a:noAutofit/>
          </a:bodyPr>
          <a:lstStyle>
            <a:lvl1pPr marL="0" indent="0">
              <a:buNone/>
              <a:defRPr sz="1320" b="0" i="0" baseline="0">
                <a:solidFill>
                  <a:srgbClr val="00558C"/>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 Name, Title at Company</a:t>
            </a:r>
          </a:p>
        </p:txBody>
      </p:sp>
      <p:sp>
        <p:nvSpPr>
          <p:cNvPr id="25" name="Text Placeholder 21">
            <a:extLst>
              <a:ext uri="{FF2B5EF4-FFF2-40B4-BE49-F238E27FC236}">
                <a16:creationId xmlns:a16="http://schemas.microsoft.com/office/drawing/2014/main" id="{DFA58967-F75D-42C5-B7FC-7FD66C48DBE8}"/>
              </a:ext>
            </a:extLst>
          </p:cNvPr>
          <p:cNvSpPr>
            <a:spLocks noGrp="1"/>
          </p:cNvSpPr>
          <p:nvPr>
            <p:ph type="body" sz="quarter" idx="42" hasCustomPrompt="1"/>
          </p:nvPr>
        </p:nvSpPr>
        <p:spPr>
          <a:xfrm>
            <a:off x="838198" y="1857644"/>
            <a:ext cx="3294247" cy="52423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vl2pPr>
              <a:defRPr sz="1400"/>
            </a:lvl2pPr>
            <a:lvl3pPr>
              <a:defRPr sz="1400"/>
            </a:lvl3pPr>
            <a:lvl4pPr>
              <a:defRPr sz="1400"/>
            </a:lvl4pPr>
            <a:lvl5pPr>
              <a:defRPr sz="1400"/>
            </a:lvl5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Company Profile</a:t>
            </a:r>
          </a:p>
        </p:txBody>
      </p:sp>
      <p:sp>
        <p:nvSpPr>
          <p:cNvPr id="28" name="Text Placeholder 11">
            <a:extLst>
              <a:ext uri="{FF2B5EF4-FFF2-40B4-BE49-F238E27FC236}">
                <a16:creationId xmlns:a16="http://schemas.microsoft.com/office/drawing/2014/main" id="{9266E3B6-54DB-4BB4-BC90-219F0EEEE390}"/>
              </a:ext>
            </a:extLst>
          </p:cNvPr>
          <p:cNvSpPr>
            <a:spLocks noGrp="1"/>
          </p:cNvSpPr>
          <p:nvPr>
            <p:ph type="body" sz="quarter" idx="43" hasCustomPrompt="1"/>
          </p:nvPr>
        </p:nvSpPr>
        <p:spPr>
          <a:xfrm>
            <a:off x="839966" y="4636533"/>
            <a:ext cx="3318192" cy="1305767"/>
          </a:xfrm>
          <a:prstGeom prst="rect">
            <a:avLst/>
          </a:prstGeom>
        </p:spPr>
        <p:txBody>
          <a:bodyPr anchor="b">
            <a:noAutofit/>
          </a:bodyPr>
          <a:lstStyle>
            <a:lvl1pPr marL="0" indent="0" algn="l" defTabSz="822928" rtl="0" eaLnBrk="1" fontAlgn="auto" latinLnBrk="0" hangingPunct="1">
              <a:lnSpc>
                <a:spcPts val="1800"/>
              </a:lnSpc>
              <a:spcBef>
                <a:spcPct val="0"/>
              </a:spcBef>
              <a:spcAft>
                <a:spcPts val="0"/>
              </a:spcAft>
              <a:buNone/>
              <a:defRPr lang="en-US" sz="1400" b="0" i="0" kern="1200" dirty="0">
                <a:solidFill>
                  <a:schemeClr val="accent5"/>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Nunc fermentum </a:t>
            </a:r>
            <a:r>
              <a:rPr lang="en-US" dirty="0" err="1"/>
              <a:t>quam</a:t>
            </a:r>
            <a:r>
              <a:rPr lang="en-US" dirty="0"/>
              <a:t> </a:t>
            </a:r>
            <a:r>
              <a:rPr lang="en-US" dirty="0" err="1"/>
              <a:t>quis</a:t>
            </a:r>
            <a:r>
              <a:rPr lang="en-US" dirty="0"/>
              <a:t> </a:t>
            </a:r>
            <a:r>
              <a:rPr lang="en-US" dirty="0" err="1"/>
              <a:t>justo</a:t>
            </a:r>
            <a:r>
              <a:rPr lang="en-US" dirty="0"/>
              <a:t> </a:t>
            </a:r>
            <a:r>
              <a:rPr lang="en-US" dirty="0" err="1"/>
              <a:t>varius</a:t>
            </a:r>
            <a:r>
              <a:rPr lang="en-US" dirty="0"/>
              <a:t>, ac gravida </a:t>
            </a:r>
            <a:r>
              <a:rPr lang="en-US" dirty="0" err="1"/>
              <a:t>justo</a:t>
            </a:r>
            <a:r>
              <a:rPr lang="en-US" dirty="0"/>
              <a:t> </a:t>
            </a:r>
            <a:r>
              <a:rPr lang="en-US" dirty="0" err="1"/>
              <a:t>consectetur</a:t>
            </a:r>
            <a:r>
              <a:rPr lang="en-US" dirty="0"/>
              <a:t>.”</a:t>
            </a:r>
          </a:p>
        </p:txBody>
      </p:sp>
      <p:sp>
        <p:nvSpPr>
          <p:cNvPr id="21" name="Text Placeholder 19">
            <a:extLst>
              <a:ext uri="{FF2B5EF4-FFF2-40B4-BE49-F238E27FC236}">
                <a16:creationId xmlns:a16="http://schemas.microsoft.com/office/drawing/2014/main" id="{FA1F8F23-DE42-4657-8CA1-E2D7F9C91898}"/>
              </a:ext>
            </a:extLst>
          </p:cNvPr>
          <p:cNvSpPr>
            <a:spLocks noGrp="1"/>
          </p:cNvSpPr>
          <p:nvPr>
            <p:ph type="body" sz="quarter" idx="44" hasCustomPrompt="1"/>
          </p:nvPr>
        </p:nvSpPr>
        <p:spPr>
          <a:xfrm>
            <a:off x="835389" y="171976"/>
            <a:ext cx="3318192"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cxnSp>
        <p:nvCxnSpPr>
          <p:cNvPr id="24" name="Straight Connector 23">
            <a:extLst>
              <a:ext uri="{FF2B5EF4-FFF2-40B4-BE49-F238E27FC236}">
                <a16:creationId xmlns:a16="http://schemas.microsoft.com/office/drawing/2014/main" id="{04972511-FCFF-411E-B360-ECCB24FB2F3A}"/>
              </a:ext>
            </a:extLst>
          </p:cNvPr>
          <p:cNvCxnSpPr>
            <a:cxnSpLocks/>
          </p:cNvCxnSpPr>
          <p:nvPr/>
        </p:nvCxnSpPr>
        <p:spPr>
          <a:xfrm>
            <a:off x="11259516" y="6457265"/>
            <a:ext cx="0" cy="169998"/>
          </a:xfrm>
          <a:prstGeom prst="line">
            <a:avLst/>
          </a:prstGeom>
          <a:ln w="12700">
            <a:solidFill>
              <a:srgbClr val="FFC600"/>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6782F182-221C-486F-A17F-CC429C3AF370}"/>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sp>
        <p:nvSpPr>
          <p:cNvPr id="27" name="Slide Number Placeholder 2">
            <a:extLst>
              <a:ext uri="{FF2B5EF4-FFF2-40B4-BE49-F238E27FC236}">
                <a16:creationId xmlns:a16="http://schemas.microsoft.com/office/drawing/2014/main" id="{4DFABEBE-8E1F-4ED5-AE55-BB0576F33FE3}"/>
              </a:ext>
            </a:extLst>
          </p:cNvPr>
          <p:cNvSpPr>
            <a:spLocks noGrp="1"/>
          </p:cNvSpPr>
          <p:nvPr>
            <p:ph type="sldNum" sz="quarter" idx="10"/>
          </p:nvPr>
        </p:nvSpPr>
        <p:spPr>
          <a:xfrm>
            <a:off x="11326439" y="6356350"/>
            <a:ext cx="613311" cy="365125"/>
          </a:xfrm>
        </p:spPr>
        <p:txBody>
          <a:bodyPr/>
          <a:lstStyle/>
          <a:p>
            <a:fld id="{71D586D2-677B-458F-B417-DB589973A882}" type="slidenum">
              <a:rPr lang="en-US" smtClean="0"/>
              <a:pPr/>
              <a:t>‹#›</a:t>
            </a:fld>
            <a:endParaRPr lang="en-US" dirty="0"/>
          </a:p>
        </p:txBody>
      </p:sp>
    </p:spTree>
    <p:extLst>
      <p:ext uri="{BB962C8B-B14F-4D97-AF65-F5344CB8AC3E}">
        <p14:creationId xmlns:p14="http://schemas.microsoft.com/office/powerpoint/2010/main" val="220983225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Picture with Caption - LEF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54A96F-DEC4-4646-9A78-C9E40E1979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132444" cy="6858000"/>
          </a:xfrm>
          <a:prstGeom prst="rect">
            <a:avLst/>
          </a:prstGeom>
        </p:spPr>
      </p:pic>
      <p:sp>
        <p:nvSpPr>
          <p:cNvPr id="9" name="Title 8">
            <a:extLst>
              <a:ext uri="{FF2B5EF4-FFF2-40B4-BE49-F238E27FC236}">
                <a16:creationId xmlns:a16="http://schemas.microsoft.com/office/drawing/2014/main" id="{7A63EE89-B907-42CE-A093-BDAF5620B47A}"/>
              </a:ext>
            </a:extLst>
          </p:cNvPr>
          <p:cNvSpPr>
            <a:spLocks noGrp="1"/>
          </p:cNvSpPr>
          <p:nvPr>
            <p:ph type="title" hasCustomPrompt="1"/>
          </p:nvPr>
        </p:nvSpPr>
        <p:spPr>
          <a:xfrm>
            <a:off x="4884815" y="594795"/>
            <a:ext cx="6902361" cy="1129230"/>
          </a:xfrm>
        </p:spPr>
        <p:txBody>
          <a:bodyPr>
            <a:noAutofit/>
          </a:bodyPr>
          <a:lstStyle/>
          <a:p>
            <a:r>
              <a:rPr lang="en-US" dirty="0"/>
              <a:t>Click to edit title</a:t>
            </a:r>
          </a:p>
        </p:txBody>
      </p:sp>
      <p:pic>
        <p:nvPicPr>
          <p:cNvPr id="10" name="Picture 9" descr="001">
            <a:extLst>
              <a:ext uri="{FF2B5EF4-FFF2-40B4-BE49-F238E27FC236}">
                <a16:creationId xmlns:a16="http://schemas.microsoft.com/office/drawing/2014/main" id="{C53DAD77-5B69-4CA2-88B9-C20D94EEE98B}"/>
              </a:ext>
            </a:extLst>
          </p:cNvPr>
          <p:cNvPicPr>
            <a:picLocks noChangeAspect="1"/>
          </p:cNvPicPr>
          <p:nvPr/>
        </p:nvPicPr>
        <p:blipFill>
          <a:blip r:embed="rId3"/>
          <a:stretch>
            <a:fillRect/>
          </a:stretch>
        </p:blipFill>
        <p:spPr>
          <a:xfrm>
            <a:off x="4245771" y="624204"/>
            <a:ext cx="604704" cy="279044"/>
          </a:xfrm>
          <a:prstGeom prst="rect">
            <a:avLst/>
          </a:prstGeom>
          <a:noFill/>
          <a:ln w="9525">
            <a:noFill/>
          </a:ln>
        </p:spPr>
      </p:pic>
      <p:sp>
        <p:nvSpPr>
          <p:cNvPr id="22" name="Text Placeholder 21">
            <a:extLst>
              <a:ext uri="{FF2B5EF4-FFF2-40B4-BE49-F238E27FC236}">
                <a16:creationId xmlns:a16="http://schemas.microsoft.com/office/drawing/2014/main" id="{35EADE11-ED4A-412B-8FF2-15EAC6237973}"/>
              </a:ext>
            </a:extLst>
          </p:cNvPr>
          <p:cNvSpPr>
            <a:spLocks noGrp="1"/>
          </p:cNvSpPr>
          <p:nvPr>
            <p:ph type="body" sz="quarter" idx="12"/>
          </p:nvPr>
        </p:nvSpPr>
        <p:spPr>
          <a:xfrm>
            <a:off x="4884815" y="1885950"/>
            <a:ext cx="6902361" cy="4470400"/>
          </a:xfrm>
          <a:prstGeom prst="rect">
            <a:avLst/>
          </a:prstGeom>
        </p:spPr>
        <p:txBody>
          <a:bodyPr/>
          <a:lstStyle>
            <a:lvl1pPr>
              <a:defRPr>
                <a:solidFill>
                  <a:schemeClr val="accent5"/>
                </a:solidFill>
              </a:defRPr>
            </a:lvl1pPr>
          </a:lstStyle>
          <a:p>
            <a:pPr lvl="0"/>
            <a:r>
              <a:rPr lang="en-US"/>
              <a:t>Click to edit Master text styles</a:t>
            </a:r>
          </a:p>
        </p:txBody>
      </p:sp>
      <p:sp>
        <p:nvSpPr>
          <p:cNvPr id="12" name="Text Placeholder 19">
            <a:extLst>
              <a:ext uri="{FF2B5EF4-FFF2-40B4-BE49-F238E27FC236}">
                <a16:creationId xmlns:a16="http://schemas.microsoft.com/office/drawing/2014/main" id="{1FB411BC-CA56-4717-8B9D-B074BC50D5C7}"/>
              </a:ext>
            </a:extLst>
          </p:cNvPr>
          <p:cNvSpPr>
            <a:spLocks noGrp="1"/>
          </p:cNvSpPr>
          <p:nvPr>
            <p:ph type="body" sz="quarter" idx="15" hasCustomPrompt="1"/>
          </p:nvPr>
        </p:nvSpPr>
        <p:spPr>
          <a:xfrm>
            <a:off x="4884815" y="171976"/>
            <a:ext cx="6902360"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sp>
        <p:nvSpPr>
          <p:cNvPr id="13" name="Slide Number Placeholder 2">
            <a:extLst>
              <a:ext uri="{FF2B5EF4-FFF2-40B4-BE49-F238E27FC236}">
                <a16:creationId xmlns:a16="http://schemas.microsoft.com/office/drawing/2014/main" id="{6E26754D-C963-4196-873C-885AFD533C50}"/>
              </a:ext>
            </a:extLst>
          </p:cNvPr>
          <p:cNvSpPr>
            <a:spLocks noGrp="1"/>
          </p:cNvSpPr>
          <p:nvPr>
            <p:ph type="sldNum" sz="quarter" idx="10"/>
          </p:nvPr>
        </p:nvSpPr>
        <p:spPr>
          <a:xfrm>
            <a:off x="11326439" y="6356350"/>
            <a:ext cx="613311" cy="365125"/>
          </a:xfrm>
        </p:spPr>
        <p:txBody>
          <a:bodyPr/>
          <a:lstStyle/>
          <a:p>
            <a:fld id="{71D586D2-677B-458F-B417-DB589973A882}" type="slidenum">
              <a:rPr lang="en-US" smtClean="0"/>
              <a:pPr/>
              <a:t>‹#›</a:t>
            </a:fld>
            <a:endParaRPr lang="en-US" dirty="0"/>
          </a:p>
        </p:txBody>
      </p:sp>
    </p:spTree>
    <p:extLst>
      <p:ext uri="{BB962C8B-B14F-4D97-AF65-F5344CB8AC3E}">
        <p14:creationId xmlns:p14="http://schemas.microsoft.com/office/powerpoint/2010/main" val="307117190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A63EE89-B907-42CE-A093-BDAF5620B47A}"/>
              </a:ext>
            </a:extLst>
          </p:cNvPr>
          <p:cNvSpPr>
            <a:spLocks noGrp="1"/>
          </p:cNvSpPr>
          <p:nvPr>
            <p:ph type="title" hasCustomPrompt="1"/>
          </p:nvPr>
        </p:nvSpPr>
        <p:spPr>
          <a:xfrm>
            <a:off x="838199" y="594795"/>
            <a:ext cx="7056423" cy="1129230"/>
          </a:xfrm>
        </p:spPr>
        <p:txBody>
          <a:bodyPr>
            <a:noAutofit/>
          </a:bodyPr>
          <a:lstStyle/>
          <a:p>
            <a:r>
              <a:rPr lang="en-US" dirty="0"/>
              <a:t>Click to edit title</a:t>
            </a:r>
          </a:p>
        </p:txBody>
      </p:sp>
      <p:pic>
        <p:nvPicPr>
          <p:cNvPr id="10" name="Picture 9" descr="001">
            <a:extLst>
              <a:ext uri="{FF2B5EF4-FFF2-40B4-BE49-F238E27FC236}">
                <a16:creationId xmlns:a16="http://schemas.microsoft.com/office/drawing/2014/main" id="{C53DAD77-5B69-4CA2-88B9-C20D94EEE98B}"/>
              </a:ext>
            </a:extLst>
          </p:cNvPr>
          <p:cNvPicPr>
            <a:picLocks noChangeAspect="1"/>
          </p:cNvPicPr>
          <p:nvPr/>
        </p:nvPicPr>
        <p:blipFill>
          <a:blip r:embed="rId2"/>
          <a:stretch>
            <a:fillRect/>
          </a:stretch>
        </p:blipFill>
        <p:spPr>
          <a:xfrm>
            <a:off x="199155" y="624204"/>
            <a:ext cx="604704" cy="279044"/>
          </a:xfrm>
          <a:prstGeom prst="rect">
            <a:avLst/>
          </a:prstGeom>
          <a:noFill/>
          <a:ln w="9525">
            <a:noFill/>
          </a:ln>
        </p:spPr>
      </p:pic>
      <p:pic>
        <p:nvPicPr>
          <p:cNvPr id="16" name="Picture 15">
            <a:extLst>
              <a:ext uri="{FF2B5EF4-FFF2-40B4-BE49-F238E27FC236}">
                <a16:creationId xmlns:a16="http://schemas.microsoft.com/office/drawing/2014/main" id="{CDBC0360-3DEE-418F-B73E-BA2F1A939F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9553" y="0"/>
            <a:ext cx="4132447" cy="6858000"/>
          </a:xfrm>
          <a:prstGeom prst="rect">
            <a:avLst/>
          </a:prstGeom>
        </p:spPr>
      </p:pic>
      <p:sp>
        <p:nvSpPr>
          <p:cNvPr id="22" name="Text Placeholder 21">
            <a:extLst>
              <a:ext uri="{FF2B5EF4-FFF2-40B4-BE49-F238E27FC236}">
                <a16:creationId xmlns:a16="http://schemas.microsoft.com/office/drawing/2014/main" id="{35EADE11-ED4A-412B-8FF2-15EAC6237973}"/>
              </a:ext>
            </a:extLst>
          </p:cNvPr>
          <p:cNvSpPr>
            <a:spLocks noGrp="1"/>
          </p:cNvSpPr>
          <p:nvPr>
            <p:ph type="body" sz="quarter" idx="12"/>
          </p:nvPr>
        </p:nvSpPr>
        <p:spPr>
          <a:xfrm>
            <a:off x="838199" y="1885950"/>
            <a:ext cx="7056423" cy="4713288"/>
          </a:xfrm>
          <a:prstGeom prst="rect">
            <a:avLst/>
          </a:prstGeom>
        </p:spPr>
        <p:txBody>
          <a:bodyPr/>
          <a:lstStyle>
            <a:lvl1pPr>
              <a:defRPr>
                <a:solidFill>
                  <a:schemeClr val="accent5"/>
                </a:solidFill>
              </a:defRPr>
            </a:lvl1pPr>
          </a:lstStyle>
          <a:p>
            <a:pPr lvl="0"/>
            <a:r>
              <a:rPr lang="en-US"/>
              <a:t>Click to edit Master text styles</a:t>
            </a:r>
          </a:p>
        </p:txBody>
      </p:sp>
      <p:sp>
        <p:nvSpPr>
          <p:cNvPr id="11" name="Text Placeholder 19">
            <a:extLst>
              <a:ext uri="{FF2B5EF4-FFF2-40B4-BE49-F238E27FC236}">
                <a16:creationId xmlns:a16="http://schemas.microsoft.com/office/drawing/2014/main" id="{A0486DD7-C90A-42C4-A2BE-618169A9518A}"/>
              </a:ext>
            </a:extLst>
          </p:cNvPr>
          <p:cNvSpPr>
            <a:spLocks noGrp="1"/>
          </p:cNvSpPr>
          <p:nvPr>
            <p:ph type="body" sz="quarter" idx="15" hasCustomPrompt="1"/>
          </p:nvPr>
        </p:nvSpPr>
        <p:spPr>
          <a:xfrm>
            <a:off x="835389" y="171976"/>
            <a:ext cx="7056423"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cxnSp>
        <p:nvCxnSpPr>
          <p:cNvPr id="13" name="Straight Connector 12">
            <a:extLst>
              <a:ext uri="{FF2B5EF4-FFF2-40B4-BE49-F238E27FC236}">
                <a16:creationId xmlns:a16="http://schemas.microsoft.com/office/drawing/2014/main" id="{1533F7EF-E3C2-441C-82AF-84F8D3501B6E}"/>
              </a:ext>
            </a:extLst>
          </p:cNvPr>
          <p:cNvCxnSpPr>
            <a:cxnSpLocks/>
          </p:cNvCxnSpPr>
          <p:nvPr/>
        </p:nvCxnSpPr>
        <p:spPr>
          <a:xfrm>
            <a:off x="11259516" y="6457265"/>
            <a:ext cx="0" cy="169998"/>
          </a:xfrm>
          <a:prstGeom prst="line">
            <a:avLst/>
          </a:prstGeom>
          <a:ln w="12700">
            <a:solidFill>
              <a:srgbClr val="FFC600"/>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20D216DE-52C4-4982-BE07-0BB41DFD1138}"/>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pic>
        <p:nvPicPr>
          <p:cNvPr id="17" name="Picture 16">
            <a:extLst>
              <a:ext uri="{FF2B5EF4-FFF2-40B4-BE49-F238E27FC236}">
                <a16:creationId xmlns:a16="http://schemas.microsoft.com/office/drawing/2014/main" id="{D2D193CA-92E0-4880-84FE-B02AC61B0A20}"/>
              </a:ext>
            </a:extLst>
          </p:cNvPr>
          <p:cNvPicPr>
            <a:picLocks noChangeAspect="1"/>
          </p:cNvPicPr>
          <p:nvPr/>
        </p:nvPicPr>
        <p:blipFill>
          <a:blip r:embed="rId4" cstate="screen">
            <a:biLevel thresh="25000"/>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sp>
        <p:nvSpPr>
          <p:cNvPr id="21" name="Slide Number Placeholder 2">
            <a:extLst>
              <a:ext uri="{FF2B5EF4-FFF2-40B4-BE49-F238E27FC236}">
                <a16:creationId xmlns:a16="http://schemas.microsoft.com/office/drawing/2014/main" id="{ED7D732B-2D02-4DE3-BA82-E5D73BAB51D3}"/>
              </a:ext>
            </a:extLst>
          </p:cNvPr>
          <p:cNvSpPr>
            <a:spLocks noGrp="1"/>
          </p:cNvSpPr>
          <p:nvPr>
            <p:ph type="sldNum" sz="quarter" idx="10"/>
          </p:nvPr>
        </p:nvSpPr>
        <p:spPr>
          <a:xfrm>
            <a:off x="11326439" y="6356350"/>
            <a:ext cx="613311" cy="365125"/>
          </a:xfrm>
        </p:spPr>
        <p:txBody>
          <a:bodyPr/>
          <a:lstStyle>
            <a:lvl1pPr>
              <a:defRPr>
                <a:solidFill>
                  <a:schemeClr val="bg1"/>
                </a:solidFill>
              </a:defRPr>
            </a:lvl1pPr>
          </a:lstStyle>
          <a:p>
            <a:fld id="{71D586D2-677B-458F-B417-DB589973A882}" type="slidenum">
              <a:rPr lang="en-US" smtClean="0"/>
              <a:pPr/>
              <a:t>‹#›</a:t>
            </a:fld>
            <a:endParaRPr lang="en-US" dirty="0"/>
          </a:p>
        </p:txBody>
      </p:sp>
    </p:spTree>
    <p:extLst>
      <p:ext uri="{BB962C8B-B14F-4D97-AF65-F5344CB8AC3E}">
        <p14:creationId xmlns:p14="http://schemas.microsoft.com/office/powerpoint/2010/main" val="3347051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 PICTURE A">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E52CC4-28AE-4695-AEB9-4AB79393B9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0"/>
            <a:ext cx="6096000" cy="6858000"/>
          </a:xfrm>
          <a:prstGeom prst="rect">
            <a:avLst/>
          </a:prstGeom>
        </p:spPr>
      </p:pic>
      <p:sp>
        <p:nvSpPr>
          <p:cNvPr id="11" name="Title 1">
            <a:extLst>
              <a:ext uri="{FF2B5EF4-FFF2-40B4-BE49-F238E27FC236}">
                <a16:creationId xmlns:a16="http://schemas.microsoft.com/office/drawing/2014/main" id="{72108873-BEEA-4DC6-BA3A-5084696BF13B}"/>
              </a:ext>
            </a:extLst>
          </p:cNvPr>
          <p:cNvSpPr>
            <a:spLocks noGrp="1"/>
          </p:cNvSpPr>
          <p:nvPr>
            <p:ph type="title"/>
          </p:nvPr>
        </p:nvSpPr>
        <p:spPr>
          <a:xfrm>
            <a:off x="831850" y="2354632"/>
            <a:ext cx="5159375" cy="1074367"/>
          </a:xfrm>
        </p:spPr>
        <p:txBody>
          <a:bodyPr anchor="t">
            <a:noAutofit/>
          </a:bodyPr>
          <a:lstStyle>
            <a:lvl1pPr algn="l" defTabSz="914400" rtl="0" eaLnBrk="1" latinLnBrk="0" hangingPunct="1">
              <a:lnSpc>
                <a:spcPct val="90000"/>
              </a:lnSpc>
              <a:spcBef>
                <a:spcPct val="0"/>
              </a:spcBef>
              <a:buNone/>
              <a:defRPr lang="en-US" sz="3000" b="1" i="0" kern="1200" cap="none" baseline="0" dirty="0" smtClean="0">
                <a:solidFill>
                  <a:schemeClr val="tx2"/>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
        <p:nvSpPr>
          <p:cNvPr id="12" name="Text Placeholder 2">
            <a:extLst>
              <a:ext uri="{FF2B5EF4-FFF2-40B4-BE49-F238E27FC236}">
                <a16:creationId xmlns:a16="http://schemas.microsoft.com/office/drawing/2014/main" id="{89BD5EDF-4D3B-4801-AB65-55F621D21D56}"/>
              </a:ext>
            </a:extLst>
          </p:cNvPr>
          <p:cNvSpPr>
            <a:spLocks noGrp="1"/>
          </p:cNvSpPr>
          <p:nvPr>
            <p:ph type="body" idx="1"/>
          </p:nvPr>
        </p:nvSpPr>
        <p:spPr>
          <a:xfrm>
            <a:off x="831850" y="3491301"/>
            <a:ext cx="5159375" cy="163232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b="0" i="0" kern="1200" baseline="0" dirty="0" smtClean="0">
                <a:solidFill>
                  <a:schemeClr val="accent5"/>
                </a:solidFill>
                <a:latin typeface="Arial" panose="020B0604020202020204" pitchFamily="34" charset="0"/>
                <a:ea typeface="+mn-ea"/>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Slide Number Placeholder 6">
            <a:extLst>
              <a:ext uri="{FF2B5EF4-FFF2-40B4-BE49-F238E27FC236}">
                <a16:creationId xmlns:a16="http://schemas.microsoft.com/office/drawing/2014/main" id="{94EC040A-B1B7-4241-9EBC-CBA75B1B1A6E}"/>
              </a:ext>
            </a:extLst>
          </p:cNvPr>
          <p:cNvSpPr>
            <a:spLocks noGrp="1"/>
          </p:cNvSpPr>
          <p:nvPr>
            <p:ph type="sldNum" sz="quarter" idx="10"/>
          </p:nvPr>
        </p:nvSpPr>
        <p:spPr/>
        <p:txBody>
          <a:bodyPr/>
          <a:lstStyle>
            <a:lvl1pPr>
              <a:defRPr>
                <a:solidFill>
                  <a:schemeClr val="bg2"/>
                </a:solidFill>
              </a:defRPr>
            </a:lvl1pPr>
          </a:lstStyle>
          <a:p>
            <a:fld id="{71D586D2-677B-458F-B417-DB589973A882}" type="slidenum">
              <a:rPr lang="en-US" smtClean="0"/>
              <a:pPr/>
              <a:t>‹#›</a:t>
            </a:fld>
            <a:endParaRPr lang="en-US" dirty="0"/>
          </a:p>
        </p:txBody>
      </p:sp>
      <p:pic>
        <p:nvPicPr>
          <p:cNvPr id="8" name="Picture 7">
            <a:extLst>
              <a:ext uri="{FF2B5EF4-FFF2-40B4-BE49-F238E27FC236}">
                <a16:creationId xmlns:a16="http://schemas.microsoft.com/office/drawing/2014/main" id="{091927DF-3A93-43C6-A94B-90F6622516BF}"/>
              </a:ext>
            </a:extLst>
          </p:cNvPr>
          <p:cNvPicPr>
            <a:picLocks noChangeAspect="1"/>
          </p:cNvPicPr>
          <p:nvPr/>
        </p:nvPicPr>
        <p:blipFill>
          <a:blip r:embed="rId3" cstate="screen">
            <a:biLevel thresh="25000"/>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cxnSp>
        <p:nvCxnSpPr>
          <p:cNvPr id="9" name="Straight Connector 8">
            <a:extLst>
              <a:ext uri="{FF2B5EF4-FFF2-40B4-BE49-F238E27FC236}">
                <a16:creationId xmlns:a16="http://schemas.microsoft.com/office/drawing/2014/main" id="{523C9A20-74CD-47F0-B1D4-3E301F4EC1A9}"/>
              </a:ext>
            </a:extLst>
          </p:cNvPr>
          <p:cNvCxnSpPr>
            <a:cxnSpLocks/>
          </p:cNvCxnSpPr>
          <p:nvPr/>
        </p:nvCxnSpPr>
        <p:spPr>
          <a:xfrm>
            <a:off x="11259516" y="6457265"/>
            <a:ext cx="0" cy="169998"/>
          </a:xfrm>
          <a:prstGeom prst="line">
            <a:avLst/>
          </a:prstGeom>
          <a:ln w="12700">
            <a:solidFill>
              <a:srgbClr val="FFC600"/>
            </a:solidFill>
          </a:ln>
        </p:spPr>
        <p:style>
          <a:lnRef idx="1">
            <a:schemeClr val="accent1"/>
          </a:lnRef>
          <a:fillRef idx="0">
            <a:schemeClr val="accent1"/>
          </a:fillRef>
          <a:effectRef idx="0">
            <a:schemeClr val="accent1"/>
          </a:effectRef>
          <a:fontRef idx="minor">
            <a:schemeClr val="tx1"/>
          </a:fontRef>
        </p:style>
      </p:cxnSp>
      <p:pic>
        <p:nvPicPr>
          <p:cNvPr id="10" name="Picture 9" descr="001">
            <a:extLst>
              <a:ext uri="{FF2B5EF4-FFF2-40B4-BE49-F238E27FC236}">
                <a16:creationId xmlns:a16="http://schemas.microsoft.com/office/drawing/2014/main" id="{07A49C65-E387-456F-9F3E-B862B2B18460}"/>
              </a:ext>
            </a:extLst>
          </p:cNvPr>
          <p:cNvPicPr>
            <a:picLocks noChangeAspect="1"/>
          </p:cNvPicPr>
          <p:nvPr/>
        </p:nvPicPr>
        <p:blipFill>
          <a:blip r:embed="rId4"/>
          <a:stretch>
            <a:fillRect/>
          </a:stretch>
        </p:blipFill>
        <p:spPr>
          <a:xfrm>
            <a:off x="199155" y="2415136"/>
            <a:ext cx="604704" cy="279044"/>
          </a:xfrm>
          <a:prstGeom prst="rect">
            <a:avLst/>
          </a:prstGeom>
          <a:noFill/>
          <a:ln w="9525">
            <a:noFill/>
          </a:ln>
        </p:spPr>
      </p:pic>
    </p:spTree>
    <p:extLst>
      <p:ext uri="{BB962C8B-B14F-4D97-AF65-F5344CB8AC3E}">
        <p14:creationId xmlns:p14="http://schemas.microsoft.com/office/powerpoint/2010/main" val="422984761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Picture with Caption 2 - LEF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8B1078B-27FE-4AD2-A1AD-DF4DEFF56DD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4132444" cy="6858000"/>
          </a:xfrm>
          <a:prstGeom prst="rect">
            <a:avLst/>
          </a:prstGeom>
        </p:spPr>
      </p:pic>
      <p:sp>
        <p:nvSpPr>
          <p:cNvPr id="9" name="Title 8">
            <a:extLst>
              <a:ext uri="{FF2B5EF4-FFF2-40B4-BE49-F238E27FC236}">
                <a16:creationId xmlns:a16="http://schemas.microsoft.com/office/drawing/2014/main" id="{7A63EE89-B907-42CE-A093-BDAF5620B47A}"/>
              </a:ext>
            </a:extLst>
          </p:cNvPr>
          <p:cNvSpPr>
            <a:spLocks noGrp="1"/>
          </p:cNvSpPr>
          <p:nvPr>
            <p:ph type="title" hasCustomPrompt="1"/>
          </p:nvPr>
        </p:nvSpPr>
        <p:spPr>
          <a:xfrm>
            <a:off x="4884815" y="594795"/>
            <a:ext cx="6902361" cy="1129230"/>
          </a:xfrm>
        </p:spPr>
        <p:txBody>
          <a:bodyPr>
            <a:noAutofit/>
          </a:bodyPr>
          <a:lstStyle/>
          <a:p>
            <a:r>
              <a:rPr lang="en-US" dirty="0"/>
              <a:t>Click to edit title</a:t>
            </a:r>
          </a:p>
        </p:txBody>
      </p:sp>
      <p:pic>
        <p:nvPicPr>
          <p:cNvPr id="10" name="Picture 9" descr="001">
            <a:extLst>
              <a:ext uri="{FF2B5EF4-FFF2-40B4-BE49-F238E27FC236}">
                <a16:creationId xmlns:a16="http://schemas.microsoft.com/office/drawing/2014/main" id="{C53DAD77-5B69-4CA2-88B9-C20D94EEE98B}"/>
              </a:ext>
            </a:extLst>
          </p:cNvPr>
          <p:cNvPicPr>
            <a:picLocks noChangeAspect="1"/>
          </p:cNvPicPr>
          <p:nvPr/>
        </p:nvPicPr>
        <p:blipFill>
          <a:blip r:embed="rId3"/>
          <a:stretch>
            <a:fillRect/>
          </a:stretch>
        </p:blipFill>
        <p:spPr>
          <a:xfrm>
            <a:off x="4245771" y="624204"/>
            <a:ext cx="604704" cy="279044"/>
          </a:xfrm>
          <a:prstGeom prst="rect">
            <a:avLst/>
          </a:prstGeom>
          <a:noFill/>
          <a:ln w="9525">
            <a:noFill/>
          </a:ln>
        </p:spPr>
      </p:pic>
      <p:sp>
        <p:nvSpPr>
          <p:cNvPr id="22" name="Text Placeholder 21">
            <a:extLst>
              <a:ext uri="{FF2B5EF4-FFF2-40B4-BE49-F238E27FC236}">
                <a16:creationId xmlns:a16="http://schemas.microsoft.com/office/drawing/2014/main" id="{35EADE11-ED4A-412B-8FF2-15EAC6237973}"/>
              </a:ext>
            </a:extLst>
          </p:cNvPr>
          <p:cNvSpPr>
            <a:spLocks noGrp="1"/>
          </p:cNvSpPr>
          <p:nvPr>
            <p:ph type="body" sz="quarter" idx="12"/>
          </p:nvPr>
        </p:nvSpPr>
        <p:spPr>
          <a:xfrm>
            <a:off x="4884815" y="1885950"/>
            <a:ext cx="6902361" cy="4470400"/>
          </a:xfrm>
          <a:prstGeom prst="rect">
            <a:avLst/>
          </a:prstGeom>
        </p:spPr>
        <p:txBody>
          <a:bodyPr/>
          <a:lstStyle>
            <a:lvl1pPr>
              <a:defRPr>
                <a:solidFill>
                  <a:schemeClr val="accent5"/>
                </a:solidFill>
              </a:defRPr>
            </a:lvl1pPr>
          </a:lstStyle>
          <a:p>
            <a:pPr lvl="0"/>
            <a:r>
              <a:rPr lang="en-US"/>
              <a:t>Click to edit Master text styles</a:t>
            </a:r>
          </a:p>
        </p:txBody>
      </p:sp>
      <p:sp>
        <p:nvSpPr>
          <p:cNvPr id="12" name="Text Placeholder 19">
            <a:extLst>
              <a:ext uri="{FF2B5EF4-FFF2-40B4-BE49-F238E27FC236}">
                <a16:creationId xmlns:a16="http://schemas.microsoft.com/office/drawing/2014/main" id="{1FB411BC-CA56-4717-8B9D-B074BC50D5C7}"/>
              </a:ext>
            </a:extLst>
          </p:cNvPr>
          <p:cNvSpPr>
            <a:spLocks noGrp="1"/>
          </p:cNvSpPr>
          <p:nvPr>
            <p:ph type="body" sz="quarter" idx="15" hasCustomPrompt="1"/>
          </p:nvPr>
        </p:nvSpPr>
        <p:spPr>
          <a:xfrm>
            <a:off x="4884815" y="171976"/>
            <a:ext cx="6902360"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sp>
        <p:nvSpPr>
          <p:cNvPr id="13" name="Slide Number Placeholder 2">
            <a:extLst>
              <a:ext uri="{FF2B5EF4-FFF2-40B4-BE49-F238E27FC236}">
                <a16:creationId xmlns:a16="http://schemas.microsoft.com/office/drawing/2014/main" id="{0B7AFEC4-AE7C-424D-AB58-6E91707892E2}"/>
              </a:ext>
            </a:extLst>
          </p:cNvPr>
          <p:cNvSpPr>
            <a:spLocks noGrp="1"/>
          </p:cNvSpPr>
          <p:nvPr>
            <p:ph type="sldNum" sz="quarter" idx="10"/>
          </p:nvPr>
        </p:nvSpPr>
        <p:spPr>
          <a:xfrm>
            <a:off x="11326439" y="6356350"/>
            <a:ext cx="613311" cy="365125"/>
          </a:xfrm>
        </p:spPr>
        <p:txBody>
          <a:bodyPr/>
          <a:lstStyle/>
          <a:p>
            <a:fld id="{71D586D2-677B-458F-B417-DB589973A882}" type="slidenum">
              <a:rPr lang="en-US" smtClean="0"/>
              <a:pPr/>
              <a:t>‹#›</a:t>
            </a:fld>
            <a:endParaRPr lang="en-US" dirty="0"/>
          </a:p>
        </p:txBody>
      </p:sp>
    </p:spTree>
    <p:extLst>
      <p:ext uri="{BB962C8B-B14F-4D97-AF65-F5344CB8AC3E}">
        <p14:creationId xmlns:p14="http://schemas.microsoft.com/office/powerpoint/2010/main" val="28046631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Picture with Caption 2">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EB6055D-A74D-44E2-9D48-ED62F8DE1C1A}"/>
              </a:ext>
            </a:extLst>
          </p:cNvPr>
          <p:cNvPicPr>
            <a:picLocks noChangeAspect="1"/>
          </p:cNvPicPr>
          <p:nvPr/>
        </p:nvPicPr>
        <p:blipFill rotWithShape="1">
          <a:blip r:embed="rId2"/>
          <a:srcRect l="32165"/>
          <a:stretch/>
        </p:blipFill>
        <p:spPr>
          <a:xfrm>
            <a:off x="8056743" y="0"/>
            <a:ext cx="4135254" cy="6858000"/>
          </a:xfrm>
          <a:prstGeom prst="rect">
            <a:avLst/>
          </a:prstGeom>
        </p:spPr>
      </p:pic>
      <p:sp>
        <p:nvSpPr>
          <p:cNvPr id="9" name="Title 8">
            <a:extLst>
              <a:ext uri="{FF2B5EF4-FFF2-40B4-BE49-F238E27FC236}">
                <a16:creationId xmlns:a16="http://schemas.microsoft.com/office/drawing/2014/main" id="{7A63EE89-B907-42CE-A093-BDAF5620B47A}"/>
              </a:ext>
            </a:extLst>
          </p:cNvPr>
          <p:cNvSpPr>
            <a:spLocks noGrp="1"/>
          </p:cNvSpPr>
          <p:nvPr>
            <p:ph type="title" hasCustomPrompt="1"/>
          </p:nvPr>
        </p:nvSpPr>
        <p:spPr>
          <a:xfrm>
            <a:off x="838199" y="594795"/>
            <a:ext cx="7056423" cy="1129230"/>
          </a:xfrm>
        </p:spPr>
        <p:txBody>
          <a:bodyPr>
            <a:noAutofit/>
          </a:bodyPr>
          <a:lstStyle/>
          <a:p>
            <a:r>
              <a:rPr lang="en-US" dirty="0"/>
              <a:t>Click to edit title</a:t>
            </a:r>
          </a:p>
        </p:txBody>
      </p:sp>
      <p:pic>
        <p:nvPicPr>
          <p:cNvPr id="10" name="Picture 9" descr="001">
            <a:extLst>
              <a:ext uri="{FF2B5EF4-FFF2-40B4-BE49-F238E27FC236}">
                <a16:creationId xmlns:a16="http://schemas.microsoft.com/office/drawing/2014/main" id="{C53DAD77-5B69-4CA2-88B9-C20D94EEE98B}"/>
              </a:ext>
            </a:extLst>
          </p:cNvPr>
          <p:cNvPicPr>
            <a:picLocks noChangeAspect="1"/>
          </p:cNvPicPr>
          <p:nvPr/>
        </p:nvPicPr>
        <p:blipFill>
          <a:blip r:embed="rId3"/>
          <a:stretch>
            <a:fillRect/>
          </a:stretch>
        </p:blipFill>
        <p:spPr>
          <a:xfrm>
            <a:off x="199155" y="624204"/>
            <a:ext cx="604704" cy="279044"/>
          </a:xfrm>
          <a:prstGeom prst="rect">
            <a:avLst/>
          </a:prstGeom>
          <a:noFill/>
          <a:ln w="9525">
            <a:noFill/>
          </a:ln>
        </p:spPr>
      </p:pic>
      <p:sp>
        <p:nvSpPr>
          <p:cNvPr id="22" name="Text Placeholder 21">
            <a:extLst>
              <a:ext uri="{FF2B5EF4-FFF2-40B4-BE49-F238E27FC236}">
                <a16:creationId xmlns:a16="http://schemas.microsoft.com/office/drawing/2014/main" id="{35EADE11-ED4A-412B-8FF2-15EAC6237973}"/>
              </a:ext>
            </a:extLst>
          </p:cNvPr>
          <p:cNvSpPr>
            <a:spLocks noGrp="1"/>
          </p:cNvSpPr>
          <p:nvPr>
            <p:ph type="body" sz="quarter" idx="12"/>
          </p:nvPr>
        </p:nvSpPr>
        <p:spPr>
          <a:xfrm>
            <a:off x="838199" y="1885950"/>
            <a:ext cx="7056423" cy="4713288"/>
          </a:xfrm>
          <a:prstGeom prst="rect">
            <a:avLst/>
          </a:prstGeom>
        </p:spPr>
        <p:txBody>
          <a:bodyPr/>
          <a:lstStyle>
            <a:lvl1pPr>
              <a:defRPr>
                <a:solidFill>
                  <a:schemeClr val="accent5"/>
                </a:solidFill>
              </a:defRPr>
            </a:lvl1pPr>
          </a:lstStyle>
          <a:p>
            <a:pPr lvl="0"/>
            <a:r>
              <a:rPr lang="en-US"/>
              <a:t>Click to edit Master text styles</a:t>
            </a:r>
          </a:p>
        </p:txBody>
      </p:sp>
      <p:sp>
        <p:nvSpPr>
          <p:cNvPr id="11" name="Text Placeholder 19">
            <a:extLst>
              <a:ext uri="{FF2B5EF4-FFF2-40B4-BE49-F238E27FC236}">
                <a16:creationId xmlns:a16="http://schemas.microsoft.com/office/drawing/2014/main" id="{A0486DD7-C90A-42C4-A2BE-618169A9518A}"/>
              </a:ext>
            </a:extLst>
          </p:cNvPr>
          <p:cNvSpPr>
            <a:spLocks noGrp="1"/>
          </p:cNvSpPr>
          <p:nvPr>
            <p:ph type="body" sz="quarter" idx="15" hasCustomPrompt="1"/>
          </p:nvPr>
        </p:nvSpPr>
        <p:spPr>
          <a:xfrm>
            <a:off x="835389" y="171976"/>
            <a:ext cx="7056423"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cxnSp>
        <p:nvCxnSpPr>
          <p:cNvPr id="13" name="Straight Connector 12">
            <a:extLst>
              <a:ext uri="{FF2B5EF4-FFF2-40B4-BE49-F238E27FC236}">
                <a16:creationId xmlns:a16="http://schemas.microsoft.com/office/drawing/2014/main" id="{1533F7EF-E3C2-441C-82AF-84F8D3501B6E}"/>
              </a:ext>
            </a:extLst>
          </p:cNvPr>
          <p:cNvCxnSpPr>
            <a:cxnSpLocks/>
          </p:cNvCxnSpPr>
          <p:nvPr/>
        </p:nvCxnSpPr>
        <p:spPr>
          <a:xfrm>
            <a:off x="11259516" y="6457265"/>
            <a:ext cx="0" cy="169998"/>
          </a:xfrm>
          <a:prstGeom prst="line">
            <a:avLst/>
          </a:prstGeom>
          <a:ln w="12700">
            <a:solidFill>
              <a:srgbClr val="FFC600"/>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20D216DE-52C4-4982-BE07-0BB41DFD1138}"/>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pic>
        <p:nvPicPr>
          <p:cNvPr id="17" name="Picture 16">
            <a:extLst>
              <a:ext uri="{FF2B5EF4-FFF2-40B4-BE49-F238E27FC236}">
                <a16:creationId xmlns:a16="http://schemas.microsoft.com/office/drawing/2014/main" id="{D2D193CA-92E0-4880-84FE-B02AC61B0A20}"/>
              </a:ext>
            </a:extLst>
          </p:cNvPr>
          <p:cNvPicPr>
            <a:picLocks noChangeAspect="1"/>
          </p:cNvPicPr>
          <p:nvPr/>
        </p:nvPicPr>
        <p:blipFill>
          <a:blip r:embed="rId4" cstate="screen">
            <a:biLevel thresh="25000"/>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sp>
        <p:nvSpPr>
          <p:cNvPr id="21" name="Slide Number Placeholder 2">
            <a:extLst>
              <a:ext uri="{FF2B5EF4-FFF2-40B4-BE49-F238E27FC236}">
                <a16:creationId xmlns:a16="http://schemas.microsoft.com/office/drawing/2014/main" id="{ED7D732B-2D02-4DE3-BA82-E5D73BAB51D3}"/>
              </a:ext>
            </a:extLst>
          </p:cNvPr>
          <p:cNvSpPr>
            <a:spLocks noGrp="1"/>
          </p:cNvSpPr>
          <p:nvPr>
            <p:ph type="sldNum" sz="quarter" idx="10"/>
          </p:nvPr>
        </p:nvSpPr>
        <p:spPr>
          <a:xfrm>
            <a:off x="11326439" y="6356350"/>
            <a:ext cx="613311" cy="365125"/>
          </a:xfrm>
        </p:spPr>
        <p:txBody>
          <a:bodyPr/>
          <a:lstStyle>
            <a:lvl1pPr>
              <a:defRPr>
                <a:solidFill>
                  <a:schemeClr val="bg1"/>
                </a:solidFill>
              </a:defRPr>
            </a:lvl1pPr>
          </a:lstStyle>
          <a:p>
            <a:fld id="{71D586D2-677B-458F-B417-DB589973A882}" type="slidenum">
              <a:rPr lang="en-US" smtClean="0"/>
              <a:pPr/>
              <a:t>‹#›</a:t>
            </a:fld>
            <a:endParaRPr lang="en-US" dirty="0"/>
          </a:p>
        </p:txBody>
      </p:sp>
    </p:spTree>
    <p:extLst>
      <p:ext uri="{BB962C8B-B14F-4D97-AF65-F5344CB8AC3E}">
        <p14:creationId xmlns:p14="http://schemas.microsoft.com/office/powerpoint/2010/main" val="292880650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Picture with Caption - LEFT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3784215-21C3-4DBF-86F2-A15940820191}"/>
              </a:ext>
            </a:extLst>
          </p:cNvPr>
          <p:cNvPicPr>
            <a:picLocks noChangeAspect="1"/>
          </p:cNvPicPr>
          <p:nvPr/>
        </p:nvPicPr>
        <p:blipFill rotWithShape="1">
          <a:blip r:embed="rId2"/>
          <a:srcRect r="32211"/>
          <a:stretch/>
        </p:blipFill>
        <p:spPr>
          <a:xfrm>
            <a:off x="0" y="0"/>
            <a:ext cx="4132444" cy="6858000"/>
          </a:xfrm>
          <a:prstGeom prst="rect">
            <a:avLst/>
          </a:prstGeom>
        </p:spPr>
      </p:pic>
      <p:sp>
        <p:nvSpPr>
          <p:cNvPr id="9" name="Title 8">
            <a:extLst>
              <a:ext uri="{FF2B5EF4-FFF2-40B4-BE49-F238E27FC236}">
                <a16:creationId xmlns:a16="http://schemas.microsoft.com/office/drawing/2014/main" id="{7A63EE89-B907-42CE-A093-BDAF5620B47A}"/>
              </a:ext>
            </a:extLst>
          </p:cNvPr>
          <p:cNvSpPr>
            <a:spLocks noGrp="1"/>
          </p:cNvSpPr>
          <p:nvPr>
            <p:ph type="title" hasCustomPrompt="1"/>
          </p:nvPr>
        </p:nvSpPr>
        <p:spPr>
          <a:xfrm>
            <a:off x="4884815" y="594795"/>
            <a:ext cx="6902361" cy="1129230"/>
          </a:xfrm>
        </p:spPr>
        <p:txBody>
          <a:bodyPr>
            <a:noAutofit/>
          </a:bodyPr>
          <a:lstStyle/>
          <a:p>
            <a:r>
              <a:rPr lang="en-US" dirty="0"/>
              <a:t>Click to edit title</a:t>
            </a:r>
          </a:p>
        </p:txBody>
      </p:sp>
      <p:pic>
        <p:nvPicPr>
          <p:cNvPr id="10" name="Picture 9" descr="001">
            <a:extLst>
              <a:ext uri="{FF2B5EF4-FFF2-40B4-BE49-F238E27FC236}">
                <a16:creationId xmlns:a16="http://schemas.microsoft.com/office/drawing/2014/main" id="{C53DAD77-5B69-4CA2-88B9-C20D94EEE98B}"/>
              </a:ext>
            </a:extLst>
          </p:cNvPr>
          <p:cNvPicPr>
            <a:picLocks noChangeAspect="1"/>
          </p:cNvPicPr>
          <p:nvPr/>
        </p:nvPicPr>
        <p:blipFill>
          <a:blip r:embed="rId3"/>
          <a:stretch>
            <a:fillRect/>
          </a:stretch>
        </p:blipFill>
        <p:spPr>
          <a:xfrm>
            <a:off x="4245771" y="624204"/>
            <a:ext cx="604704" cy="279044"/>
          </a:xfrm>
          <a:prstGeom prst="rect">
            <a:avLst/>
          </a:prstGeom>
          <a:noFill/>
          <a:ln w="9525">
            <a:noFill/>
          </a:ln>
        </p:spPr>
      </p:pic>
      <p:sp>
        <p:nvSpPr>
          <p:cNvPr id="22" name="Text Placeholder 21">
            <a:extLst>
              <a:ext uri="{FF2B5EF4-FFF2-40B4-BE49-F238E27FC236}">
                <a16:creationId xmlns:a16="http://schemas.microsoft.com/office/drawing/2014/main" id="{35EADE11-ED4A-412B-8FF2-15EAC6237973}"/>
              </a:ext>
            </a:extLst>
          </p:cNvPr>
          <p:cNvSpPr>
            <a:spLocks noGrp="1"/>
          </p:cNvSpPr>
          <p:nvPr>
            <p:ph type="body" sz="quarter" idx="12"/>
          </p:nvPr>
        </p:nvSpPr>
        <p:spPr>
          <a:xfrm>
            <a:off x="4884815" y="1885950"/>
            <a:ext cx="6902361" cy="4470400"/>
          </a:xfrm>
          <a:prstGeom prst="rect">
            <a:avLst/>
          </a:prstGeom>
        </p:spPr>
        <p:txBody>
          <a:bodyPr/>
          <a:lstStyle>
            <a:lvl1pPr>
              <a:defRPr>
                <a:solidFill>
                  <a:schemeClr val="accent5"/>
                </a:solidFill>
              </a:defRPr>
            </a:lvl1pPr>
          </a:lstStyle>
          <a:p>
            <a:pPr lvl="0"/>
            <a:r>
              <a:rPr lang="en-US"/>
              <a:t>Click to edit Master text styles</a:t>
            </a:r>
          </a:p>
        </p:txBody>
      </p:sp>
      <p:sp>
        <p:nvSpPr>
          <p:cNvPr id="12" name="Text Placeholder 19">
            <a:extLst>
              <a:ext uri="{FF2B5EF4-FFF2-40B4-BE49-F238E27FC236}">
                <a16:creationId xmlns:a16="http://schemas.microsoft.com/office/drawing/2014/main" id="{1FB411BC-CA56-4717-8B9D-B074BC50D5C7}"/>
              </a:ext>
            </a:extLst>
          </p:cNvPr>
          <p:cNvSpPr>
            <a:spLocks noGrp="1"/>
          </p:cNvSpPr>
          <p:nvPr>
            <p:ph type="body" sz="quarter" idx="15" hasCustomPrompt="1"/>
          </p:nvPr>
        </p:nvSpPr>
        <p:spPr>
          <a:xfrm>
            <a:off x="4884815" y="171976"/>
            <a:ext cx="6902360"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sp>
        <p:nvSpPr>
          <p:cNvPr id="13" name="Slide Number Placeholder 2">
            <a:extLst>
              <a:ext uri="{FF2B5EF4-FFF2-40B4-BE49-F238E27FC236}">
                <a16:creationId xmlns:a16="http://schemas.microsoft.com/office/drawing/2014/main" id="{6E26754D-C963-4196-873C-885AFD533C50}"/>
              </a:ext>
            </a:extLst>
          </p:cNvPr>
          <p:cNvSpPr>
            <a:spLocks noGrp="1"/>
          </p:cNvSpPr>
          <p:nvPr>
            <p:ph type="sldNum" sz="quarter" idx="10"/>
          </p:nvPr>
        </p:nvSpPr>
        <p:spPr>
          <a:xfrm>
            <a:off x="11326439" y="6356350"/>
            <a:ext cx="613311" cy="365125"/>
          </a:xfrm>
        </p:spPr>
        <p:txBody>
          <a:bodyPr/>
          <a:lstStyle/>
          <a:p>
            <a:fld id="{71D586D2-677B-458F-B417-DB589973A882}" type="slidenum">
              <a:rPr lang="en-US" smtClean="0"/>
              <a:pPr/>
              <a:t>‹#›</a:t>
            </a:fld>
            <a:endParaRPr lang="en-US" dirty="0"/>
          </a:p>
        </p:txBody>
      </p:sp>
    </p:spTree>
    <p:extLst>
      <p:ext uri="{BB962C8B-B14F-4D97-AF65-F5344CB8AC3E}">
        <p14:creationId xmlns:p14="http://schemas.microsoft.com/office/powerpoint/2010/main" val="110511336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Picture with Caption 3">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6E8068E3-61C9-4BD5-956C-33D1E0824041}"/>
              </a:ext>
            </a:extLst>
          </p:cNvPr>
          <p:cNvPicPr>
            <a:picLocks noChangeAspect="1"/>
          </p:cNvPicPr>
          <p:nvPr/>
        </p:nvPicPr>
        <p:blipFill rotWithShape="1">
          <a:blip r:embed="rId2"/>
          <a:srcRect l="14610" r="17510"/>
          <a:stretch/>
        </p:blipFill>
        <p:spPr>
          <a:xfrm>
            <a:off x="8053933" y="0"/>
            <a:ext cx="4138064" cy="6858000"/>
          </a:xfrm>
          <a:prstGeom prst="rect">
            <a:avLst/>
          </a:prstGeom>
        </p:spPr>
      </p:pic>
      <p:sp>
        <p:nvSpPr>
          <p:cNvPr id="9" name="Title 8">
            <a:extLst>
              <a:ext uri="{FF2B5EF4-FFF2-40B4-BE49-F238E27FC236}">
                <a16:creationId xmlns:a16="http://schemas.microsoft.com/office/drawing/2014/main" id="{7A63EE89-B907-42CE-A093-BDAF5620B47A}"/>
              </a:ext>
            </a:extLst>
          </p:cNvPr>
          <p:cNvSpPr>
            <a:spLocks noGrp="1"/>
          </p:cNvSpPr>
          <p:nvPr>
            <p:ph type="title" hasCustomPrompt="1"/>
          </p:nvPr>
        </p:nvSpPr>
        <p:spPr>
          <a:xfrm>
            <a:off x="838199" y="594795"/>
            <a:ext cx="7056423" cy="1129230"/>
          </a:xfrm>
        </p:spPr>
        <p:txBody>
          <a:bodyPr>
            <a:noAutofit/>
          </a:bodyPr>
          <a:lstStyle/>
          <a:p>
            <a:r>
              <a:rPr lang="en-US" dirty="0"/>
              <a:t>Click to edit title</a:t>
            </a:r>
          </a:p>
        </p:txBody>
      </p:sp>
      <p:pic>
        <p:nvPicPr>
          <p:cNvPr id="10" name="Picture 9" descr="001">
            <a:extLst>
              <a:ext uri="{FF2B5EF4-FFF2-40B4-BE49-F238E27FC236}">
                <a16:creationId xmlns:a16="http://schemas.microsoft.com/office/drawing/2014/main" id="{C53DAD77-5B69-4CA2-88B9-C20D94EEE98B}"/>
              </a:ext>
            </a:extLst>
          </p:cNvPr>
          <p:cNvPicPr>
            <a:picLocks noChangeAspect="1"/>
          </p:cNvPicPr>
          <p:nvPr/>
        </p:nvPicPr>
        <p:blipFill>
          <a:blip r:embed="rId3"/>
          <a:stretch>
            <a:fillRect/>
          </a:stretch>
        </p:blipFill>
        <p:spPr>
          <a:xfrm>
            <a:off x="199155" y="624204"/>
            <a:ext cx="604704" cy="279044"/>
          </a:xfrm>
          <a:prstGeom prst="rect">
            <a:avLst/>
          </a:prstGeom>
          <a:noFill/>
          <a:ln w="9525">
            <a:noFill/>
          </a:ln>
        </p:spPr>
      </p:pic>
      <p:sp>
        <p:nvSpPr>
          <p:cNvPr id="22" name="Text Placeholder 21">
            <a:extLst>
              <a:ext uri="{FF2B5EF4-FFF2-40B4-BE49-F238E27FC236}">
                <a16:creationId xmlns:a16="http://schemas.microsoft.com/office/drawing/2014/main" id="{35EADE11-ED4A-412B-8FF2-15EAC6237973}"/>
              </a:ext>
            </a:extLst>
          </p:cNvPr>
          <p:cNvSpPr>
            <a:spLocks noGrp="1"/>
          </p:cNvSpPr>
          <p:nvPr>
            <p:ph type="body" sz="quarter" idx="12"/>
          </p:nvPr>
        </p:nvSpPr>
        <p:spPr>
          <a:xfrm>
            <a:off x="838199" y="1885950"/>
            <a:ext cx="7056423" cy="4713288"/>
          </a:xfrm>
          <a:prstGeom prst="rect">
            <a:avLst/>
          </a:prstGeom>
        </p:spPr>
        <p:txBody>
          <a:bodyPr/>
          <a:lstStyle>
            <a:lvl1pPr>
              <a:defRPr>
                <a:solidFill>
                  <a:schemeClr val="accent5"/>
                </a:solidFill>
              </a:defRPr>
            </a:lvl1pPr>
          </a:lstStyle>
          <a:p>
            <a:pPr lvl="0"/>
            <a:r>
              <a:rPr lang="en-US"/>
              <a:t>Click to edit Master text styles</a:t>
            </a:r>
          </a:p>
        </p:txBody>
      </p:sp>
      <p:sp>
        <p:nvSpPr>
          <p:cNvPr id="11" name="Text Placeholder 19">
            <a:extLst>
              <a:ext uri="{FF2B5EF4-FFF2-40B4-BE49-F238E27FC236}">
                <a16:creationId xmlns:a16="http://schemas.microsoft.com/office/drawing/2014/main" id="{A0486DD7-C90A-42C4-A2BE-618169A9518A}"/>
              </a:ext>
            </a:extLst>
          </p:cNvPr>
          <p:cNvSpPr>
            <a:spLocks noGrp="1"/>
          </p:cNvSpPr>
          <p:nvPr>
            <p:ph type="body" sz="quarter" idx="15" hasCustomPrompt="1"/>
          </p:nvPr>
        </p:nvSpPr>
        <p:spPr>
          <a:xfrm>
            <a:off x="835389" y="171976"/>
            <a:ext cx="7056423"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cxnSp>
        <p:nvCxnSpPr>
          <p:cNvPr id="13" name="Straight Connector 12">
            <a:extLst>
              <a:ext uri="{FF2B5EF4-FFF2-40B4-BE49-F238E27FC236}">
                <a16:creationId xmlns:a16="http://schemas.microsoft.com/office/drawing/2014/main" id="{1533F7EF-E3C2-441C-82AF-84F8D3501B6E}"/>
              </a:ext>
            </a:extLst>
          </p:cNvPr>
          <p:cNvCxnSpPr>
            <a:cxnSpLocks/>
          </p:cNvCxnSpPr>
          <p:nvPr/>
        </p:nvCxnSpPr>
        <p:spPr>
          <a:xfrm>
            <a:off x="11259516" y="6457265"/>
            <a:ext cx="0" cy="169998"/>
          </a:xfrm>
          <a:prstGeom prst="line">
            <a:avLst/>
          </a:prstGeom>
          <a:ln w="12700">
            <a:solidFill>
              <a:srgbClr val="FFC600"/>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20D216DE-52C4-4982-BE07-0BB41DFD1138}"/>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pic>
        <p:nvPicPr>
          <p:cNvPr id="17" name="Picture 16">
            <a:extLst>
              <a:ext uri="{FF2B5EF4-FFF2-40B4-BE49-F238E27FC236}">
                <a16:creationId xmlns:a16="http://schemas.microsoft.com/office/drawing/2014/main" id="{D2D193CA-92E0-4880-84FE-B02AC61B0A20}"/>
              </a:ext>
            </a:extLst>
          </p:cNvPr>
          <p:cNvPicPr>
            <a:picLocks noChangeAspect="1"/>
          </p:cNvPicPr>
          <p:nvPr/>
        </p:nvPicPr>
        <p:blipFill>
          <a:blip r:embed="rId4" cstate="screen">
            <a:biLevel thresh="25000"/>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sp>
        <p:nvSpPr>
          <p:cNvPr id="21" name="Slide Number Placeholder 2">
            <a:extLst>
              <a:ext uri="{FF2B5EF4-FFF2-40B4-BE49-F238E27FC236}">
                <a16:creationId xmlns:a16="http://schemas.microsoft.com/office/drawing/2014/main" id="{ED7D732B-2D02-4DE3-BA82-E5D73BAB51D3}"/>
              </a:ext>
            </a:extLst>
          </p:cNvPr>
          <p:cNvSpPr>
            <a:spLocks noGrp="1"/>
          </p:cNvSpPr>
          <p:nvPr>
            <p:ph type="sldNum" sz="quarter" idx="10"/>
          </p:nvPr>
        </p:nvSpPr>
        <p:spPr>
          <a:xfrm>
            <a:off x="11326439" y="6356350"/>
            <a:ext cx="613311" cy="365125"/>
          </a:xfrm>
        </p:spPr>
        <p:txBody>
          <a:bodyPr/>
          <a:lstStyle>
            <a:lvl1pPr>
              <a:defRPr>
                <a:solidFill>
                  <a:schemeClr val="bg1"/>
                </a:solidFill>
              </a:defRPr>
            </a:lvl1pPr>
          </a:lstStyle>
          <a:p>
            <a:fld id="{71D586D2-677B-458F-B417-DB589973A882}" type="slidenum">
              <a:rPr lang="en-US" smtClean="0"/>
              <a:pPr/>
              <a:t>‹#›</a:t>
            </a:fld>
            <a:endParaRPr lang="en-US" dirty="0"/>
          </a:p>
        </p:txBody>
      </p:sp>
    </p:spTree>
    <p:extLst>
      <p:ext uri="{BB962C8B-B14F-4D97-AF65-F5344CB8AC3E}">
        <p14:creationId xmlns:p14="http://schemas.microsoft.com/office/powerpoint/2010/main" val="44678626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Picture with Caption - LEFT 3">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EB9E2A6-C314-43AA-BED7-AF710E8E149E}"/>
              </a:ext>
            </a:extLst>
          </p:cNvPr>
          <p:cNvPicPr>
            <a:picLocks noChangeAspect="1"/>
          </p:cNvPicPr>
          <p:nvPr/>
        </p:nvPicPr>
        <p:blipFill rotWithShape="1">
          <a:blip r:embed="rId2"/>
          <a:srcRect l="19869" r="12342"/>
          <a:stretch/>
        </p:blipFill>
        <p:spPr>
          <a:xfrm flipH="1">
            <a:off x="0" y="0"/>
            <a:ext cx="4132444" cy="6858000"/>
          </a:xfrm>
          <a:prstGeom prst="rect">
            <a:avLst/>
          </a:prstGeom>
        </p:spPr>
      </p:pic>
      <p:sp>
        <p:nvSpPr>
          <p:cNvPr id="9" name="Title 8">
            <a:extLst>
              <a:ext uri="{FF2B5EF4-FFF2-40B4-BE49-F238E27FC236}">
                <a16:creationId xmlns:a16="http://schemas.microsoft.com/office/drawing/2014/main" id="{7A63EE89-B907-42CE-A093-BDAF5620B47A}"/>
              </a:ext>
            </a:extLst>
          </p:cNvPr>
          <p:cNvSpPr>
            <a:spLocks noGrp="1"/>
          </p:cNvSpPr>
          <p:nvPr>
            <p:ph type="title" hasCustomPrompt="1"/>
          </p:nvPr>
        </p:nvSpPr>
        <p:spPr>
          <a:xfrm>
            <a:off x="4884815" y="594795"/>
            <a:ext cx="6902361" cy="1129230"/>
          </a:xfrm>
        </p:spPr>
        <p:txBody>
          <a:bodyPr>
            <a:noAutofit/>
          </a:bodyPr>
          <a:lstStyle/>
          <a:p>
            <a:r>
              <a:rPr lang="en-US" dirty="0"/>
              <a:t>Click to edit title</a:t>
            </a:r>
          </a:p>
        </p:txBody>
      </p:sp>
      <p:pic>
        <p:nvPicPr>
          <p:cNvPr id="10" name="Picture 9" descr="001">
            <a:extLst>
              <a:ext uri="{FF2B5EF4-FFF2-40B4-BE49-F238E27FC236}">
                <a16:creationId xmlns:a16="http://schemas.microsoft.com/office/drawing/2014/main" id="{C53DAD77-5B69-4CA2-88B9-C20D94EEE98B}"/>
              </a:ext>
            </a:extLst>
          </p:cNvPr>
          <p:cNvPicPr>
            <a:picLocks noChangeAspect="1"/>
          </p:cNvPicPr>
          <p:nvPr/>
        </p:nvPicPr>
        <p:blipFill>
          <a:blip r:embed="rId3"/>
          <a:stretch>
            <a:fillRect/>
          </a:stretch>
        </p:blipFill>
        <p:spPr>
          <a:xfrm>
            <a:off x="4245771" y="624204"/>
            <a:ext cx="604704" cy="279044"/>
          </a:xfrm>
          <a:prstGeom prst="rect">
            <a:avLst/>
          </a:prstGeom>
          <a:noFill/>
          <a:ln w="9525">
            <a:noFill/>
          </a:ln>
        </p:spPr>
      </p:pic>
      <p:sp>
        <p:nvSpPr>
          <p:cNvPr id="22" name="Text Placeholder 21">
            <a:extLst>
              <a:ext uri="{FF2B5EF4-FFF2-40B4-BE49-F238E27FC236}">
                <a16:creationId xmlns:a16="http://schemas.microsoft.com/office/drawing/2014/main" id="{35EADE11-ED4A-412B-8FF2-15EAC6237973}"/>
              </a:ext>
            </a:extLst>
          </p:cNvPr>
          <p:cNvSpPr>
            <a:spLocks noGrp="1"/>
          </p:cNvSpPr>
          <p:nvPr>
            <p:ph type="body" sz="quarter" idx="12"/>
          </p:nvPr>
        </p:nvSpPr>
        <p:spPr>
          <a:xfrm>
            <a:off x="4884815" y="1885950"/>
            <a:ext cx="6902361" cy="4470400"/>
          </a:xfrm>
          <a:prstGeom prst="rect">
            <a:avLst/>
          </a:prstGeom>
        </p:spPr>
        <p:txBody>
          <a:bodyPr/>
          <a:lstStyle>
            <a:lvl1pPr>
              <a:defRPr>
                <a:solidFill>
                  <a:schemeClr val="accent5"/>
                </a:solidFill>
              </a:defRPr>
            </a:lvl1pPr>
          </a:lstStyle>
          <a:p>
            <a:pPr lvl="0"/>
            <a:r>
              <a:rPr lang="en-US"/>
              <a:t>Click to edit Master text styles</a:t>
            </a:r>
          </a:p>
        </p:txBody>
      </p:sp>
      <p:sp>
        <p:nvSpPr>
          <p:cNvPr id="12" name="Text Placeholder 19">
            <a:extLst>
              <a:ext uri="{FF2B5EF4-FFF2-40B4-BE49-F238E27FC236}">
                <a16:creationId xmlns:a16="http://schemas.microsoft.com/office/drawing/2014/main" id="{1FB411BC-CA56-4717-8B9D-B074BC50D5C7}"/>
              </a:ext>
            </a:extLst>
          </p:cNvPr>
          <p:cNvSpPr>
            <a:spLocks noGrp="1"/>
          </p:cNvSpPr>
          <p:nvPr>
            <p:ph type="body" sz="quarter" idx="15" hasCustomPrompt="1"/>
          </p:nvPr>
        </p:nvSpPr>
        <p:spPr>
          <a:xfrm>
            <a:off x="4884815" y="171976"/>
            <a:ext cx="6902360"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sp>
        <p:nvSpPr>
          <p:cNvPr id="13" name="Slide Number Placeholder 2">
            <a:extLst>
              <a:ext uri="{FF2B5EF4-FFF2-40B4-BE49-F238E27FC236}">
                <a16:creationId xmlns:a16="http://schemas.microsoft.com/office/drawing/2014/main" id="{6E26754D-C963-4196-873C-885AFD533C50}"/>
              </a:ext>
            </a:extLst>
          </p:cNvPr>
          <p:cNvSpPr>
            <a:spLocks noGrp="1"/>
          </p:cNvSpPr>
          <p:nvPr>
            <p:ph type="sldNum" sz="quarter" idx="10"/>
          </p:nvPr>
        </p:nvSpPr>
        <p:spPr>
          <a:xfrm>
            <a:off x="11326439" y="6356350"/>
            <a:ext cx="613311" cy="365125"/>
          </a:xfrm>
        </p:spPr>
        <p:txBody>
          <a:bodyPr/>
          <a:lstStyle/>
          <a:p>
            <a:fld id="{71D586D2-677B-458F-B417-DB589973A882}" type="slidenum">
              <a:rPr lang="en-US" smtClean="0"/>
              <a:pPr/>
              <a:t>‹#›</a:t>
            </a:fld>
            <a:endParaRPr lang="en-US" dirty="0"/>
          </a:p>
        </p:txBody>
      </p:sp>
    </p:spTree>
    <p:extLst>
      <p:ext uri="{BB962C8B-B14F-4D97-AF65-F5344CB8AC3E}">
        <p14:creationId xmlns:p14="http://schemas.microsoft.com/office/powerpoint/2010/main" val="215443154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Picture with Caption 4">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A7F7006-AB91-4425-90DB-7D78CD968244}"/>
              </a:ext>
            </a:extLst>
          </p:cNvPr>
          <p:cNvPicPr>
            <a:picLocks noChangeAspect="1"/>
          </p:cNvPicPr>
          <p:nvPr/>
        </p:nvPicPr>
        <p:blipFill rotWithShape="1">
          <a:blip r:embed="rId2"/>
          <a:srcRect l="25061" r="7059"/>
          <a:stretch/>
        </p:blipFill>
        <p:spPr>
          <a:xfrm>
            <a:off x="8053933" y="0"/>
            <a:ext cx="4138064" cy="6858000"/>
          </a:xfrm>
          <a:prstGeom prst="rect">
            <a:avLst/>
          </a:prstGeom>
        </p:spPr>
      </p:pic>
      <p:sp>
        <p:nvSpPr>
          <p:cNvPr id="9" name="Title 8">
            <a:extLst>
              <a:ext uri="{FF2B5EF4-FFF2-40B4-BE49-F238E27FC236}">
                <a16:creationId xmlns:a16="http://schemas.microsoft.com/office/drawing/2014/main" id="{7A63EE89-B907-42CE-A093-BDAF5620B47A}"/>
              </a:ext>
            </a:extLst>
          </p:cNvPr>
          <p:cNvSpPr>
            <a:spLocks noGrp="1"/>
          </p:cNvSpPr>
          <p:nvPr>
            <p:ph type="title" hasCustomPrompt="1"/>
          </p:nvPr>
        </p:nvSpPr>
        <p:spPr>
          <a:xfrm>
            <a:off x="838199" y="594795"/>
            <a:ext cx="7056423" cy="1129230"/>
          </a:xfrm>
        </p:spPr>
        <p:txBody>
          <a:bodyPr>
            <a:noAutofit/>
          </a:bodyPr>
          <a:lstStyle/>
          <a:p>
            <a:r>
              <a:rPr lang="en-US" dirty="0"/>
              <a:t>Click to edit title</a:t>
            </a:r>
          </a:p>
        </p:txBody>
      </p:sp>
      <p:pic>
        <p:nvPicPr>
          <p:cNvPr id="10" name="Picture 9" descr="001">
            <a:extLst>
              <a:ext uri="{FF2B5EF4-FFF2-40B4-BE49-F238E27FC236}">
                <a16:creationId xmlns:a16="http://schemas.microsoft.com/office/drawing/2014/main" id="{C53DAD77-5B69-4CA2-88B9-C20D94EEE98B}"/>
              </a:ext>
            </a:extLst>
          </p:cNvPr>
          <p:cNvPicPr>
            <a:picLocks noChangeAspect="1"/>
          </p:cNvPicPr>
          <p:nvPr/>
        </p:nvPicPr>
        <p:blipFill>
          <a:blip r:embed="rId3"/>
          <a:stretch>
            <a:fillRect/>
          </a:stretch>
        </p:blipFill>
        <p:spPr>
          <a:xfrm>
            <a:off x="199155" y="624204"/>
            <a:ext cx="604704" cy="279044"/>
          </a:xfrm>
          <a:prstGeom prst="rect">
            <a:avLst/>
          </a:prstGeom>
          <a:noFill/>
          <a:ln w="9525">
            <a:noFill/>
          </a:ln>
        </p:spPr>
      </p:pic>
      <p:sp>
        <p:nvSpPr>
          <p:cNvPr id="22" name="Text Placeholder 21">
            <a:extLst>
              <a:ext uri="{FF2B5EF4-FFF2-40B4-BE49-F238E27FC236}">
                <a16:creationId xmlns:a16="http://schemas.microsoft.com/office/drawing/2014/main" id="{35EADE11-ED4A-412B-8FF2-15EAC6237973}"/>
              </a:ext>
            </a:extLst>
          </p:cNvPr>
          <p:cNvSpPr>
            <a:spLocks noGrp="1"/>
          </p:cNvSpPr>
          <p:nvPr>
            <p:ph type="body" sz="quarter" idx="12"/>
          </p:nvPr>
        </p:nvSpPr>
        <p:spPr>
          <a:xfrm>
            <a:off x="838199" y="1885950"/>
            <a:ext cx="7056423" cy="4713288"/>
          </a:xfrm>
          <a:prstGeom prst="rect">
            <a:avLst/>
          </a:prstGeom>
        </p:spPr>
        <p:txBody>
          <a:bodyPr/>
          <a:lstStyle>
            <a:lvl1pPr>
              <a:defRPr>
                <a:solidFill>
                  <a:schemeClr val="accent5"/>
                </a:solidFill>
              </a:defRPr>
            </a:lvl1pPr>
          </a:lstStyle>
          <a:p>
            <a:pPr lvl="0"/>
            <a:r>
              <a:rPr lang="en-US"/>
              <a:t>Click to edit Master text styles</a:t>
            </a:r>
          </a:p>
        </p:txBody>
      </p:sp>
      <p:sp>
        <p:nvSpPr>
          <p:cNvPr id="11" name="Text Placeholder 19">
            <a:extLst>
              <a:ext uri="{FF2B5EF4-FFF2-40B4-BE49-F238E27FC236}">
                <a16:creationId xmlns:a16="http://schemas.microsoft.com/office/drawing/2014/main" id="{A0486DD7-C90A-42C4-A2BE-618169A9518A}"/>
              </a:ext>
            </a:extLst>
          </p:cNvPr>
          <p:cNvSpPr>
            <a:spLocks noGrp="1"/>
          </p:cNvSpPr>
          <p:nvPr>
            <p:ph type="body" sz="quarter" idx="15" hasCustomPrompt="1"/>
          </p:nvPr>
        </p:nvSpPr>
        <p:spPr>
          <a:xfrm>
            <a:off x="835389" y="171976"/>
            <a:ext cx="7056423"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cxnSp>
        <p:nvCxnSpPr>
          <p:cNvPr id="13" name="Straight Connector 12">
            <a:extLst>
              <a:ext uri="{FF2B5EF4-FFF2-40B4-BE49-F238E27FC236}">
                <a16:creationId xmlns:a16="http://schemas.microsoft.com/office/drawing/2014/main" id="{1533F7EF-E3C2-441C-82AF-84F8D3501B6E}"/>
              </a:ext>
            </a:extLst>
          </p:cNvPr>
          <p:cNvCxnSpPr>
            <a:cxnSpLocks/>
          </p:cNvCxnSpPr>
          <p:nvPr/>
        </p:nvCxnSpPr>
        <p:spPr>
          <a:xfrm>
            <a:off x="11259516" y="6457265"/>
            <a:ext cx="0" cy="169998"/>
          </a:xfrm>
          <a:prstGeom prst="line">
            <a:avLst/>
          </a:prstGeom>
          <a:ln w="12700">
            <a:solidFill>
              <a:srgbClr val="FFC600"/>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20D216DE-52C4-4982-BE07-0BB41DFD1138}"/>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pic>
        <p:nvPicPr>
          <p:cNvPr id="17" name="Picture 16">
            <a:extLst>
              <a:ext uri="{FF2B5EF4-FFF2-40B4-BE49-F238E27FC236}">
                <a16:creationId xmlns:a16="http://schemas.microsoft.com/office/drawing/2014/main" id="{D2D193CA-92E0-4880-84FE-B02AC61B0A20}"/>
              </a:ext>
            </a:extLst>
          </p:cNvPr>
          <p:cNvPicPr>
            <a:picLocks noChangeAspect="1"/>
          </p:cNvPicPr>
          <p:nvPr/>
        </p:nvPicPr>
        <p:blipFill>
          <a:blip r:embed="rId4" cstate="screen">
            <a:biLevel thresh="25000"/>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sp>
        <p:nvSpPr>
          <p:cNvPr id="21" name="Slide Number Placeholder 2">
            <a:extLst>
              <a:ext uri="{FF2B5EF4-FFF2-40B4-BE49-F238E27FC236}">
                <a16:creationId xmlns:a16="http://schemas.microsoft.com/office/drawing/2014/main" id="{ED7D732B-2D02-4DE3-BA82-E5D73BAB51D3}"/>
              </a:ext>
            </a:extLst>
          </p:cNvPr>
          <p:cNvSpPr>
            <a:spLocks noGrp="1"/>
          </p:cNvSpPr>
          <p:nvPr>
            <p:ph type="sldNum" sz="quarter" idx="10"/>
          </p:nvPr>
        </p:nvSpPr>
        <p:spPr>
          <a:xfrm>
            <a:off x="11326439" y="6356350"/>
            <a:ext cx="613311" cy="365125"/>
          </a:xfrm>
        </p:spPr>
        <p:txBody>
          <a:bodyPr/>
          <a:lstStyle>
            <a:lvl1pPr>
              <a:defRPr>
                <a:solidFill>
                  <a:schemeClr val="bg1"/>
                </a:solidFill>
              </a:defRPr>
            </a:lvl1pPr>
          </a:lstStyle>
          <a:p>
            <a:fld id="{71D586D2-677B-458F-B417-DB589973A882}" type="slidenum">
              <a:rPr lang="en-US" smtClean="0"/>
              <a:pPr/>
              <a:t>‹#›</a:t>
            </a:fld>
            <a:endParaRPr lang="en-US" dirty="0"/>
          </a:p>
        </p:txBody>
      </p:sp>
    </p:spTree>
    <p:extLst>
      <p:ext uri="{BB962C8B-B14F-4D97-AF65-F5344CB8AC3E}">
        <p14:creationId xmlns:p14="http://schemas.microsoft.com/office/powerpoint/2010/main" val="382564948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Picture with Caption - LEFT 4">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4E19705-13CE-4C6B-801D-A665862A0F2C}"/>
              </a:ext>
            </a:extLst>
          </p:cNvPr>
          <p:cNvPicPr>
            <a:picLocks noChangeAspect="1"/>
          </p:cNvPicPr>
          <p:nvPr/>
        </p:nvPicPr>
        <p:blipFill rotWithShape="1">
          <a:blip r:embed="rId2"/>
          <a:srcRect r="32211"/>
          <a:stretch/>
        </p:blipFill>
        <p:spPr>
          <a:xfrm>
            <a:off x="0" y="0"/>
            <a:ext cx="4132444" cy="6858000"/>
          </a:xfrm>
          <a:prstGeom prst="rect">
            <a:avLst/>
          </a:prstGeom>
        </p:spPr>
      </p:pic>
      <p:sp>
        <p:nvSpPr>
          <p:cNvPr id="9" name="Title 8">
            <a:extLst>
              <a:ext uri="{FF2B5EF4-FFF2-40B4-BE49-F238E27FC236}">
                <a16:creationId xmlns:a16="http://schemas.microsoft.com/office/drawing/2014/main" id="{7A63EE89-B907-42CE-A093-BDAF5620B47A}"/>
              </a:ext>
            </a:extLst>
          </p:cNvPr>
          <p:cNvSpPr>
            <a:spLocks noGrp="1"/>
          </p:cNvSpPr>
          <p:nvPr>
            <p:ph type="title" hasCustomPrompt="1"/>
          </p:nvPr>
        </p:nvSpPr>
        <p:spPr>
          <a:xfrm>
            <a:off x="4884815" y="594795"/>
            <a:ext cx="6902361" cy="1129230"/>
          </a:xfrm>
        </p:spPr>
        <p:txBody>
          <a:bodyPr>
            <a:noAutofit/>
          </a:bodyPr>
          <a:lstStyle/>
          <a:p>
            <a:r>
              <a:rPr lang="en-US" dirty="0"/>
              <a:t>Click to edit title</a:t>
            </a:r>
          </a:p>
        </p:txBody>
      </p:sp>
      <p:pic>
        <p:nvPicPr>
          <p:cNvPr id="10" name="Picture 9" descr="001">
            <a:extLst>
              <a:ext uri="{FF2B5EF4-FFF2-40B4-BE49-F238E27FC236}">
                <a16:creationId xmlns:a16="http://schemas.microsoft.com/office/drawing/2014/main" id="{C53DAD77-5B69-4CA2-88B9-C20D94EEE98B}"/>
              </a:ext>
            </a:extLst>
          </p:cNvPr>
          <p:cNvPicPr>
            <a:picLocks noChangeAspect="1"/>
          </p:cNvPicPr>
          <p:nvPr/>
        </p:nvPicPr>
        <p:blipFill>
          <a:blip r:embed="rId3"/>
          <a:stretch>
            <a:fillRect/>
          </a:stretch>
        </p:blipFill>
        <p:spPr>
          <a:xfrm>
            <a:off x="4245771" y="624204"/>
            <a:ext cx="604704" cy="279044"/>
          </a:xfrm>
          <a:prstGeom prst="rect">
            <a:avLst/>
          </a:prstGeom>
          <a:noFill/>
          <a:ln w="9525">
            <a:noFill/>
          </a:ln>
        </p:spPr>
      </p:pic>
      <p:sp>
        <p:nvSpPr>
          <p:cNvPr id="22" name="Text Placeholder 21">
            <a:extLst>
              <a:ext uri="{FF2B5EF4-FFF2-40B4-BE49-F238E27FC236}">
                <a16:creationId xmlns:a16="http://schemas.microsoft.com/office/drawing/2014/main" id="{35EADE11-ED4A-412B-8FF2-15EAC6237973}"/>
              </a:ext>
            </a:extLst>
          </p:cNvPr>
          <p:cNvSpPr>
            <a:spLocks noGrp="1"/>
          </p:cNvSpPr>
          <p:nvPr>
            <p:ph type="body" sz="quarter" idx="12"/>
          </p:nvPr>
        </p:nvSpPr>
        <p:spPr>
          <a:xfrm>
            <a:off x="4884815" y="1885950"/>
            <a:ext cx="6902361" cy="4470400"/>
          </a:xfrm>
          <a:prstGeom prst="rect">
            <a:avLst/>
          </a:prstGeom>
        </p:spPr>
        <p:txBody>
          <a:bodyPr/>
          <a:lstStyle>
            <a:lvl1pPr>
              <a:defRPr>
                <a:solidFill>
                  <a:schemeClr val="accent5"/>
                </a:solidFill>
              </a:defRPr>
            </a:lvl1pPr>
          </a:lstStyle>
          <a:p>
            <a:pPr lvl="0"/>
            <a:r>
              <a:rPr lang="en-US"/>
              <a:t>Click to edit Master text styles</a:t>
            </a:r>
          </a:p>
        </p:txBody>
      </p:sp>
      <p:sp>
        <p:nvSpPr>
          <p:cNvPr id="12" name="Text Placeholder 19">
            <a:extLst>
              <a:ext uri="{FF2B5EF4-FFF2-40B4-BE49-F238E27FC236}">
                <a16:creationId xmlns:a16="http://schemas.microsoft.com/office/drawing/2014/main" id="{1FB411BC-CA56-4717-8B9D-B074BC50D5C7}"/>
              </a:ext>
            </a:extLst>
          </p:cNvPr>
          <p:cNvSpPr>
            <a:spLocks noGrp="1"/>
          </p:cNvSpPr>
          <p:nvPr>
            <p:ph type="body" sz="quarter" idx="15" hasCustomPrompt="1"/>
          </p:nvPr>
        </p:nvSpPr>
        <p:spPr>
          <a:xfrm>
            <a:off x="4884815" y="171976"/>
            <a:ext cx="6902360"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sp>
        <p:nvSpPr>
          <p:cNvPr id="13" name="Slide Number Placeholder 2">
            <a:extLst>
              <a:ext uri="{FF2B5EF4-FFF2-40B4-BE49-F238E27FC236}">
                <a16:creationId xmlns:a16="http://schemas.microsoft.com/office/drawing/2014/main" id="{6E26754D-C963-4196-873C-885AFD533C50}"/>
              </a:ext>
            </a:extLst>
          </p:cNvPr>
          <p:cNvSpPr>
            <a:spLocks noGrp="1"/>
          </p:cNvSpPr>
          <p:nvPr>
            <p:ph type="sldNum" sz="quarter" idx="10"/>
          </p:nvPr>
        </p:nvSpPr>
        <p:spPr>
          <a:xfrm>
            <a:off x="11326439" y="6356350"/>
            <a:ext cx="613311" cy="365125"/>
          </a:xfrm>
        </p:spPr>
        <p:txBody>
          <a:bodyPr/>
          <a:lstStyle/>
          <a:p>
            <a:fld id="{71D586D2-677B-458F-B417-DB589973A882}" type="slidenum">
              <a:rPr lang="en-US" smtClean="0"/>
              <a:pPr/>
              <a:t>‹#›</a:t>
            </a:fld>
            <a:endParaRPr lang="en-US" dirty="0"/>
          </a:p>
        </p:txBody>
      </p:sp>
    </p:spTree>
    <p:extLst>
      <p:ext uri="{BB962C8B-B14F-4D97-AF65-F5344CB8AC3E}">
        <p14:creationId xmlns:p14="http://schemas.microsoft.com/office/powerpoint/2010/main" val="408049825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BED321F-F8A0-4312-A88F-B4BA948619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646238"/>
          </a:xfrm>
          <a:prstGeom prst="rect">
            <a:avLst/>
          </a:prstGeom>
        </p:spPr>
      </p:pic>
      <p:sp>
        <p:nvSpPr>
          <p:cNvPr id="2" name="Title 1">
            <a:extLst>
              <a:ext uri="{FF2B5EF4-FFF2-40B4-BE49-F238E27FC236}">
                <a16:creationId xmlns:a16="http://schemas.microsoft.com/office/drawing/2014/main" id="{E822EED8-EEBF-454E-9B9A-C3E8EB8EE3D1}"/>
              </a:ext>
            </a:extLst>
          </p:cNvPr>
          <p:cNvSpPr>
            <a:spLocks noGrp="1"/>
          </p:cNvSpPr>
          <p:nvPr>
            <p:ph type="title" hasCustomPrompt="1"/>
          </p:nvPr>
        </p:nvSpPr>
        <p:spPr/>
        <p:txBody>
          <a:bodyPr>
            <a:noAutofit/>
          </a:bodyPr>
          <a:lstStyle>
            <a:lvl1pPr>
              <a:defRPr>
                <a:solidFill>
                  <a:schemeClr val="bg2"/>
                </a:solidFill>
              </a:defRPr>
            </a:lvl1pPr>
          </a:lstStyle>
          <a:p>
            <a:r>
              <a:rPr lang="en-US" dirty="0"/>
              <a:t>Click to edit title</a:t>
            </a:r>
          </a:p>
        </p:txBody>
      </p:sp>
      <p:sp>
        <p:nvSpPr>
          <p:cNvPr id="8" name="Slide Number Placeholder 7">
            <a:extLst>
              <a:ext uri="{FF2B5EF4-FFF2-40B4-BE49-F238E27FC236}">
                <a16:creationId xmlns:a16="http://schemas.microsoft.com/office/drawing/2014/main" id="{16DB2346-354E-4E45-8047-16D39D8B1458}"/>
              </a:ext>
            </a:extLst>
          </p:cNvPr>
          <p:cNvSpPr>
            <a:spLocks noGrp="1"/>
          </p:cNvSpPr>
          <p:nvPr>
            <p:ph type="sldNum" sz="quarter" idx="10"/>
          </p:nvPr>
        </p:nvSpPr>
        <p:spPr/>
        <p:txBody>
          <a:bodyPr/>
          <a:lstStyle/>
          <a:p>
            <a:fld id="{71D586D2-677B-458F-B417-DB589973A882}" type="slidenum">
              <a:rPr lang="en-US" smtClean="0"/>
              <a:pPr/>
              <a:t>‹#›</a:t>
            </a:fld>
            <a:endParaRPr lang="en-US" dirty="0"/>
          </a:p>
        </p:txBody>
      </p:sp>
      <p:pic>
        <p:nvPicPr>
          <p:cNvPr id="9" name="Picture 8" descr="001">
            <a:extLst>
              <a:ext uri="{FF2B5EF4-FFF2-40B4-BE49-F238E27FC236}">
                <a16:creationId xmlns:a16="http://schemas.microsoft.com/office/drawing/2014/main" id="{EF482E8C-E9FA-4B77-B149-9FFB24BE1355}"/>
              </a:ext>
            </a:extLst>
          </p:cNvPr>
          <p:cNvPicPr>
            <a:picLocks noChangeAspect="1"/>
          </p:cNvPicPr>
          <p:nvPr/>
        </p:nvPicPr>
        <p:blipFill>
          <a:blip r:embed="rId3"/>
          <a:stretch>
            <a:fillRect/>
          </a:stretch>
        </p:blipFill>
        <p:spPr>
          <a:xfrm>
            <a:off x="199155" y="624204"/>
            <a:ext cx="604704" cy="279044"/>
          </a:xfrm>
          <a:prstGeom prst="rect">
            <a:avLst/>
          </a:prstGeom>
          <a:noFill/>
          <a:ln w="9525">
            <a:noFill/>
          </a:ln>
        </p:spPr>
      </p:pic>
      <p:sp>
        <p:nvSpPr>
          <p:cNvPr id="13" name="Text Placeholder 21">
            <a:extLst>
              <a:ext uri="{FF2B5EF4-FFF2-40B4-BE49-F238E27FC236}">
                <a16:creationId xmlns:a16="http://schemas.microsoft.com/office/drawing/2014/main" id="{E20BD737-00E6-4B39-82CB-9407B507E1E7}"/>
              </a:ext>
            </a:extLst>
          </p:cNvPr>
          <p:cNvSpPr>
            <a:spLocks noGrp="1"/>
          </p:cNvSpPr>
          <p:nvPr>
            <p:ph type="body" sz="quarter" idx="13"/>
          </p:nvPr>
        </p:nvSpPr>
        <p:spPr>
          <a:xfrm>
            <a:off x="838199" y="1997657"/>
            <a:ext cx="5181602" cy="4192006"/>
          </a:xfrm>
          <a:prstGeom prst="rect">
            <a:avLst/>
          </a:prstGeom>
        </p:spPr>
        <p:txBody>
          <a:bodyPr/>
          <a:lstStyle>
            <a:lvl1pPr>
              <a:defRPr sz="2200">
                <a:solidFill>
                  <a:schemeClr val="accent5"/>
                </a:solidFill>
              </a:defRPr>
            </a:lvl1pPr>
          </a:lstStyle>
          <a:p>
            <a:pPr lvl="0"/>
            <a:r>
              <a:rPr lang="en-US"/>
              <a:t>Click to edit Master text styles</a:t>
            </a:r>
          </a:p>
        </p:txBody>
      </p:sp>
      <p:sp>
        <p:nvSpPr>
          <p:cNvPr id="14" name="Text Placeholder 21">
            <a:extLst>
              <a:ext uri="{FF2B5EF4-FFF2-40B4-BE49-F238E27FC236}">
                <a16:creationId xmlns:a16="http://schemas.microsoft.com/office/drawing/2014/main" id="{5DA454EB-6174-44E4-8F2B-5CA0F9F67588}"/>
              </a:ext>
            </a:extLst>
          </p:cNvPr>
          <p:cNvSpPr>
            <a:spLocks noGrp="1"/>
          </p:cNvSpPr>
          <p:nvPr>
            <p:ph type="body" sz="quarter" idx="14"/>
          </p:nvPr>
        </p:nvSpPr>
        <p:spPr>
          <a:xfrm>
            <a:off x="6172199" y="1997657"/>
            <a:ext cx="5510606" cy="4192006"/>
          </a:xfrm>
          <a:prstGeom prst="rect">
            <a:avLst/>
          </a:prstGeom>
        </p:spPr>
        <p:txBody>
          <a:bodyPr/>
          <a:lstStyle>
            <a:lvl1pPr>
              <a:defRPr sz="2200">
                <a:solidFill>
                  <a:schemeClr val="accent5"/>
                </a:solidFill>
              </a:defRPr>
            </a:lvl1pPr>
          </a:lstStyle>
          <a:p>
            <a:pPr lvl="0"/>
            <a:r>
              <a:rPr lang="en-US"/>
              <a:t>Click to edit Master text styles</a:t>
            </a:r>
          </a:p>
        </p:txBody>
      </p:sp>
      <p:sp>
        <p:nvSpPr>
          <p:cNvPr id="10" name="Text Placeholder 19">
            <a:extLst>
              <a:ext uri="{FF2B5EF4-FFF2-40B4-BE49-F238E27FC236}">
                <a16:creationId xmlns:a16="http://schemas.microsoft.com/office/drawing/2014/main" id="{46AA62CD-C786-412D-8E10-5413DDF82695}"/>
              </a:ext>
            </a:extLst>
          </p:cNvPr>
          <p:cNvSpPr>
            <a:spLocks noGrp="1"/>
          </p:cNvSpPr>
          <p:nvPr>
            <p:ph type="body" sz="quarter" idx="15"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bg2"/>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spTree>
    <p:extLst>
      <p:ext uri="{BB962C8B-B14F-4D97-AF65-F5344CB8AC3E}">
        <p14:creationId xmlns:p14="http://schemas.microsoft.com/office/powerpoint/2010/main" val="234591623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E854AF0-555C-44ED-8072-87952BAA3E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646238"/>
          </a:xfrm>
          <a:prstGeom prst="rect">
            <a:avLst/>
          </a:prstGeom>
        </p:spPr>
      </p:pic>
      <p:sp>
        <p:nvSpPr>
          <p:cNvPr id="3" name="Text Placeholder 2">
            <a:extLst>
              <a:ext uri="{FF2B5EF4-FFF2-40B4-BE49-F238E27FC236}">
                <a16:creationId xmlns:a16="http://schemas.microsoft.com/office/drawing/2014/main" id="{7187152A-4B25-49CF-BBE4-9A4E24A78F8C}"/>
              </a:ext>
            </a:extLst>
          </p:cNvPr>
          <p:cNvSpPr>
            <a:spLocks noGrp="1"/>
          </p:cNvSpPr>
          <p:nvPr>
            <p:ph type="body" idx="1"/>
          </p:nvPr>
        </p:nvSpPr>
        <p:spPr>
          <a:xfrm>
            <a:off x="839788" y="1681163"/>
            <a:ext cx="5157787" cy="823912"/>
          </a:xfrm>
          <a:prstGeom prst="rect">
            <a:avLst/>
          </a:prstGeom>
        </p:spPr>
        <p:txBody>
          <a:bodyPr anchor="b">
            <a:noAutofit/>
          </a:bodyPr>
          <a:lstStyle>
            <a:lvl1pPr marL="0" indent="0">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6D41088D-5687-4A23-9FD4-792ECDF5B444}"/>
              </a:ext>
            </a:extLst>
          </p:cNvPr>
          <p:cNvSpPr>
            <a:spLocks noGrp="1"/>
          </p:cNvSpPr>
          <p:nvPr>
            <p:ph type="body" sz="quarter" idx="3"/>
          </p:nvPr>
        </p:nvSpPr>
        <p:spPr>
          <a:xfrm>
            <a:off x="6172200" y="1681163"/>
            <a:ext cx="5492152" cy="823912"/>
          </a:xfrm>
          <a:prstGeom prst="rect">
            <a:avLst/>
          </a:prstGeom>
        </p:spPr>
        <p:txBody>
          <a:bodyPr anchor="b">
            <a:noAutofit/>
          </a:bodyPr>
          <a:lstStyle>
            <a:lvl1pPr marL="0" indent="0">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pic>
        <p:nvPicPr>
          <p:cNvPr id="10" name="Picture 9" descr="001">
            <a:extLst>
              <a:ext uri="{FF2B5EF4-FFF2-40B4-BE49-F238E27FC236}">
                <a16:creationId xmlns:a16="http://schemas.microsoft.com/office/drawing/2014/main" id="{CA7A937F-0D6B-4E0F-9077-9BA0BD231ABA}"/>
              </a:ext>
            </a:extLst>
          </p:cNvPr>
          <p:cNvPicPr>
            <a:picLocks noChangeAspect="1"/>
          </p:cNvPicPr>
          <p:nvPr/>
        </p:nvPicPr>
        <p:blipFill>
          <a:blip r:embed="rId3"/>
          <a:stretch>
            <a:fillRect/>
          </a:stretch>
        </p:blipFill>
        <p:spPr>
          <a:xfrm>
            <a:off x="199155" y="624204"/>
            <a:ext cx="604704" cy="279044"/>
          </a:xfrm>
          <a:prstGeom prst="rect">
            <a:avLst/>
          </a:prstGeom>
          <a:noFill/>
          <a:ln w="9525">
            <a:noFill/>
          </a:ln>
        </p:spPr>
      </p:pic>
      <p:sp>
        <p:nvSpPr>
          <p:cNvPr id="11" name="Slide Number Placeholder 10">
            <a:extLst>
              <a:ext uri="{FF2B5EF4-FFF2-40B4-BE49-F238E27FC236}">
                <a16:creationId xmlns:a16="http://schemas.microsoft.com/office/drawing/2014/main" id="{B059958B-9722-4638-9D15-A9A765D16A40}"/>
              </a:ext>
            </a:extLst>
          </p:cNvPr>
          <p:cNvSpPr>
            <a:spLocks noGrp="1"/>
          </p:cNvSpPr>
          <p:nvPr>
            <p:ph type="sldNum" sz="quarter" idx="10"/>
          </p:nvPr>
        </p:nvSpPr>
        <p:spPr/>
        <p:txBody>
          <a:bodyPr/>
          <a:lstStyle/>
          <a:p>
            <a:fld id="{71D586D2-677B-458F-B417-DB589973A882}" type="slidenum">
              <a:rPr lang="en-US" smtClean="0"/>
              <a:pPr/>
              <a:t>‹#›</a:t>
            </a:fld>
            <a:endParaRPr lang="en-US" dirty="0"/>
          </a:p>
        </p:txBody>
      </p:sp>
      <p:sp>
        <p:nvSpPr>
          <p:cNvPr id="12" name="Title 11">
            <a:extLst>
              <a:ext uri="{FF2B5EF4-FFF2-40B4-BE49-F238E27FC236}">
                <a16:creationId xmlns:a16="http://schemas.microsoft.com/office/drawing/2014/main" id="{B94AE88C-FAE2-4332-AF0E-292054E98884}"/>
              </a:ext>
            </a:extLst>
          </p:cNvPr>
          <p:cNvSpPr>
            <a:spLocks noGrp="1"/>
          </p:cNvSpPr>
          <p:nvPr>
            <p:ph type="title" hasCustomPrompt="1"/>
          </p:nvPr>
        </p:nvSpPr>
        <p:spPr/>
        <p:txBody>
          <a:bodyPr>
            <a:noAutofit/>
          </a:bodyPr>
          <a:lstStyle>
            <a:lvl1pPr>
              <a:defRPr>
                <a:solidFill>
                  <a:schemeClr val="bg2"/>
                </a:solidFill>
              </a:defRPr>
            </a:lvl1pPr>
          </a:lstStyle>
          <a:p>
            <a:r>
              <a:rPr lang="en-US" dirty="0"/>
              <a:t>Click to edit title</a:t>
            </a:r>
          </a:p>
        </p:txBody>
      </p:sp>
      <p:pic>
        <p:nvPicPr>
          <p:cNvPr id="15" name="Picture 14">
            <a:extLst>
              <a:ext uri="{FF2B5EF4-FFF2-40B4-BE49-F238E27FC236}">
                <a16:creationId xmlns:a16="http://schemas.microsoft.com/office/drawing/2014/main" id="{E923E7F8-6FCF-4A3E-B68F-08721D174C5C}"/>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rot="10800000">
            <a:off x="908263" y="2479969"/>
            <a:ext cx="941605" cy="278813"/>
          </a:xfrm>
          <a:prstGeom prst="rect">
            <a:avLst/>
          </a:prstGeom>
        </p:spPr>
      </p:pic>
      <p:pic>
        <p:nvPicPr>
          <p:cNvPr id="16" name="Picture 15">
            <a:extLst>
              <a:ext uri="{FF2B5EF4-FFF2-40B4-BE49-F238E27FC236}">
                <a16:creationId xmlns:a16="http://schemas.microsoft.com/office/drawing/2014/main" id="{3CF63D28-DE69-4AB1-84CC-121CF84A8DB5}"/>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rot="10800000">
            <a:off x="6270354" y="2479969"/>
            <a:ext cx="941605" cy="278813"/>
          </a:xfrm>
          <a:prstGeom prst="rect">
            <a:avLst/>
          </a:prstGeom>
        </p:spPr>
      </p:pic>
      <p:sp>
        <p:nvSpPr>
          <p:cNvPr id="19" name="Text Placeholder 21">
            <a:extLst>
              <a:ext uri="{FF2B5EF4-FFF2-40B4-BE49-F238E27FC236}">
                <a16:creationId xmlns:a16="http://schemas.microsoft.com/office/drawing/2014/main" id="{64488FBD-3E94-4501-A0BF-F4A2D0865148}"/>
              </a:ext>
            </a:extLst>
          </p:cNvPr>
          <p:cNvSpPr>
            <a:spLocks noGrp="1"/>
          </p:cNvSpPr>
          <p:nvPr>
            <p:ph type="body" sz="quarter" idx="13"/>
          </p:nvPr>
        </p:nvSpPr>
        <p:spPr>
          <a:xfrm>
            <a:off x="838199" y="2714625"/>
            <a:ext cx="5181602" cy="3475038"/>
          </a:xfrm>
          <a:prstGeom prst="rect">
            <a:avLst/>
          </a:prstGeom>
        </p:spPr>
        <p:txBody>
          <a:bodyPr/>
          <a:lstStyle>
            <a:lvl1pPr>
              <a:defRPr sz="1800">
                <a:solidFill>
                  <a:schemeClr val="accent5"/>
                </a:solidFill>
              </a:defRPr>
            </a:lvl1pPr>
          </a:lstStyle>
          <a:p>
            <a:pPr lvl="0"/>
            <a:r>
              <a:rPr lang="en-US"/>
              <a:t>Click to edit Master text styles</a:t>
            </a:r>
          </a:p>
        </p:txBody>
      </p:sp>
      <p:sp>
        <p:nvSpPr>
          <p:cNvPr id="20" name="Text Placeholder 21">
            <a:extLst>
              <a:ext uri="{FF2B5EF4-FFF2-40B4-BE49-F238E27FC236}">
                <a16:creationId xmlns:a16="http://schemas.microsoft.com/office/drawing/2014/main" id="{72C6E41B-AE08-4B8E-A4C3-BF3144A8FE94}"/>
              </a:ext>
            </a:extLst>
          </p:cNvPr>
          <p:cNvSpPr>
            <a:spLocks noGrp="1"/>
          </p:cNvSpPr>
          <p:nvPr>
            <p:ph type="body" sz="quarter" idx="14"/>
          </p:nvPr>
        </p:nvSpPr>
        <p:spPr>
          <a:xfrm>
            <a:off x="6172199" y="2714625"/>
            <a:ext cx="5510606" cy="3475038"/>
          </a:xfrm>
          <a:prstGeom prst="rect">
            <a:avLst/>
          </a:prstGeom>
        </p:spPr>
        <p:txBody>
          <a:bodyPr/>
          <a:lstStyle>
            <a:lvl1pPr>
              <a:defRPr sz="1800">
                <a:solidFill>
                  <a:schemeClr val="accent5"/>
                </a:solidFill>
              </a:defRPr>
            </a:lvl1pPr>
          </a:lstStyle>
          <a:p>
            <a:pPr lvl="0"/>
            <a:r>
              <a:rPr lang="en-US"/>
              <a:t>Click to edit Master text styles</a:t>
            </a:r>
          </a:p>
        </p:txBody>
      </p:sp>
      <p:sp>
        <p:nvSpPr>
          <p:cNvPr id="18" name="Text Placeholder 19">
            <a:extLst>
              <a:ext uri="{FF2B5EF4-FFF2-40B4-BE49-F238E27FC236}">
                <a16:creationId xmlns:a16="http://schemas.microsoft.com/office/drawing/2014/main" id="{C075DA98-A2F1-449D-91A4-6875B0FE6069}"/>
              </a:ext>
            </a:extLst>
          </p:cNvPr>
          <p:cNvSpPr>
            <a:spLocks noGrp="1"/>
          </p:cNvSpPr>
          <p:nvPr>
            <p:ph type="body" sz="quarter" idx="15"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bg2"/>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spTree>
    <p:extLst>
      <p:ext uri="{BB962C8B-B14F-4D97-AF65-F5344CB8AC3E}">
        <p14:creationId xmlns:p14="http://schemas.microsoft.com/office/powerpoint/2010/main" val="340654794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11470CF-C2D6-44B4-A2A2-9B4A973CF8E3}"/>
              </a:ext>
            </a:extLst>
          </p:cNvPr>
          <p:cNvSpPr/>
          <p:nvPr/>
        </p:nvSpPr>
        <p:spPr>
          <a:xfrm>
            <a:off x="6095998" y="0"/>
            <a:ext cx="6096001" cy="6858000"/>
          </a:xfrm>
          <a:prstGeom prst="rect">
            <a:avLst/>
          </a:prstGeom>
          <a:solidFill>
            <a:srgbClr val="ED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noProof="1">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88A4CA8-1B63-4E1D-81C3-CAAEB54CA3EB}"/>
              </a:ext>
            </a:extLst>
          </p:cNvPr>
          <p:cNvSpPr>
            <a:spLocks noGrp="1"/>
          </p:cNvSpPr>
          <p:nvPr>
            <p:ph idx="1"/>
          </p:nvPr>
        </p:nvSpPr>
        <p:spPr>
          <a:xfrm>
            <a:off x="6291458" y="577543"/>
            <a:ext cx="5372894" cy="5778807"/>
          </a:xfrm>
          <a:prstGeom prst="rect">
            <a:avLst/>
          </a:prstGeom>
        </p:spPr>
        <p:txBody>
          <a:bodyPr>
            <a:noAutofit/>
          </a:bodyPr>
          <a:lstStyle>
            <a:lvl1pPr>
              <a:defRPr sz="2200">
                <a:solidFill>
                  <a:schemeClr val="accent5"/>
                </a:solidFill>
              </a:defRPr>
            </a:lvl1pPr>
            <a:lvl2pPr>
              <a:defRPr sz="2200"/>
            </a:lvl2pPr>
            <a:lvl3pPr>
              <a:defRPr sz="2200"/>
            </a:lvl3pPr>
            <a:lvl4pPr>
              <a:defRPr sz="2200"/>
            </a:lvl4pPr>
            <a:lvl5pPr>
              <a:defRPr sz="2200"/>
            </a:lvl5pPr>
            <a:lvl6pPr>
              <a:defRPr sz="2000"/>
            </a:lvl6pPr>
            <a:lvl7pPr>
              <a:defRPr sz="2000"/>
            </a:lvl7pPr>
            <a:lvl8pPr>
              <a:defRPr sz="2000"/>
            </a:lvl8pPr>
            <a:lvl9pPr>
              <a:defRPr sz="2000"/>
            </a:lvl9pPr>
          </a:lstStyle>
          <a:p>
            <a:pPr lvl="0"/>
            <a:r>
              <a:rPr lang="en-US"/>
              <a:t>Click to edit Master text styles</a:t>
            </a:r>
          </a:p>
        </p:txBody>
      </p:sp>
      <p:sp>
        <p:nvSpPr>
          <p:cNvPr id="9" name="Title 8">
            <a:extLst>
              <a:ext uri="{FF2B5EF4-FFF2-40B4-BE49-F238E27FC236}">
                <a16:creationId xmlns:a16="http://schemas.microsoft.com/office/drawing/2014/main" id="{D94FCE38-F2E3-4688-97C2-AD7A567DC6AD}"/>
              </a:ext>
            </a:extLst>
          </p:cNvPr>
          <p:cNvSpPr>
            <a:spLocks noGrp="1"/>
          </p:cNvSpPr>
          <p:nvPr>
            <p:ph type="title"/>
          </p:nvPr>
        </p:nvSpPr>
        <p:spPr>
          <a:xfrm>
            <a:off x="838200" y="594795"/>
            <a:ext cx="5075236" cy="1462605"/>
          </a:xfrm>
        </p:spPr>
        <p:txBody>
          <a:bodyPr>
            <a:noAutofit/>
          </a:bodyPr>
          <a:lstStyle/>
          <a:p>
            <a:r>
              <a:rPr lang="en-US"/>
              <a:t>Click to edit Master title style</a:t>
            </a:r>
            <a:endParaRPr lang="en-US" dirty="0"/>
          </a:p>
        </p:txBody>
      </p:sp>
      <p:pic>
        <p:nvPicPr>
          <p:cNvPr id="10" name="Picture 9" descr="001">
            <a:extLst>
              <a:ext uri="{FF2B5EF4-FFF2-40B4-BE49-F238E27FC236}">
                <a16:creationId xmlns:a16="http://schemas.microsoft.com/office/drawing/2014/main" id="{C5475053-3AA5-4CC1-8A0E-767A28ED3EDF}"/>
              </a:ext>
            </a:extLst>
          </p:cNvPr>
          <p:cNvPicPr>
            <a:picLocks noChangeAspect="1"/>
          </p:cNvPicPr>
          <p:nvPr/>
        </p:nvPicPr>
        <p:blipFill>
          <a:blip r:embed="rId2"/>
          <a:stretch>
            <a:fillRect/>
          </a:stretch>
        </p:blipFill>
        <p:spPr>
          <a:xfrm>
            <a:off x="199155" y="624204"/>
            <a:ext cx="604704" cy="279044"/>
          </a:xfrm>
          <a:prstGeom prst="rect">
            <a:avLst/>
          </a:prstGeom>
          <a:noFill/>
          <a:ln w="9525">
            <a:noFill/>
          </a:ln>
        </p:spPr>
      </p:pic>
      <p:sp>
        <p:nvSpPr>
          <p:cNvPr id="11" name="Text Placeholder 3">
            <a:extLst>
              <a:ext uri="{FF2B5EF4-FFF2-40B4-BE49-F238E27FC236}">
                <a16:creationId xmlns:a16="http://schemas.microsoft.com/office/drawing/2014/main" id="{63C16780-55A6-463B-BF58-34C7B81ADB2E}"/>
              </a:ext>
            </a:extLst>
          </p:cNvPr>
          <p:cNvSpPr>
            <a:spLocks noGrp="1"/>
          </p:cNvSpPr>
          <p:nvPr>
            <p:ph type="body" sz="quarter" idx="14"/>
          </p:nvPr>
        </p:nvSpPr>
        <p:spPr>
          <a:xfrm>
            <a:off x="835389" y="2144110"/>
            <a:ext cx="5075236" cy="4212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19">
            <a:extLst>
              <a:ext uri="{FF2B5EF4-FFF2-40B4-BE49-F238E27FC236}">
                <a16:creationId xmlns:a16="http://schemas.microsoft.com/office/drawing/2014/main" id="{61B37CEE-E045-4A6B-8C9B-0AAEA34395ED}"/>
              </a:ext>
            </a:extLst>
          </p:cNvPr>
          <p:cNvSpPr>
            <a:spLocks noGrp="1"/>
          </p:cNvSpPr>
          <p:nvPr>
            <p:ph type="body" sz="quarter" idx="15" hasCustomPrompt="1"/>
          </p:nvPr>
        </p:nvSpPr>
        <p:spPr>
          <a:xfrm>
            <a:off x="835389" y="171976"/>
            <a:ext cx="5075236"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cxnSp>
        <p:nvCxnSpPr>
          <p:cNvPr id="15" name="Straight Connector 14">
            <a:extLst>
              <a:ext uri="{FF2B5EF4-FFF2-40B4-BE49-F238E27FC236}">
                <a16:creationId xmlns:a16="http://schemas.microsoft.com/office/drawing/2014/main" id="{404ED90D-90E8-4480-BF06-00962FB98CF9}"/>
              </a:ext>
            </a:extLst>
          </p:cNvPr>
          <p:cNvCxnSpPr>
            <a:cxnSpLocks/>
          </p:cNvCxnSpPr>
          <p:nvPr/>
        </p:nvCxnSpPr>
        <p:spPr>
          <a:xfrm>
            <a:off x="11259516" y="6457265"/>
            <a:ext cx="0" cy="169998"/>
          </a:xfrm>
          <a:prstGeom prst="line">
            <a:avLst/>
          </a:prstGeom>
          <a:ln w="12700">
            <a:solidFill>
              <a:srgbClr val="FFC600"/>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8BEC1FED-CE57-43DF-AD4D-548FF4F25353}"/>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sp>
        <p:nvSpPr>
          <p:cNvPr id="19" name="Slide Number Placeholder 2">
            <a:extLst>
              <a:ext uri="{FF2B5EF4-FFF2-40B4-BE49-F238E27FC236}">
                <a16:creationId xmlns:a16="http://schemas.microsoft.com/office/drawing/2014/main" id="{67C09AA3-817B-455D-8D60-A8160FC6C784}"/>
              </a:ext>
            </a:extLst>
          </p:cNvPr>
          <p:cNvSpPr>
            <a:spLocks noGrp="1"/>
          </p:cNvSpPr>
          <p:nvPr>
            <p:ph type="sldNum" sz="quarter" idx="10"/>
          </p:nvPr>
        </p:nvSpPr>
        <p:spPr>
          <a:xfrm>
            <a:off x="11326439" y="6356350"/>
            <a:ext cx="613311" cy="365125"/>
          </a:xfrm>
        </p:spPr>
        <p:txBody>
          <a:bodyPr/>
          <a:lstStyle/>
          <a:p>
            <a:fld id="{71D586D2-677B-458F-B417-DB589973A882}" type="slidenum">
              <a:rPr lang="en-US" smtClean="0"/>
              <a:pPr/>
              <a:t>‹#›</a:t>
            </a:fld>
            <a:endParaRPr lang="en-US" dirty="0"/>
          </a:p>
        </p:txBody>
      </p:sp>
    </p:spTree>
    <p:extLst>
      <p:ext uri="{BB962C8B-B14F-4D97-AF65-F5344CB8AC3E}">
        <p14:creationId xmlns:p14="http://schemas.microsoft.com/office/powerpoint/2010/main" val="89480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 PICTURE B">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676A38-1A30-40F2-98DC-0B86C93C62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8" y="0"/>
            <a:ext cx="6096000" cy="6858000"/>
          </a:xfrm>
          <a:prstGeom prst="rect">
            <a:avLst/>
          </a:prstGeom>
        </p:spPr>
      </p:pic>
      <p:sp>
        <p:nvSpPr>
          <p:cNvPr id="11" name="Title 1">
            <a:extLst>
              <a:ext uri="{FF2B5EF4-FFF2-40B4-BE49-F238E27FC236}">
                <a16:creationId xmlns:a16="http://schemas.microsoft.com/office/drawing/2014/main" id="{72108873-BEEA-4DC6-BA3A-5084696BF13B}"/>
              </a:ext>
            </a:extLst>
          </p:cNvPr>
          <p:cNvSpPr>
            <a:spLocks noGrp="1"/>
          </p:cNvSpPr>
          <p:nvPr>
            <p:ph type="title"/>
          </p:nvPr>
        </p:nvSpPr>
        <p:spPr>
          <a:xfrm>
            <a:off x="831850" y="2348665"/>
            <a:ext cx="5159375" cy="1074367"/>
          </a:xfrm>
        </p:spPr>
        <p:txBody>
          <a:bodyPr anchor="t">
            <a:noAutofit/>
          </a:bodyPr>
          <a:lstStyle>
            <a:lvl1pPr algn="l" defTabSz="914400" rtl="0" eaLnBrk="1" latinLnBrk="0" hangingPunct="1">
              <a:lnSpc>
                <a:spcPct val="90000"/>
              </a:lnSpc>
              <a:spcBef>
                <a:spcPct val="0"/>
              </a:spcBef>
              <a:buNone/>
              <a:defRPr lang="en-US" sz="3000" b="1" i="0" kern="1200" cap="none" baseline="0" dirty="0" smtClean="0">
                <a:solidFill>
                  <a:schemeClr val="tx2"/>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
        <p:nvSpPr>
          <p:cNvPr id="12" name="Text Placeholder 2">
            <a:extLst>
              <a:ext uri="{FF2B5EF4-FFF2-40B4-BE49-F238E27FC236}">
                <a16:creationId xmlns:a16="http://schemas.microsoft.com/office/drawing/2014/main" id="{89BD5EDF-4D3B-4801-AB65-55F621D21D56}"/>
              </a:ext>
            </a:extLst>
          </p:cNvPr>
          <p:cNvSpPr>
            <a:spLocks noGrp="1"/>
          </p:cNvSpPr>
          <p:nvPr>
            <p:ph type="body" idx="1"/>
          </p:nvPr>
        </p:nvSpPr>
        <p:spPr>
          <a:xfrm>
            <a:off x="831850" y="3471040"/>
            <a:ext cx="5159375" cy="163232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b="0" i="0" kern="1200" baseline="0" dirty="0" smtClean="0">
                <a:solidFill>
                  <a:schemeClr val="accent5"/>
                </a:solidFill>
                <a:latin typeface="Arial" panose="020B0604020202020204" pitchFamily="34" charset="0"/>
                <a:ea typeface="+mn-ea"/>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3" name="Picture 12" descr="001">
            <a:extLst>
              <a:ext uri="{FF2B5EF4-FFF2-40B4-BE49-F238E27FC236}">
                <a16:creationId xmlns:a16="http://schemas.microsoft.com/office/drawing/2014/main" id="{1E1B1B76-FE78-455C-A4F6-F67AAF997113}"/>
              </a:ext>
            </a:extLst>
          </p:cNvPr>
          <p:cNvPicPr>
            <a:picLocks noChangeAspect="1"/>
          </p:cNvPicPr>
          <p:nvPr/>
        </p:nvPicPr>
        <p:blipFill>
          <a:blip r:embed="rId3"/>
          <a:stretch>
            <a:fillRect/>
          </a:stretch>
        </p:blipFill>
        <p:spPr>
          <a:xfrm>
            <a:off x="199155" y="2409168"/>
            <a:ext cx="604704" cy="279044"/>
          </a:xfrm>
          <a:prstGeom prst="rect">
            <a:avLst/>
          </a:prstGeom>
          <a:noFill/>
          <a:ln w="9525">
            <a:noFill/>
          </a:ln>
        </p:spPr>
      </p:pic>
      <p:sp>
        <p:nvSpPr>
          <p:cNvPr id="7" name="Slide Number Placeholder 6">
            <a:extLst>
              <a:ext uri="{FF2B5EF4-FFF2-40B4-BE49-F238E27FC236}">
                <a16:creationId xmlns:a16="http://schemas.microsoft.com/office/drawing/2014/main" id="{94EC040A-B1B7-4241-9EBC-CBA75B1B1A6E}"/>
              </a:ext>
            </a:extLst>
          </p:cNvPr>
          <p:cNvSpPr>
            <a:spLocks noGrp="1"/>
          </p:cNvSpPr>
          <p:nvPr>
            <p:ph type="sldNum" sz="quarter" idx="10"/>
          </p:nvPr>
        </p:nvSpPr>
        <p:spPr/>
        <p:txBody>
          <a:bodyPr/>
          <a:lstStyle>
            <a:lvl1pPr>
              <a:defRPr>
                <a:solidFill>
                  <a:schemeClr val="bg2"/>
                </a:solidFill>
              </a:defRPr>
            </a:lvl1pPr>
          </a:lstStyle>
          <a:p>
            <a:fld id="{71D586D2-677B-458F-B417-DB589973A882}" type="slidenum">
              <a:rPr lang="en-US" smtClean="0"/>
              <a:pPr/>
              <a:t>‹#›</a:t>
            </a:fld>
            <a:endParaRPr lang="en-US" dirty="0"/>
          </a:p>
        </p:txBody>
      </p:sp>
      <p:pic>
        <p:nvPicPr>
          <p:cNvPr id="8" name="Picture 7">
            <a:extLst>
              <a:ext uri="{FF2B5EF4-FFF2-40B4-BE49-F238E27FC236}">
                <a16:creationId xmlns:a16="http://schemas.microsoft.com/office/drawing/2014/main" id="{83370D17-8385-4492-BE86-B24CFA4B59C5}"/>
              </a:ext>
            </a:extLst>
          </p:cNvPr>
          <p:cNvPicPr>
            <a:picLocks noChangeAspect="1"/>
          </p:cNvPicPr>
          <p:nvPr/>
        </p:nvPicPr>
        <p:blipFill>
          <a:blip r:embed="rId4" cstate="screen">
            <a:biLevel thresh="25000"/>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cxnSp>
        <p:nvCxnSpPr>
          <p:cNvPr id="9" name="Straight Connector 8">
            <a:extLst>
              <a:ext uri="{FF2B5EF4-FFF2-40B4-BE49-F238E27FC236}">
                <a16:creationId xmlns:a16="http://schemas.microsoft.com/office/drawing/2014/main" id="{62549F85-0335-4478-8A3C-FF2D7F188F3D}"/>
              </a:ext>
            </a:extLst>
          </p:cNvPr>
          <p:cNvCxnSpPr>
            <a:cxnSpLocks/>
          </p:cNvCxnSpPr>
          <p:nvPr/>
        </p:nvCxnSpPr>
        <p:spPr>
          <a:xfrm>
            <a:off x="11259516" y="6457265"/>
            <a:ext cx="0" cy="169998"/>
          </a:xfrm>
          <a:prstGeom prst="line">
            <a:avLst/>
          </a:prstGeom>
          <a:ln w="12700">
            <a:solidFill>
              <a:srgbClr val="FFC6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71093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hank You ">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41E12F-D3C4-47D5-A40D-EF59EF0B6821}"/>
              </a:ext>
            </a:extLst>
          </p:cNvPr>
          <p:cNvSpPr/>
          <p:nvPr/>
        </p:nvSpPr>
        <p:spPr>
          <a:xfrm>
            <a:off x="8815996" y="5558828"/>
            <a:ext cx="3229069" cy="12041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398309D-8FBF-4217-913D-FF4EA1D23A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3299" y="2396088"/>
            <a:ext cx="5316711" cy="1090138"/>
          </a:xfrm>
          <a:prstGeom prst="rect">
            <a:avLst/>
          </a:prstGeom>
        </p:spPr>
      </p:pic>
      <p:sp>
        <p:nvSpPr>
          <p:cNvPr id="5" name="Rectangle 4">
            <a:extLst>
              <a:ext uri="{FF2B5EF4-FFF2-40B4-BE49-F238E27FC236}">
                <a16:creationId xmlns:a16="http://schemas.microsoft.com/office/drawing/2014/main" id="{F6A6BED8-738F-4FFA-988B-F7A034C0FA9C}"/>
              </a:ext>
            </a:extLst>
          </p:cNvPr>
          <p:cNvSpPr/>
          <p:nvPr/>
        </p:nvSpPr>
        <p:spPr>
          <a:xfrm>
            <a:off x="464821" y="5692995"/>
            <a:ext cx="6105312" cy="707886"/>
          </a:xfrm>
          <a:prstGeom prst="rect">
            <a:avLst/>
          </a:prstGeom>
        </p:spPr>
        <p:txBody>
          <a:bodyPr wrap="square">
            <a:spAutoFit/>
          </a:bodyPr>
          <a:lstStyle/>
          <a:p>
            <a:r>
              <a:rPr lang="en-IN" sz="1000" dirty="0" err="1">
                <a:solidFill>
                  <a:srgbClr val="00558C"/>
                </a:solidFill>
                <a:latin typeface="Arial" panose="020B0604020202020204" pitchFamily="34" charset="0"/>
                <a:cs typeface="Arial" panose="020B0604020202020204" pitchFamily="34" charset="0"/>
              </a:rPr>
              <a:t>kofax.com</a:t>
            </a:r>
            <a:endParaRPr lang="en-IN" sz="1000" dirty="0">
              <a:solidFill>
                <a:srgbClr val="00558C"/>
              </a:solidFill>
              <a:latin typeface="Arial" panose="020B0604020202020204" pitchFamily="34" charset="0"/>
              <a:cs typeface="Arial" panose="020B0604020202020204" pitchFamily="34" charset="0"/>
            </a:endParaRPr>
          </a:p>
          <a:p>
            <a:endParaRPr lang="en-IN" sz="1000" dirty="0">
              <a:solidFill>
                <a:srgbClr val="00558C"/>
              </a:solidFill>
              <a:latin typeface="Arial" panose="020B0604020202020204" pitchFamily="34" charset="0"/>
              <a:cs typeface="Arial" panose="020B0604020202020204" pitchFamily="34" charset="0"/>
            </a:endParaRPr>
          </a:p>
          <a:p>
            <a:r>
              <a:rPr lang="en-IN" sz="1000" dirty="0">
                <a:solidFill>
                  <a:schemeClr val="accent5"/>
                </a:solidFill>
                <a:latin typeface="Arial" panose="020B0604020202020204" pitchFamily="34" charset="0"/>
                <a:cs typeface="Arial" panose="020B0604020202020204" pitchFamily="34" charset="0"/>
              </a:rPr>
              <a:t>© 2020 Kofax. Kofax and the Kofax logo are trademarks of Kofax, registered in the United States and/or other countries. All other trademarks are the property of their respective owners.</a:t>
            </a:r>
          </a:p>
        </p:txBody>
      </p:sp>
      <p:pic>
        <p:nvPicPr>
          <p:cNvPr id="6" name="Picture 5">
            <a:extLst>
              <a:ext uri="{FF2B5EF4-FFF2-40B4-BE49-F238E27FC236}">
                <a16:creationId xmlns:a16="http://schemas.microsoft.com/office/drawing/2014/main" id="{48091680-7B5E-4E7A-BF6F-D2B5A0619D2A}"/>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9426658" y="6010659"/>
            <a:ext cx="2007747" cy="380855"/>
          </a:xfrm>
          <a:prstGeom prst="rect">
            <a:avLst/>
          </a:prstGeom>
        </p:spPr>
      </p:pic>
    </p:spTree>
    <p:extLst>
      <p:ext uri="{BB962C8B-B14F-4D97-AF65-F5344CB8AC3E}">
        <p14:creationId xmlns:p14="http://schemas.microsoft.com/office/powerpoint/2010/main" val="9670837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18" name="Subtitle 2">
            <a:extLst>
              <a:ext uri="{FF2B5EF4-FFF2-40B4-BE49-F238E27FC236}">
                <a16:creationId xmlns:a16="http://schemas.microsoft.com/office/drawing/2014/main" id="{5D1D6D76-BDEA-4FFC-8303-45EDA561C8CF}"/>
              </a:ext>
            </a:extLst>
          </p:cNvPr>
          <p:cNvSpPr>
            <a:spLocks noGrp="1"/>
          </p:cNvSpPr>
          <p:nvPr>
            <p:ph type="subTitle" idx="1" hasCustomPrompt="1"/>
          </p:nvPr>
        </p:nvSpPr>
        <p:spPr>
          <a:xfrm>
            <a:off x="999267" y="5283439"/>
            <a:ext cx="5985328" cy="313932"/>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aseline="0">
                <a:solidFill>
                  <a:schemeClr val="bg1"/>
                </a:solidFill>
                <a:latin typeface="Arial" panose="020B0604020202020204" pitchFamily="34" charset="0"/>
                <a:ea typeface="Lato" panose="020F0502020204030203"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sp>
        <p:nvSpPr>
          <p:cNvPr id="19" name="Text Placeholder 19">
            <a:extLst>
              <a:ext uri="{FF2B5EF4-FFF2-40B4-BE49-F238E27FC236}">
                <a16:creationId xmlns:a16="http://schemas.microsoft.com/office/drawing/2014/main" id="{72B7AA49-A25E-486D-8D5A-B29D6CCA4706}"/>
              </a:ext>
            </a:extLst>
          </p:cNvPr>
          <p:cNvSpPr>
            <a:spLocks noGrp="1"/>
          </p:cNvSpPr>
          <p:nvPr>
            <p:ph type="body" sz="quarter" idx="13" hasCustomPrompt="1"/>
          </p:nvPr>
        </p:nvSpPr>
        <p:spPr>
          <a:xfrm>
            <a:off x="999267" y="5615338"/>
            <a:ext cx="5985328" cy="314325"/>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aseline="0">
                <a:solidFill>
                  <a:schemeClr val="bg1"/>
                </a:solidFill>
                <a:latin typeface="Arial" panose="020B0604020202020204" pitchFamily="34" charset="0"/>
                <a:ea typeface="Lato" panose="020F0502020204030203" pitchFamily="34" charset="0"/>
                <a:cs typeface="Arial"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Date</a:t>
            </a:r>
          </a:p>
        </p:txBody>
      </p:sp>
      <p:sp>
        <p:nvSpPr>
          <p:cNvPr id="21" name="Title 6">
            <a:extLst>
              <a:ext uri="{FF2B5EF4-FFF2-40B4-BE49-F238E27FC236}">
                <a16:creationId xmlns:a16="http://schemas.microsoft.com/office/drawing/2014/main" id="{7F802702-9C49-49F8-B057-FD70700089A1}"/>
              </a:ext>
            </a:extLst>
          </p:cNvPr>
          <p:cNvSpPr>
            <a:spLocks noGrp="1"/>
          </p:cNvSpPr>
          <p:nvPr>
            <p:ph type="title" hasCustomPrompt="1"/>
          </p:nvPr>
        </p:nvSpPr>
        <p:spPr>
          <a:xfrm>
            <a:off x="999267" y="1260630"/>
            <a:ext cx="10193467" cy="1681987"/>
          </a:xfrm>
          <a:prstGeom prst="rect">
            <a:avLst/>
          </a:prstGeom>
        </p:spPr>
        <p:txBody>
          <a:bodyPr anchor="b">
            <a:normAutofit/>
          </a:bodyPr>
          <a:lstStyle>
            <a:lvl1pPr>
              <a:defRPr sz="3600">
                <a:solidFill>
                  <a:srgbClr val="025389"/>
                </a:solidFill>
              </a:defRPr>
            </a:lvl1pPr>
          </a:lstStyle>
          <a:p>
            <a:r>
              <a:rPr lang="en-US" dirty="0"/>
              <a:t>Presentation Title</a:t>
            </a:r>
          </a:p>
        </p:txBody>
      </p:sp>
    </p:spTree>
    <p:extLst>
      <p:ext uri="{BB962C8B-B14F-4D97-AF65-F5344CB8AC3E}">
        <p14:creationId xmlns:p14="http://schemas.microsoft.com/office/powerpoint/2010/main" val="214199822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71D586D2-677B-458F-B417-DB589973A882}" type="slidenum">
              <a:rPr lang="en-US" smtClean="0"/>
              <a:pPr/>
              <a:t>‹#›</a:t>
            </a:fld>
            <a:endParaRPr lang="en-US" dirty="0"/>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04106712"/>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1" y="317500"/>
            <a:ext cx="11188700"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7577882" y="1658680"/>
            <a:ext cx="4112468" cy="4723072"/>
          </a:xfrm>
          <a:prstGeom prst="rect">
            <a:avLst/>
          </a:prstGeom>
        </p:spPr>
        <p:txBody>
          <a:bodyPr>
            <a:norm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501651" y="1665288"/>
            <a:ext cx="6506348"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501652" y="651600"/>
            <a:ext cx="11188699"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3002067154"/>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cSld name="3_Title Only">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71D586D2-677B-458F-B417-DB589973A882}" type="slidenum">
              <a:rPr lang="en-US" smtClean="0"/>
              <a:pPr/>
              <a:t>‹#›</a:t>
            </a:fld>
            <a:endParaRPr lang="en-US" dirty="0"/>
          </a:p>
        </p:txBody>
      </p:sp>
      <p:sp>
        <p:nvSpPr>
          <p:cNvPr id="4" name="Title 3"/>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1055541230"/>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4_Title Only">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71D586D2-677B-458F-B417-DB589973A882}" type="slidenum">
              <a:rPr lang="en-US" smtClean="0"/>
              <a:pPr/>
              <a:t>‹#›</a:t>
            </a:fld>
            <a:endParaRPr lang="en-US" dirty="0"/>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00786487"/>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cSld name="5_Title Only">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71D586D2-677B-458F-B417-DB589973A882}" type="slidenum">
              <a:rPr lang="en-US" smtClean="0"/>
              <a:pPr/>
              <a:t>‹#›</a:t>
            </a:fld>
            <a:endParaRPr lang="en-US" dirty="0"/>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28979152"/>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cSld name="6_Title Only">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71D586D2-677B-458F-B417-DB589973A882}" type="slidenum">
              <a:rPr lang="en-US" smtClean="0"/>
              <a:pPr/>
              <a:t>‹#›</a:t>
            </a:fld>
            <a:endParaRPr lang="en-US" dirty="0"/>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80586204"/>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7_Title Only">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71D586D2-677B-458F-B417-DB589973A882}" type="slidenum">
              <a:rPr lang="en-US" smtClean="0"/>
              <a:pPr/>
              <a:t>‹#›</a:t>
            </a:fld>
            <a:endParaRPr lang="en-US" dirty="0"/>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5164805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8_Title Only">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71D586D2-677B-458F-B417-DB589973A882}" type="slidenum">
              <a:rPr lang="en-US" smtClean="0"/>
              <a:pPr/>
              <a:t>‹#›</a:t>
            </a:fld>
            <a:endParaRPr lang="en-US" dirty="0"/>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1963974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Header - PICTURE C">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4C48F1-FF29-4904-86EB-B21B78ED04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0"/>
            <a:ext cx="6096000" cy="6858000"/>
          </a:xfrm>
          <a:prstGeom prst="rect">
            <a:avLst/>
          </a:prstGeom>
        </p:spPr>
      </p:pic>
      <p:sp>
        <p:nvSpPr>
          <p:cNvPr id="11" name="Title 1">
            <a:extLst>
              <a:ext uri="{FF2B5EF4-FFF2-40B4-BE49-F238E27FC236}">
                <a16:creationId xmlns:a16="http://schemas.microsoft.com/office/drawing/2014/main" id="{72108873-BEEA-4DC6-BA3A-5084696BF13B}"/>
              </a:ext>
            </a:extLst>
          </p:cNvPr>
          <p:cNvSpPr>
            <a:spLocks noGrp="1"/>
          </p:cNvSpPr>
          <p:nvPr>
            <p:ph type="title"/>
          </p:nvPr>
        </p:nvSpPr>
        <p:spPr>
          <a:xfrm>
            <a:off x="831850" y="2365143"/>
            <a:ext cx="5159375" cy="1074367"/>
          </a:xfrm>
        </p:spPr>
        <p:txBody>
          <a:bodyPr anchor="t">
            <a:noAutofit/>
          </a:bodyPr>
          <a:lstStyle>
            <a:lvl1pPr algn="l" defTabSz="914400" rtl="0" eaLnBrk="1" latinLnBrk="0" hangingPunct="1">
              <a:lnSpc>
                <a:spcPct val="90000"/>
              </a:lnSpc>
              <a:spcBef>
                <a:spcPct val="0"/>
              </a:spcBef>
              <a:buNone/>
              <a:defRPr lang="en-US" sz="3000" b="1" i="0" kern="1200" cap="none" baseline="0" dirty="0" smtClean="0">
                <a:solidFill>
                  <a:schemeClr val="tx2"/>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
        <p:nvSpPr>
          <p:cNvPr id="12" name="Text Placeholder 2">
            <a:extLst>
              <a:ext uri="{FF2B5EF4-FFF2-40B4-BE49-F238E27FC236}">
                <a16:creationId xmlns:a16="http://schemas.microsoft.com/office/drawing/2014/main" id="{89BD5EDF-4D3B-4801-AB65-55F621D21D56}"/>
              </a:ext>
            </a:extLst>
          </p:cNvPr>
          <p:cNvSpPr>
            <a:spLocks noGrp="1"/>
          </p:cNvSpPr>
          <p:nvPr>
            <p:ph type="body" idx="1"/>
          </p:nvPr>
        </p:nvSpPr>
        <p:spPr>
          <a:xfrm>
            <a:off x="831850" y="3499186"/>
            <a:ext cx="5159375" cy="163232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b="0" i="0" kern="1200" baseline="0" dirty="0" smtClean="0">
                <a:solidFill>
                  <a:schemeClr val="accent5"/>
                </a:solidFill>
                <a:latin typeface="Arial" panose="020B0604020202020204" pitchFamily="34" charset="0"/>
                <a:ea typeface="+mn-ea"/>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3" name="Picture 12" descr="001">
            <a:extLst>
              <a:ext uri="{FF2B5EF4-FFF2-40B4-BE49-F238E27FC236}">
                <a16:creationId xmlns:a16="http://schemas.microsoft.com/office/drawing/2014/main" id="{1E1B1B76-FE78-455C-A4F6-F67AAF997113}"/>
              </a:ext>
            </a:extLst>
          </p:cNvPr>
          <p:cNvPicPr>
            <a:picLocks noChangeAspect="1"/>
          </p:cNvPicPr>
          <p:nvPr/>
        </p:nvPicPr>
        <p:blipFill>
          <a:blip r:embed="rId3"/>
          <a:stretch>
            <a:fillRect/>
          </a:stretch>
        </p:blipFill>
        <p:spPr>
          <a:xfrm>
            <a:off x="199155" y="2425646"/>
            <a:ext cx="604704" cy="279044"/>
          </a:xfrm>
          <a:prstGeom prst="rect">
            <a:avLst/>
          </a:prstGeom>
          <a:noFill/>
          <a:ln w="9525">
            <a:noFill/>
          </a:ln>
        </p:spPr>
      </p:pic>
      <p:sp>
        <p:nvSpPr>
          <p:cNvPr id="7" name="Slide Number Placeholder 6">
            <a:extLst>
              <a:ext uri="{FF2B5EF4-FFF2-40B4-BE49-F238E27FC236}">
                <a16:creationId xmlns:a16="http://schemas.microsoft.com/office/drawing/2014/main" id="{94EC040A-B1B7-4241-9EBC-CBA75B1B1A6E}"/>
              </a:ext>
            </a:extLst>
          </p:cNvPr>
          <p:cNvSpPr>
            <a:spLocks noGrp="1"/>
          </p:cNvSpPr>
          <p:nvPr>
            <p:ph type="sldNum" sz="quarter" idx="10"/>
          </p:nvPr>
        </p:nvSpPr>
        <p:spPr/>
        <p:txBody>
          <a:bodyPr/>
          <a:lstStyle>
            <a:lvl1pPr>
              <a:defRPr>
                <a:solidFill>
                  <a:schemeClr val="bg1"/>
                </a:solidFill>
              </a:defRPr>
            </a:lvl1pPr>
          </a:lstStyle>
          <a:p>
            <a:fld id="{71D586D2-677B-458F-B417-DB589973A882}" type="slidenum">
              <a:rPr lang="en-US" smtClean="0"/>
              <a:pPr/>
              <a:t>‹#›</a:t>
            </a:fld>
            <a:endParaRPr lang="en-US" dirty="0"/>
          </a:p>
        </p:txBody>
      </p:sp>
      <p:pic>
        <p:nvPicPr>
          <p:cNvPr id="8" name="Picture 7">
            <a:extLst>
              <a:ext uri="{FF2B5EF4-FFF2-40B4-BE49-F238E27FC236}">
                <a16:creationId xmlns:a16="http://schemas.microsoft.com/office/drawing/2014/main" id="{A95E8CCC-05F0-425A-A573-1C2646929EF5}"/>
              </a:ext>
            </a:extLst>
          </p:cNvPr>
          <p:cNvPicPr>
            <a:picLocks noChangeAspect="1"/>
          </p:cNvPicPr>
          <p:nvPr/>
        </p:nvPicPr>
        <p:blipFill>
          <a:blip r:embed="rId4" cstate="screen">
            <a:biLevel thresh="25000"/>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cxnSp>
        <p:nvCxnSpPr>
          <p:cNvPr id="9" name="Straight Connector 8">
            <a:extLst>
              <a:ext uri="{FF2B5EF4-FFF2-40B4-BE49-F238E27FC236}">
                <a16:creationId xmlns:a16="http://schemas.microsoft.com/office/drawing/2014/main" id="{2205DB46-567F-4D4B-A3D9-1E9FADDCA11B}"/>
              </a:ext>
            </a:extLst>
          </p:cNvPr>
          <p:cNvCxnSpPr>
            <a:cxnSpLocks/>
          </p:cNvCxnSpPr>
          <p:nvPr/>
        </p:nvCxnSpPr>
        <p:spPr>
          <a:xfrm>
            <a:off x="11259516" y="6457265"/>
            <a:ext cx="0" cy="169998"/>
          </a:xfrm>
          <a:prstGeom prst="line">
            <a:avLst/>
          </a:prstGeom>
          <a:ln w="12700">
            <a:solidFill>
              <a:srgbClr val="FFC6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30429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9_Title Only">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71D586D2-677B-458F-B417-DB589973A882}" type="slidenum">
              <a:rPr lang="en-US" smtClean="0"/>
              <a:pPr/>
              <a:t>‹#›</a:t>
            </a:fld>
            <a:endParaRPr lang="en-US" dirty="0"/>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19926538"/>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cSld name="3_Comparis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609600" y="1280159"/>
            <a:ext cx="5340000" cy="365700"/>
          </a:xfrm>
          <a:prstGeom prst="rect">
            <a:avLst/>
          </a:prstGeom>
          <a:noFill/>
          <a:ln>
            <a:noFill/>
          </a:ln>
        </p:spPr>
        <p:txBody>
          <a:bodyPr lIns="91425" tIns="91425" rIns="91425" bIns="91425" anchor="ctr" anchorCtr="0"/>
          <a:lstStyle>
            <a:lvl1pPr marL="0" marR="0" lvl="0" indent="0" algn="l" rtl="0">
              <a:lnSpc>
                <a:spcPct val="110000"/>
              </a:lnSpc>
              <a:spcBef>
                <a:spcPts val="0"/>
              </a:spcBef>
              <a:spcAft>
                <a:spcPts val="750"/>
              </a:spcAft>
              <a:buClr>
                <a:schemeClr val="lt2"/>
              </a:buClr>
              <a:buFont typeface="Noto Sans Symbols"/>
              <a:buNone/>
              <a:defRPr sz="2400" b="1" i="0" u="none" strike="noStrike" cap="none">
                <a:solidFill>
                  <a:schemeClr val="accent1"/>
                </a:solidFill>
                <a:latin typeface="Arial"/>
                <a:ea typeface="Arial"/>
                <a:cs typeface="Arial"/>
                <a:sym typeface="Arial"/>
              </a:defRPr>
            </a:lvl1pPr>
            <a:lvl2pPr marL="342865" marR="0" lvl="1" indent="-12665" algn="l" rtl="0">
              <a:lnSpc>
                <a:spcPct val="110000"/>
              </a:lnSpc>
              <a:spcBef>
                <a:spcPts val="0"/>
              </a:spcBef>
              <a:spcAft>
                <a:spcPts val="750"/>
              </a:spcAft>
              <a:buClr>
                <a:schemeClr val="accent1"/>
              </a:buClr>
              <a:buFont typeface="Noto Sans Symbols"/>
              <a:buNone/>
              <a:defRPr sz="1500" b="1" i="0" u="none" strike="noStrike" cap="none">
                <a:solidFill>
                  <a:schemeClr val="dk1"/>
                </a:solidFill>
                <a:latin typeface="Arial"/>
                <a:ea typeface="Arial"/>
                <a:cs typeface="Arial"/>
                <a:sym typeface="Arial"/>
              </a:defRPr>
            </a:lvl2pPr>
            <a:lvl3pPr marL="685731" marR="0" lvl="2" indent="-12631" algn="l" rtl="0">
              <a:lnSpc>
                <a:spcPct val="110000"/>
              </a:lnSpc>
              <a:spcBef>
                <a:spcPts val="0"/>
              </a:spcBef>
              <a:spcAft>
                <a:spcPts val="750"/>
              </a:spcAft>
              <a:buClr>
                <a:schemeClr val="accent3"/>
              </a:buClr>
              <a:buFont typeface="Arial"/>
              <a:buNone/>
              <a:defRPr sz="1350" b="1" i="0" u="none" strike="noStrike" cap="none">
                <a:solidFill>
                  <a:schemeClr val="dk1"/>
                </a:solidFill>
                <a:latin typeface="Arial"/>
                <a:ea typeface="Arial"/>
                <a:cs typeface="Arial"/>
                <a:sym typeface="Arial"/>
              </a:defRPr>
            </a:lvl3pPr>
            <a:lvl4pPr marL="1028597" marR="0" lvl="3" indent="-12597" algn="l" rtl="0">
              <a:lnSpc>
                <a:spcPct val="110000"/>
              </a:lnSpc>
              <a:spcBef>
                <a:spcPts val="0"/>
              </a:spcBef>
              <a:spcAft>
                <a:spcPts val="750"/>
              </a:spcAft>
              <a:buClr>
                <a:schemeClr val="accent2"/>
              </a:buClr>
              <a:buFont typeface="Arial"/>
              <a:buNone/>
              <a:defRPr sz="1200" b="1" i="0" u="none" strike="noStrike" cap="none">
                <a:solidFill>
                  <a:schemeClr val="dk1"/>
                </a:solidFill>
                <a:latin typeface="Arial"/>
                <a:ea typeface="Arial"/>
                <a:cs typeface="Arial"/>
                <a:sym typeface="Arial"/>
              </a:defRPr>
            </a:lvl4pPr>
            <a:lvl5pPr marL="1371462" marR="0" lvl="4" indent="-12562" algn="l" rtl="0">
              <a:lnSpc>
                <a:spcPct val="110000"/>
              </a:lnSpc>
              <a:spcBef>
                <a:spcPts val="0"/>
              </a:spcBef>
              <a:spcAft>
                <a:spcPts val="750"/>
              </a:spcAft>
              <a:buClr>
                <a:schemeClr val="accent2"/>
              </a:buClr>
              <a:buFont typeface="Arial"/>
              <a:buNone/>
              <a:defRPr sz="1200" b="1" i="0" u="none" strike="noStrike" cap="none">
                <a:solidFill>
                  <a:schemeClr val="dk1"/>
                </a:solidFill>
                <a:latin typeface="Arial"/>
                <a:ea typeface="Arial"/>
                <a:cs typeface="Arial"/>
                <a:sym typeface="Arial"/>
              </a:defRPr>
            </a:lvl5pPr>
            <a:lvl6pPr marL="1714328" marR="0" lvl="5" indent="-12528" algn="l" rtl="0">
              <a:lnSpc>
                <a:spcPct val="90000"/>
              </a:lnSpc>
              <a:spcBef>
                <a:spcPts val="375"/>
              </a:spcBef>
              <a:buClr>
                <a:schemeClr val="dk1"/>
              </a:buClr>
              <a:buFont typeface="Arial"/>
              <a:buNone/>
              <a:defRPr sz="1200" b="1" i="0" u="none" strike="noStrike" cap="none">
                <a:solidFill>
                  <a:schemeClr val="dk1"/>
                </a:solidFill>
                <a:latin typeface="Arial"/>
                <a:ea typeface="Arial"/>
                <a:cs typeface="Arial"/>
                <a:sym typeface="Arial"/>
              </a:defRPr>
            </a:lvl6pPr>
            <a:lvl7pPr marL="2057195" marR="0" lvl="6" indent="-12495" algn="l" rtl="0">
              <a:lnSpc>
                <a:spcPct val="90000"/>
              </a:lnSpc>
              <a:spcBef>
                <a:spcPts val="375"/>
              </a:spcBef>
              <a:buClr>
                <a:schemeClr val="dk1"/>
              </a:buClr>
              <a:buFont typeface="Arial"/>
              <a:buNone/>
              <a:defRPr sz="1200" b="1" i="0" u="none" strike="noStrike" cap="none">
                <a:solidFill>
                  <a:schemeClr val="dk1"/>
                </a:solidFill>
                <a:latin typeface="Arial"/>
                <a:ea typeface="Arial"/>
                <a:cs typeface="Arial"/>
                <a:sym typeface="Arial"/>
              </a:defRPr>
            </a:lvl7pPr>
            <a:lvl8pPr marL="2400060" marR="0" lvl="7" indent="-12459" algn="l" rtl="0">
              <a:lnSpc>
                <a:spcPct val="90000"/>
              </a:lnSpc>
              <a:spcBef>
                <a:spcPts val="375"/>
              </a:spcBef>
              <a:buClr>
                <a:schemeClr val="dk1"/>
              </a:buClr>
              <a:buFont typeface="Arial"/>
              <a:buNone/>
              <a:defRPr sz="1200" b="1" i="0" u="none" strike="noStrike" cap="none">
                <a:solidFill>
                  <a:schemeClr val="dk1"/>
                </a:solidFill>
                <a:latin typeface="Arial"/>
                <a:ea typeface="Arial"/>
                <a:cs typeface="Arial"/>
                <a:sym typeface="Arial"/>
              </a:defRPr>
            </a:lvl8pPr>
            <a:lvl9pPr marL="2742925" marR="0" lvl="8" indent="-12425" algn="l" rtl="0">
              <a:lnSpc>
                <a:spcPct val="90000"/>
              </a:lnSpc>
              <a:spcBef>
                <a:spcPts val="375"/>
              </a:spcBef>
              <a:buClr>
                <a:schemeClr val="dk1"/>
              </a:buClr>
              <a:buFont typeface="Arial"/>
              <a:buNone/>
              <a:defRPr sz="1200" b="1" i="0" u="none" strike="noStrike" cap="none">
                <a:solidFill>
                  <a:schemeClr val="dk1"/>
                </a:solidFill>
                <a:latin typeface="Arial"/>
                <a:ea typeface="Arial"/>
                <a:cs typeface="Arial"/>
                <a:sym typeface="Arial"/>
              </a:defRPr>
            </a:lvl9pPr>
          </a:lstStyle>
          <a:p>
            <a:pPr lvl="0"/>
            <a:r>
              <a:rPr lang="en-US"/>
              <a:t>Edit Master text styles</a:t>
            </a:r>
          </a:p>
        </p:txBody>
      </p:sp>
      <p:sp>
        <p:nvSpPr>
          <p:cNvPr id="54" name="Shape 54"/>
          <p:cNvSpPr txBox="1">
            <a:spLocks noGrp="1"/>
          </p:cNvSpPr>
          <p:nvPr>
            <p:ph type="body" idx="2"/>
          </p:nvPr>
        </p:nvSpPr>
        <p:spPr>
          <a:xfrm>
            <a:off x="609600" y="1828800"/>
            <a:ext cx="5340000" cy="4343400"/>
          </a:xfrm>
          <a:prstGeom prst="rect">
            <a:avLst/>
          </a:prstGeom>
          <a:noFill/>
          <a:ln>
            <a:noFill/>
          </a:ln>
        </p:spPr>
        <p:txBody>
          <a:bodyPr lIns="91425" tIns="91425" rIns="91425" bIns="91425" anchor="t" anchorCtr="0"/>
          <a:lstStyle>
            <a:lvl1pPr marL="257175" marR="0" lvl="0" indent="-130175" algn="l" rtl="0">
              <a:lnSpc>
                <a:spcPct val="110000"/>
              </a:lnSpc>
              <a:spcBef>
                <a:spcPts val="0"/>
              </a:spcBef>
              <a:spcAft>
                <a:spcPts val="75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1pPr>
            <a:lvl2pPr marL="557212" marR="0" lvl="1" indent="-117157" algn="l" rtl="0">
              <a:lnSpc>
                <a:spcPct val="110000"/>
              </a:lnSpc>
              <a:spcBef>
                <a:spcPts val="0"/>
              </a:spcBef>
              <a:spcAft>
                <a:spcPts val="750"/>
              </a:spcAft>
              <a:buClr>
                <a:schemeClr val="accent1"/>
              </a:buClr>
              <a:buSzPct val="85000"/>
              <a:buFont typeface="Noto Sans Symbols"/>
              <a:buChar char="•"/>
              <a:defRPr sz="1800" b="0" i="0" u="none" strike="noStrike" cap="none">
                <a:solidFill>
                  <a:schemeClr val="dk1"/>
                </a:solidFill>
                <a:latin typeface="Arial"/>
                <a:ea typeface="Arial"/>
                <a:cs typeface="Arial"/>
                <a:sym typeface="Arial"/>
              </a:defRPr>
            </a:lvl2pPr>
            <a:lvl3pPr marL="857250" marR="0" lvl="2" indent="-85725" algn="l" rtl="0">
              <a:lnSpc>
                <a:spcPct val="110000"/>
              </a:lnSpc>
              <a:spcBef>
                <a:spcPts val="0"/>
              </a:spcBef>
              <a:spcAft>
                <a:spcPts val="750"/>
              </a:spcAft>
              <a:buClr>
                <a:schemeClr val="accent3"/>
              </a:buClr>
              <a:buSzPct val="75000"/>
              <a:buFont typeface="Arial"/>
              <a:buChar char="•"/>
              <a:defRPr sz="1800" b="0" i="0" u="none" strike="noStrike" cap="none">
                <a:solidFill>
                  <a:schemeClr val="dk1"/>
                </a:solidFill>
                <a:latin typeface="Arial"/>
                <a:ea typeface="Arial"/>
                <a:cs typeface="Arial"/>
                <a:sym typeface="Arial"/>
              </a:defRPr>
            </a:lvl3pPr>
            <a:lvl4pPr marL="1200150" marR="0" lvl="3" indent="-109219" algn="l" rtl="0">
              <a:lnSpc>
                <a:spcPct val="110000"/>
              </a:lnSpc>
              <a:spcBef>
                <a:spcPts val="0"/>
              </a:spcBef>
              <a:spcAft>
                <a:spcPts val="750"/>
              </a:spcAft>
              <a:buClr>
                <a:schemeClr val="accent2"/>
              </a:buClr>
              <a:buSzPct val="70000"/>
              <a:buFont typeface="Arial"/>
              <a:buChar char="•"/>
              <a:defRPr sz="1400" b="0" i="0" u="none" strike="noStrike" cap="none">
                <a:solidFill>
                  <a:schemeClr val="dk1"/>
                </a:solidFill>
                <a:latin typeface="Arial"/>
                <a:ea typeface="Arial"/>
                <a:cs typeface="Arial"/>
                <a:sym typeface="Arial"/>
              </a:defRPr>
            </a:lvl4pPr>
            <a:lvl5pPr marL="1543050" marR="0" lvl="4" indent="-109219" algn="l" rtl="0">
              <a:lnSpc>
                <a:spcPct val="110000"/>
              </a:lnSpc>
              <a:spcBef>
                <a:spcPts val="0"/>
              </a:spcBef>
              <a:spcAft>
                <a:spcPts val="750"/>
              </a:spcAft>
              <a:buClr>
                <a:schemeClr val="accent2"/>
              </a:buClr>
              <a:buSzPct val="70000"/>
              <a:buFont typeface="Arial"/>
              <a:buChar char="•"/>
              <a:defRPr sz="1400" b="0" i="0" u="none" strike="noStrike" cap="none">
                <a:solidFill>
                  <a:schemeClr val="dk1"/>
                </a:solidFill>
                <a:latin typeface="Arial"/>
                <a:ea typeface="Arial"/>
                <a:cs typeface="Arial"/>
                <a:sym typeface="Arial"/>
              </a:defRPr>
            </a:lvl5pPr>
            <a:lvl6pPr marL="1885950" marR="0" lvl="5" indent="-85725" algn="l" rtl="0">
              <a:lnSpc>
                <a:spcPct val="90000"/>
              </a:lnSpc>
              <a:spcBef>
                <a:spcPts val="375"/>
              </a:spcBef>
              <a:buClr>
                <a:schemeClr val="dk1"/>
              </a:buClr>
              <a:buSzPct val="96428"/>
              <a:buFont typeface="Arial"/>
              <a:buChar char="•"/>
              <a:defRPr sz="1350" b="0" i="0" u="none" strike="noStrike" cap="none">
                <a:solidFill>
                  <a:schemeClr val="dk1"/>
                </a:solidFill>
                <a:latin typeface="Arial"/>
                <a:ea typeface="Arial"/>
                <a:cs typeface="Arial"/>
                <a:sym typeface="Arial"/>
              </a:defRPr>
            </a:lvl6pPr>
            <a:lvl7pPr marL="2228850" marR="0" lvl="6" indent="-85725" algn="l" rtl="0">
              <a:lnSpc>
                <a:spcPct val="90000"/>
              </a:lnSpc>
              <a:spcBef>
                <a:spcPts val="375"/>
              </a:spcBef>
              <a:buClr>
                <a:schemeClr val="dk1"/>
              </a:buClr>
              <a:buSzPct val="96428"/>
              <a:buFont typeface="Arial"/>
              <a:buChar char="•"/>
              <a:defRPr sz="1350" b="0" i="0" u="none" strike="noStrike" cap="none">
                <a:solidFill>
                  <a:schemeClr val="dk1"/>
                </a:solidFill>
                <a:latin typeface="Arial"/>
                <a:ea typeface="Arial"/>
                <a:cs typeface="Arial"/>
                <a:sym typeface="Arial"/>
              </a:defRPr>
            </a:lvl7pPr>
            <a:lvl8pPr marL="2571750" marR="0" lvl="7" indent="-85725" algn="l" rtl="0">
              <a:lnSpc>
                <a:spcPct val="90000"/>
              </a:lnSpc>
              <a:spcBef>
                <a:spcPts val="375"/>
              </a:spcBef>
              <a:buClr>
                <a:schemeClr val="dk1"/>
              </a:buClr>
              <a:buSzPct val="96428"/>
              <a:buFont typeface="Arial"/>
              <a:buChar char="•"/>
              <a:defRPr sz="1350" b="0" i="0" u="none" strike="noStrike" cap="none">
                <a:solidFill>
                  <a:schemeClr val="dk1"/>
                </a:solidFill>
                <a:latin typeface="Arial"/>
                <a:ea typeface="Arial"/>
                <a:cs typeface="Arial"/>
                <a:sym typeface="Arial"/>
              </a:defRPr>
            </a:lvl8pPr>
            <a:lvl9pPr marL="2914650" marR="0" lvl="8" indent="-85725" algn="l" rtl="0">
              <a:lnSpc>
                <a:spcPct val="90000"/>
              </a:lnSpc>
              <a:spcBef>
                <a:spcPts val="375"/>
              </a:spcBef>
              <a:buClr>
                <a:schemeClr val="dk1"/>
              </a:buClr>
              <a:buSzPct val="96428"/>
              <a:buFont typeface="Arial"/>
              <a:buChar char="•"/>
              <a:defRPr sz="1350" b="0" i="0" u="none" strike="noStrike" cap="none">
                <a:solidFill>
                  <a:schemeClr val="dk1"/>
                </a:solidFill>
                <a:latin typeface="Arial"/>
                <a:ea typeface="Arial"/>
                <a:cs typeface="Arial"/>
                <a:sym typeface="Arial"/>
              </a:defRPr>
            </a:lvl9pPr>
          </a:lstStyle>
          <a:p>
            <a:pPr lvl="0"/>
            <a:r>
              <a:rPr lang="en-US"/>
              <a:t>Edit Master text styles</a:t>
            </a:r>
          </a:p>
        </p:txBody>
      </p:sp>
      <p:sp>
        <p:nvSpPr>
          <p:cNvPr id="55" name="Shape 55"/>
          <p:cNvSpPr txBox="1">
            <a:spLocks noGrp="1"/>
          </p:cNvSpPr>
          <p:nvPr>
            <p:ph type="body" idx="3"/>
          </p:nvPr>
        </p:nvSpPr>
        <p:spPr>
          <a:xfrm>
            <a:off x="6217919" y="1280159"/>
            <a:ext cx="5364400" cy="365700"/>
          </a:xfrm>
          <a:prstGeom prst="rect">
            <a:avLst/>
          </a:prstGeom>
          <a:noFill/>
          <a:ln>
            <a:noFill/>
          </a:ln>
        </p:spPr>
        <p:txBody>
          <a:bodyPr lIns="91425" tIns="91425" rIns="91425" bIns="91425" anchor="ctr" anchorCtr="0"/>
          <a:lstStyle>
            <a:lvl1pPr marL="0" marR="0" lvl="0" indent="0" algn="l" rtl="0">
              <a:lnSpc>
                <a:spcPct val="110000"/>
              </a:lnSpc>
              <a:spcBef>
                <a:spcPts val="0"/>
              </a:spcBef>
              <a:spcAft>
                <a:spcPts val="750"/>
              </a:spcAft>
              <a:buClr>
                <a:schemeClr val="lt2"/>
              </a:buClr>
              <a:buFont typeface="Noto Sans Symbols"/>
              <a:buNone/>
              <a:defRPr sz="2400" b="1" i="0" u="none" strike="noStrike" cap="none">
                <a:solidFill>
                  <a:schemeClr val="accent1"/>
                </a:solidFill>
                <a:latin typeface="Arial"/>
                <a:ea typeface="Arial"/>
                <a:cs typeface="Arial"/>
                <a:sym typeface="Arial"/>
              </a:defRPr>
            </a:lvl1pPr>
            <a:lvl2pPr marL="342865" marR="0" lvl="1" indent="-12665" algn="l" rtl="0">
              <a:lnSpc>
                <a:spcPct val="110000"/>
              </a:lnSpc>
              <a:spcBef>
                <a:spcPts val="0"/>
              </a:spcBef>
              <a:spcAft>
                <a:spcPts val="750"/>
              </a:spcAft>
              <a:buClr>
                <a:schemeClr val="accent1"/>
              </a:buClr>
              <a:buFont typeface="Noto Sans Symbols"/>
              <a:buNone/>
              <a:defRPr sz="1500" b="1" i="0" u="none" strike="noStrike" cap="none">
                <a:solidFill>
                  <a:schemeClr val="dk1"/>
                </a:solidFill>
                <a:latin typeface="Arial"/>
                <a:ea typeface="Arial"/>
                <a:cs typeface="Arial"/>
                <a:sym typeface="Arial"/>
              </a:defRPr>
            </a:lvl2pPr>
            <a:lvl3pPr marL="685731" marR="0" lvl="2" indent="-12631" algn="l" rtl="0">
              <a:lnSpc>
                <a:spcPct val="110000"/>
              </a:lnSpc>
              <a:spcBef>
                <a:spcPts val="0"/>
              </a:spcBef>
              <a:spcAft>
                <a:spcPts val="750"/>
              </a:spcAft>
              <a:buClr>
                <a:schemeClr val="accent3"/>
              </a:buClr>
              <a:buFont typeface="Arial"/>
              <a:buNone/>
              <a:defRPr sz="1350" b="1" i="0" u="none" strike="noStrike" cap="none">
                <a:solidFill>
                  <a:schemeClr val="dk1"/>
                </a:solidFill>
                <a:latin typeface="Arial"/>
                <a:ea typeface="Arial"/>
                <a:cs typeface="Arial"/>
                <a:sym typeface="Arial"/>
              </a:defRPr>
            </a:lvl3pPr>
            <a:lvl4pPr marL="1028597" marR="0" lvl="3" indent="-12597" algn="l" rtl="0">
              <a:lnSpc>
                <a:spcPct val="110000"/>
              </a:lnSpc>
              <a:spcBef>
                <a:spcPts val="0"/>
              </a:spcBef>
              <a:spcAft>
                <a:spcPts val="750"/>
              </a:spcAft>
              <a:buClr>
                <a:schemeClr val="accent2"/>
              </a:buClr>
              <a:buFont typeface="Arial"/>
              <a:buNone/>
              <a:defRPr sz="1200" b="1" i="0" u="none" strike="noStrike" cap="none">
                <a:solidFill>
                  <a:schemeClr val="dk1"/>
                </a:solidFill>
                <a:latin typeface="Arial"/>
                <a:ea typeface="Arial"/>
                <a:cs typeface="Arial"/>
                <a:sym typeface="Arial"/>
              </a:defRPr>
            </a:lvl4pPr>
            <a:lvl5pPr marL="1371462" marR="0" lvl="4" indent="-12562" algn="l" rtl="0">
              <a:lnSpc>
                <a:spcPct val="110000"/>
              </a:lnSpc>
              <a:spcBef>
                <a:spcPts val="0"/>
              </a:spcBef>
              <a:spcAft>
                <a:spcPts val="750"/>
              </a:spcAft>
              <a:buClr>
                <a:schemeClr val="accent2"/>
              </a:buClr>
              <a:buFont typeface="Arial"/>
              <a:buNone/>
              <a:defRPr sz="1200" b="1" i="0" u="none" strike="noStrike" cap="none">
                <a:solidFill>
                  <a:schemeClr val="dk1"/>
                </a:solidFill>
                <a:latin typeface="Arial"/>
                <a:ea typeface="Arial"/>
                <a:cs typeface="Arial"/>
                <a:sym typeface="Arial"/>
              </a:defRPr>
            </a:lvl5pPr>
            <a:lvl6pPr marL="1714328" marR="0" lvl="5" indent="-12528" algn="l" rtl="0">
              <a:lnSpc>
                <a:spcPct val="90000"/>
              </a:lnSpc>
              <a:spcBef>
                <a:spcPts val="375"/>
              </a:spcBef>
              <a:buClr>
                <a:schemeClr val="dk1"/>
              </a:buClr>
              <a:buFont typeface="Arial"/>
              <a:buNone/>
              <a:defRPr sz="1200" b="1" i="0" u="none" strike="noStrike" cap="none">
                <a:solidFill>
                  <a:schemeClr val="dk1"/>
                </a:solidFill>
                <a:latin typeface="Arial"/>
                <a:ea typeface="Arial"/>
                <a:cs typeface="Arial"/>
                <a:sym typeface="Arial"/>
              </a:defRPr>
            </a:lvl6pPr>
            <a:lvl7pPr marL="2057195" marR="0" lvl="6" indent="-12495" algn="l" rtl="0">
              <a:lnSpc>
                <a:spcPct val="90000"/>
              </a:lnSpc>
              <a:spcBef>
                <a:spcPts val="375"/>
              </a:spcBef>
              <a:buClr>
                <a:schemeClr val="dk1"/>
              </a:buClr>
              <a:buFont typeface="Arial"/>
              <a:buNone/>
              <a:defRPr sz="1200" b="1" i="0" u="none" strike="noStrike" cap="none">
                <a:solidFill>
                  <a:schemeClr val="dk1"/>
                </a:solidFill>
                <a:latin typeface="Arial"/>
                <a:ea typeface="Arial"/>
                <a:cs typeface="Arial"/>
                <a:sym typeface="Arial"/>
              </a:defRPr>
            </a:lvl7pPr>
            <a:lvl8pPr marL="2400060" marR="0" lvl="7" indent="-12459" algn="l" rtl="0">
              <a:lnSpc>
                <a:spcPct val="90000"/>
              </a:lnSpc>
              <a:spcBef>
                <a:spcPts val="375"/>
              </a:spcBef>
              <a:buClr>
                <a:schemeClr val="dk1"/>
              </a:buClr>
              <a:buFont typeface="Arial"/>
              <a:buNone/>
              <a:defRPr sz="1200" b="1" i="0" u="none" strike="noStrike" cap="none">
                <a:solidFill>
                  <a:schemeClr val="dk1"/>
                </a:solidFill>
                <a:latin typeface="Arial"/>
                <a:ea typeface="Arial"/>
                <a:cs typeface="Arial"/>
                <a:sym typeface="Arial"/>
              </a:defRPr>
            </a:lvl8pPr>
            <a:lvl9pPr marL="2742925" marR="0" lvl="8" indent="-12425" algn="l" rtl="0">
              <a:lnSpc>
                <a:spcPct val="90000"/>
              </a:lnSpc>
              <a:spcBef>
                <a:spcPts val="375"/>
              </a:spcBef>
              <a:buClr>
                <a:schemeClr val="dk1"/>
              </a:buClr>
              <a:buFont typeface="Arial"/>
              <a:buNone/>
              <a:defRPr sz="1200" b="1" i="0" u="none" strike="noStrike" cap="none">
                <a:solidFill>
                  <a:schemeClr val="dk1"/>
                </a:solidFill>
                <a:latin typeface="Arial"/>
                <a:ea typeface="Arial"/>
                <a:cs typeface="Arial"/>
                <a:sym typeface="Arial"/>
              </a:defRPr>
            </a:lvl9pPr>
          </a:lstStyle>
          <a:p>
            <a:pPr lvl="0"/>
            <a:r>
              <a:rPr lang="en-US"/>
              <a:t>Edit Master text styles</a:t>
            </a:r>
          </a:p>
        </p:txBody>
      </p:sp>
      <p:sp>
        <p:nvSpPr>
          <p:cNvPr id="56" name="Shape 56"/>
          <p:cNvSpPr txBox="1">
            <a:spLocks noGrp="1"/>
          </p:cNvSpPr>
          <p:nvPr>
            <p:ph type="body" idx="4"/>
          </p:nvPr>
        </p:nvSpPr>
        <p:spPr>
          <a:xfrm>
            <a:off x="6217919" y="1828800"/>
            <a:ext cx="5364400" cy="4343400"/>
          </a:xfrm>
          <a:prstGeom prst="rect">
            <a:avLst/>
          </a:prstGeom>
          <a:noFill/>
          <a:ln>
            <a:noFill/>
          </a:ln>
        </p:spPr>
        <p:txBody>
          <a:bodyPr lIns="91425" tIns="91425" rIns="91425" bIns="91425" anchor="t" anchorCtr="0"/>
          <a:lstStyle>
            <a:lvl1pPr marL="257175" marR="0" lvl="0" indent="-130175" algn="l" rtl="0">
              <a:lnSpc>
                <a:spcPct val="110000"/>
              </a:lnSpc>
              <a:spcBef>
                <a:spcPts val="0"/>
              </a:spcBef>
              <a:spcAft>
                <a:spcPts val="75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1pPr>
            <a:lvl2pPr marL="557212" marR="0" lvl="1" indent="-117157" algn="l" rtl="0">
              <a:lnSpc>
                <a:spcPct val="110000"/>
              </a:lnSpc>
              <a:spcBef>
                <a:spcPts val="0"/>
              </a:spcBef>
              <a:spcAft>
                <a:spcPts val="750"/>
              </a:spcAft>
              <a:buClr>
                <a:schemeClr val="accent1"/>
              </a:buClr>
              <a:buSzPct val="85000"/>
              <a:buFont typeface="Noto Sans Symbols"/>
              <a:buChar char="•"/>
              <a:defRPr sz="1800" b="0" i="0" u="none" strike="noStrike" cap="none">
                <a:solidFill>
                  <a:schemeClr val="dk1"/>
                </a:solidFill>
                <a:latin typeface="Arial"/>
                <a:ea typeface="Arial"/>
                <a:cs typeface="Arial"/>
                <a:sym typeface="Arial"/>
              </a:defRPr>
            </a:lvl2pPr>
            <a:lvl3pPr marL="857250" marR="0" lvl="2" indent="-85725" algn="l" rtl="0">
              <a:lnSpc>
                <a:spcPct val="110000"/>
              </a:lnSpc>
              <a:spcBef>
                <a:spcPts val="0"/>
              </a:spcBef>
              <a:spcAft>
                <a:spcPts val="750"/>
              </a:spcAft>
              <a:buClr>
                <a:schemeClr val="accent3"/>
              </a:buClr>
              <a:buSzPct val="75000"/>
              <a:buFont typeface="Arial"/>
              <a:buChar char="•"/>
              <a:defRPr sz="1800" b="0" i="0" u="none" strike="noStrike" cap="none">
                <a:solidFill>
                  <a:schemeClr val="dk1"/>
                </a:solidFill>
                <a:latin typeface="Arial"/>
                <a:ea typeface="Arial"/>
                <a:cs typeface="Arial"/>
                <a:sym typeface="Arial"/>
              </a:defRPr>
            </a:lvl3pPr>
            <a:lvl4pPr marL="1200150" marR="0" lvl="3" indent="-109219" algn="l" rtl="0">
              <a:lnSpc>
                <a:spcPct val="110000"/>
              </a:lnSpc>
              <a:spcBef>
                <a:spcPts val="0"/>
              </a:spcBef>
              <a:spcAft>
                <a:spcPts val="750"/>
              </a:spcAft>
              <a:buClr>
                <a:schemeClr val="accent2"/>
              </a:buClr>
              <a:buSzPct val="70000"/>
              <a:buFont typeface="Arial"/>
              <a:buChar char="•"/>
              <a:defRPr sz="1400" b="0" i="0" u="none" strike="noStrike" cap="none">
                <a:solidFill>
                  <a:schemeClr val="dk1"/>
                </a:solidFill>
                <a:latin typeface="Arial"/>
                <a:ea typeface="Arial"/>
                <a:cs typeface="Arial"/>
                <a:sym typeface="Arial"/>
              </a:defRPr>
            </a:lvl4pPr>
            <a:lvl5pPr marL="1543050" marR="0" lvl="4" indent="-109219" algn="l" rtl="0">
              <a:lnSpc>
                <a:spcPct val="110000"/>
              </a:lnSpc>
              <a:spcBef>
                <a:spcPts val="0"/>
              </a:spcBef>
              <a:spcAft>
                <a:spcPts val="750"/>
              </a:spcAft>
              <a:buClr>
                <a:schemeClr val="accent2"/>
              </a:buClr>
              <a:buSzPct val="70000"/>
              <a:buFont typeface="Arial"/>
              <a:buChar char="•"/>
              <a:defRPr sz="1400" b="0" i="0" u="none" strike="noStrike" cap="none">
                <a:solidFill>
                  <a:schemeClr val="dk1"/>
                </a:solidFill>
                <a:latin typeface="Arial"/>
                <a:ea typeface="Arial"/>
                <a:cs typeface="Arial"/>
                <a:sym typeface="Arial"/>
              </a:defRPr>
            </a:lvl5pPr>
            <a:lvl6pPr marL="1885950" marR="0" lvl="5" indent="-85725" algn="l" rtl="0">
              <a:lnSpc>
                <a:spcPct val="90000"/>
              </a:lnSpc>
              <a:spcBef>
                <a:spcPts val="375"/>
              </a:spcBef>
              <a:buClr>
                <a:schemeClr val="dk1"/>
              </a:buClr>
              <a:buSzPct val="96428"/>
              <a:buFont typeface="Arial"/>
              <a:buChar char="•"/>
              <a:defRPr sz="1350" b="0" i="0" u="none" strike="noStrike" cap="none">
                <a:solidFill>
                  <a:schemeClr val="dk1"/>
                </a:solidFill>
                <a:latin typeface="Arial"/>
                <a:ea typeface="Arial"/>
                <a:cs typeface="Arial"/>
                <a:sym typeface="Arial"/>
              </a:defRPr>
            </a:lvl6pPr>
            <a:lvl7pPr marL="2228850" marR="0" lvl="6" indent="-85725" algn="l" rtl="0">
              <a:lnSpc>
                <a:spcPct val="90000"/>
              </a:lnSpc>
              <a:spcBef>
                <a:spcPts val="375"/>
              </a:spcBef>
              <a:buClr>
                <a:schemeClr val="dk1"/>
              </a:buClr>
              <a:buSzPct val="96428"/>
              <a:buFont typeface="Arial"/>
              <a:buChar char="•"/>
              <a:defRPr sz="1350" b="0" i="0" u="none" strike="noStrike" cap="none">
                <a:solidFill>
                  <a:schemeClr val="dk1"/>
                </a:solidFill>
                <a:latin typeface="Arial"/>
                <a:ea typeface="Arial"/>
                <a:cs typeface="Arial"/>
                <a:sym typeface="Arial"/>
              </a:defRPr>
            </a:lvl7pPr>
            <a:lvl8pPr marL="2571750" marR="0" lvl="7" indent="-85725" algn="l" rtl="0">
              <a:lnSpc>
                <a:spcPct val="90000"/>
              </a:lnSpc>
              <a:spcBef>
                <a:spcPts val="375"/>
              </a:spcBef>
              <a:buClr>
                <a:schemeClr val="dk1"/>
              </a:buClr>
              <a:buSzPct val="96428"/>
              <a:buFont typeface="Arial"/>
              <a:buChar char="•"/>
              <a:defRPr sz="1350" b="0" i="0" u="none" strike="noStrike" cap="none">
                <a:solidFill>
                  <a:schemeClr val="dk1"/>
                </a:solidFill>
                <a:latin typeface="Arial"/>
                <a:ea typeface="Arial"/>
                <a:cs typeface="Arial"/>
                <a:sym typeface="Arial"/>
              </a:defRPr>
            </a:lvl8pPr>
            <a:lvl9pPr marL="2914650" marR="0" lvl="8" indent="-85725" algn="l" rtl="0">
              <a:lnSpc>
                <a:spcPct val="90000"/>
              </a:lnSpc>
              <a:spcBef>
                <a:spcPts val="375"/>
              </a:spcBef>
              <a:buClr>
                <a:schemeClr val="dk1"/>
              </a:buClr>
              <a:buSzPct val="96428"/>
              <a:buFont typeface="Arial"/>
              <a:buChar char="•"/>
              <a:defRPr sz="1350" b="0" i="0" u="none" strike="noStrike" cap="none">
                <a:solidFill>
                  <a:schemeClr val="dk1"/>
                </a:solidFill>
                <a:latin typeface="Arial"/>
                <a:ea typeface="Arial"/>
                <a:cs typeface="Arial"/>
                <a:sym typeface="Arial"/>
              </a:defRPr>
            </a:lvl9pPr>
          </a:lstStyle>
          <a:p>
            <a:pPr lvl="0"/>
            <a:r>
              <a:rPr lang="en-US"/>
              <a:t>Edit Master text styles</a:t>
            </a:r>
          </a:p>
        </p:txBody>
      </p:sp>
      <p:sp>
        <p:nvSpPr>
          <p:cNvPr id="57" name="Shape 57"/>
          <p:cNvSpPr txBox="1">
            <a:spLocks noGrp="1"/>
          </p:cNvSpPr>
          <p:nvPr>
            <p:ph type="title"/>
          </p:nvPr>
        </p:nvSpPr>
        <p:spPr>
          <a:xfrm>
            <a:off x="609600" y="379476"/>
            <a:ext cx="10972800" cy="45720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accent1"/>
              </a:buClr>
              <a:buFont typeface="Arial"/>
              <a:buNone/>
              <a:defRPr sz="2800" b="0" i="0" u="none" strike="noStrike" cap="none">
                <a:solidFill>
                  <a:schemeClr val="accen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58" name="Shape 58"/>
          <p:cNvSpPr txBox="1">
            <a:spLocks noGrp="1"/>
          </p:cNvSpPr>
          <p:nvPr>
            <p:ph type="ftr" idx="11"/>
          </p:nvPr>
        </p:nvSpPr>
        <p:spPr>
          <a:xfrm>
            <a:off x="4038600" y="6492239"/>
            <a:ext cx="4114800" cy="183000"/>
          </a:xfrm>
          <a:prstGeom prst="rect">
            <a:avLst/>
          </a:prstGeom>
          <a:noFill/>
          <a:ln>
            <a:noFill/>
          </a:ln>
        </p:spPr>
        <p:txBody>
          <a:bodyPr lIns="91425" tIns="91425" rIns="91425" bIns="91425" anchor="ctr" anchorCtr="0"/>
          <a:lstStyle>
            <a:lvl1pPr marL="0" marR="0" lvl="0" indent="0" algn="ctr" rtl="0">
              <a:spcBef>
                <a:spcPts val="0"/>
              </a:spcBef>
              <a:buNone/>
              <a:defRPr sz="750">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59" name="Shape 59"/>
          <p:cNvSpPr txBox="1">
            <a:spLocks noGrp="1"/>
          </p:cNvSpPr>
          <p:nvPr>
            <p:ph type="sldNum" idx="12"/>
          </p:nvPr>
        </p:nvSpPr>
        <p:spPr>
          <a:xfrm>
            <a:off x="10668000" y="6492239"/>
            <a:ext cx="914400" cy="183000"/>
          </a:xfrm>
          <a:prstGeom prst="rect">
            <a:avLst/>
          </a:prstGeom>
          <a:noFill/>
          <a:ln>
            <a:noFill/>
          </a:ln>
        </p:spPr>
        <p:txBody>
          <a:bodyPr lIns="91425" tIns="45700" rIns="91425" bIns="45700" anchor="ctr" anchorCtr="0">
            <a:noAutofit/>
          </a:bodyPr>
          <a:lstStyle/>
          <a:p>
            <a:fld id="{E8EB0FE3-2339-4C1B-9721-5277C09230E0}" type="slidenum">
              <a:rPr lang="en-US" smtClean="0"/>
              <a:t>‹#›</a:t>
            </a:fld>
            <a:endParaRPr lang="en-US" dirty="0"/>
          </a:p>
        </p:txBody>
      </p:sp>
    </p:spTree>
    <p:extLst>
      <p:ext uri="{BB962C8B-B14F-4D97-AF65-F5344CB8AC3E}">
        <p14:creationId xmlns:p14="http://schemas.microsoft.com/office/powerpoint/2010/main" val="283554123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346835"/>
            <a:ext cx="5340096" cy="365760"/>
          </a:xfrm>
        </p:spPr>
        <p:txBody>
          <a:bodyPr lIns="0" anchor="ctr">
            <a:noAutofit/>
          </a:bodyPr>
          <a:lstStyle>
            <a:lvl1pPr marL="0" indent="0">
              <a:buNone/>
              <a:defRPr sz="2400" b="1">
                <a:solidFill>
                  <a:schemeClr val="accent1"/>
                </a:solidFill>
              </a:defRPr>
            </a:lvl1pPr>
            <a:lvl2pPr marL="457155" indent="0">
              <a:buNone/>
              <a:defRPr sz="2000" b="1"/>
            </a:lvl2pPr>
            <a:lvl3pPr marL="914309" indent="0">
              <a:buNone/>
              <a:defRPr sz="1800" b="1"/>
            </a:lvl3pPr>
            <a:lvl4pPr marL="1371463" indent="0">
              <a:buNone/>
              <a:defRPr sz="1600" b="1"/>
            </a:lvl4pPr>
            <a:lvl5pPr marL="1828617" indent="0">
              <a:buNone/>
              <a:defRPr sz="1600" b="1"/>
            </a:lvl5pPr>
            <a:lvl6pPr marL="2285772" indent="0">
              <a:buNone/>
              <a:defRPr sz="1600" b="1"/>
            </a:lvl6pPr>
            <a:lvl7pPr marL="2742926" indent="0">
              <a:buNone/>
              <a:defRPr sz="1600" b="1"/>
            </a:lvl7pPr>
            <a:lvl8pPr marL="3200080" indent="0">
              <a:buNone/>
              <a:defRPr sz="1600" b="1"/>
            </a:lvl8pPr>
            <a:lvl9pPr marL="3657234"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1828800"/>
            <a:ext cx="5340096" cy="4343400"/>
          </a:xfrm>
          <a:noFill/>
          <a:ln>
            <a:noFill/>
            <a:headEnd/>
            <a:tailEnd/>
          </a:ln>
        </p:spPr>
        <p:style>
          <a:lnRef idx="2">
            <a:schemeClr val="accent3"/>
          </a:lnRef>
          <a:fillRef idx="1">
            <a:schemeClr val="lt1"/>
          </a:fillRef>
          <a:effectRef idx="0">
            <a:schemeClr val="accent3"/>
          </a:effectRef>
          <a:fontRef idx="none"/>
        </p:style>
        <p:txBody>
          <a:bodyPr vert="horz" wrap="square" lIns="91440" tIns="45720" rIns="91440" bIns="45720" numCol="1" anchor="t" anchorCtr="0" compatLnSpc="1">
            <a:prstTxWarp prst="textNoShape">
              <a:avLst/>
            </a:prstTxWarp>
            <a:normAutofit/>
          </a:bodyPr>
          <a:lstStyle>
            <a:lvl1pPr>
              <a:defRPr lang="en-US" sz="1800" dirty="0" smtClean="0"/>
            </a:lvl1pPr>
            <a:lvl2pPr>
              <a:defRPr lang="en-US" sz="1600" dirty="0" smtClean="0"/>
            </a:lvl2pPr>
            <a:lvl3pPr>
              <a:defRPr lang="en-US" sz="1600" dirty="0" smtClean="0"/>
            </a:lvl3pPr>
            <a:lvl4pPr>
              <a:defRPr lang="en-US" sz="1200" dirty="0" smtClean="0"/>
            </a:lvl4pPr>
            <a:lvl5pPr>
              <a:defRPr lang="en-US" sz="1200" dirty="0"/>
            </a:lvl5pPr>
          </a:lstStyle>
          <a:p>
            <a:pPr lvl="0">
              <a:spcBef>
                <a:spcPts val="1200"/>
              </a:spcBef>
              <a:spcAft>
                <a:spcPts val="0"/>
              </a:spcAft>
            </a:pPr>
            <a:r>
              <a:rPr lang="en-US"/>
              <a:t>Click to edit Master text styles</a:t>
            </a:r>
          </a:p>
          <a:p>
            <a:pPr lvl="1">
              <a:spcBef>
                <a:spcPts val="1200"/>
              </a:spcBef>
              <a:spcAft>
                <a:spcPts val="0"/>
              </a:spcAft>
            </a:pPr>
            <a:r>
              <a:rPr lang="en-US"/>
              <a:t>Second level</a:t>
            </a:r>
          </a:p>
          <a:p>
            <a:pPr lvl="2">
              <a:spcBef>
                <a:spcPts val="1200"/>
              </a:spcBef>
              <a:spcAft>
                <a:spcPts val="0"/>
              </a:spcAft>
            </a:pPr>
            <a:r>
              <a:rPr lang="en-US"/>
              <a:t>Third level</a:t>
            </a:r>
          </a:p>
          <a:p>
            <a:pPr lvl="3">
              <a:spcBef>
                <a:spcPts val="1200"/>
              </a:spcBef>
              <a:spcAft>
                <a:spcPts val="0"/>
              </a:spcAft>
            </a:pPr>
            <a:r>
              <a:rPr lang="en-US"/>
              <a:t>Fourth level</a:t>
            </a:r>
          </a:p>
          <a:p>
            <a:pPr lvl="4">
              <a:spcBef>
                <a:spcPts val="1200"/>
              </a:spcBef>
              <a:spcAft>
                <a:spcPts val="0"/>
              </a:spcAft>
            </a:pPr>
            <a:r>
              <a:rPr lang="en-US"/>
              <a:t>Fifth level</a:t>
            </a:r>
            <a:endParaRPr lang="en-US" dirty="0"/>
          </a:p>
        </p:txBody>
      </p:sp>
      <p:sp>
        <p:nvSpPr>
          <p:cNvPr id="5" name="Text Placeholder 4"/>
          <p:cNvSpPr>
            <a:spLocks noGrp="1"/>
          </p:cNvSpPr>
          <p:nvPr>
            <p:ph type="body" sz="quarter" idx="3"/>
          </p:nvPr>
        </p:nvSpPr>
        <p:spPr>
          <a:xfrm>
            <a:off x="6217920" y="1346835"/>
            <a:ext cx="5364480" cy="365760"/>
          </a:xfrm>
        </p:spPr>
        <p:txBody>
          <a:bodyPr lIns="0" anchor="ctr">
            <a:noAutofit/>
          </a:bodyPr>
          <a:lstStyle>
            <a:lvl1pPr marL="0" indent="0">
              <a:buNone/>
              <a:defRPr sz="2000" b="1">
                <a:solidFill>
                  <a:schemeClr val="accent1"/>
                </a:solidFill>
              </a:defRPr>
            </a:lvl1pPr>
            <a:lvl2pPr marL="457155" indent="0">
              <a:buNone/>
              <a:defRPr sz="2000" b="1"/>
            </a:lvl2pPr>
            <a:lvl3pPr marL="914309" indent="0">
              <a:buNone/>
              <a:defRPr sz="1800" b="1"/>
            </a:lvl3pPr>
            <a:lvl4pPr marL="1371463" indent="0">
              <a:buNone/>
              <a:defRPr sz="1600" b="1"/>
            </a:lvl4pPr>
            <a:lvl5pPr marL="1828617" indent="0">
              <a:buNone/>
              <a:defRPr sz="1600" b="1"/>
            </a:lvl5pPr>
            <a:lvl6pPr marL="2285772" indent="0">
              <a:buNone/>
              <a:defRPr sz="1600" b="1"/>
            </a:lvl6pPr>
            <a:lvl7pPr marL="2742926" indent="0">
              <a:buNone/>
              <a:defRPr sz="1600" b="1"/>
            </a:lvl7pPr>
            <a:lvl8pPr marL="3200080" indent="0">
              <a:buNone/>
              <a:defRPr sz="1600" b="1"/>
            </a:lvl8pPr>
            <a:lvl9pPr marL="365723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1828800"/>
            <a:ext cx="5364480" cy="4343400"/>
          </a:xfrm>
          <a:noFill/>
          <a:ln>
            <a:noFill/>
            <a:headEnd/>
            <a:tailEnd/>
          </a:ln>
        </p:spPr>
        <p:style>
          <a:lnRef idx="2">
            <a:schemeClr val="accent3"/>
          </a:lnRef>
          <a:fillRef idx="1">
            <a:schemeClr val="lt1"/>
          </a:fillRef>
          <a:effectRef idx="0">
            <a:schemeClr val="accent3"/>
          </a:effectRef>
          <a:fontRef idx="none"/>
        </p:style>
        <p:txBody>
          <a:bodyPr vert="horz" wrap="square" lIns="91440" tIns="45720" rIns="91440" bIns="45720" numCol="1" anchor="t" anchorCtr="0" compatLnSpc="1">
            <a:prstTxWarp prst="textNoShape">
              <a:avLst/>
            </a:prstTxWarp>
            <a:normAutofit/>
          </a:bodyPr>
          <a:lstStyle>
            <a:lvl1pPr>
              <a:defRPr lang="en-US" sz="1800" smtClean="0"/>
            </a:lvl1pPr>
            <a:lvl2pPr>
              <a:defRPr lang="en-US" sz="1600" smtClean="0"/>
            </a:lvl2pPr>
            <a:lvl3pPr>
              <a:defRPr lang="en-US" sz="1600" smtClean="0"/>
            </a:lvl3pPr>
            <a:lvl4pPr>
              <a:defRPr lang="en-US" sz="1200" smtClean="0"/>
            </a:lvl4pPr>
            <a:lvl5pPr>
              <a:defRPr lang="en-US" sz="1200" dirty="0"/>
            </a:lvl5pPr>
          </a:lstStyle>
          <a:p>
            <a:pPr lvl="0">
              <a:spcBef>
                <a:spcPts val="1200"/>
              </a:spcBef>
              <a:spcAft>
                <a:spcPts val="0"/>
              </a:spcAft>
            </a:pPr>
            <a:r>
              <a:rPr lang="en-US"/>
              <a:t>Click to edit Master text styles</a:t>
            </a:r>
          </a:p>
          <a:p>
            <a:pPr lvl="1">
              <a:spcBef>
                <a:spcPts val="1200"/>
              </a:spcBef>
              <a:spcAft>
                <a:spcPts val="0"/>
              </a:spcAft>
            </a:pPr>
            <a:r>
              <a:rPr lang="en-US"/>
              <a:t>Second level</a:t>
            </a:r>
          </a:p>
          <a:p>
            <a:pPr lvl="2">
              <a:spcBef>
                <a:spcPts val="1200"/>
              </a:spcBef>
              <a:spcAft>
                <a:spcPts val="0"/>
              </a:spcAft>
            </a:pPr>
            <a:r>
              <a:rPr lang="en-US"/>
              <a:t>Third level</a:t>
            </a:r>
          </a:p>
          <a:p>
            <a:pPr lvl="3">
              <a:spcBef>
                <a:spcPts val="1200"/>
              </a:spcBef>
              <a:spcAft>
                <a:spcPts val="0"/>
              </a:spcAft>
            </a:pPr>
            <a:r>
              <a:rPr lang="en-US"/>
              <a:t>Fourth level</a:t>
            </a:r>
          </a:p>
          <a:p>
            <a:pPr lvl="4">
              <a:spcBef>
                <a:spcPts val="1200"/>
              </a:spcBef>
              <a:spcAft>
                <a:spcPts val="0"/>
              </a:spcAft>
            </a:pPr>
            <a:r>
              <a:rPr lang="en-US"/>
              <a:t>Fifth level</a:t>
            </a:r>
            <a:endParaRPr lang="en-US" dirty="0"/>
          </a:p>
        </p:txBody>
      </p:sp>
      <p:sp>
        <p:nvSpPr>
          <p:cNvPr id="7" name="Title 6"/>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0" name="Slide Number Placeholder 9"/>
          <p:cNvSpPr>
            <a:spLocks noGrp="1"/>
          </p:cNvSpPr>
          <p:nvPr>
            <p:ph type="sldNum" sz="quarter" idx="11"/>
          </p:nvPr>
        </p:nvSpPr>
        <p:spPr/>
        <p:txBody>
          <a:bodyPr/>
          <a:lstStyle/>
          <a:p>
            <a:fld id="{71D586D2-677B-458F-B417-DB589973A882}" type="slidenum">
              <a:rPr lang="en-US" smtClean="0"/>
              <a:pPr/>
              <a:t>‹#›</a:t>
            </a:fld>
            <a:endParaRPr lang="en-US" dirty="0"/>
          </a:p>
        </p:txBody>
      </p:sp>
    </p:spTree>
    <p:extLst>
      <p:ext uri="{BB962C8B-B14F-4D97-AF65-F5344CB8AC3E}">
        <p14:creationId xmlns:p14="http://schemas.microsoft.com/office/powerpoint/2010/main" val="3061135278"/>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Rectangle 1"/>
          <p:cNvSpPr/>
          <p:nvPr userDrawn="1"/>
        </p:nvSpPr>
        <p:spPr bwMode="auto">
          <a:xfrm>
            <a:off x="-7620" y="6172200"/>
            <a:ext cx="12207240" cy="685800"/>
          </a:xfrm>
          <a:prstGeom prst="rect">
            <a:avLst/>
          </a:prstGeom>
          <a:solidFill>
            <a:schemeClr val="bg1"/>
          </a:solidFill>
          <a:ln w="0" cap="flat" cmpd="sng" algn="ctr">
            <a:noFill/>
            <a:prstDash val="solid"/>
            <a:miter/>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3" name="Slide Number Placeholder 2"/>
          <p:cNvSpPr>
            <a:spLocks noGrp="1"/>
          </p:cNvSpPr>
          <p:nvPr>
            <p:ph type="sldNum" sz="quarter" idx="11"/>
          </p:nvPr>
        </p:nvSpPr>
        <p:spPr/>
        <p:txBody>
          <a:bodyPr/>
          <a:lstStyle/>
          <a:p>
            <a:fld id="{71D586D2-677B-458F-B417-DB589973A882}" type="slidenum">
              <a:rPr lang="en-US" smtClean="0"/>
              <a:pPr/>
              <a:t>‹#›</a:t>
            </a:fld>
            <a:endParaRPr lang="en-US" dirty="0"/>
          </a:p>
        </p:txBody>
      </p:sp>
      <p:sp>
        <p:nvSpPr>
          <p:cNvPr id="4" name="Title 3"/>
          <p:cNvSpPr>
            <a:spLocks noGrp="1"/>
          </p:cNvSpPr>
          <p:nvPr>
            <p:ph type="title"/>
          </p:nvPr>
        </p:nvSpPr>
        <p:spPr>
          <a:xfrm>
            <a:off x="609600" y="309181"/>
            <a:ext cx="10972800" cy="457200"/>
          </a:xfrm>
        </p:spPr>
        <p:txBody>
          <a:bodyPr/>
          <a:lstStyle/>
          <a:p>
            <a:r>
              <a:rPr lang="en-US"/>
              <a:t>Click to edit Master title style</a:t>
            </a:r>
          </a:p>
        </p:txBody>
      </p:sp>
      <p:cxnSp>
        <p:nvCxnSpPr>
          <p:cNvPr id="5" name="Straight Connector 4">
            <a:extLst>
              <a:ext uri="{FF2B5EF4-FFF2-40B4-BE49-F238E27FC236}">
                <a16:creationId xmlns:a16="http://schemas.microsoft.com/office/drawing/2014/main" id="{976684DB-0990-6CC2-9977-6A0393F91F82}"/>
              </a:ext>
            </a:extLst>
          </p:cNvPr>
          <p:cNvCxnSpPr>
            <a:cxnSpLocks/>
          </p:cNvCxnSpPr>
          <p:nvPr userDrawn="1"/>
        </p:nvCxnSpPr>
        <p:spPr>
          <a:xfrm>
            <a:off x="11259516" y="6457265"/>
            <a:ext cx="0" cy="169998"/>
          </a:xfrm>
          <a:prstGeom prst="line">
            <a:avLst/>
          </a:prstGeom>
          <a:ln w="12700">
            <a:solidFill>
              <a:srgbClr val="FFC600"/>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2EA3ECC3-E410-8BA7-9558-54E57F05B5D2}"/>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spTree>
    <p:custDataLst>
      <p:tags r:id="rId1"/>
    </p:custDataLst>
    <p:extLst>
      <p:ext uri="{BB962C8B-B14F-4D97-AF65-F5344CB8AC3E}">
        <p14:creationId xmlns:p14="http://schemas.microsoft.com/office/powerpoint/2010/main" val="3334111660"/>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49756-DC34-406D-946A-A21837454B33}"/>
              </a:ext>
            </a:extLst>
          </p:cNvPr>
          <p:cNvSpPr>
            <a:spLocks noGrp="1"/>
          </p:cNvSpPr>
          <p:nvPr>
            <p:ph type="title" hasCustomPrompt="1"/>
          </p:nvPr>
        </p:nvSpPr>
        <p:spPr>
          <a:xfrm>
            <a:off x="838200" y="594795"/>
            <a:ext cx="10826152" cy="750917"/>
          </a:xfrm>
        </p:spPr>
        <p:txBody>
          <a:bodyPr>
            <a:noAutofit/>
          </a:bodyPr>
          <a:lstStyle/>
          <a:p>
            <a:r>
              <a:rPr lang="en-US"/>
              <a:t>Click to edit title</a:t>
            </a:r>
          </a:p>
        </p:txBody>
      </p:sp>
      <p:sp>
        <p:nvSpPr>
          <p:cNvPr id="7" name="Slide Number Placeholder 6">
            <a:extLst>
              <a:ext uri="{FF2B5EF4-FFF2-40B4-BE49-F238E27FC236}">
                <a16:creationId xmlns:a16="http://schemas.microsoft.com/office/drawing/2014/main" id="{95A8BFA8-9486-4933-92A9-64EF5592E404}"/>
              </a:ext>
            </a:extLst>
          </p:cNvPr>
          <p:cNvSpPr>
            <a:spLocks noGrp="1"/>
          </p:cNvSpPr>
          <p:nvPr>
            <p:ph type="sldNum" sz="quarter" idx="10"/>
          </p:nvPr>
        </p:nvSpPr>
        <p:spPr>
          <a:xfrm>
            <a:off x="11326439" y="6356350"/>
            <a:ext cx="613311" cy="365125"/>
          </a:xfrm>
          <a:prstGeom prst="rect">
            <a:avLst/>
          </a:prstGeom>
        </p:spPr>
        <p:txBody>
          <a:bodyPr/>
          <a:lstStyle/>
          <a:p>
            <a:fld id="{151725ED-AB00-4B02-A764-80C23BBB66A4}" type="slidenum">
              <a:rPr lang="en-US" smtClean="0"/>
              <a:pPr/>
              <a:t>‹#›</a:t>
            </a:fld>
            <a:endParaRPr lang="en-US"/>
          </a:p>
        </p:txBody>
      </p:sp>
      <p:pic>
        <p:nvPicPr>
          <p:cNvPr id="11" name="Picture 10" descr="001">
            <a:extLst>
              <a:ext uri="{FF2B5EF4-FFF2-40B4-BE49-F238E27FC236}">
                <a16:creationId xmlns:a16="http://schemas.microsoft.com/office/drawing/2014/main" id="{9FE8C7A1-8E8A-4151-9407-3431C60AE86D}"/>
              </a:ext>
            </a:extLst>
          </p:cNvPr>
          <p:cNvPicPr>
            <a:picLocks noChangeAspect="1"/>
          </p:cNvPicPr>
          <p:nvPr userDrawn="1"/>
        </p:nvPicPr>
        <p:blipFill>
          <a:blip r:embed="rId3"/>
          <a:stretch>
            <a:fillRect/>
          </a:stretch>
        </p:blipFill>
        <p:spPr>
          <a:xfrm>
            <a:off x="199155" y="624204"/>
            <a:ext cx="604704" cy="279044"/>
          </a:xfrm>
          <a:prstGeom prst="rect">
            <a:avLst/>
          </a:prstGeom>
          <a:noFill/>
          <a:ln w="9525">
            <a:noFill/>
          </a:ln>
        </p:spPr>
      </p:pic>
      <p:sp>
        <p:nvSpPr>
          <p:cNvPr id="4" name="Text Placeholder 3">
            <a:extLst>
              <a:ext uri="{FF2B5EF4-FFF2-40B4-BE49-F238E27FC236}">
                <a16:creationId xmlns:a16="http://schemas.microsoft.com/office/drawing/2014/main" id="{86F18F3D-117D-470C-ADA4-901FA5DA42B8}"/>
              </a:ext>
            </a:extLst>
          </p:cNvPr>
          <p:cNvSpPr>
            <a:spLocks noGrp="1"/>
          </p:cNvSpPr>
          <p:nvPr>
            <p:ph type="body" sz="quarter" idx="14"/>
          </p:nvPr>
        </p:nvSpPr>
        <p:spPr>
          <a:xfrm>
            <a:off x="835389" y="1524764"/>
            <a:ext cx="10860492" cy="4831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9">
            <a:extLst>
              <a:ext uri="{FF2B5EF4-FFF2-40B4-BE49-F238E27FC236}">
                <a16:creationId xmlns:a16="http://schemas.microsoft.com/office/drawing/2014/main" id="{005AF96F-0A5B-4836-A2C1-6C3FF8E7DE94}"/>
              </a:ext>
            </a:extLst>
          </p:cNvPr>
          <p:cNvSpPr>
            <a:spLocks noGrp="1"/>
          </p:cNvSpPr>
          <p:nvPr>
            <p:ph type="body" sz="quarter" idx="15"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a:t>Section Title</a:t>
            </a:r>
          </a:p>
        </p:txBody>
      </p:sp>
    </p:spTree>
    <p:custDataLst>
      <p:tags r:id="rId1"/>
    </p:custDataLst>
    <p:extLst>
      <p:ext uri="{BB962C8B-B14F-4D97-AF65-F5344CB8AC3E}">
        <p14:creationId xmlns:p14="http://schemas.microsoft.com/office/powerpoint/2010/main" val="148477227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Title and Content with Section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49756-DC34-406D-946A-A21837454B33}"/>
              </a:ext>
            </a:extLst>
          </p:cNvPr>
          <p:cNvSpPr>
            <a:spLocks noGrp="1"/>
          </p:cNvSpPr>
          <p:nvPr>
            <p:ph type="title" hasCustomPrompt="1"/>
          </p:nvPr>
        </p:nvSpPr>
        <p:spPr>
          <a:xfrm>
            <a:off x="838200" y="594795"/>
            <a:ext cx="10826152" cy="929969"/>
          </a:xfrm>
        </p:spPr>
        <p:txBody>
          <a:bodyPr>
            <a:noAutofit/>
          </a:bodyPr>
          <a:lstStyle/>
          <a:p>
            <a:r>
              <a:rPr lang="en-US"/>
              <a:t>Click to edit title</a:t>
            </a:r>
          </a:p>
        </p:txBody>
      </p:sp>
      <p:pic>
        <p:nvPicPr>
          <p:cNvPr id="11" name="Picture 10" descr="001">
            <a:extLst>
              <a:ext uri="{FF2B5EF4-FFF2-40B4-BE49-F238E27FC236}">
                <a16:creationId xmlns:a16="http://schemas.microsoft.com/office/drawing/2014/main" id="{9FE8C7A1-8E8A-4151-9407-3431C60AE86D}"/>
              </a:ext>
            </a:extLst>
          </p:cNvPr>
          <p:cNvPicPr>
            <a:picLocks noChangeAspect="1"/>
          </p:cNvPicPr>
          <p:nvPr userDrawn="1"/>
        </p:nvPicPr>
        <p:blipFill>
          <a:blip r:embed="rId3"/>
          <a:stretch>
            <a:fillRect/>
          </a:stretch>
        </p:blipFill>
        <p:spPr>
          <a:xfrm>
            <a:off x="199155" y="624204"/>
            <a:ext cx="604704" cy="279044"/>
          </a:xfrm>
          <a:prstGeom prst="rect">
            <a:avLst/>
          </a:prstGeom>
          <a:noFill/>
          <a:ln w="9525">
            <a:noFill/>
          </a:ln>
        </p:spPr>
      </p:pic>
      <p:sp>
        <p:nvSpPr>
          <p:cNvPr id="4" name="Text Placeholder 3">
            <a:extLst>
              <a:ext uri="{FF2B5EF4-FFF2-40B4-BE49-F238E27FC236}">
                <a16:creationId xmlns:a16="http://schemas.microsoft.com/office/drawing/2014/main" id="{86F18F3D-117D-470C-ADA4-901FA5DA42B8}"/>
              </a:ext>
            </a:extLst>
          </p:cNvPr>
          <p:cNvSpPr>
            <a:spLocks noGrp="1"/>
          </p:cNvSpPr>
          <p:nvPr>
            <p:ph type="body" sz="quarter" idx="14"/>
          </p:nvPr>
        </p:nvSpPr>
        <p:spPr>
          <a:xfrm>
            <a:off x="835389" y="1524764"/>
            <a:ext cx="10860492" cy="4831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9">
            <a:extLst>
              <a:ext uri="{FF2B5EF4-FFF2-40B4-BE49-F238E27FC236}">
                <a16:creationId xmlns:a16="http://schemas.microsoft.com/office/drawing/2014/main" id="{005AF96F-0A5B-4836-A2C1-6C3FF8E7DE94}"/>
              </a:ext>
            </a:extLst>
          </p:cNvPr>
          <p:cNvSpPr>
            <a:spLocks noGrp="1"/>
          </p:cNvSpPr>
          <p:nvPr>
            <p:ph type="body" sz="quarter" idx="15"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a:t>Section Title</a:t>
            </a:r>
          </a:p>
        </p:txBody>
      </p:sp>
      <p:sp>
        <p:nvSpPr>
          <p:cNvPr id="3" name="Slide Number Placeholder 6">
            <a:extLst>
              <a:ext uri="{FF2B5EF4-FFF2-40B4-BE49-F238E27FC236}">
                <a16:creationId xmlns:a16="http://schemas.microsoft.com/office/drawing/2014/main" id="{871236D1-B326-EB19-56FB-4730573ED49F}"/>
              </a:ext>
            </a:extLst>
          </p:cNvPr>
          <p:cNvSpPr>
            <a:spLocks noGrp="1"/>
          </p:cNvSpPr>
          <p:nvPr>
            <p:ph type="sldNum" sz="quarter" idx="10"/>
          </p:nvPr>
        </p:nvSpPr>
        <p:spPr>
          <a:xfrm>
            <a:off x="11326439" y="6356350"/>
            <a:ext cx="613311" cy="365125"/>
          </a:xfrm>
          <a:prstGeom prst="rect">
            <a:avLst/>
          </a:prstGeom>
        </p:spPr>
        <p:txBody>
          <a:bodyPr/>
          <a:lstStyle/>
          <a:p>
            <a:fld id="{151725ED-AB00-4B02-A764-80C23BBB66A4}" type="slidenum">
              <a:rPr lang="en-US" smtClean="0"/>
              <a:pPr/>
              <a:t>‹#›</a:t>
            </a:fld>
            <a:endParaRPr lang="en-US"/>
          </a:p>
        </p:txBody>
      </p:sp>
    </p:spTree>
    <p:custDataLst>
      <p:tags r:id="rId1"/>
    </p:custDataLst>
    <p:extLst>
      <p:ext uri="{BB962C8B-B14F-4D97-AF65-F5344CB8AC3E}">
        <p14:creationId xmlns:p14="http://schemas.microsoft.com/office/powerpoint/2010/main" val="3040467831"/>
      </p:ext>
    </p:extLst>
  </p:cSld>
  <p:clrMapOvr>
    <a:masterClrMapping/>
  </p:clrMapOvr>
  <p:hf hdr="0" ftr="0" dt="0"/>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3_Title and Content">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C1BE23-6180-4959-9173-1138E49A6DE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3680"/>
          <a:stretch/>
        </p:blipFill>
        <p:spPr>
          <a:xfrm>
            <a:off x="0" y="252396"/>
            <a:ext cx="12192000" cy="6605604"/>
          </a:xfrm>
          <a:prstGeom prst="rect">
            <a:avLst/>
          </a:prstGeom>
        </p:spPr>
      </p:pic>
      <p:sp>
        <p:nvSpPr>
          <p:cNvPr id="12" name="Text Placeholder 3">
            <a:extLst>
              <a:ext uri="{FF2B5EF4-FFF2-40B4-BE49-F238E27FC236}">
                <a16:creationId xmlns:a16="http://schemas.microsoft.com/office/drawing/2014/main" id="{B1A99940-D6BB-4FC7-A83A-B8AE558C1944}"/>
              </a:ext>
            </a:extLst>
          </p:cNvPr>
          <p:cNvSpPr>
            <a:spLocks noGrp="1"/>
          </p:cNvSpPr>
          <p:nvPr>
            <p:ph type="body" sz="quarter" idx="14"/>
          </p:nvPr>
        </p:nvSpPr>
        <p:spPr>
          <a:xfrm>
            <a:off x="698500" y="1524763"/>
            <a:ext cx="10860492" cy="4832571"/>
          </a:xfrm>
          <a:no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itle 1">
            <a:extLst>
              <a:ext uri="{FF2B5EF4-FFF2-40B4-BE49-F238E27FC236}">
                <a16:creationId xmlns:a16="http://schemas.microsoft.com/office/drawing/2014/main" id="{EBDE3C70-4733-47E3-AEB8-C68211E7AC4C}"/>
              </a:ext>
            </a:extLst>
          </p:cNvPr>
          <p:cNvSpPr>
            <a:spLocks noGrp="1"/>
          </p:cNvSpPr>
          <p:nvPr>
            <p:ph type="title" hasCustomPrompt="1"/>
          </p:nvPr>
        </p:nvSpPr>
        <p:spPr>
          <a:xfrm>
            <a:off x="698500" y="500665"/>
            <a:ext cx="10826152" cy="965648"/>
          </a:xfrm>
        </p:spPr>
        <p:txBody>
          <a:bodyPr anchor="ctr">
            <a:noAutofit/>
          </a:bodyPr>
          <a:lstStyle>
            <a:lvl1pPr>
              <a:defRPr sz="3200"/>
            </a:lvl1pPr>
          </a:lstStyle>
          <a:p>
            <a:r>
              <a:rPr lang="en-US"/>
              <a:t>Click to edit title</a:t>
            </a:r>
          </a:p>
        </p:txBody>
      </p:sp>
      <p:pic>
        <p:nvPicPr>
          <p:cNvPr id="8" name="Picture 7">
            <a:extLst>
              <a:ext uri="{FF2B5EF4-FFF2-40B4-BE49-F238E27FC236}">
                <a16:creationId xmlns:a16="http://schemas.microsoft.com/office/drawing/2014/main" id="{60641482-2E05-4988-A0AA-6237ECAEF9C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9653921" y="6093999"/>
            <a:ext cx="2622856" cy="789234"/>
          </a:xfrm>
          <a:prstGeom prst="rect">
            <a:avLst/>
          </a:prstGeom>
        </p:spPr>
      </p:pic>
    </p:spTree>
    <p:extLst>
      <p:ext uri="{BB962C8B-B14F-4D97-AF65-F5344CB8AC3E}">
        <p14:creationId xmlns:p14="http://schemas.microsoft.com/office/powerpoint/2010/main" val="114989450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1_Two Content">
    <p:bg>
      <p:bgPr>
        <a:solidFill>
          <a:schemeClr val="bg2">
            <a:lumMod val="9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60E15E-EC57-40FE-A535-48A477D4F66B}"/>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 y="0"/>
            <a:ext cx="12192000" cy="1646238"/>
          </a:xfrm>
          <a:prstGeom prst="rect">
            <a:avLst/>
          </a:prstGeom>
        </p:spPr>
      </p:pic>
      <p:sp>
        <p:nvSpPr>
          <p:cNvPr id="13" name="Text Placeholder 21">
            <a:extLst>
              <a:ext uri="{FF2B5EF4-FFF2-40B4-BE49-F238E27FC236}">
                <a16:creationId xmlns:a16="http://schemas.microsoft.com/office/drawing/2014/main" id="{E20BD737-00E6-4B39-82CB-9407B507E1E7}"/>
              </a:ext>
            </a:extLst>
          </p:cNvPr>
          <p:cNvSpPr>
            <a:spLocks noGrp="1"/>
          </p:cNvSpPr>
          <p:nvPr>
            <p:ph type="body" sz="quarter" idx="13"/>
          </p:nvPr>
        </p:nvSpPr>
        <p:spPr>
          <a:xfrm>
            <a:off x="698500" y="1997657"/>
            <a:ext cx="5181602" cy="4485030"/>
          </a:xfrm>
          <a:prstGeom prst="rect">
            <a:avLst/>
          </a:prstGeom>
        </p:spPr>
        <p:txBody>
          <a:bodyPr/>
          <a:lstStyle>
            <a:lvl1pPr>
              <a:defRPr sz="2200">
                <a:solidFill>
                  <a:schemeClr val="accent5"/>
                </a:solidFill>
              </a:defRPr>
            </a:lvl1pPr>
          </a:lstStyle>
          <a:p>
            <a:pPr lvl="0"/>
            <a:endParaRPr lang="en-US"/>
          </a:p>
        </p:txBody>
      </p:sp>
      <p:sp>
        <p:nvSpPr>
          <p:cNvPr id="14" name="Text Placeholder 21">
            <a:extLst>
              <a:ext uri="{FF2B5EF4-FFF2-40B4-BE49-F238E27FC236}">
                <a16:creationId xmlns:a16="http://schemas.microsoft.com/office/drawing/2014/main" id="{5DA454EB-6174-44E4-8F2B-5CA0F9F67588}"/>
              </a:ext>
            </a:extLst>
          </p:cNvPr>
          <p:cNvSpPr>
            <a:spLocks noGrp="1"/>
          </p:cNvSpPr>
          <p:nvPr>
            <p:ph type="body" sz="quarter" idx="14"/>
          </p:nvPr>
        </p:nvSpPr>
        <p:spPr>
          <a:xfrm>
            <a:off x="6311900" y="1997657"/>
            <a:ext cx="5510606" cy="4485030"/>
          </a:xfrm>
          <a:prstGeom prst="rect">
            <a:avLst/>
          </a:prstGeom>
        </p:spPr>
        <p:txBody>
          <a:bodyPr/>
          <a:lstStyle>
            <a:lvl1pPr>
              <a:defRPr sz="2200">
                <a:solidFill>
                  <a:schemeClr val="accent5"/>
                </a:solidFill>
              </a:defRPr>
            </a:lvl1pPr>
          </a:lstStyle>
          <a:p>
            <a:pPr lvl="0"/>
            <a:endParaRPr lang="en-US"/>
          </a:p>
        </p:txBody>
      </p:sp>
      <p:sp>
        <p:nvSpPr>
          <p:cNvPr id="12" name="Title 1">
            <a:extLst>
              <a:ext uri="{FF2B5EF4-FFF2-40B4-BE49-F238E27FC236}">
                <a16:creationId xmlns:a16="http://schemas.microsoft.com/office/drawing/2014/main" id="{11428B9B-D16D-4E01-BE0A-8DDB72BF47F2}"/>
              </a:ext>
            </a:extLst>
          </p:cNvPr>
          <p:cNvSpPr>
            <a:spLocks noGrp="1"/>
          </p:cNvSpPr>
          <p:nvPr>
            <p:ph type="title" hasCustomPrompt="1"/>
          </p:nvPr>
        </p:nvSpPr>
        <p:spPr>
          <a:xfrm>
            <a:off x="698500" y="272955"/>
            <a:ext cx="10826152" cy="1193358"/>
          </a:xfrm>
        </p:spPr>
        <p:txBody>
          <a:bodyPr anchor="ctr">
            <a:noAutofit/>
          </a:bodyPr>
          <a:lstStyle>
            <a:lvl1pPr>
              <a:defRPr sz="3200">
                <a:solidFill>
                  <a:schemeClr val="bg2"/>
                </a:solidFill>
              </a:defRPr>
            </a:lvl1pPr>
          </a:lstStyle>
          <a:p>
            <a:r>
              <a:rPr lang="en-US"/>
              <a:t>Click to edit title</a:t>
            </a:r>
          </a:p>
        </p:txBody>
      </p:sp>
    </p:spTree>
    <p:custDataLst>
      <p:tags r:id="rId1"/>
    </p:custDataLst>
    <p:extLst>
      <p:ext uri="{BB962C8B-B14F-4D97-AF65-F5344CB8AC3E}">
        <p14:creationId xmlns:p14="http://schemas.microsoft.com/office/powerpoint/2010/main" val="746267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Header - PICTURE 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985EE1-1447-4E84-A01A-6D285274A6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0"/>
            <a:ext cx="6096000" cy="6858000"/>
          </a:xfrm>
          <a:prstGeom prst="rect">
            <a:avLst/>
          </a:prstGeom>
        </p:spPr>
      </p:pic>
      <p:sp>
        <p:nvSpPr>
          <p:cNvPr id="11" name="Title 1">
            <a:extLst>
              <a:ext uri="{FF2B5EF4-FFF2-40B4-BE49-F238E27FC236}">
                <a16:creationId xmlns:a16="http://schemas.microsoft.com/office/drawing/2014/main" id="{72108873-BEEA-4DC6-BA3A-5084696BF13B}"/>
              </a:ext>
            </a:extLst>
          </p:cNvPr>
          <p:cNvSpPr>
            <a:spLocks noGrp="1"/>
          </p:cNvSpPr>
          <p:nvPr>
            <p:ph type="title"/>
          </p:nvPr>
        </p:nvSpPr>
        <p:spPr>
          <a:xfrm>
            <a:off x="831850" y="2359175"/>
            <a:ext cx="5159375" cy="1074367"/>
          </a:xfrm>
        </p:spPr>
        <p:txBody>
          <a:bodyPr anchor="t">
            <a:noAutofit/>
          </a:bodyPr>
          <a:lstStyle>
            <a:lvl1pPr algn="l" defTabSz="914400" rtl="0" eaLnBrk="1" latinLnBrk="0" hangingPunct="1">
              <a:lnSpc>
                <a:spcPct val="90000"/>
              </a:lnSpc>
              <a:spcBef>
                <a:spcPct val="0"/>
              </a:spcBef>
              <a:buNone/>
              <a:defRPr lang="en-US" sz="3000" b="1" i="0" kern="1200" cap="none" baseline="0" dirty="0" smtClean="0">
                <a:solidFill>
                  <a:schemeClr val="tx2"/>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
        <p:nvSpPr>
          <p:cNvPr id="12" name="Text Placeholder 2">
            <a:extLst>
              <a:ext uri="{FF2B5EF4-FFF2-40B4-BE49-F238E27FC236}">
                <a16:creationId xmlns:a16="http://schemas.microsoft.com/office/drawing/2014/main" id="{89BD5EDF-4D3B-4801-AB65-55F621D21D56}"/>
              </a:ext>
            </a:extLst>
          </p:cNvPr>
          <p:cNvSpPr>
            <a:spLocks noGrp="1"/>
          </p:cNvSpPr>
          <p:nvPr>
            <p:ph type="body" idx="1"/>
          </p:nvPr>
        </p:nvSpPr>
        <p:spPr>
          <a:xfrm>
            <a:off x="831850" y="3502570"/>
            <a:ext cx="5159375" cy="163232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b="0" i="0" kern="1200" baseline="0" dirty="0" smtClean="0">
                <a:solidFill>
                  <a:schemeClr val="accent5"/>
                </a:solidFill>
                <a:latin typeface="Arial" panose="020B0604020202020204" pitchFamily="34" charset="0"/>
                <a:ea typeface="+mn-ea"/>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3" name="Picture 12" descr="001">
            <a:extLst>
              <a:ext uri="{FF2B5EF4-FFF2-40B4-BE49-F238E27FC236}">
                <a16:creationId xmlns:a16="http://schemas.microsoft.com/office/drawing/2014/main" id="{1E1B1B76-FE78-455C-A4F6-F67AAF997113}"/>
              </a:ext>
            </a:extLst>
          </p:cNvPr>
          <p:cNvPicPr>
            <a:picLocks noChangeAspect="1"/>
          </p:cNvPicPr>
          <p:nvPr/>
        </p:nvPicPr>
        <p:blipFill>
          <a:blip r:embed="rId3"/>
          <a:stretch>
            <a:fillRect/>
          </a:stretch>
        </p:blipFill>
        <p:spPr>
          <a:xfrm>
            <a:off x="199155" y="2419678"/>
            <a:ext cx="604704" cy="279044"/>
          </a:xfrm>
          <a:prstGeom prst="rect">
            <a:avLst/>
          </a:prstGeom>
          <a:noFill/>
          <a:ln w="9525">
            <a:noFill/>
          </a:ln>
        </p:spPr>
      </p:pic>
      <p:sp>
        <p:nvSpPr>
          <p:cNvPr id="7" name="Slide Number Placeholder 6">
            <a:extLst>
              <a:ext uri="{FF2B5EF4-FFF2-40B4-BE49-F238E27FC236}">
                <a16:creationId xmlns:a16="http://schemas.microsoft.com/office/drawing/2014/main" id="{94EC040A-B1B7-4241-9EBC-CBA75B1B1A6E}"/>
              </a:ext>
            </a:extLst>
          </p:cNvPr>
          <p:cNvSpPr>
            <a:spLocks noGrp="1"/>
          </p:cNvSpPr>
          <p:nvPr>
            <p:ph type="sldNum" sz="quarter" idx="10"/>
          </p:nvPr>
        </p:nvSpPr>
        <p:spPr/>
        <p:txBody>
          <a:bodyPr/>
          <a:lstStyle>
            <a:lvl1pPr>
              <a:defRPr>
                <a:solidFill>
                  <a:schemeClr val="bg2"/>
                </a:solidFill>
              </a:defRPr>
            </a:lvl1pPr>
          </a:lstStyle>
          <a:p>
            <a:fld id="{71D586D2-677B-458F-B417-DB589973A882}" type="slidenum">
              <a:rPr lang="en-US" smtClean="0"/>
              <a:pPr/>
              <a:t>‹#›</a:t>
            </a:fld>
            <a:endParaRPr lang="en-US" dirty="0"/>
          </a:p>
        </p:txBody>
      </p:sp>
      <p:pic>
        <p:nvPicPr>
          <p:cNvPr id="8" name="Picture 7">
            <a:extLst>
              <a:ext uri="{FF2B5EF4-FFF2-40B4-BE49-F238E27FC236}">
                <a16:creationId xmlns:a16="http://schemas.microsoft.com/office/drawing/2014/main" id="{E226E28B-D828-424E-9A13-5F9382FC3822}"/>
              </a:ext>
            </a:extLst>
          </p:cNvPr>
          <p:cNvPicPr>
            <a:picLocks noChangeAspect="1"/>
          </p:cNvPicPr>
          <p:nvPr/>
        </p:nvPicPr>
        <p:blipFill>
          <a:blip r:embed="rId4" cstate="screen">
            <a:biLevel thresh="25000"/>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cxnSp>
        <p:nvCxnSpPr>
          <p:cNvPr id="9" name="Straight Connector 8">
            <a:extLst>
              <a:ext uri="{FF2B5EF4-FFF2-40B4-BE49-F238E27FC236}">
                <a16:creationId xmlns:a16="http://schemas.microsoft.com/office/drawing/2014/main" id="{50B8103B-B646-4F0A-8553-278F64947049}"/>
              </a:ext>
            </a:extLst>
          </p:cNvPr>
          <p:cNvCxnSpPr>
            <a:cxnSpLocks/>
          </p:cNvCxnSpPr>
          <p:nvPr/>
        </p:nvCxnSpPr>
        <p:spPr>
          <a:xfrm>
            <a:off x="11259516" y="6457265"/>
            <a:ext cx="0" cy="169998"/>
          </a:xfrm>
          <a:prstGeom prst="line">
            <a:avLst/>
          </a:prstGeom>
          <a:ln w="12700">
            <a:solidFill>
              <a:srgbClr val="FFC6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6112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Header - PICTURE E">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10FEC0C-E719-4B65-B74F-9B046E317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7" y="0"/>
            <a:ext cx="6096000" cy="6858000"/>
          </a:xfrm>
          <a:prstGeom prst="rect">
            <a:avLst/>
          </a:prstGeom>
        </p:spPr>
      </p:pic>
      <p:sp>
        <p:nvSpPr>
          <p:cNvPr id="11" name="Title 1">
            <a:extLst>
              <a:ext uri="{FF2B5EF4-FFF2-40B4-BE49-F238E27FC236}">
                <a16:creationId xmlns:a16="http://schemas.microsoft.com/office/drawing/2014/main" id="{72108873-BEEA-4DC6-BA3A-5084696BF13B}"/>
              </a:ext>
            </a:extLst>
          </p:cNvPr>
          <p:cNvSpPr>
            <a:spLocks noGrp="1"/>
          </p:cNvSpPr>
          <p:nvPr>
            <p:ph type="title"/>
          </p:nvPr>
        </p:nvSpPr>
        <p:spPr>
          <a:xfrm>
            <a:off x="831850" y="2358702"/>
            <a:ext cx="5159375" cy="1074367"/>
          </a:xfrm>
        </p:spPr>
        <p:txBody>
          <a:bodyPr anchor="t">
            <a:noAutofit/>
          </a:bodyPr>
          <a:lstStyle>
            <a:lvl1pPr algn="l" defTabSz="914400" rtl="0" eaLnBrk="1" latinLnBrk="0" hangingPunct="1">
              <a:lnSpc>
                <a:spcPct val="90000"/>
              </a:lnSpc>
              <a:spcBef>
                <a:spcPct val="0"/>
              </a:spcBef>
              <a:buNone/>
              <a:defRPr lang="en-US" sz="3000" b="1" i="0" kern="1200" cap="none" baseline="0" dirty="0" smtClean="0">
                <a:solidFill>
                  <a:schemeClr val="tx2"/>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
        <p:nvSpPr>
          <p:cNvPr id="12" name="Text Placeholder 2">
            <a:extLst>
              <a:ext uri="{FF2B5EF4-FFF2-40B4-BE49-F238E27FC236}">
                <a16:creationId xmlns:a16="http://schemas.microsoft.com/office/drawing/2014/main" id="{89BD5EDF-4D3B-4801-AB65-55F621D21D56}"/>
              </a:ext>
            </a:extLst>
          </p:cNvPr>
          <p:cNvSpPr>
            <a:spLocks noGrp="1"/>
          </p:cNvSpPr>
          <p:nvPr>
            <p:ph type="body" idx="1"/>
          </p:nvPr>
        </p:nvSpPr>
        <p:spPr>
          <a:xfrm>
            <a:off x="831850" y="3509695"/>
            <a:ext cx="5159375" cy="163232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b="0" i="0" kern="1200" baseline="0" dirty="0" smtClean="0">
                <a:solidFill>
                  <a:schemeClr val="accent5"/>
                </a:solidFill>
                <a:latin typeface="Arial" panose="020B0604020202020204" pitchFamily="34" charset="0"/>
                <a:ea typeface="+mn-ea"/>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3" name="Picture 12" descr="001">
            <a:extLst>
              <a:ext uri="{FF2B5EF4-FFF2-40B4-BE49-F238E27FC236}">
                <a16:creationId xmlns:a16="http://schemas.microsoft.com/office/drawing/2014/main" id="{1E1B1B76-FE78-455C-A4F6-F67AAF997113}"/>
              </a:ext>
            </a:extLst>
          </p:cNvPr>
          <p:cNvPicPr>
            <a:picLocks noChangeAspect="1"/>
          </p:cNvPicPr>
          <p:nvPr/>
        </p:nvPicPr>
        <p:blipFill>
          <a:blip r:embed="rId3"/>
          <a:stretch>
            <a:fillRect/>
          </a:stretch>
        </p:blipFill>
        <p:spPr>
          <a:xfrm>
            <a:off x="199155" y="2419205"/>
            <a:ext cx="604704" cy="279044"/>
          </a:xfrm>
          <a:prstGeom prst="rect">
            <a:avLst/>
          </a:prstGeom>
          <a:noFill/>
          <a:ln w="9525">
            <a:noFill/>
          </a:ln>
        </p:spPr>
      </p:pic>
      <p:sp>
        <p:nvSpPr>
          <p:cNvPr id="7" name="Slide Number Placeholder 6">
            <a:extLst>
              <a:ext uri="{FF2B5EF4-FFF2-40B4-BE49-F238E27FC236}">
                <a16:creationId xmlns:a16="http://schemas.microsoft.com/office/drawing/2014/main" id="{94EC040A-B1B7-4241-9EBC-CBA75B1B1A6E}"/>
              </a:ext>
            </a:extLst>
          </p:cNvPr>
          <p:cNvSpPr>
            <a:spLocks noGrp="1"/>
          </p:cNvSpPr>
          <p:nvPr>
            <p:ph type="sldNum" sz="quarter" idx="10"/>
          </p:nvPr>
        </p:nvSpPr>
        <p:spPr/>
        <p:txBody>
          <a:bodyPr/>
          <a:lstStyle>
            <a:lvl1pPr>
              <a:defRPr>
                <a:solidFill>
                  <a:schemeClr val="bg1"/>
                </a:solidFill>
              </a:defRPr>
            </a:lvl1pPr>
          </a:lstStyle>
          <a:p>
            <a:fld id="{71D586D2-677B-458F-B417-DB589973A882}" type="slidenum">
              <a:rPr lang="en-US" smtClean="0"/>
              <a:pPr/>
              <a:t>‹#›</a:t>
            </a:fld>
            <a:endParaRPr lang="en-US" dirty="0"/>
          </a:p>
        </p:txBody>
      </p:sp>
      <p:pic>
        <p:nvPicPr>
          <p:cNvPr id="9" name="Picture 8">
            <a:extLst>
              <a:ext uri="{FF2B5EF4-FFF2-40B4-BE49-F238E27FC236}">
                <a16:creationId xmlns:a16="http://schemas.microsoft.com/office/drawing/2014/main" id="{C51F5724-DCAE-4887-877A-1804BC9801A7}"/>
              </a:ext>
            </a:extLst>
          </p:cNvPr>
          <p:cNvPicPr>
            <a:picLocks noChangeAspect="1"/>
          </p:cNvPicPr>
          <p:nvPr/>
        </p:nvPicPr>
        <p:blipFill>
          <a:blip r:embed="rId4" cstate="screen">
            <a:biLevel thresh="25000"/>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cxnSp>
        <p:nvCxnSpPr>
          <p:cNvPr id="10" name="Straight Connector 9">
            <a:extLst>
              <a:ext uri="{FF2B5EF4-FFF2-40B4-BE49-F238E27FC236}">
                <a16:creationId xmlns:a16="http://schemas.microsoft.com/office/drawing/2014/main" id="{A38FBCE5-99DE-4709-B178-C005587557E4}"/>
              </a:ext>
            </a:extLst>
          </p:cNvPr>
          <p:cNvCxnSpPr>
            <a:cxnSpLocks/>
          </p:cNvCxnSpPr>
          <p:nvPr/>
        </p:nvCxnSpPr>
        <p:spPr>
          <a:xfrm>
            <a:off x="11259516" y="6457265"/>
            <a:ext cx="0" cy="169998"/>
          </a:xfrm>
          <a:prstGeom prst="line">
            <a:avLst/>
          </a:prstGeom>
          <a:ln w="12700">
            <a:solidFill>
              <a:srgbClr val="FFC6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3541192"/>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tags" Target="../tags/tag2.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image" Target="../media/image1.png"/><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AA8321-946B-449C-A2C3-E94FB2FAFEF3}"/>
              </a:ext>
            </a:extLst>
          </p:cNvPr>
          <p:cNvSpPr>
            <a:spLocks noGrp="1"/>
          </p:cNvSpPr>
          <p:nvPr>
            <p:ph type="title"/>
          </p:nvPr>
        </p:nvSpPr>
        <p:spPr>
          <a:xfrm>
            <a:off x="838200" y="594795"/>
            <a:ext cx="10826152" cy="808067"/>
          </a:xfrm>
          <a:prstGeom prst="rect">
            <a:avLst/>
          </a:prstGeom>
        </p:spPr>
        <p:txBody>
          <a:bodyPr vert="horz" lIns="91440" tIns="45720" rIns="91440" bIns="45720" rtlCol="0" anchor="t">
            <a:normAutofit/>
          </a:bodyPr>
          <a:lstStyle/>
          <a:p>
            <a:pPr lvl="0"/>
            <a:r>
              <a:rPr lang="en-US" dirty="0"/>
              <a:t>Click to edit Master title</a:t>
            </a:r>
          </a:p>
        </p:txBody>
      </p:sp>
      <p:sp>
        <p:nvSpPr>
          <p:cNvPr id="6" name="Slide Number Placeholder 5">
            <a:extLst>
              <a:ext uri="{FF2B5EF4-FFF2-40B4-BE49-F238E27FC236}">
                <a16:creationId xmlns:a16="http://schemas.microsoft.com/office/drawing/2014/main" id="{D62E24AF-5AFB-4858-A79E-1ADCAD5AF1BA}"/>
              </a:ext>
            </a:extLst>
          </p:cNvPr>
          <p:cNvSpPr>
            <a:spLocks noGrp="1"/>
          </p:cNvSpPr>
          <p:nvPr>
            <p:ph type="sldNum" sz="quarter" idx="4"/>
          </p:nvPr>
        </p:nvSpPr>
        <p:spPr>
          <a:xfrm>
            <a:off x="11326439" y="6356350"/>
            <a:ext cx="613311" cy="365125"/>
          </a:xfrm>
          <a:prstGeom prst="rect">
            <a:avLst/>
          </a:prstGeom>
        </p:spPr>
        <p:txBody>
          <a:bodyPr vert="horz" lIns="91440" tIns="45720" rIns="91440" bIns="45720" rtlCol="0" anchor="ctr"/>
          <a:lstStyle>
            <a:lvl1pPr algn="l">
              <a:defRPr sz="1200">
                <a:solidFill>
                  <a:schemeClr val="accent5"/>
                </a:solidFill>
              </a:defRPr>
            </a:lvl1pPr>
          </a:lstStyle>
          <a:p>
            <a:fld id="{71D586D2-677B-458F-B417-DB589973A882}" type="slidenum">
              <a:rPr lang="en-US" smtClean="0"/>
              <a:pPr/>
              <a:t>‹#›</a:t>
            </a:fld>
            <a:endParaRPr lang="en-US" dirty="0"/>
          </a:p>
        </p:txBody>
      </p:sp>
      <p:cxnSp>
        <p:nvCxnSpPr>
          <p:cNvPr id="14" name="Straight Connector 13">
            <a:extLst>
              <a:ext uri="{FF2B5EF4-FFF2-40B4-BE49-F238E27FC236}">
                <a16:creationId xmlns:a16="http://schemas.microsoft.com/office/drawing/2014/main" id="{10B2BCA6-5BFC-45A7-B1CB-74361C7F5713}"/>
              </a:ext>
            </a:extLst>
          </p:cNvPr>
          <p:cNvCxnSpPr>
            <a:cxnSpLocks/>
          </p:cNvCxnSpPr>
          <p:nvPr/>
        </p:nvCxnSpPr>
        <p:spPr>
          <a:xfrm>
            <a:off x="11259516" y="6457265"/>
            <a:ext cx="0" cy="169998"/>
          </a:xfrm>
          <a:prstGeom prst="line">
            <a:avLst/>
          </a:prstGeom>
          <a:ln w="12700">
            <a:solidFill>
              <a:srgbClr val="FFC600"/>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189C70A5-A351-4E55-9B45-FB93EAF04ED2}"/>
              </a:ext>
            </a:extLst>
          </p:cNvPr>
          <p:cNvSpPr>
            <a:spLocks noGrp="1"/>
          </p:cNvSpPr>
          <p:nvPr>
            <p:ph type="body" idx="1"/>
          </p:nvPr>
        </p:nvSpPr>
        <p:spPr>
          <a:xfrm>
            <a:off x="838200" y="1519998"/>
            <a:ext cx="11101552" cy="48221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3A1E1628-F0EA-4AF1-8737-07E257D2B9B2}"/>
              </a:ext>
            </a:extLst>
          </p:cNvPr>
          <p:cNvPicPr>
            <a:picLocks noChangeAspect="1"/>
          </p:cNvPicPr>
          <p:nvPr/>
        </p:nvPicPr>
        <p:blipFill>
          <a:blip r:embed="rId80" cstate="screen">
            <a:extLst>
              <a:ext uri="{28A0092B-C50C-407E-A947-70E740481C1C}">
                <a14:useLocalDpi xmlns:a14="http://schemas.microsoft.com/office/drawing/2010/main" val="0"/>
              </a:ext>
            </a:extLst>
          </a:blip>
          <a:stretch>
            <a:fillRect/>
          </a:stretch>
        </p:blipFill>
        <p:spPr>
          <a:xfrm>
            <a:off x="10211355" y="6457265"/>
            <a:ext cx="904248" cy="169999"/>
          </a:xfrm>
          <a:prstGeom prst="rect">
            <a:avLst/>
          </a:prstGeom>
        </p:spPr>
      </p:pic>
    </p:spTree>
    <p:custDataLst>
      <p:tags r:id="rId79"/>
    </p:custDataLst>
    <p:extLst>
      <p:ext uri="{BB962C8B-B14F-4D97-AF65-F5344CB8AC3E}">
        <p14:creationId xmlns:p14="http://schemas.microsoft.com/office/powerpoint/2010/main" val="34437592"/>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 id="2147483823" r:id="rId18"/>
    <p:sldLayoutId id="2147483824" r:id="rId19"/>
    <p:sldLayoutId id="2147483825" r:id="rId20"/>
    <p:sldLayoutId id="2147483826" r:id="rId21"/>
    <p:sldLayoutId id="2147483827" r:id="rId22"/>
    <p:sldLayoutId id="2147483828" r:id="rId23"/>
    <p:sldLayoutId id="2147483829" r:id="rId24"/>
    <p:sldLayoutId id="2147483830" r:id="rId25"/>
    <p:sldLayoutId id="2147483831" r:id="rId26"/>
    <p:sldLayoutId id="2147483832" r:id="rId27"/>
    <p:sldLayoutId id="2147483833" r:id="rId28"/>
    <p:sldLayoutId id="2147483834" r:id="rId29"/>
    <p:sldLayoutId id="2147483835" r:id="rId30"/>
    <p:sldLayoutId id="2147483836" r:id="rId31"/>
    <p:sldLayoutId id="2147483837" r:id="rId32"/>
    <p:sldLayoutId id="2147483838" r:id="rId33"/>
    <p:sldLayoutId id="2147483839" r:id="rId34"/>
    <p:sldLayoutId id="2147483840" r:id="rId35"/>
    <p:sldLayoutId id="2147483841" r:id="rId36"/>
    <p:sldLayoutId id="2147483842" r:id="rId37"/>
    <p:sldLayoutId id="2147483843" r:id="rId38"/>
    <p:sldLayoutId id="2147483844" r:id="rId39"/>
    <p:sldLayoutId id="2147483845" r:id="rId40"/>
    <p:sldLayoutId id="2147483846" r:id="rId41"/>
    <p:sldLayoutId id="2147483847" r:id="rId42"/>
    <p:sldLayoutId id="2147483848" r:id="rId43"/>
    <p:sldLayoutId id="2147483849" r:id="rId44"/>
    <p:sldLayoutId id="2147483850" r:id="rId45"/>
    <p:sldLayoutId id="2147483851" r:id="rId46"/>
    <p:sldLayoutId id="2147483852" r:id="rId47"/>
    <p:sldLayoutId id="2147483853" r:id="rId48"/>
    <p:sldLayoutId id="2147483854" r:id="rId49"/>
    <p:sldLayoutId id="2147483855" r:id="rId50"/>
    <p:sldLayoutId id="2147483856" r:id="rId51"/>
    <p:sldLayoutId id="2147483857" r:id="rId52"/>
    <p:sldLayoutId id="2147483858" r:id="rId53"/>
    <p:sldLayoutId id="2147483859" r:id="rId54"/>
    <p:sldLayoutId id="2147483860" r:id="rId55"/>
    <p:sldLayoutId id="2147483861" r:id="rId56"/>
    <p:sldLayoutId id="2147483862" r:id="rId57"/>
    <p:sldLayoutId id="2147483863" r:id="rId58"/>
    <p:sldLayoutId id="2147483864" r:id="rId59"/>
    <p:sldLayoutId id="2147483865" r:id="rId60"/>
    <p:sldLayoutId id="2147483866" r:id="rId61"/>
    <p:sldLayoutId id="2147483871" r:id="rId62"/>
    <p:sldLayoutId id="2147483874" r:id="rId63"/>
    <p:sldLayoutId id="2147483877" r:id="rId64"/>
    <p:sldLayoutId id="2147483878" r:id="rId65"/>
    <p:sldLayoutId id="2147483879" r:id="rId66"/>
    <p:sldLayoutId id="2147483880" r:id="rId67"/>
    <p:sldLayoutId id="2147483881" r:id="rId68"/>
    <p:sldLayoutId id="2147483882" r:id="rId69"/>
    <p:sldLayoutId id="2147483883" r:id="rId70"/>
    <p:sldLayoutId id="2147483884" r:id="rId71"/>
    <p:sldLayoutId id="2147483885" r:id="rId72"/>
    <p:sldLayoutId id="2147483786" r:id="rId73"/>
    <p:sldLayoutId id="2147483886" r:id="rId74"/>
    <p:sldLayoutId id="2147483887" r:id="rId75"/>
    <p:sldLayoutId id="2147483889" r:id="rId76"/>
    <p:sldLayoutId id="2147483890" r:id="rId77"/>
  </p:sldLayoutIdLst>
  <p:transition>
    <p:fade/>
  </p:transition>
  <p:hf hdr="0" ftr="0" dt="0"/>
  <p:txStyles>
    <p:titleStyle>
      <a:lvl1pPr algn="l" defTabSz="914400" rtl="0" eaLnBrk="1" latinLnBrk="0" hangingPunct="1">
        <a:lnSpc>
          <a:spcPct val="90000"/>
        </a:lnSpc>
        <a:spcBef>
          <a:spcPct val="0"/>
        </a:spcBef>
        <a:buNone/>
        <a:defRPr lang="en-US" sz="2600" b="1" i="0" kern="1200" cap="none" baseline="0" dirty="0" smtClean="0">
          <a:solidFill>
            <a:schemeClr val="tx2"/>
          </a:solidFill>
          <a:latin typeface="Arial" panose="020B0604020202020204" pitchFamily="34" charset="0"/>
          <a:ea typeface="+mj-ea"/>
          <a:cs typeface="Arial" panose="020B0604020202020204" pitchFamily="34" charset="0"/>
        </a:defRPr>
      </a:lvl1pPr>
    </p:titleStyle>
    <p:bodyStyle>
      <a:lvl1pPr marL="274320" indent="-228600" algn="l" defTabSz="914400" rtl="0" eaLnBrk="1" latinLnBrk="0" hangingPunct="1">
        <a:lnSpc>
          <a:spcPct val="110000"/>
        </a:lnSpc>
        <a:spcBef>
          <a:spcPts val="1200"/>
        </a:spcBef>
        <a:buClr>
          <a:schemeClr val="accent4"/>
        </a:buClr>
        <a:buFont typeface="Arial" panose="020B0604020202020204" pitchFamily="34" charset="0"/>
        <a:buChar char="•"/>
        <a:defRPr lang="en-US" sz="2200" b="0" i="0" kern="1200" baseline="0" smtClean="0">
          <a:solidFill>
            <a:schemeClr val="accent5"/>
          </a:solidFill>
          <a:latin typeface="Arial" panose="020B0604020202020204" pitchFamily="34" charset="0"/>
          <a:ea typeface="+mn-ea"/>
          <a:cs typeface="Arial" panose="020B0604020202020204" pitchFamily="34" charset="0"/>
        </a:defRPr>
      </a:lvl1pPr>
      <a:lvl2pPr marL="548640" indent="-228600" algn="l" defTabSz="914400" rtl="0" eaLnBrk="1" latinLnBrk="0" hangingPunct="1">
        <a:lnSpc>
          <a:spcPct val="110000"/>
        </a:lnSpc>
        <a:spcBef>
          <a:spcPts val="600"/>
        </a:spcBef>
        <a:buClr>
          <a:schemeClr val="accent4"/>
        </a:buClr>
        <a:buFont typeface="Arial" panose="020B0604020202020204" pitchFamily="34" charset="0"/>
        <a:buChar char="–"/>
        <a:defRPr lang="en-US" sz="2000" b="0" i="0" kern="1200" baseline="0" smtClean="0">
          <a:solidFill>
            <a:schemeClr val="accent5"/>
          </a:solidFill>
          <a:latin typeface="Arial" panose="020B0604020202020204" pitchFamily="34" charset="0"/>
          <a:ea typeface="+mn-ea"/>
          <a:cs typeface="Arial" panose="020B0604020202020204" pitchFamily="34" charset="0"/>
        </a:defRPr>
      </a:lvl2pPr>
      <a:lvl3pPr marL="914400" indent="-228600" algn="l" defTabSz="914400" rtl="0" eaLnBrk="1" latinLnBrk="0" hangingPunct="1">
        <a:lnSpc>
          <a:spcPct val="110000"/>
        </a:lnSpc>
        <a:spcBef>
          <a:spcPts val="600"/>
        </a:spcBef>
        <a:buClr>
          <a:schemeClr val="accent4"/>
        </a:buClr>
        <a:buFont typeface="Arial" panose="020B0604020202020204" pitchFamily="34" charset="0"/>
        <a:buChar char="•"/>
        <a:defRPr lang="en-US" sz="1800" b="0" i="0" kern="1200" baseline="0" smtClean="0">
          <a:solidFill>
            <a:schemeClr val="accent5"/>
          </a:solidFill>
          <a:latin typeface="Arial" panose="020B0604020202020204" pitchFamily="34" charset="0"/>
          <a:ea typeface="+mn-ea"/>
          <a:cs typeface="Arial" panose="020B0604020202020204" pitchFamily="34" charset="0"/>
        </a:defRPr>
      </a:lvl3pPr>
      <a:lvl4pPr marL="1280160" indent="-228600" algn="l" defTabSz="914400" rtl="0" eaLnBrk="1" latinLnBrk="0" hangingPunct="1">
        <a:lnSpc>
          <a:spcPct val="110000"/>
        </a:lnSpc>
        <a:spcBef>
          <a:spcPts val="600"/>
        </a:spcBef>
        <a:spcAft>
          <a:spcPts val="0"/>
        </a:spcAft>
        <a:buClr>
          <a:schemeClr val="accent4"/>
        </a:buClr>
        <a:buFont typeface="Arial" panose="020B0604020202020204" pitchFamily="34" charset="0"/>
        <a:buChar char="–"/>
        <a:defRPr lang="en-US" sz="1600" b="0" i="0" kern="1200" baseline="0" smtClean="0">
          <a:solidFill>
            <a:schemeClr val="accent5"/>
          </a:solidFill>
          <a:latin typeface="Arial" panose="020B0604020202020204" pitchFamily="34" charset="0"/>
          <a:ea typeface="+mn-ea"/>
          <a:cs typeface="Arial" panose="020B0604020202020204" pitchFamily="34" charset="0"/>
        </a:defRPr>
      </a:lvl4pPr>
      <a:lvl5pPr marL="1645920" indent="-228600" algn="l" defTabSz="914400" rtl="0" eaLnBrk="1" latinLnBrk="0" hangingPunct="1">
        <a:lnSpc>
          <a:spcPct val="110000"/>
        </a:lnSpc>
        <a:spcBef>
          <a:spcPts val="600"/>
        </a:spcBef>
        <a:spcAft>
          <a:spcPts val="0"/>
        </a:spcAft>
        <a:buClr>
          <a:schemeClr val="accent4"/>
        </a:buClr>
        <a:buFont typeface="Arial" panose="020B0604020202020204" pitchFamily="34" charset="0"/>
        <a:buChar char="•"/>
        <a:defRPr lang="en-US" sz="1400" b="0" i="0" kern="1200" baseline="0" dirty="0">
          <a:solidFill>
            <a:schemeClr val="accent5"/>
          </a:solidFill>
          <a:latin typeface="Arial" panose="020B0604020202020204" pitchFamily="34" charset="0"/>
          <a:ea typeface="+mn-ea"/>
          <a:cs typeface="Arial" panose="020B0604020202020204" pitchFamily="34" charset="0"/>
        </a:defRPr>
      </a:lvl5pPr>
      <a:lvl6pPr marL="1828800" indent="-228600" algn="l" defTabSz="914400" rtl="0" eaLnBrk="1" latinLnBrk="0" hangingPunct="1">
        <a:lnSpc>
          <a:spcPct val="90000"/>
        </a:lnSpc>
        <a:spcBef>
          <a:spcPts val="500"/>
        </a:spcBef>
        <a:buClr>
          <a:schemeClr val="accent4"/>
        </a:buClr>
        <a:buFont typeface="Arial" panose="020B0604020202020204" pitchFamily="34" charset="0"/>
        <a:buChar char="•"/>
        <a:defRPr sz="1800" kern="1200">
          <a:solidFill>
            <a:schemeClr val="accent5"/>
          </a:solidFill>
          <a:latin typeface="+mn-lt"/>
          <a:ea typeface="+mn-ea"/>
          <a:cs typeface="+mn-cs"/>
        </a:defRPr>
      </a:lvl6pPr>
      <a:lvl7pPr marL="1657350" indent="-285750" algn="l" defTabSz="914400" rtl="0" eaLnBrk="1" latinLnBrk="0" hangingPunct="1">
        <a:lnSpc>
          <a:spcPct val="90000"/>
        </a:lnSpc>
        <a:spcBef>
          <a:spcPts val="500"/>
        </a:spcBef>
        <a:buClr>
          <a:schemeClr val="accent4"/>
        </a:buClr>
        <a:buFont typeface="Arial" panose="020B0604020202020204" pitchFamily="34" charset="0"/>
        <a:buChar char="•"/>
        <a:defRPr sz="1800" kern="1200">
          <a:solidFill>
            <a:schemeClr val="tx1"/>
          </a:solidFill>
          <a:latin typeface="+mn-lt"/>
          <a:ea typeface="+mn-ea"/>
          <a:cs typeface="+mn-cs"/>
        </a:defRPr>
      </a:lvl7pPr>
      <a:lvl8pPr marL="2743200" indent="-228600" algn="l" defTabSz="914400" rtl="0" eaLnBrk="1" latinLnBrk="0" hangingPunct="1">
        <a:lnSpc>
          <a:spcPct val="90000"/>
        </a:lnSpc>
        <a:spcBef>
          <a:spcPts val="500"/>
        </a:spcBef>
        <a:buClr>
          <a:schemeClr val="accent4"/>
        </a:buClr>
        <a:buFont typeface="Arial" panose="020B0604020202020204" pitchFamily="34" charset="0"/>
        <a:buChar char="•"/>
        <a:defRPr sz="1800" kern="1200">
          <a:solidFill>
            <a:schemeClr val="accent5"/>
          </a:solidFill>
          <a:latin typeface="+mn-lt"/>
          <a:ea typeface="+mn-ea"/>
          <a:cs typeface="+mn-cs"/>
        </a:defRPr>
      </a:lvl8pPr>
      <a:lvl9pPr marL="2114550" indent="-285750" algn="l" defTabSz="914400" rtl="0" eaLnBrk="1" latinLnBrk="0" hangingPunct="1">
        <a:lnSpc>
          <a:spcPct val="90000"/>
        </a:lnSpc>
        <a:spcBef>
          <a:spcPts val="500"/>
        </a:spcBef>
        <a:buClr>
          <a:schemeClr val="accent4"/>
        </a:buClr>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David.Wright@Kofax.com"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3.xml"/><Relationship Id="rId1" Type="http://schemas.openxmlformats.org/officeDocument/2006/relationships/tags" Target="../tags/tag17.xml"/><Relationship Id="rId4" Type="http://schemas.openxmlformats.org/officeDocument/2006/relationships/image" Target="../media/image5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3.xml"/><Relationship Id="rId1" Type="http://schemas.openxmlformats.org/officeDocument/2006/relationships/tags" Target="../tags/tag18.xml"/><Relationship Id="rId4" Type="http://schemas.openxmlformats.org/officeDocument/2006/relationships/image" Target="../media/image58.jp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4.xml"/><Relationship Id="rId1" Type="http://schemas.openxmlformats.org/officeDocument/2006/relationships/tags" Target="../tags/tag19.xml"/><Relationship Id="rId4" Type="http://schemas.openxmlformats.org/officeDocument/2006/relationships/image" Target="../media/image5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3.xml"/><Relationship Id="rId1" Type="http://schemas.openxmlformats.org/officeDocument/2006/relationships/tags" Target="../tags/tag20.xml"/><Relationship Id="rId5" Type="http://schemas.openxmlformats.org/officeDocument/2006/relationships/image" Target="../media/image44.png"/><Relationship Id="rId4" Type="http://schemas.openxmlformats.org/officeDocument/2006/relationships/image" Target="../media/image60.png"/></Relationships>
</file>

<file path=ppt/slides/_rels/slide14.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notesSlide" Target="../notesSlides/notesSlide10.xml"/><Relationship Id="rId7" Type="http://schemas.openxmlformats.org/officeDocument/2006/relationships/image" Target="../media/image64.png"/><Relationship Id="rId2" Type="http://schemas.openxmlformats.org/officeDocument/2006/relationships/slideLayout" Target="../slideLayouts/slideLayout75.xml"/><Relationship Id="rId1" Type="http://schemas.openxmlformats.org/officeDocument/2006/relationships/tags" Target="../tags/tag21.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 Id="rId9" Type="http://schemas.openxmlformats.org/officeDocument/2006/relationships/image" Target="../media/image6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5.xml"/><Relationship Id="rId1" Type="http://schemas.openxmlformats.org/officeDocument/2006/relationships/tags" Target="../tags/tag22.xml"/><Relationship Id="rId4" Type="http://schemas.openxmlformats.org/officeDocument/2006/relationships/image" Target="../media/image67.emf"/></Relationships>
</file>

<file path=ppt/slides/_rels/slide16.xml.rels><?xml version="1.0" encoding="UTF-8" standalone="yes"?>
<Relationships xmlns="http://schemas.openxmlformats.org/package/2006/relationships"><Relationship Id="rId8" Type="http://schemas.openxmlformats.org/officeDocument/2006/relationships/image" Target="../media/image72.jpeg"/><Relationship Id="rId3" Type="http://schemas.openxmlformats.org/officeDocument/2006/relationships/notesSlide" Target="../notesSlides/notesSlide12.xml"/><Relationship Id="rId7" Type="http://schemas.openxmlformats.org/officeDocument/2006/relationships/image" Target="../media/image71.png"/><Relationship Id="rId2" Type="http://schemas.openxmlformats.org/officeDocument/2006/relationships/slideLayout" Target="../slideLayouts/slideLayout18.xml"/><Relationship Id="rId1" Type="http://schemas.openxmlformats.org/officeDocument/2006/relationships/tags" Target="../tags/tag23.xml"/><Relationship Id="rId6" Type="http://schemas.openxmlformats.org/officeDocument/2006/relationships/image" Target="../media/image70.png"/><Relationship Id="rId5" Type="http://schemas.openxmlformats.org/officeDocument/2006/relationships/image" Target="../media/image69.png"/><Relationship Id="rId10" Type="http://schemas.openxmlformats.org/officeDocument/2006/relationships/image" Target="../media/image74.png"/><Relationship Id="rId4" Type="http://schemas.openxmlformats.org/officeDocument/2006/relationships/image" Target="../media/image68.png"/><Relationship Id="rId9" Type="http://schemas.openxmlformats.org/officeDocument/2006/relationships/image" Target="../media/image73.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9.xml"/><Relationship Id="rId5" Type="http://schemas.openxmlformats.org/officeDocument/2006/relationships/hyperlink" Target="mailto:David.Wright@Kofax.com" TargetMode="External"/><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46.png"/><Relationship Id="rId2" Type="http://schemas.openxmlformats.org/officeDocument/2006/relationships/slideLayout" Target="../slideLayouts/slideLayout73.xml"/><Relationship Id="rId1" Type="http://schemas.openxmlformats.org/officeDocument/2006/relationships/tags" Target="../tags/tag1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6.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slideLayout" Target="../slideLayouts/slideLayout77.xml"/><Relationship Id="rId1" Type="http://schemas.openxmlformats.org/officeDocument/2006/relationships/tags" Target="../tags/tag13.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slideLayout" Target="../slideLayouts/slideLayout73.xml"/><Relationship Id="rId1" Type="http://schemas.openxmlformats.org/officeDocument/2006/relationships/tags" Target="../tags/tag14.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3.xml"/><Relationship Id="rId1" Type="http://schemas.openxmlformats.org/officeDocument/2006/relationships/tags" Target="../tags/tag15.xml"/><Relationship Id="rId4" Type="http://schemas.openxmlformats.org/officeDocument/2006/relationships/image" Target="../media/image5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3.xml"/><Relationship Id="rId1" Type="http://schemas.openxmlformats.org/officeDocument/2006/relationships/tags" Target="../tags/tag16.xml"/><Relationship Id="rId4" Type="http://schemas.openxmlformats.org/officeDocument/2006/relationships/image" Target="../media/image5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2B9D4D1-FDF6-4CDF-AD80-076E21B161DF}"/>
              </a:ext>
            </a:extLst>
          </p:cNvPr>
          <p:cNvSpPr>
            <a:spLocks noGrp="1"/>
          </p:cNvSpPr>
          <p:nvPr>
            <p:ph type="ctrTitle"/>
          </p:nvPr>
        </p:nvSpPr>
        <p:spPr/>
        <p:txBody>
          <a:bodyPr/>
          <a:lstStyle/>
          <a:p>
            <a:r>
              <a:rPr lang="en-AU" sz="5400" dirty="0"/>
              <a:t>Kofax Today</a:t>
            </a:r>
          </a:p>
        </p:txBody>
      </p:sp>
      <p:sp>
        <p:nvSpPr>
          <p:cNvPr id="3" name="Subtitle 2"/>
          <p:cNvSpPr>
            <a:spLocks noGrp="1"/>
          </p:cNvSpPr>
          <p:nvPr>
            <p:ph type="subTitle" idx="1"/>
          </p:nvPr>
        </p:nvSpPr>
        <p:spPr/>
        <p:txBody>
          <a:bodyPr/>
          <a:lstStyle/>
          <a:p>
            <a:endParaRPr lang="en-AU" sz="3600" spc="300" dirty="0"/>
          </a:p>
        </p:txBody>
      </p:sp>
      <p:pic>
        <p:nvPicPr>
          <p:cNvPr id="8" name="Picture Placeholder 7" descr="A person wearing glasses and smiling at the camera&#10;&#10;Description automatically generated">
            <a:extLst>
              <a:ext uri="{FF2B5EF4-FFF2-40B4-BE49-F238E27FC236}">
                <a16:creationId xmlns:a16="http://schemas.microsoft.com/office/drawing/2014/main" id="{D918FF26-AA23-4B0E-A097-C2A4EC47669E}"/>
              </a:ext>
            </a:extLst>
          </p:cNvPr>
          <p:cNvPicPr>
            <a:picLocks noGrp="1" noChangeAspect="1"/>
          </p:cNvPicPr>
          <p:nvPr>
            <p:ph type="pic" sz="quarter" idx="14"/>
          </p:nvPr>
        </p:nvPicPr>
        <p:blipFill rotWithShape="1">
          <a:blip r:embed="rId3"/>
          <a:srcRect t="24555" b="4374"/>
          <a:stretch/>
        </p:blipFill>
        <p:spPr>
          <a:xfrm>
            <a:off x="546888" y="5693973"/>
            <a:ext cx="964449" cy="868006"/>
          </a:xfrm>
        </p:spPr>
      </p:pic>
      <p:sp>
        <p:nvSpPr>
          <p:cNvPr id="4" name="Text Placeholder 3">
            <a:extLst>
              <a:ext uri="{FF2B5EF4-FFF2-40B4-BE49-F238E27FC236}">
                <a16:creationId xmlns:a16="http://schemas.microsoft.com/office/drawing/2014/main" id="{1B5C459A-AFFF-42F2-93F0-E0F248A2E2A1}"/>
              </a:ext>
            </a:extLst>
          </p:cNvPr>
          <p:cNvSpPr>
            <a:spLocks noGrp="1"/>
          </p:cNvSpPr>
          <p:nvPr>
            <p:ph type="body" sz="quarter" idx="15"/>
          </p:nvPr>
        </p:nvSpPr>
        <p:spPr/>
        <p:txBody>
          <a:bodyPr/>
          <a:lstStyle/>
          <a:p>
            <a:r>
              <a:rPr lang="en-US" dirty="0">
                <a:hlinkClick r:id="rId4">
                  <a:extLst>
                    <a:ext uri="{A12FA001-AC4F-418D-AE19-62706E023703}">
                      <ahyp:hlinkClr xmlns:ahyp="http://schemas.microsoft.com/office/drawing/2018/hyperlinkcolor" val="tx"/>
                    </a:ext>
                  </a:extLst>
                </a:hlinkClick>
              </a:rPr>
              <a:t>David.Wright@Kofax.com</a:t>
            </a:r>
            <a:endParaRPr lang="en-AU" dirty="0"/>
          </a:p>
        </p:txBody>
      </p:sp>
      <p:sp>
        <p:nvSpPr>
          <p:cNvPr id="5" name="Text Placeholder 4">
            <a:extLst>
              <a:ext uri="{FF2B5EF4-FFF2-40B4-BE49-F238E27FC236}">
                <a16:creationId xmlns:a16="http://schemas.microsoft.com/office/drawing/2014/main" id="{79B5623E-2234-4C3A-A807-B259978D1F34}"/>
              </a:ext>
            </a:extLst>
          </p:cNvPr>
          <p:cNvSpPr>
            <a:spLocks noGrp="1"/>
          </p:cNvSpPr>
          <p:nvPr>
            <p:ph type="body" sz="quarter" idx="16"/>
          </p:nvPr>
        </p:nvSpPr>
        <p:spPr/>
        <p:txBody>
          <a:bodyPr/>
          <a:lstStyle/>
          <a:p>
            <a:r>
              <a:rPr lang="en-US" dirty="0"/>
              <a:t>Partner Development Manager</a:t>
            </a:r>
            <a:endParaRPr lang="en-AU" dirty="0"/>
          </a:p>
          <a:p>
            <a:endParaRPr lang="en-AU" dirty="0"/>
          </a:p>
        </p:txBody>
      </p:sp>
    </p:spTree>
    <p:extLst>
      <p:ext uri="{BB962C8B-B14F-4D97-AF65-F5344CB8AC3E}">
        <p14:creationId xmlns:p14="http://schemas.microsoft.com/office/powerpoint/2010/main" val="209299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B42CED-6A47-477A-9618-00939D3254D2}"/>
              </a:ext>
            </a:extLst>
          </p:cNvPr>
          <p:cNvSpPr>
            <a:spLocks noGrp="1"/>
          </p:cNvSpPr>
          <p:nvPr>
            <p:ph type="sldNum" sz="quarter" idx="11"/>
          </p:nvPr>
        </p:nvSpPr>
        <p:spPr/>
        <p:txBody>
          <a:bodyPr/>
          <a:lstStyle/>
          <a:p>
            <a:fld id="{71D586D2-677B-458F-B417-DB589973A882}" type="slidenum">
              <a:rPr lang="en-US" smtClean="0"/>
              <a:pPr/>
              <a:t>10</a:t>
            </a:fld>
            <a:endParaRPr lang="en-US" dirty="0"/>
          </a:p>
        </p:txBody>
      </p:sp>
      <p:sp>
        <p:nvSpPr>
          <p:cNvPr id="3" name="Title 2">
            <a:extLst>
              <a:ext uri="{FF2B5EF4-FFF2-40B4-BE49-F238E27FC236}">
                <a16:creationId xmlns:a16="http://schemas.microsoft.com/office/drawing/2014/main" id="{E8166BF9-50BB-4B6F-B2BF-247AD963CA85}"/>
              </a:ext>
            </a:extLst>
          </p:cNvPr>
          <p:cNvSpPr>
            <a:spLocks noGrp="1"/>
          </p:cNvSpPr>
          <p:nvPr>
            <p:ph type="title"/>
          </p:nvPr>
        </p:nvSpPr>
        <p:spPr/>
        <p:txBody>
          <a:bodyPr/>
          <a:lstStyle/>
          <a:p>
            <a:endParaRPr lang="en-AU"/>
          </a:p>
        </p:txBody>
      </p:sp>
      <p:pic>
        <p:nvPicPr>
          <p:cNvPr id="4" name="Picture 3">
            <a:extLst>
              <a:ext uri="{FF2B5EF4-FFF2-40B4-BE49-F238E27FC236}">
                <a16:creationId xmlns:a16="http://schemas.microsoft.com/office/drawing/2014/main" id="{CF528ECB-B5E1-4723-AF87-3A6ECAC68619}"/>
              </a:ext>
            </a:extLst>
          </p:cNvPr>
          <p:cNvPicPr>
            <a:picLocks noChangeAspect="1"/>
          </p:cNvPicPr>
          <p:nvPr/>
        </p:nvPicPr>
        <p:blipFill>
          <a:blip r:embed="rId4"/>
          <a:stretch>
            <a:fillRect/>
          </a:stretch>
        </p:blipFill>
        <p:spPr>
          <a:xfrm>
            <a:off x="0" y="36106"/>
            <a:ext cx="12192000" cy="6785788"/>
          </a:xfrm>
          <a:prstGeom prst="rect">
            <a:avLst/>
          </a:prstGeom>
        </p:spPr>
      </p:pic>
    </p:spTree>
    <p:custDataLst>
      <p:tags r:id="rId1"/>
    </p:custDataLst>
    <p:extLst>
      <p:ext uri="{BB962C8B-B14F-4D97-AF65-F5344CB8AC3E}">
        <p14:creationId xmlns:p14="http://schemas.microsoft.com/office/powerpoint/2010/main" val="41693158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468BEE-1084-A23A-B182-FD04EDEE2776}"/>
              </a:ext>
            </a:extLst>
          </p:cNvPr>
          <p:cNvSpPr>
            <a:spLocks noGrp="1"/>
          </p:cNvSpPr>
          <p:nvPr>
            <p:ph type="sldNum" sz="quarter" idx="11"/>
          </p:nvPr>
        </p:nvSpPr>
        <p:spPr/>
        <p:txBody>
          <a:bodyPr/>
          <a:lstStyle/>
          <a:p>
            <a:fld id="{71D586D2-677B-458F-B417-DB589973A882}" type="slidenum">
              <a:rPr lang="en-US" smtClean="0"/>
              <a:pPr/>
              <a:t>11</a:t>
            </a:fld>
            <a:endParaRPr lang="en-US" dirty="0"/>
          </a:p>
        </p:txBody>
      </p:sp>
      <p:sp>
        <p:nvSpPr>
          <p:cNvPr id="3" name="Title 2">
            <a:extLst>
              <a:ext uri="{FF2B5EF4-FFF2-40B4-BE49-F238E27FC236}">
                <a16:creationId xmlns:a16="http://schemas.microsoft.com/office/drawing/2014/main" id="{9FA98DB6-72C7-AED5-9466-156C81C4EA05}"/>
              </a:ext>
            </a:extLst>
          </p:cNvPr>
          <p:cNvSpPr>
            <a:spLocks noGrp="1"/>
          </p:cNvSpPr>
          <p:nvPr>
            <p:ph type="title"/>
          </p:nvPr>
        </p:nvSpPr>
        <p:spPr/>
        <p:txBody>
          <a:bodyPr/>
          <a:lstStyle/>
          <a:p>
            <a:r>
              <a:rPr lang="en-GB" dirty="0" err="1"/>
              <a:t>Zinnov</a:t>
            </a:r>
            <a:r>
              <a:rPr lang="en-GB" dirty="0"/>
              <a:t> Zones – Hyper Intelligent Automation  2022</a:t>
            </a:r>
          </a:p>
        </p:txBody>
      </p:sp>
      <p:pic>
        <p:nvPicPr>
          <p:cNvPr id="5" name="Picture 4" descr="Timeline&#10;&#10;Description automatically generated">
            <a:extLst>
              <a:ext uri="{FF2B5EF4-FFF2-40B4-BE49-F238E27FC236}">
                <a16:creationId xmlns:a16="http://schemas.microsoft.com/office/drawing/2014/main" id="{735B0D22-02B6-0413-7F9B-454472A81A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20725"/>
            <a:ext cx="12192000" cy="5416550"/>
          </a:xfrm>
          <a:prstGeom prst="rect">
            <a:avLst/>
          </a:prstGeom>
        </p:spPr>
      </p:pic>
      <p:sp>
        <p:nvSpPr>
          <p:cNvPr id="6" name="Oval 5">
            <a:extLst>
              <a:ext uri="{FF2B5EF4-FFF2-40B4-BE49-F238E27FC236}">
                <a16:creationId xmlns:a16="http://schemas.microsoft.com/office/drawing/2014/main" id="{958CACD8-0135-D146-08E9-A19EBF029B45}"/>
              </a:ext>
            </a:extLst>
          </p:cNvPr>
          <p:cNvSpPr/>
          <p:nvPr/>
        </p:nvSpPr>
        <p:spPr>
          <a:xfrm>
            <a:off x="8968903" y="2198451"/>
            <a:ext cx="282102" cy="2821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Connector 7">
            <a:extLst>
              <a:ext uri="{FF2B5EF4-FFF2-40B4-BE49-F238E27FC236}">
                <a16:creationId xmlns:a16="http://schemas.microsoft.com/office/drawing/2014/main" id="{DF69C8D3-8B10-C8F3-35EC-C46E27CF75D5}"/>
              </a:ext>
            </a:extLst>
          </p:cNvPr>
          <p:cNvCxnSpPr/>
          <p:nvPr/>
        </p:nvCxnSpPr>
        <p:spPr>
          <a:xfrm>
            <a:off x="9192639" y="2801566"/>
            <a:ext cx="486382" cy="0"/>
          </a:xfrm>
          <a:prstGeom prst="line">
            <a:avLst/>
          </a:prstGeom>
          <a:ln w="57150"/>
        </p:spPr>
        <p:style>
          <a:lnRef idx="1">
            <a:schemeClr val="accent4"/>
          </a:lnRef>
          <a:fillRef idx="0">
            <a:schemeClr val="accent4"/>
          </a:fillRef>
          <a:effectRef idx="0">
            <a:schemeClr val="accent4"/>
          </a:effectRef>
          <a:fontRef idx="minor">
            <a:schemeClr val="tx1"/>
          </a:fontRef>
        </p:style>
      </p:cxnSp>
    </p:spTree>
    <p:custDataLst>
      <p:tags r:id="rId1"/>
    </p:custDataLst>
    <p:extLst>
      <p:ext uri="{BB962C8B-B14F-4D97-AF65-F5344CB8AC3E}">
        <p14:creationId xmlns:p14="http://schemas.microsoft.com/office/powerpoint/2010/main" val="198070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9E617-AFD9-D176-F438-3F3DC302851F}"/>
              </a:ext>
            </a:extLst>
          </p:cNvPr>
          <p:cNvSpPr>
            <a:spLocks noGrp="1"/>
          </p:cNvSpPr>
          <p:nvPr>
            <p:ph type="title"/>
          </p:nvPr>
        </p:nvSpPr>
        <p:spPr/>
        <p:txBody>
          <a:bodyPr/>
          <a:lstStyle/>
          <a:p>
            <a:r>
              <a:rPr lang="en-US"/>
              <a:t>Leadership ranking in Intelligent Document Processing </a:t>
            </a:r>
          </a:p>
        </p:txBody>
      </p:sp>
      <p:sp>
        <p:nvSpPr>
          <p:cNvPr id="4" name="Text Placeholder 3">
            <a:extLst>
              <a:ext uri="{FF2B5EF4-FFF2-40B4-BE49-F238E27FC236}">
                <a16:creationId xmlns:a16="http://schemas.microsoft.com/office/drawing/2014/main" id="{D56ED0A7-0CE0-CB8D-73DE-608769F2B65F}"/>
              </a:ext>
            </a:extLst>
          </p:cNvPr>
          <p:cNvSpPr>
            <a:spLocks noGrp="1"/>
          </p:cNvSpPr>
          <p:nvPr>
            <p:ph type="body" sz="quarter" idx="15"/>
          </p:nvPr>
        </p:nvSpPr>
        <p:spPr/>
        <p:txBody>
          <a:bodyPr/>
          <a:lstStyle/>
          <a:p>
            <a:endParaRPr lang="en-US"/>
          </a:p>
        </p:txBody>
      </p:sp>
      <p:pic>
        <p:nvPicPr>
          <p:cNvPr id="6" name="Picture 5">
            <a:extLst>
              <a:ext uri="{FF2B5EF4-FFF2-40B4-BE49-F238E27FC236}">
                <a16:creationId xmlns:a16="http://schemas.microsoft.com/office/drawing/2014/main" id="{C4A83801-80C6-304C-992A-C6DA88F265D6}"/>
              </a:ext>
            </a:extLst>
          </p:cNvPr>
          <p:cNvPicPr>
            <a:picLocks noChangeAspect="1"/>
          </p:cNvPicPr>
          <p:nvPr/>
        </p:nvPicPr>
        <p:blipFill>
          <a:blip r:embed="rId4"/>
          <a:stretch>
            <a:fillRect/>
          </a:stretch>
        </p:blipFill>
        <p:spPr>
          <a:xfrm>
            <a:off x="1281708" y="1114717"/>
            <a:ext cx="9530741" cy="5001585"/>
          </a:xfrm>
          <a:prstGeom prst="rect">
            <a:avLst/>
          </a:prstGeom>
        </p:spPr>
      </p:pic>
    </p:spTree>
    <p:custDataLst>
      <p:tags r:id="rId1"/>
    </p:custDataLst>
    <p:extLst>
      <p:ext uri="{BB962C8B-B14F-4D97-AF65-F5344CB8AC3E}">
        <p14:creationId xmlns:p14="http://schemas.microsoft.com/office/powerpoint/2010/main" val="491992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FA68B9-6A59-7D88-8019-69F525EA2D96}"/>
              </a:ext>
            </a:extLst>
          </p:cNvPr>
          <p:cNvSpPr>
            <a:spLocks noGrp="1"/>
          </p:cNvSpPr>
          <p:nvPr>
            <p:ph type="sldNum" sz="quarter" idx="11"/>
          </p:nvPr>
        </p:nvSpPr>
        <p:spPr/>
        <p:txBody>
          <a:bodyPr/>
          <a:lstStyle/>
          <a:p>
            <a:fld id="{71D586D2-677B-458F-B417-DB589973A882}" type="slidenum">
              <a:rPr lang="en-US" smtClean="0"/>
              <a:pPr/>
              <a:t>13</a:t>
            </a:fld>
            <a:endParaRPr lang="en-US" dirty="0"/>
          </a:p>
        </p:txBody>
      </p:sp>
      <p:sp>
        <p:nvSpPr>
          <p:cNvPr id="3" name="Title 2">
            <a:extLst>
              <a:ext uri="{FF2B5EF4-FFF2-40B4-BE49-F238E27FC236}">
                <a16:creationId xmlns:a16="http://schemas.microsoft.com/office/drawing/2014/main" id="{08F25F8F-E4A5-805E-AF23-0F8F3DA22D54}"/>
              </a:ext>
            </a:extLst>
          </p:cNvPr>
          <p:cNvSpPr>
            <a:spLocks noGrp="1"/>
          </p:cNvSpPr>
          <p:nvPr>
            <p:ph type="title"/>
          </p:nvPr>
        </p:nvSpPr>
        <p:spPr/>
        <p:txBody>
          <a:bodyPr/>
          <a:lstStyle/>
          <a:p>
            <a:r>
              <a:rPr lang="en-GB" dirty="0"/>
              <a:t>Where is Kofax today?</a:t>
            </a:r>
          </a:p>
        </p:txBody>
      </p:sp>
      <p:pic>
        <p:nvPicPr>
          <p:cNvPr id="5" name="Picture 4">
            <a:extLst>
              <a:ext uri="{FF2B5EF4-FFF2-40B4-BE49-F238E27FC236}">
                <a16:creationId xmlns:a16="http://schemas.microsoft.com/office/drawing/2014/main" id="{AEC7C150-B630-99FA-FB53-51AA5581E67B}"/>
              </a:ext>
            </a:extLst>
          </p:cNvPr>
          <p:cNvPicPr>
            <a:picLocks noChangeAspect="1"/>
          </p:cNvPicPr>
          <p:nvPr/>
        </p:nvPicPr>
        <p:blipFill>
          <a:blip r:embed="rId4"/>
          <a:stretch>
            <a:fillRect/>
          </a:stretch>
        </p:blipFill>
        <p:spPr>
          <a:xfrm>
            <a:off x="7302060" y="781116"/>
            <a:ext cx="4095997" cy="1932874"/>
          </a:xfrm>
          <a:prstGeom prst="rect">
            <a:avLst/>
          </a:prstGeom>
        </p:spPr>
      </p:pic>
      <p:sp>
        <p:nvSpPr>
          <p:cNvPr id="7" name="TextBox 6">
            <a:extLst>
              <a:ext uri="{FF2B5EF4-FFF2-40B4-BE49-F238E27FC236}">
                <a16:creationId xmlns:a16="http://schemas.microsoft.com/office/drawing/2014/main" id="{8422E766-020B-F540-F931-05D0D14F1BD6}"/>
              </a:ext>
            </a:extLst>
          </p:cNvPr>
          <p:cNvSpPr txBox="1"/>
          <p:nvPr/>
        </p:nvSpPr>
        <p:spPr>
          <a:xfrm>
            <a:off x="7130753" y="2766973"/>
            <a:ext cx="4673074" cy="369332"/>
          </a:xfrm>
          <a:prstGeom prst="rect">
            <a:avLst/>
          </a:prstGeom>
          <a:noFill/>
        </p:spPr>
        <p:txBody>
          <a:bodyPr wrap="none" rtlCol="0">
            <a:spAutoFit/>
          </a:bodyPr>
          <a:lstStyle/>
          <a:p>
            <a:r>
              <a:rPr lang="en-GB" dirty="0"/>
              <a:t>Investors are paying less for future earnings</a:t>
            </a:r>
          </a:p>
        </p:txBody>
      </p:sp>
      <p:sp>
        <p:nvSpPr>
          <p:cNvPr id="8" name="TextBox 7">
            <a:extLst>
              <a:ext uri="{FF2B5EF4-FFF2-40B4-BE49-F238E27FC236}">
                <a16:creationId xmlns:a16="http://schemas.microsoft.com/office/drawing/2014/main" id="{FBE4B5A1-2384-ECAA-181D-A9473CD85DC8}"/>
              </a:ext>
            </a:extLst>
          </p:cNvPr>
          <p:cNvSpPr txBox="1"/>
          <p:nvPr/>
        </p:nvSpPr>
        <p:spPr>
          <a:xfrm>
            <a:off x="1001949" y="1614790"/>
            <a:ext cx="5421429" cy="4524315"/>
          </a:xfrm>
          <a:prstGeom prst="rect">
            <a:avLst/>
          </a:prstGeom>
          <a:noFill/>
        </p:spPr>
        <p:txBody>
          <a:bodyPr wrap="square" rtlCol="0">
            <a:spAutoFit/>
          </a:bodyPr>
          <a:lstStyle/>
          <a:p>
            <a:r>
              <a:rPr lang="en-GB" dirty="0"/>
              <a:t>Software companies are seeing a reset in pricing</a:t>
            </a:r>
          </a:p>
          <a:p>
            <a:r>
              <a:rPr lang="en-GB" dirty="0"/>
              <a:t>With inflation, Covid, Ukraine.</a:t>
            </a:r>
          </a:p>
          <a:p>
            <a:r>
              <a:rPr lang="en-GB" dirty="0"/>
              <a:t>Kofax is growing while the market is being </a:t>
            </a:r>
            <a:r>
              <a:rPr lang="en-GB" b="1" dirty="0"/>
              <a:t>fearful</a:t>
            </a:r>
            <a:r>
              <a:rPr lang="en-GB" dirty="0"/>
              <a:t>.</a:t>
            </a:r>
          </a:p>
          <a:p>
            <a:endParaRPr lang="en-GB" dirty="0"/>
          </a:p>
          <a:p>
            <a:r>
              <a:rPr lang="en-GB" dirty="0"/>
              <a:t>Kofax was acquired by </a:t>
            </a:r>
            <a:r>
              <a:rPr lang="en-GB" b="1" dirty="0"/>
              <a:t>TA Associates and Clearlake</a:t>
            </a:r>
            <a:r>
              <a:rPr lang="en-GB" dirty="0"/>
              <a:t> in 2022, two reputable investor groups that sees Kofax as an opportunity in a turbulent market.</a:t>
            </a:r>
          </a:p>
          <a:p>
            <a:endParaRPr lang="en-GB" dirty="0"/>
          </a:p>
          <a:p>
            <a:r>
              <a:rPr lang="en-GB" dirty="0"/>
              <a:t>Kofax’ software is </a:t>
            </a:r>
            <a:r>
              <a:rPr lang="en-GB" b="1" dirty="0"/>
              <a:t>mission critical </a:t>
            </a:r>
            <a:r>
              <a:rPr lang="en-GB" dirty="0"/>
              <a:t>to our customers.</a:t>
            </a:r>
          </a:p>
          <a:p>
            <a:endParaRPr lang="en-GB" dirty="0"/>
          </a:p>
          <a:p>
            <a:r>
              <a:rPr lang="en-GB" dirty="0"/>
              <a:t>Kofax is pursuing a </a:t>
            </a:r>
            <a:r>
              <a:rPr lang="en-GB" b="1" dirty="0"/>
              <a:t>Cloud First</a:t>
            </a:r>
            <a:r>
              <a:rPr lang="en-GB" dirty="0"/>
              <a:t> Strategy</a:t>
            </a:r>
          </a:p>
          <a:p>
            <a:endParaRPr lang="en-GB" dirty="0"/>
          </a:p>
          <a:p>
            <a:r>
              <a:rPr lang="en-GB" b="1" dirty="0"/>
              <a:t>Cloud</a:t>
            </a:r>
            <a:r>
              <a:rPr lang="en-GB" dirty="0"/>
              <a:t> means focus on </a:t>
            </a:r>
            <a:r>
              <a:rPr lang="en-GB" b="1" dirty="0"/>
              <a:t>customer journey</a:t>
            </a:r>
            <a:r>
              <a:rPr lang="en-GB" dirty="0"/>
              <a:t>, not </a:t>
            </a:r>
            <a:r>
              <a:rPr lang="en-GB" b="1" dirty="0"/>
              <a:t>“top of funnel” </a:t>
            </a:r>
            <a:r>
              <a:rPr lang="en-GB" dirty="0"/>
              <a:t>selling.</a:t>
            </a:r>
          </a:p>
        </p:txBody>
      </p:sp>
      <p:pic>
        <p:nvPicPr>
          <p:cNvPr id="9" name="Picture 8">
            <a:extLst>
              <a:ext uri="{FF2B5EF4-FFF2-40B4-BE49-F238E27FC236}">
                <a16:creationId xmlns:a16="http://schemas.microsoft.com/office/drawing/2014/main" id="{5103FCB2-23D7-3730-F178-9CE2F954719B}"/>
              </a:ext>
            </a:extLst>
          </p:cNvPr>
          <p:cNvPicPr>
            <a:picLocks noChangeAspect="1"/>
          </p:cNvPicPr>
          <p:nvPr/>
        </p:nvPicPr>
        <p:blipFill>
          <a:blip r:embed="rId5"/>
          <a:stretch>
            <a:fillRect/>
          </a:stretch>
        </p:blipFill>
        <p:spPr>
          <a:xfrm>
            <a:off x="7590457" y="3083322"/>
            <a:ext cx="2904730" cy="2904730"/>
          </a:xfrm>
          <a:prstGeom prst="rect">
            <a:avLst/>
          </a:prstGeom>
        </p:spPr>
      </p:pic>
      <p:sp>
        <p:nvSpPr>
          <p:cNvPr id="10" name="Rectangle 9">
            <a:extLst>
              <a:ext uri="{FF2B5EF4-FFF2-40B4-BE49-F238E27FC236}">
                <a16:creationId xmlns:a16="http://schemas.microsoft.com/office/drawing/2014/main" id="{73FCCA00-BE5E-4092-2465-FAF4F7BFC21E}"/>
              </a:ext>
            </a:extLst>
          </p:cNvPr>
          <p:cNvSpPr/>
          <p:nvPr/>
        </p:nvSpPr>
        <p:spPr>
          <a:xfrm>
            <a:off x="6281818" y="5510970"/>
            <a:ext cx="552200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Kofax processed 4 billion pages in the Cloud in 2021</a:t>
            </a:r>
          </a:p>
        </p:txBody>
      </p:sp>
      <p:sp>
        <p:nvSpPr>
          <p:cNvPr id="4" name="TextBox 3">
            <a:extLst>
              <a:ext uri="{FF2B5EF4-FFF2-40B4-BE49-F238E27FC236}">
                <a16:creationId xmlns:a16="http://schemas.microsoft.com/office/drawing/2014/main" id="{E66FF9B2-B544-633A-59E1-DDC99A4E22F7}"/>
              </a:ext>
            </a:extLst>
          </p:cNvPr>
          <p:cNvSpPr txBox="1"/>
          <p:nvPr/>
        </p:nvSpPr>
        <p:spPr>
          <a:xfrm>
            <a:off x="8159262" y="1747553"/>
            <a:ext cx="1312984" cy="369332"/>
          </a:xfrm>
          <a:prstGeom prst="rect">
            <a:avLst/>
          </a:prstGeom>
          <a:noFill/>
        </p:spPr>
        <p:txBody>
          <a:bodyPr wrap="square" rtlCol="0">
            <a:spAutoFit/>
          </a:bodyPr>
          <a:lstStyle/>
          <a:p>
            <a:r>
              <a:rPr lang="en-GB" dirty="0"/>
              <a:t>FEAR</a:t>
            </a:r>
          </a:p>
        </p:txBody>
      </p:sp>
    </p:spTree>
    <p:custDataLst>
      <p:tags r:id="rId1"/>
    </p:custDataLst>
    <p:extLst>
      <p:ext uri="{BB962C8B-B14F-4D97-AF65-F5344CB8AC3E}">
        <p14:creationId xmlns:p14="http://schemas.microsoft.com/office/powerpoint/2010/main" val="14048131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0E36E-79DB-49BC-A856-76BF158737B2}"/>
              </a:ext>
            </a:extLst>
          </p:cNvPr>
          <p:cNvSpPr>
            <a:spLocks noGrp="1"/>
          </p:cNvSpPr>
          <p:nvPr>
            <p:ph type="title"/>
          </p:nvPr>
        </p:nvSpPr>
        <p:spPr/>
        <p:txBody>
          <a:bodyPr/>
          <a:lstStyle/>
          <a:p>
            <a:r>
              <a:rPr lang="en-US"/>
              <a:t>Our ‘Cloud Choice’ strategy supports enterprise customers that typically leverage a hybrid cloud environment</a:t>
            </a:r>
          </a:p>
        </p:txBody>
      </p:sp>
      <p:sp>
        <p:nvSpPr>
          <p:cNvPr id="11" name="Rectangle 10">
            <a:extLst>
              <a:ext uri="{FF2B5EF4-FFF2-40B4-BE49-F238E27FC236}">
                <a16:creationId xmlns:a16="http://schemas.microsoft.com/office/drawing/2014/main" id="{116BEA7C-CA8D-44B0-9DE5-D6E8A71925C1}"/>
              </a:ext>
            </a:extLst>
          </p:cNvPr>
          <p:cNvSpPr/>
          <p:nvPr/>
        </p:nvSpPr>
        <p:spPr>
          <a:xfrm>
            <a:off x="1096827" y="1723867"/>
            <a:ext cx="2688202" cy="41789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2" name="TextBox 11">
            <a:extLst>
              <a:ext uri="{FF2B5EF4-FFF2-40B4-BE49-F238E27FC236}">
                <a16:creationId xmlns:a16="http://schemas.microsoft.com/office/drawing/2014/main" id="{5254E3CA-70D7-491C-A25E-8350AC3C89E2}"/>
              </a:ext>
            </a:extLst>
          </p:cNvPr>
          <p:cNvSpPr txBox="1"/>
          <p:nvPr/>
        </p:nvSpPr>
        <p:spPr>
          <a:xfrm>
            <a:off x="1078737" y="2166199"/>
            <a:ext cx="2688202" cy="461665"/>
          </a:xfrm>
          <a:prstGeom prst="rect">
            <a:avLst/>
          </a:prstGeom>
          <a:no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2800" b="1" i="0" u="none" strike="noStrike" cap="none" spc="0" normalizeH="0" baseline="0">
                <a:ln>
                  <a:noFill/>
                </a:ln>
                <a:solidFill>
                  <a:prstClr val="white"/>
                </a:solidFill>
                <a:effectLst/>
                <a:uLnTx/>
                <a:uFillTx/>
                <a:latin typeface="+mj-lt"/>
                <a:ea typeface="Segoe UI" panose="020B0502040204020203" pitchFamily="34" charset="0"/>
                <a:cs typeface="Segoe UI" panose="020B0502040204020203"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white"/>
                </a:solidFill>
                <a:effectLst/>
                <a:uLnTx/>
                <a:uFillTx/>
                <a:latin typeface="Arial" panose="020B0604020202020204"/>
                <a:cs typeface="Segoe UI" panose="020B0502040204020203" pitchFamily="34" charset="0"/>
              </a:rPr>
              <a:t>Kofax Cloud</a:t>
            </a:r>
          </a:p>
        </p:txBody>
      </p:sp>
      <p:sp>
        <p:nvSpPr>
          <p:cNvPr id="13" name="TextBox 12">
            <a:extLst>
              <a:ext uri="{FF2B5EF4-FFF2-40B4-BE49-F238E27FC236}">
                <a16:creationId xmlns:a16="http://schemas.microsoft.com/office/drawing/2014/main" id="{3B62A4BF-32C6-475C-A8C4-11541FF063EA}"/>
              </a:ext>
            </a:extLst>
          </p:cNvPr>
          <p:cNvSpPr txBox="1"/>
          <p:nvPr/>
        </p:nvSpPr>
        <p:spPr>
          <a:xfrm>
            <a:off x="1096825" y="3248685"/>
            <a:ext cx="2818345" cy="2323713"/>
          </a:xfrm>
          <a:prstGeom prst="rect">
            <a:avLst/>
          </a:prstGeom>
          <a:noFill/>
        </p:spPr>
        <p:txBody>
          <a:bodyPr wrap="square" rtlCol="0">
            <a:spAutoFit/>
          </a:bodyPr>
          <a:lstStyle/>
          <a:p>
            <a:pPr marL="182880" marR="0" lvl="0" indent="-18288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500" b="1" i="0" u="none" strike="noStrike" kern="1200" cap="none" spc="0" normalizeH="0" baseline="0" noProof="0">
                <a:ln>
                  <a:noFill/>
                </a:ln>
                <a:solidFill>
                  <a:srgbClr val="FFC600"/>
                </a:solidFill>
                <a:effectLst/>
                <a:uLnTx/>
                <a:uFillTx/>
                <a:latin typeface="Arial" panose="020B0604020202020204"/>
                <a:ea typeface="+mn-ea"/>
                <a:cs typeface="+mn-cs"/>
              </a:rPr>
              <a:t>Kofax</a:t>
            </a:r>
            <a:r>
              <a:rPr kumimoji="0" lang="en-US" sz="1500" b="0" i="0" u="none" strike="noStrike" kern="1200" cap="none" spc="0" normalizeH="0" baseline="0" noProof="0">
                <a:ln>
                  <a:noFill/>
                </a:ln>
                <a:solidFill>
                  <a:srgbClr val="FFC600"/>
                </a:solidFill>
                <a:effectLst/>
                <a:uLnTx/>
                <a:uFillTx/>
                <a:latin typeface="Arial" panose="020B0604020202020204"/>
                <a:ea typeface="+mn-ea"/>
                <a:cs typeface="+mn-cs"/>
              </a:rPr>
              <a:t> </a:t>
            </a:r>
            <a:r>
              <a:rPr kumimoji="0" lang="en-US" sz="1500" b="0" i="0" u="none" strike="noStrike" kern="1200" cap="none" spc="0" normalizeH="0" baseline="0" noProof="0">
                <a:ln>
                  <a:noFill/>
                </a:ln>
                <a:solidFill>
                  <a:prstClr val="white"/>
                </a:solidFill>
                <a:effectLst/>
                <a:uLnTx/>
                <a:uFillTx/>
                <a:latin typeface="Arial" panose="020B0604020202020204"/>
                <a:ea typeface="+mn-ea"/>
                <a:cs typeface="+mn-cs"/>
              </a:rPr>
              <a:t>SaaS on Microsoft Azure </a:t>
            </a:r>
          </a:p>
          <a:p>
            <a:pPr marL="182880" marR="0" lvl="0" indent="-18288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500" b="0" i="0" u="none" strike="noStrike" kern="1200" cap="none" spc="0" normalizeH="0" baseline="0" noProof="0">
                <a:ln>
                  <a:noFill/>
                </a:ln>
                <a:solidFill>
                  <a:prstClr val="white"/>
                </a:solidFill>
                <a:effectLst/>
                <a:uLnTx/>
                <a:uFillTx/>
                <a:latin typeface="Arial" panose="020B0604020202020204"/>
                <a:ea typeface="+mn-ea"/>
                <a:cs typeface="+mn-cs"/>
              </a:rPr>
              <a:t>Dedicated instance or </a:t>
            </a:r>
            <a:br>
              <a:rPr kumimoji="0" lang="en-US" sz="1500" b="0" i="0" u="none" strike="noStrike" kern="1200" cap="none" spc="0" normalizeH="0" baseline="0" noProof="0">
                <a:ln>
                  <a:noFill/>
                </a:ln>
                <a:solidFill>
                  <a:prstClr val="white"/>
                </a:solidFill>
                <a:effectLst/>
                <a:uLnTx/>
                <a:uFillTx/>
                <a:latin typeface="Arial" panose="020B0604020202020204"/>
                <a:ea typeface="+mn-ea"/>
                <a:cs typeface="+mn-cs"/>
              </a:rPr>
            </a:br>
            <a:r>
              <a:rPr kumimoji="0" lang="en-US" sz="1500" b="0" i="0" u="none" strike="noStrike" kern="1200" cap="none" spc="0" normalizeH="0" baseline="0" noProof="0">
                <a:ln>
                  <a:noFill/>
                </a:ln>
                <a:solidFill>
                  <a:prstClr val="white"/>
                </a:solidFill>
                <a:effectLst/>
                <a:uLnTx/>
                <a:uFillTx/>
                <a:latin typeface="Arial" panose="020B0604020202020204"/>
                <a:ea typeface="+mn-ea"/>
                <a:cs typeface="+mn-cs"/>
              </a:rPr>
              <a:t>Public Tenant </a:t>
            </a:r>
          </a:p>
          <a:p>
            <a:pPr marL="182880" marR="0" lvl="0" indent="-18288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500" b="0" i="0" u="none" strike="noStrike" kern="1200" cap="none" spc="0" normalizeH="0" baseline="0" noProof="0">
                <a:ln>
                  <a:noFill/>
                </a:ln>
                <a:solidFill>
                  <a:prstClr val="white"/>
                </a:solidFill>
                <a:effectLst/>
                <a:uLnTx/>
                <a:uFillTx/>
                <a:latin typeface="Arial" panose="020B0604020202020204"/>
                <a:ea typeface="+mn-ea"/>
                <a:cs typeface="+mn-cs"/>
              </a:rPr>
              <a:t>Term License</a:t>
            </a:r>
          </a:p>
          <a:p>
            <a:pPr marL="182880" marR="0" lvl="0" indent="-18288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500" b="0" i="0" u="none" strike="noStrike" kern="1200" cap="none" spc="0" normalizeH="0" baseline="0" noProof="0">
                <a:ln>
                  <a:noFill/>
                </a:ln>
                <a:solidFill>
                  <a:prstClr val="white"/>
                </a:solidFill>
                <a:effectLst/>
                <a:uLnTx/>
                <a:uFillTx/>
                <a:latin typeface="Arial" panose="020B0604020202020204"/>
                <a:ea typeface="+mn-ea"/>
                <a:cs typeface="+mn-cs"/>
              </a:rPr>
              <a:t>Support Included</a:t>
            </a:r>
          </a:p>
          <a:p>
            <a:pPr marL="182880" marR="0" lvl="0" indent="-18288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kumimoji="0" lang="en-US" sz="1500" b="0" i="0" u="none" strike="noStrike" kern="1200" cap="none" spc="0" normalizeH="0" baseline="0" noProof="0">
              <a:ln>
                <a:noFill/>
              </a:ln>
              <a:solidFill>
                <a:prstClr val="white"/>
              </a:solidFill>
              <a:effectLst/>
              <a:uLnTx/>
              <a:uFillTx/>
              <a:latin typeface="Arial" panose="020B0604020202020204"/>
              <a:ea typeface="+mn-ea"/>
              <a:cs typeface="+mn-cs"/>
            </a:endParaRPr>
          </a:p>
          <a:p>
            <a:pPr marL="182880" marR="0" lvl="0" indent="-18288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kumimoji="0" lang="en-GB" sz="1500" b="0" i="0" u="none" strike="noStrike" kern="1200" cap="none" spc="0" normalizeH="0" baseline="0" noProof="0">
              <a:ln>
                <a:noFill/>
              </a:ln>
              <a:solidFill>
                <a:srgbClr val="53565A"/>
              </a:solidFill>
              <a:effectLst/>
              <a:uLnTx/>
              <a:uFillTx/>
              <a:latin typeface="Arial" panose="020B0604020202020204"/>
              <a:ea typeface="+mn-ea"/>
              <a:cs typeface="+mn-cs"/>
            </a:endParaRPr>
          </a:p>
        </p:txBody>
      </p:sp>
      <p:sp>
        <p:nvSpPr>
          <p:cNvPr id="18" name="Rectangle 17">
            <a:extLst>
              <a:ext uri="{FF2B5EF4-FFF2-40B4-BE49-F238E27FC236}">
                <a16:creationId xmlns:a16="http://schemas.microsoft.com/office/drawing/2014/main" id="{0B14DF63-6C6A-4D9D-8AEB-3CB72889ED53}"/>
              </a:ext>
            </a:extLst>
          </p:cNvPr>
          <p:cNvSpPr/>
          <p:nvPr/>
        </p:nvSpPr>
        <p:spPr>
          <a:xfrm>
            <a:off x="4796869" y="1732028"/>
            <a:ext cx="2688202" cy="4163175"/>
          </a:xfrm>
          <a:prstGeom prst="rect">
            <a:avLst/>
          </a:prstGeom>
          <a:noFill/>
          <a:ln w="15875">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9" name="TextBox 18">
            <a:extLst>
              <a:ext uri="{FF2B5EF4-FFF2-40B4-BE49-F238E27FC236}">
                <a16:creationId xmlns:a16="http://schemas.microsoft.com/office/drawing/2014/main" id="{5E648149-6DD8-455C-A8DB-EF784BDD52C6}"/>
              </a:ext>
            </a:extLst>
          </p:cNvPr>
          <p:cNvSpPr txBox="1"/>
          <p:nvPr/>
        </p:nvSpPr>
        <p:spPr>
          <a:xfrm>
            <a:off x="4779463" y="2196452"/>
            <a:ext cx="2688202" cy="424732"/>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2400" b="1" i="0" u="none" strike="noStrike" kern="1200" cap="none" spc="0" normalizeH="0" baseline="0" noProof="0">
                <a:ln>
                  <a:noFill/>
                </a:ln>
                <a:solidFill>
                  <a:srgbClr val="00558C"/>
                </a:solidFill>
                <a:effectLst/>
                <a:uLnTx/>
                <a:uFillTx/>
                <a:latin typeface="Arial" panose="020B0604020202020204"/>
                <a:ea typeface="+mn-ea"/>
                <a:cs typeface="Segoe UI" panose="020B0502040204020203" pitchFamily="34" charset="0"/>
              </a:rPr>
              <a:t>Customer Cloud</a:t>
            </a:r>
          </a:p>
        </p:txBody>
      </p:sp>
      <p:pic>
        <p:nvPicPr>
          <p:cNvPr id="20" name="Picture 19">
            <a:extLst>
              <a:ext uri="{FF2B5EF4-FFF2-40B4-BE49-F238E27FC236}">
                <a16:creationId xmlns:a16="http://schemas.microsoft.com/office/drawing/2014/main" id="{803E3529-9BA3-4EC7-BB7D-E81B45D031B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76128" y="2926304"/>
            <a:ext cx="2045899" cy="298846"/>
          </a:xfrm>
          <a:prstGeom prst="rect">
            <a:avLst/>
          </a:prstGeom>
        </p:spPr>
      </p:pic>
      <p:pic>
        <p:nvPicPr>
          <p:cNvPr id="21" name="Picture 20">
            <a:extLst>
              <a:ext uri="{FF2B5EF4-FFF2-40B4-BE49-F238E27FC236}">
                <a16:creationId xmlns:a16="http://schemas.microsoft.com/office/drawing/2014/main" id="{62CDFF68-C55F-4BE0-94F4-900F4AE728C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67698" y="4366603"/>
            <a:ext cx="627689" cy="413204"/>
          </a:xfrm>
          <a:prstGeom prst="rect">
            <a:avLst/>
          </a:prstGeom>
        </p:spPr>
      </p:pic>
      <p:sp>
        <p:nvSpPr>
          <p:cNvPr id="22" name="TextBox 21">
            <a:extLst>
              <a:ext uri="{FF2B5EF4-FFF2-40B4-BE49-F238E27FC236}">
                <a16:creationId xmlns:a16="http://schemas.microsoft.com/office/drawing/2014/main" id="{0B89CCE9-2A84-484B-B780-B94302B903DF}"/>
              </a:ext>
            </a:extLst>
          </p:cNvPr>
          <p:cNvSpPr txBox="1"/>
          <p:nvPr/>
        </p:nvSpPr>
        <p:spPr>
          <a:xfrm>
            <a:off x="4975784" y="3299917"/>
            <a:ext cx="232921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53565A"/>
                </a:solidFill>
                <a:effectLst/>
                <a:uLnTx/>
                <a:uFillTx/>
                <a:latin typeface="Arial" panose="020B0604020202020204"/>
                <a:ea typeface="+mn-ea"/>
                <a:cs typeface="+mn-cs"/>
              </a:rPr>
              <a:t>Deploy in your preferred cloud</a:t>
            </a:r>
          </a:p>
        </p:txBody>
      </p:sp>
      <p:sp>
        <p:nvSpPr>
          <p:cNvPr id="23" name="Rectangle 22">
            <a:extLst>
              <a:ext uri="{FF2B5EF4-FFF2-40B4-BE49-F238E27FC236}">
                <a16:creationId xmlns:a16="http://schemas.microsoft.com/office/drawing/2014/main" id="{6E28A9FD-58FB-4CD9-A506-76972EDCA359}"/>
              </a:ext>
            </a:extLst>
          </p:cNvPr>
          <p:cNvSpPr/>
          <p:nvPr/>
        </p:nvSpPr>
        <p:spPr>
          <a:xfrm>
            <a:off x="4796869" y="5152671"/>
            <a:ext cx="2670796" cy="426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panose="020B0604020202020204"/>
                <a:ea typeface="+mn-ea"/>
                <a:cs typeface="+mn-cs"/>
              </a:rPr>
              <a:t>containerization</a:t>
            </a:r>
          </a:p>
        </p:txBody>
      </p:sp>
      <p:pic>
        <p:nvPicPr>
          <p:cNvPr id="24" name="Picture 23">
            <a:extLst>
              <a:ext uri="{FF2B5EF4-FFF2-40B4-BE49-F238E27FC236}">
                <a16:creationId xmlns:a16="http://schemas.microsoft.com/office/drawing/2014/main" id="{DD654561-2A16-469B-8690-97AAE01193E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14977" y="4122574"/>
            <a:ext cx="1419212" cy="817475"/>
          </a:xfrm>
          <a:prstGeom prst="rect">
            <a:avLst/>
          </a:prstGeom>
        </p:spPr>
      </p:pic>
      <p:pic>
        <p:nvPicPr>
          <p:cNvPr id="25" name="Picture 24">
            <a:extLst>
              <a:ext uri="{FF2B5EF4-FFF2-40B4-BE49-F238E27FC236}">
                <a16:creationId xmlns:a16="http://schemas.microsoft.com/office/drawing/2014/main" id="{5D790649-26D4-47E8-8222-80509BEA18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9292" y="2864733"/>
            <a:ext cx="2045899" cy="298846"/>
          </a:xfrm>
          <a:prstGeom prst="rect">
            <a:avLst/>
          </a:prstGeom>
        </p:spPr>
      </p:pic>
      <p:pic>
        <p:nvPicPr>
          <p:cNvPr id="26" name="Picture 4" descr="Logo, company name&#10;&#10;Description automatically generated">
            <a:extLst>
              <a:ext uri="{FF2B5EF4-FFF2-40B4-BE49-F238E27FC236}">
                <a16:creationId xmlns:a16="http://schemas.microsoft.com/office/drawing/2014/main" id="{95E4A2FE-FA2D-4515-A06A-6A3AF64AEFA3}"/>
              </a:ext>
            </a:extLst>
          </p:cNvPr>
          <p:cNvPicPr>
            <a:picLocks noChangeAspect="1"/>
          </p:cNvPicPr>
          <p:nvPr/>
        </p:nvPicPr>
        <p:blipFill>
          <a:blip r:embed="rId7"/>
          <a:stretch>
            <a:fillRect/>
          </a:stretch>
        </p:blipFill>
        <p:spPr>
          <a:xfrm>
            <a:off x="5754785" y="4012412"/>
            <a:ext cx="824641" cy="877395"/>
          </a:xfrm>
          <a:prstGeom prst="rect">
            <a:avLst/>
          </a:prstGeom>
        </p:spPr>
      </p:pic>
      <p:sp>
        <p:nvSpPr>
          <p:cNvPr id="32" name="Rectangle 31">
            <a:extLst>
              <a:ext uri="{FF2B5EF4-FFF2-40B4-BE49-F238E27FC236}">
                <a16:creationId xmlns:a16="http://schemas.microsoft.com/office/drawing/2014/main" id="{C8601347-2D3E-42CF-BB01-FE45151AD6C8}"/>
              </a:ext>
            </a:extLst>
          </p:cNvPr>
          <p:cNvSpPr/>
          <p:nvPr/>
        </p:nvSpPr>
        <p:spPr>
          <a:xfrm>
            <a:off x="8475651" y="1724411"/>
            <a:ext cx="2688202" cy="4170792"/>
          </a:xfrm>
          <a:prstGeom prst="rect">
            <a:avLst/>
          </a:prstGeom>
          <a:noFill/>
          <a:ln w="15875">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33" name="TextBox 32">
            <a:extLst>
              <a:ext uri="{FF2B5EF4-FFF2-40B4-BE49-F238E27FC236}">
                <a16:creationId xmlns:a16="http://schemas.microsoft.com/office/drawing/2014/main" id="{D01E5066-7A74-42EA-BEB3-0BC7CA71C8F9}"/>
              </a:ext>
            </a:extLst>
          </p:cNvPr>
          <p:cNvSpPr txBox="1"/>
          <p:nvPr/>
        </p:nvSpPr>
        <p:spPr>
          <a:xfrm>
            <a:off x="8488768" y="2156058"/>
            <a:ext cx="268820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00558C"/>
                </a:solidFill>
                <a:effectLst/>
                <a:uLnTx/>
                <a:uFillTx/>
                <a:latin typeface="Arial" panose="020B0604020202020204"/>
                <a:ea typeface="+mn-ea"/>
                <a:cs typeface="Segoe UI" panose="020B0502040204020203" pitchFamily="34" charset="0"/>
              </a:rPr>
              <a:t>On-Premises</a:t>
            </a:r>
          </a:p>
        </p:txBody>
      </p:sp>
      <p:sp>
        <p:nvSpPr>
          <p:cNvPr id="34" name="TextBox 33">
            <a:extLst>
              <a:ext uri="{FF2B5EF4-FFF2-40B4-BE49-F238E27FC236}">
                <a16:creationId xmlns:a16="http://schemas.microsoft.com/office/drawing/2014/main" id="{8A82C3FD-EB40-445B-869C-6CC2838202ED}"/>
              </a:ext>
            </a:extLst>
          </p:cNvPr>
          <p:cNvSpPr txBox="1"/>
          <p:nvPr/>
        </p:nvSpPr>
        <p:spPr>
          <a:xfrm>
            <a:off x="8473695" y="3241067"/>
            <a:ext cx="2818345" cy="2015936"/>
          </a:xfrm>
          <a:prstGeom prst="rect">
            <a:avLst/>
          </a:prstGeom>
          <a:noFill/>
        </p:spPr>
        <p:txBody>
          <a:bodyPr wrap="square" rtlCol="0">
            <a:spAutoFit/>
          </a:bodyPr>
          <a:lstStyle/>
          <a:p>
            <a:pPr marL="182880" marR="0" lvl="0" indent="-182880" algn="l" defTabSz="914400" rtl="0" eaLnBrk="1" fontAlgn="auto" latinLnBrk="0" hangingPunct="1">
              <a:lnSpc>
                <a:spcPct val="100000"/>
              </a:lnSpc>
              <a:spcBef>
                <a:spcPts val="0"/>
              </a:spcBef>
              <a:spcAft>
                <a:spcPts val="600"/>
              </a:spcAft>
              <a:buClr>
                <a:srgbClr val="FFC600"/>
              </a:buClr>
              <a:buSzTx/>
              <a:buFont typeface="Arial" panose="020B0604020202020204" pitchFamily="34" charset="0"/>
              <a:buChar char="•"/>
              <a:tabLst/>
              <a:defRPr/>
            </a:pPr>
            <a:r>
              <a:rPr kumimoji="0" lang="en-US" sz="1500" b="0" i="0" u="none" strike="noStrike" kern="1200" cap="none" spc="0" normalizeH="0" baseline="0" noProof="0">
                <a:ln>
                  <a:noFill/>
                </a:ln>
                <a:solidFill>
                  <a:srgbClr val="00558C"/>
                </a:solidFill>
                <a:effectLst/>
                <a:uLnTx/>
                <a:uFillTx/>
                <a:latin typeface="Arial" panose="020B0604020202020204"/>
                <a:ea typeface="+mn-ea"/>
                <a:cs typeface="+mn-cs"/>
              </a:rPr>
              <a:t>Customer Managed </a:t>
            </a:r>
            <a:br>
              <a:rPr kumimoji="0" lang="en-US" sz="1500" b="0" i="0" u="none" strike="noStrike" kern="1200" cap="none" spc="0" normalizeH="0" baseline="0" noProof="0">
                <a:ln>
                  <a:noFill/>
                </a:ln>
                <a:solidFill>
                  <a:srgbClr val="53565A"/>
                </a:solidFill>
                <a:effectLst/>
                <a:uLnTx/>
                <a:uFillTx/>
                <a:latin typeface="Arial" panose="020B0604020202020204"/>
                <a:ea typeface="+mn-ea"/>
                <a:cs typeface="+mn-cs"/>
              </a:rPr>
            </a:br>
            <a:r>
              <a:rPr kumimoji="0" lang="en-US" sz="1500" b="0" i="0" u="none" strike="noStrike" kern="1200" cap="none" spc="0" normalizeH="0" baseline="0" noProof="0">
                <a:ln>
                  <a:noFill/>
                </a:ln>
                <a:solidFill>
                  <a:srgbClr val="53565A"/>
                </a:solidFill>
                <a:effectLst/>
                <a:uLnTx/>
                <a:uFillTx/>
                <a:latin typeface="Arial" panose="020B0604020202020204"/>
                <a:ea typeface="+mn-ea"/>
                <a:cs typeface="+mn-cs"/>
              </a:rPr>
              <a:t>Data Center</a:t>
            </a:r>
          </a:p>
          <a:p>
            <a:pPr marL="182880" marR="0" lvl="0" indent="-182880" algn="l" defTabSz="914400" rtl="0" eaLnBrk="1" fontAlgn="auto" latinLnBrk="0" hangingPunct="1">
              <a:lnSpc>
                <a:spcPct val="100000"/>
              </a:lnSpc>
              <a:spcBef>
                <a:spcPts val="0"/>
              </a:spcBef>
              <a:spcAft>
                <a:spcPts val="600"/>
              </a:spcAft>
              <a:buClr>
                <a:srgbClr val="FFC600"/>
              </a:buClr>
              <a:buSzTx/>
              <a:buFont typeface="Arial" panose="020B0604020202020204" pitchFamily="34" charset="0"/>
              <a:buChar char="•"/>
              <a:tabLst/>
              <a:defRPr/>
            </a:pPr>
            <a:r>
              <a:rPr kumimoji="0" lang="en-US" sz="1500" b="0" i="0" u="none" strike="noStrike" kern="1200" cap="none" spc="0" normalizeH="0" baseline="0" noProof="0">
                <a:ln>
                  <a:noFill/>
                </a:ln>
                <a:solidFill>
                  <a:srgbClr val="53565A"/>
                </a:solidFill>
                <a:effectLst/>
                <a:uLnTx/>
                <a:uFillTx/>
                <a:latin typeface="Arial" panose="020B0604020202020204"/>
                <a:ea typeface="+mn-ea"/>
                <a:cs typeface="+mn-cs"/>
              </a:rPr>
              <a:t>Single Instance or </a:t>
            </a:r>
            <a:br>
              <a:rPr kumimoji="0" lang="en-US" sz="1500" b="0" i="0" u="none" strike="noStrike" kern="1200" cap="none" spc="0" normalizeH="0" baseline="0" noProof="0">
                <a:ln>
                  <a:noFill/>
                </a:ln>
                <a:solidFill>
                  <a:srgbClr val="53565A"/>
                </a:solidFill>
                <a:effectLst/>
                <a:uLnTx/>
                <a:uFillTx/>
                <a:latin typeface="Arial" panose="020B0604020202020204"/>
                <a:ea typeface="+mn-ea"/>
                <a:cs typeface="+mn-cs"/>
              </a:rPr>
            </a:br>
            <a:r>
              <a:rPr kumimoji="0" lang="en-US" sz="1500" b="0" i="0" u="none" strike="noStrike" kern="1200" cap="none" spc="0" normalizeH="0" baseline="0" noProof="0">
                <a:ln>
                  <a:noFill/>
                </a:ln>
                <a:solidFill>
                  <a:srgbClr val="53565A"/>
                </a:solidFill>
                <a:effectLst/>
                <a:uLnTx/>
                <a:uFillTx/>
                <a:latin typeface="Arial" panose="020B0604020202020204"/>
                <a:ea typeface="+mn-ea"/>
                <a:cs typeface="+mn-cs"/>
              </a:rPr>
              <a:t>Multi-Tenant (OPMT)</a:t>
            </a:r>
          </a:p>
          <a:p>
            <a:pPr marL="182880" marR="0" lvl="0" indent="-182880" algn="l" defTabSz="914400" rtl="0" eaLnBrk="1" fontAlgn="auto" latinLnBrk="0" hangingPunct="1">
              <a:lnSpc>
                <a:spcPct val="100000"/>
              </a:lnSpc>
              <a:spcBef>
                <a:spcPts val="0"/>
              </a:spcBef>
              <a:spcAft>
                <a:spcPts val="600"/>
              </a:spcAft>
              <a:buClr>
                <a:srgbClr val="FFC600"/>
              </a:buClr>
              <a:buSzTx/>
              <a:buFont typeface="Arial" panose="020B0604020202020204" pitchFamily="34" charset="0"/>
              <a:buChar char="•"/>
              <a:tabLst/>
              <a:defRPr/>
            </a:pPr>
            <a:r>
              <a:rPr kumimoji="0" lang="en-US" sz="1500" b="0" i="0" u="none" strike="noStrike" kern="1200" cap="none" spc="0" normalizeH="0" baseline="0" noProof="0">
                <a:ln>
                  <a:noFill/>
                </a:ln>
                <a:solidFill>
                  <a:srgbClr val="53565A"/>
                </a:solidFill>
                <a:effectLst/>
                <a:uLnTx/>
                <a:uFillTx/>
                <a:latin typeface="Arial" panose="020B0604020202020204"/>
                <a:ea typeface="+mn-ea"/>
                <a:cs typeface="+mn-cs"/>
              </a:rPr>
              <a:t>Perpetual or Term License</a:t>
            </a:r>
          </a:p>
          <a:p>
            <a:pPr marL="182880" marR="0" lvl="0" indent="-182880" algn="l" defTabSz="914400" rtl="0" eaLnBrk="1" fontAlgn="auto" latinLnBrk="0" hangingPunct="1">
              <a:lnSpc>
                <a:spcPct val="100000"/>
              </a:lnSpc>
              <a:spcBef>
                <a:spcPts val="0"/>
              </a:spcBef>
              <a:spcAft>
                <a:spcPts val="600"/>
              </a:spcAft>
              <a:buClr>
                <a:srgbClr val="FFC600"/>
              </a:buClr>
              <a:buSzTx/>
              <a:buFont typeface="Arial" panose="020B0604020202020204" pitchFamily="34" charset="0"/>
              <a:buChar char="•"/>
              <a:tabLst/>
              <a:defRPr/>
            </a:pPr>
            <a:r>
              <a:rPr kumimoji="0" lang="en-US" sz="1500" b="0" i="0" u="none" strike="noStrike" kern="1200" cap="none" spc="0" normalizeH="0" baseline="0" noProof="0">
                <a:ln>
                  <a:noFill/>
                </a:ln>
                <a:solidFill>
                  <a:srgbClr val="53565A"/>
                </a:solidFill>
                <a:effectLst/>
                <a:uLnTx/>
                <a:uFillTx/>
                <a:latin typeface="Arial" panose="020B0604020202020204"/>
                <a:ea typeface="+mn-ea"/>
                <a:cs typeface="+mn-cs"/>
              </a:rPr>
              <a:t>Separate Support Contract</a:t>
            </a:r>
          </a:p>
          <a:p>
            <a:pPr marL="182880" marR="0" lvl="0" indent="-18288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kumimoji="0" lang="en-GB" sz="1500" b="0" i="0" u="none" strike="noStrike" kern="1200" cap="none" spc="0" normalizeH="0" baseline="0" noProof="0">
              <a:ln>
                <a:noFill/>
              </a:ln>
              <a:solidFill>
                <a:srgbClr val="53565A"/>
              </a:solidFill>
              <a:effectLst/>
              <a:uLnTx/>
              <a:uFillTx/>
              <a:latin typeface="Arial" panose="020B0604020202020204"/>
              <a:ea typeface="+mn-ea"/>
              <a:cs typeface="+mn-cs"/>
            </a:endParaRPr>
          </a:p>
        </p:txBody>
      </p:sp>
      <p:pic>
        <p:nvPicPr>
          <p:cNvPr id="35" name="Picture 34">
            <a:extLst>
              <a:ext uri="{FF2B5EF4-FFF2-40B4-BE49-F238E27FC236}">
                <a16:creationId xmlns:a16="http://schemas.microsoft.com/office/drawing/2014/main" id="{A2D81555-D68C-43B1-9F00-1D7F5A2ADEB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59918" y="2857115"/>
            <a:ext cx="2045899" cy="298846"/>
          </a:xfrm>
          <a:prstGeom prst="rect">
            <a:avLst/>
          </a:prstGeom>
        </p:spPr>
      </p:pic>
      <p:grpSp>
        <p:nvGrpSpPr>
          <p:cNvPr id="42" name="Group 41">
            <a:extLst>
              <a:ext uri="{FF2B5EF4-FFF2-40B4-BE49-F238E27FC236}">
                <a16:creationId xmlns:a16="http://schemas.microsoft.com/office/drawing/2014/main" id="{45C5E1B3-7B21-4351-BFEC-6B2A8EAA8CA9}"/>
              </a:ext>
            </a:extLst>
          </p:cNvPr>
          <p:cNvGrpSpPr/>
          <p:nvPr/>
        </p:nvGrpSpPr>
        <p:grpSpPr>
          <a:xfrm>
            <a:off x="2102798" y="1694931"/>
            <a:ext cx="640080" cy="640080"/>
            <a:chOff x="1227370" y="1513988"/>
            <a:chExt cx="640080" cy="640080"/>
          </a:xfrm>
        </p:grpSpPr>
        <p:pic>
          <p:nvPicPr>
            <p:cNvPr id="39" name="Picture 38" descr="A picture containing text, clipart&#10;&#10;Description automatically generated">
              <a:extLst>
                <a:ext uri="{FF2B5EF4-FFF2-40B4-BE49-F238E27FC236}">
                  <a16:creationId xmlns:a16="http://schemas.microsoft.com/office/drawing/2014/main" id="{DF9F1D77-285A-4C3E-A29B-F491B8B3F46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14955" y="1846538"/>
              <a:ext cx="486385" cy="91440"/>
            </a:xfrm>
            <a:prstGeom prst="rect">
              <a:avLst/>
            </a:prstGeom>
          </p:spPr>
        </p:pic>
        <p:pic>
          <p:nvPicPr>
            <p:cNvPr id="41" name="Picture 40" descr="A close up of a device&#10;&#10;Description automatically generated">
              <a:extLst>
                <a:ext uri="{FF2B5EF4-FFF2-40B4-BE49-F238E27FC236}">
                  <a16:creationId xmlns:a16="http://schemas.microsoft.com/office/drawing/2014/main" id="{4F834E0F-F24A-4CB6-9B74-07E1328A98B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27370" y="1513988"/>
              <a:ext cx="640080" cy="640080"/>
            </a:xfrm>
            <a:prstGeom prst="rect">
              <a:avLst/>
            </a:prstGeom>
          </p:spPr>
        </p:pic>
      </p:grpSp>
      <p:sp>
        <p:nvSpPr>
          <p:cNvPr id="6" name="Text Placeholder 5">
            <a:extLst>
              <a:ext uri="{FF2B5EF4-FFF2-40B4-BE49-F238E27FC236}">
                <a16:creationId xmlns:a16="http://schemas.microsoft.com/office/drawing/2014/main" id="{863756D4-423A-4529-9E0E-69C2F4BBD12B}"/>
              </a:ext>
            </a:extLst>
          </p:cNvPr>
          <p:cNvSpPr>
            <a:spLocks noGrp="1"/>
          </p:cNvSpPr>
          <p:nvPr>
            <p:ph type="body" sz="quarter" idx="15"/>
          </p:nvPr>
        </p:nvSpPr>
        <p:spPr/>
        <p:txBody>
          <a:bodyPr/>
          <a:lstStyle/>
          <a:p>
            <a:endParaRPr lang="en-US"/>
          </a:p>
        </p:txBody>
      </p:sp>
    </p:spTree>
    <p:custDataLst>
      <p:tags r:id="rId1"/>
    </p:custDataLst>
    <p:extLst>
      <p:ext uri="{BB962C8B-B14F-4D97-AF65-F5344CB8AC3E}">
        <p14:creationId xmlns:p14="http://schemas.microsoft.com/office/powerpoint/2010/main" val="1832233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0E36E-79DB-49BC-A856-76BF158737B2}"/>
              </a:ext>
            </a:extLst>
          </p:cNvPr>
          <p:cNvSpPr>
            <a:spLocks noGrp="1"/>
          </p:cNvSpPr>
          <p:nvPr>
            <p:ph type="title"/>
          </p:nvPr>
        </p:nvSpPr>
        <p:spPr/>
        <p:txBody>
          <a:bodyPr/>
          <a:lstStyle/>
          <a:p>
            <a:r>
              <a:rPr lang="en-US" dirty="0"/>
              <a:t>Technology Innovation Roadmap at Kofax</a:t>
            </a:r>
          </a:p>
        </p:txBody>
      </p:sp>
      <p:pic>
        <p:nvPicPr>
          <p:cNvPr id="3" name="Picture 2">
            <a:extLst>
              <a:ext uri="{FF2B5EF4-FFF2-40B4-BE49-F238E27FC236}">
                <a16:creationId xmlns:a16="http://schemas.microsoft.com/office/drawing/2014/main" id="{D90130E7-DA08-B24C-8899-9104D375523E}"/>
              </a:ext>
            </a:extLst>
          </p:cNvPr>
          <p:cNvPicPr>
            <a:picLocks noChangeAspect="1"/>
          </p:cNvPicPr>
          <p:nvPr/>
        </p:nvPicPr>
        <p:blipFill>
          <a:blip r:embed="rId4"/>
          <a:stretch>
            <a:fillRect/>
          </a:stretch>
        </p:blipFill>
        <p:spPr>
          <a:xfrm>
            <a:off x="596900" y="1323256"/>
            <a:ext cx="10998200" cy="4978400"/>
          </a:xfrm>
          <a:prstGeom prst="rect">
            <a:avLst/>
          </a:prstGeom>
        </p:spPr>
      </p:pic>
    </p:spTree>
    <p:custDataLst>
      <p:tags r:id="rId1"/>
    </p:custDataLst>
    <p:extLst>
      <p:ext uri="{BB962C8B-B14F-4D97-AF65-F5344CB8AC3E}">
        <p14:creationId xmlns:p14="http://schemas.microsoft.com/office/powerpoint/2010/main" val="360926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0D8BE843-21BF-1F42-9C92-49FCB466E25A}"/>
              </a:ext>
            </a:extLst>
          </p:cNvPr>
          <p:cNvSpPr/>
          <p:nvPr/>
        </p:nvSpPr>
        <p:spPr>
          <a:xfrm>
            <a:off x="320656" y="2961564"/>
            <a:ext cx="11577046" cy="3152584"/>
          </a:xfrm>
          <a:prstGeom prst="rect">
            <a:avLst/>
          </a:prstGeom>
          <a:solidFill>
            <a:schemeClr val="bg1">
              <a:lumMod val="95000"/>
              <a:alpha val="78000"/>
            </a:schemeClr>
          </a:solidFill>
          <a:ln>
            <a:noFill/>
          </a:ln>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marL="0" marR="0" lvl="0" indent="0" algn="ctr" defTabSz="958850" rtl="0" eaLnBrk="0" fontAlgn="base" latinLnBrk="0" hangingPunct="0">
              <a:lnSpc>
                <a:spcPct val="100000"/>
              </a:lnSpc>
              <a:spcBef>
                <a:spcPts val="0"/>
              </a:spcBef>
              <a:spcAft>
                <a:spcPct val="0"/>
              </a:spcAft>
              <a:buClr>
                <a:srgbClr val="FFC600">
                  <a:lumMod val="75000"/>
                </a:srgbClr>
              </a:buClr>
              <a:buSzPct val="100000"/>
              <a:buFontTx/>
              <a:buNone/>
              <a:tabLst>
                <a:tab pos="457200" algn="l"/>
                <a:tab pos="914400" algn="l"/>
                <a:tab pos="1371600" algn="l"/>
                <a:tab pos="1828800" algn="l"/>
              </a:tabLst>
              <a:defRPr/>
            </a:pPr>
            <a:endParaRPr kumimoji="0" lang="en-US" sz="1600" b="0" i="0" u="none" strike="noStrike" kern="1200" cap="none" spc="0" normalizeH="0" baseline="0" noProof="0">
              <a:ln>
                <a:noFill/>
              </a:ln>
              <a:solidFill>
                <a:prstClr val="white"/>
              </a:solidFill>
              <a:effectLst/>
              <a:uLnTx/>
              <a:uFillTx/>
              <a:latin typeface="Arial" panose="020B0604020202020204"/>
              <a:ea typeface="+mn-ea"/>
              <a:cs typeface="+mn-cs"/>
            </a:endParaRPr>
          </a:p>
        </p:txBody>
      </p:sp>
      <p:pic>
        <p:nvPicPr>
          <p:cNvPr id="111" name="Picture 110">
            <a:extLst>
              <a:ext uri="{FF2B5EF4-FFF2-40B4-BE49-F238E27FC236}">
                <a16:creationId xmlns:a16="http://schemas.microsoft.com/office/drawing/2014/main" id="{295B9E66-5212-C741-96C9-0110C969945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627541" y="3700640"/>
            <a:ext cx="2514404" cy="1034606"/>
          </a:xfrm>
          <a:prstGeom prst="rect">
            <a:avLst/>
          </a:prstGeom>
        </p:spPr>
      </p:pic>
      <p:sp>
        <p:nvSpPr>
          <p:cNvPr id="125" name="Rectangle 124">
            <a:extLst>
              <a:ext uri="{FF2B5EF4-FFF2-40B4-BE49-F238E27FC236}">
                <a16:creationId xmlns:a16="http://schemas.microsoft.com/office/drawing/2014/main" id="{F53F01AB-82D4-4049-81F8-E7F8BC9A46BE}"/>
              </a:ext>
            </a:extLst>
          </p:cNvPr>
          <p:cNvSpPr/>
          <p:nvPr/>
        </p:nvSpPr>
        <p:spPr>
          <a:xfrm>
            <a:off x="6156960" y="2532484"/>
            <a:ext cx="5740742" cy="533764"/>
          </a:xfrm>
          <a:prstGeom prst="rect">
            <a:avLst/>
          </a:prstGeom>
          <a:solidFill>
            <a:schemeClr val="tx1">
              <a:lumMod val="90000"/>
              <a:lumOff val="10000"/>
            </a:schemeClr>
          </a:solidFill>
          <a:ln>
            <a:solidFill>
              <a:schemeClr val="bg1"/>
            </a:solidFill>
          </a:ln>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marL="0" marR="0" lvl="0" indent="0" algn="ctr" defTabSz="958850" rtl="0" eaLnBrk="0" fontAlgn="base" latinLnBrk="0" hangingPunct="0">
              <a:lnSpc>
                <a:spcPct val="100000"/>
              </a:lnSpc>
              <a:spcBef>
                <a:spcPts val="0"/>
              </a:spcBef>
              <a:spcAft>
                <a:spcPct val="0"/>
              </a:spcAft>
              <a:buClr>
                <a:srgbClr val="FFC600">
                  <a:lumMod val="75000"/>
                </a:srgbClr>
              </a:buClr>
              <a:buSzPct val="100000"/>
              <a:buFontTx/>
              <a:buNone/>
              <a:tabLst>
                <a:tab pos="457200" algn="l"/>
                <a:tab pos="914400" algn="l"/>
                <a:tab pos="1371600" algn="l"/>
                <a:tab pos="1828800" algn="l"/>
              </a:tabLst>
              <a:defRPr/>
            </a:pPr>
            <a:r>
              <a:rPr kumimoji="0" lang="en-US" sz="1800" b="1" i="0" u="none" strike="noStrike" kern="1200" cap="none" spc="0" normalizeH="0" baseline="0" noProof="0">
                <a:ln>
                  <a:noFill/>
                </a:ln>
                <a:solidFill>
                  <a:prstClr val="white"/>
                </a:solidFill>
                <a:effectLst/>
                <a:uLnTx/>
                <a:uFillTx/>
                <a:latin typeface="Arial" panose="020B0604020202020204"/>
                <a:ea typeface="+mn-ea"/>
                <a:cs typeface="+mn-cs"/>
              </a:rPr>
              <a:t>Print Automation  </a:t>
            </a:r>
          </a:p>
        </p:txBody>
      </p:sp>
      <p:sp>
        <p:nvSpPr>
          <p:cNvPr id="128" name="Rectangle 127">
            <a:extLst>
              <a:ext uri="{FF2B5EF4-FFF2-40B4-BE49-F238E27FC236}">
                <a16:creationId xmlns:a16="http://schemas.microsoft.com/office/drawing/2014/main" id="{5222B1A6-8286-AC42-B7DB-AFE83116CE1B}"/>
              </a:ext>
            </a:extLst>
          </p:cNvPr>
          <p:cNvSpPr/>
          <p:nvPr/>
        </p:nvSpPr>
        <p:spPr>
          <a:xfrm>
            <a:off x="6535422" y="3276341"/>
            <a:ext cx="2726769" cy="287670"/>
          </a:xfrm>
          <a:prstGeom prst="rect">
            <a:avLst/>
          </a:prstGeom>
          <a:noFill/>
          <a:ln>
            <a:noFill/>
          </a:ln>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marL="0" marR="0" lvl="0" indent="0" algn="ctr" defTabSz="958850" rtl="0" eaLnBrk="0" fontAlgn="base" latinLnBrk="0" hangingPunct="0">
              <a:lnSpc>
                <a:spcPct val="100000"/>
              </a:lnSpc>
              <a:spcBef>
                <a:spcPts val="0"/>
              </a:spcBef>
              <a:spcAft>
                <a:spcPct val="0"/>
              </a:spcAft>
              <a:buClr>
                <a:srgbClr val="FFC600">
                  <a:lumMod val="75000"/>
                </a:srgbClr>
              </a:buClr>
              <a:buSzPct val="100000"/>
              <a:buFontTx/>
              <a:buNone/>
              <a:tabLst>
                <a:tab pos="457200" algn="l"/>
                <a:tab pos="914400" algn="l"/>
                <a:tab pos="1371600" algn="l"/>
                <a:tab pos="1828800" algn="l"/>
              </a:tabLst>
              <a:defRPr/>
            </a:pPr>
            <a:r>
              <a:rPr kumimoji="0" lang="en-US" sz="1200" b="0" i="0" u="none" strike="noStrike" kern="1200" cap="none" spc="0" normalizeH="0" baseline="0" noProof="0">
                <a:ln>
                  <a:noFill/>
                </a:ln>
                <a:solidFill>
                  <a:srgbClr val="262626">
                    <a:lumMod val="90000"/>
                    <a:lumOff val="10000"/>
                  </a:srgbClr>
                </a:solidFill>
                <a:effectLst/>
                <a:uLnTx/>
                <a:uFillTx/>
                <a:latin typeface="Arial" panose="020B0604020202020204"/>
                <a:ea typeface="+mn-ea"/>
                <a:cs typeface="+mn-cs"/>
              </a:rPr>
              <a:t>Print Infrastructure &amp;           Management Platforms</a:t>
            </a:r>
          </a:p>
        </p:txBody>
      </p:sp>
      <p:sp>
        <p:nvSpPr>
          <p:cNvPr id="129" name="Rectangle 128">
            <a:extLst>
              <a:ext uri="{FF2B5EF4-FFF2-40B4-BE49-F238E27FC236}">
                <a16:creationId xmlns:a16="http://schemas.microsoft.com/office/drawing/2014/main" id="{9941EE62-4D28-344C-8E4F-448471B3242B}"/>
              </a:ext>
            </a:extLst>
          </p:cNvPr>
          <p:cNvSpPr/>
          <p:nvPr/>
        </p:nvSpPr>
        <p:spPr>
          <a:xfrm>
            <a:off x="9177484" y="3233477"/>
            <a:ext cx="2514405" cy="287670"/>
          </a:xfrm>
          <a:prstGeom prst="rect">
            <a:avLst/>
          </a:prstGeom>
          <a:noFill/>
          <a:ln>
            <a:noFill/>
          </a:ln>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marL="0" marR="0" lvl="0" indent="0" algn="ctr" defTabSz="958850" rtl="0" eaLnBrk="0" fontAlgn="base" latinLnBrk="0" hangingPunct="0">
              <a:lnSpc>
                <a:spcPct val="100000"/>
              </a:lnSpc>
              <a:spcBef>
                <a:spcPts val="0"/>
              </a:spcBef>
              <a:spcAft>
                <a:spcPct val="0"/>
              </a:spcAft>
              <a:buClr>
                <a:srgbClr val="FFC600">
                  <a:lumMod val="75000"/>
                </a:srgbClr>
              </a:buClr>
              <a:buSzPct val="100000"/>
              <a:buFontTx/>
              <a:buNone/>
              <a:tabLst>
                <a:tab pos="457200" algn="l"/>
                <a:tab pos="914400" algn="l"/>
                <a:tab pos="1371600" algn="l"/>
                <a:tab pos="1828800" algn="l"/>
              </a:tabLst>
              <a:defRPr/>
            </a:pPr>
            <a:r>
              <a:rPr kumimoji="0" lang="en-US" sz="1200" b="0" i="0" u="none" strike="noStrike" kern="1200" cap="none" spc="0" normalizeH="0" baseline="0" noProof="0">
                <a:ln>
                  <a:noFill/>
                </a:ln>
                <a:solidFill>
                  <a:srgbClr val="262626">
                    <a:lumMod val="90000"/>
                    <a:lumOff val="10000"/>
                  </a:srgbClr>
                </a:solidFill>
                <a:effectLst/>
                <a:uLnTx/>
                <a:uFillTx/>
                <a:latin typeface="Arial" panose="020B0604020202020204"/>
                <a:ea typeface="+mn-ea"/>
                <a:cs typeface="+mn-cs"/>
              </a:rPr>
              <a:t>Productivity Solutions</a:t>
            </a:r>
          </a:p>
        </p:txBody>
      </p:sp>
      <p:pic>
        <p:nvPicPr>
          <p:cNvPr id="20" name="Picture 19" descr="Logo&#10;&#10;Description automatically generated">
            <a:extLst>
              <a:ext uri="{FF2B5EF4-FFF2-40B4-BE49-F238E27FC236}">
                <a16:creationId xmlns:a16="http://schemas.microsoft.com/office/drawing/2014/main" id="{202954E8-601F-9F42-BF16-F282213F2B20}"/>
              </a:ext>
            </a:extLst>
          </p:cNvPr>
          <p:cNvPicPr>
            <a:picLocks noChangeAspect="1"/>
          </p:cNvPicPr>
          <p:nvPr/>
        </p:nvPicPr>
        <p:blipFill rotWithShape="1">
          <a:blip r:embed="rId5">
            <a:extLst>
              <a:ext uri="{28A0092B-C50C-407E-A947-70E740481C1C}">
                <a14:useLocalDpi xmlns:a14="http://schemas.microsoft.com/office/drawing/2010/main" val="0"/>
              </a:ext>
            </a:extLst>
          </a:blip>
          <a:srcRect l="16569" t="18005" r="16264" b="17527"/>
          <a:stretch/>
        </p:blipFill>
        <p:spPr>
          <a:xfrm>
            <a:off x="7091383" y="4694408"/>
            <a:ext cx="1479179" cy="1419739"/>
          </a:xfrm>
          <a:prstGeom prst="rect">
            <a:avLst/>
          </a:prstGeom>
        </p:spPr>
      </p:pic>
      <p:sp>
        <p:nvSpPr>
          <p:cNvPr id="124" name="Rectangle 123">
            <a:extLst>
              <a:ext uri="{FF2B5EF4-FFF2-40B4-BE49-F238E27FC236}">
                <a16:creationId xmlns:a16="http://schemas.microsoft.com/office/drawing/2014/main" id="{22579798-5637-5545-9727-21116D6DE1A1}"/>
              </a:ext>
            </a:extLst>
          </p:cNvPr>
          <p:cNvSpPr/>
          <p:nvPr/>
        </p:nvSpPr>
        <p:spPr>
          <a:xfrm>
            <a:off x="320656" y="2532484"/>
            <a:ext cx="5836304" cy="533764"/>
          </a:xfrm>
          <a:prstGeom prst="rect">
            <a:avLst/>
          </a:prstGeom>
          <a:solidFill>
            <a:srgbClr val="00558C"/>
          </a:solidFill>
          <a:ln>
            <a:solidFill>
              <a:schemeClr val="bg1"/>
            </a:solidFill>
          </a:ln>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marL="0" marR="0" lvl="0" indent="0" algn="ctr" defTabSz="958850" rtl="0" eaLnBrk="0" fontAlgn="base" latinLnBrk="0" hangingPunct="0">
              <a:lnSpc>
                <a:spcPct val="100000"/>
              </a:lnSpc>
              <a:spcBef>
                <a:spcPts val="0"/>
              </a:spcBef>
              <a:spcAft>
                <a:spcPct val="0"/>
              </a:spcAft>
              <a:buClr>
                <a:srgbClr val="FFC600">
                  <a:lumMod val="75000"/>
                </a:srgbClr>
              </a:buClr>
              <a:buSzPct val="100000"/>
              <a:buFontTx/>
              <a:buNone/>
              <a:tabLst>
                <a:tab pos="457200" algn="l"/>
                <a:tab pos="914400" algn="l"/>
                <a:tab pos="1371600" algn="l"/>
                <a:tab pos="1828800" algn="l"/>
              </a:tabLst>
              <a:defRPr/>
            </a:pPr>
            <a:r>
              <a:rPr kumimoji="0" lang="en-US" sz="1800" b="1" i="0" u="none" strike="noStrike" kern="1200" cap="none" spc="0" normalizeH="0" baseline="0" noProof="0">
                <a:ln>
                  <a:noFill/>
                </a:ln>
                <a:solidFill>
                  <a:prstClr val="white"/>
                </a:solidFill>
                <a:effectLst/>
                <a:uLnTx/>
                <a:uFillTx/>
                <a:latin typeface="Arial" panose="020B0604020202020204"/>
                <a:ea typeface="+mn-ea"/>
                <a:cs typeface="+mn-cs"/>
              </a:rPr>
              <a:t>Intelligent Automation  </a:t>
            </a:r>
          </a:p>
        </p:txBody>
      </p:sp>
      <p:sp>
        <p:nvSpPr>
          <p:cNvPr id="126" name="Rectangle 125">
            <a:extLst>
              <a:ext uri="{FF2B5EF4-FFF2-40B4-BE49-F238E27FC236}">
                <a16:creationId xmlns:a16="http://schemas.microsoft.com/office/drawing/2014/main" id="{549D96BA-A928-E249-BD5F-96E623B23AFF}"/>
              </a:ext>
            </a:extLst>
          </p:cNvPr>
          <p:cNvSpPr/>
          <p:nvPr/>
        </p:nvSpPr>
        <p:spPr>
          <a:xfrm>
            <a:off x="493469" y="3233477"/>
            <a:ext cx="2514405" cy="287670"/>
          </a:xfrm>
          <a:prstGeom prst="rect">
            <a:avLst/>
          </a:prstGeom>
          <a:noFill/>
          <a:ln>
            <a:noFill/>
          </a:ln>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marL="0" marR="0" lvl="0" indent="0" algn="ctr" defTabSz="958850" rtl="0" eaLnBrk="0" fontAlgn="base" latinLnBrk="0" hangingPunct="0">
              <a:lnSpc>
                <a:spcPct val="100000"/>
              </a:lnSpc>
              <a:spcBef>
                <a:spcPts val="0"/>
              </a:spcBef>
              <a:spcAft>
                <a:spcPct val="0"/>
              </a:spcAft>
              <a:buClr>
                <a:srgbClr val="FFC600">
                  <a:lumMod val="75000"/>
                </a:srgbClr>
              </a:buClr>
              <a:buSzPct val="100000"/>
              <a:buFontTx/>
              <a:buNone/>
              <a:tabLst>
                <a:tab pos="457200" algn="l"/>
                <a:tab pos="914400" algn="l"/>
                <a:tab pos="1371600" algn="l"/>
                <a:tab pos="1828800" algn="l"/>
              </a:tabLst>
              <a:defRPr/>
            </a:pPr>
            <a:r>
              <a:rPr kumimoji="0" lang="en-US" sz="1200" b="0" i="0" u="none" strike="noStrike" kern="1200" cap="none" spc="0" normalizeH="0" baseline="0" noProof="0">
                <a:ln>
                  <a:noFill/>
                </a:ln>
                <a:solidFill>
                  <a:srgbClr val="262626">
                    <a:lumMod val="90000"/>
                    <a:lumOff val="10000"/>
                  </a:srgbClr>
                </a:solidFill>
                <a:effectLst/>
                <a:uLnTx/>
                <a:uFillTx/>
                <a:latin typeface="Arial" panose="020B0604020202020204"/>
                <a:ea typeface="+mn-ea"/>
                <a:cs typeface="+mn-cs"/>
              </a:rPr>
              <a:t>Intelligent Automation Platform</a:t>
            </a:r>
          </a:p>
        </p:txBody>
      </p:sp>
      <p:sp>
        <p:nvSpPr>
          <p:cNvPr id="127" name="Rectangle 126">
            <a:extLst>
              <a:ext uri="{FF2B5EF4-FFF2-40B4-BE49-F238E27FC236}">
                <a16:creationId xmlns:a16="http://schemas.microsoft.com/office/drawing/2014/main" id="{506C2E9C-DF37-8C4C-BD8F-F76C0CC7A6F6}"/>
              </a:ext>
            </a:extLst>
          </p:cNvPr>
          <p:cNvSpPr/>
          <p:nvPr/>
        </p:nvSpPr>
        <p:spPr>
          <a:xfrm>
            <a:off x="3391930" y="3233477"/>
            <a:ext cx="2514405" cy="287670"/>
          </a:xfrm>
          <a:prstGeom prst="rect">
            <a:avLst/>
          </a:prstGeom>
          <a:noFill/>
          <a:ln>
            <a:noFill/>
          </a:ln>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marL="0" marR="0" lvl="0" indent="0" algn="ctr" defTabSz="958850" rtl="0" eaLnBrk="0" fontAlgn="base" latinLnBrk="0" hangingPunct="0">
              <a:lnSpc>
                <a:spcPct val="100000"/>
              </a:lnSpc>
              <a:spcBef>
                <a:spcPts val="0"/>
              </a:spcBef>
              <a:spcAft>
                <a:spcPct val="0"/>
              </a:spcAft>
              <a:buClr>
                <a:srgbClr val="FFC600">
                  <a:lumMod val="75000"/>
                </a:srgbClr>
              </a:buClr>
              <a:buSzPct val="100000"/>
              <a:buFontTx/>
              <a:buNone/>
              <a:tabLst>
                <a:tab pos="457200" algn="l"/>
                <a:tab pos="914400" algn="l"/>
                <a:tab pos="1371600" algn="l"/>
                <a:tab pos="1828800" algn="l"/>
              </a:tabLst>
              <a:defRPr/>
            </a:pPr>
            <a:r>
              <a:rPr kumimoji="0" lang="en-US" sz="1200" b="0" i="0" u="none" strike="noStrike" kern="1200" cap="none" spc="0" normalizeH="0" baseline="0" noProof="0">
                <a:ln>
                  <a:noFill/>
                </a:ln>
                <a:solidFill>
                  <a:srgbClr val="262626">
                    <a:lumMod val="90000"/>
                    <a:lumOff val="10000"/>
                  </a:srgbClr>
                </a:solidFill>
                <a:effectLst/>
                <a:uLnTx/>
                <a:uFillTx/>
                <a:latin typeface="Arial" panose="020B0604020202020204"/>
                <a:ea typeface="+mn-ea"/>
                <a:cs typeface="+mn-cs"/>
              </a:rPr>
              <a:t>Accounts Payable Solutions</a:t>
            </a:r>
          </a:p>
        </p:txBody>
      </p:sp>
      <p:pic>
        <p:nvPicPr>
          <p:cNvPr id="16" name="Picture 15" descr="Diagram&#10;&#10;Description automatically generated">
            <a:extLst>
              <a:ext uri="{FF2B5EF4-FFF2-40B4-BE49-F238E27FC236}">
                <a16:creationId xmlns:a16="http://schemas.microsoft.com/office/drawing/2014/main" id="{5D1B2CF9-CB1E-004F-AB93-166A3CEA0F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67814" y="3464418"/>
            <a:ext cx="2294128" cy="2506127"/>
          </a:xfrm>
          <a:prstGeom prst="rect">
            <a:avLst/>
          </a:prstGeom>
        </p:spPr>
      </p:pic>
      <p:pic>
        <p:nvPicPr>
          <p:cNvPr id="18" name="Picture 17" descr="Diagram&#10;&#10;Description automatically generated">
            <a:extLst>
              <a:ext uri="{FF2B5EF4-FFF2-40B4-BE49-F238E27FC236}">
                <a16:creationId xmlns:a16="http://schemas.microsoft.com/office/drawing/2014/main" id="{0D223620-B7CB-1E44-BADC-D19124F9DE7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4229" y="3456401"/>
            <a:ext cx="2294128" cy="2506127"/>
          </a:xfrm>
          <a:prstGeom prst="rect">
            <a:avLst/>
          </a:prstGeom>
        </p:spPr>
      </p:pic>
      <p:sp>
        <p:nvSpPr>
          <p:cNvPr id="7" name="Title 3">
            <a:extLst>
              <a:ext uri="{FF2B5EF4-FFF2-40B4-BE49-F238E27FC236}">
                <a16:creationId xmlns:a16="http://schemas.microsoft.com/office/drawing/2014/main" id="{163974E4-2B10-C74B-85CE-A80FC10581E6}"/>
              </a:ext>
            </a:extLst>
          </p:cNvPr>
          <p:cNvSpPr>
            <a:spLocks noGrp="1"/>
          </p:cNvSpPr>
          <p:nvPr>
            <p:ph type="title"/>
          </p:nvPr>
        </p:nvSpPr>
        <p:spPr/>
        <p:txBody>
          <a:bodyPr/>
          <a:lstStyle/>
          <a:p>
            <a:pPr algn="ctr"/>
            <a:r>
              <a:rPr lang="en-US" sz="3600" b="0">
                <a:latin typeface="Arial"/>
                <a:cs typeface="Arial"/>
              </a:rPr>
              <a:t>Our Automation Portfolio digitally transforms                        Content-Intensive Workflows…</a:t>
            </a:r>
            <a:br>
              <a:rPr lang="en-US" sz="3600" b="0">
                <a:latin typeface="Arial"/>
                <a:cs typeface="Arial"/>
              </a:rPr>
            </a:br>
            <a:r>
              <a:rPr lang="en-US" sz="3600" i="1">
                <a:latin typeface="Arial"/>
                <a:cs typeface="Arial"/>
              </a:rPr>
              <a:t>and differentiates us from the Competition</a:t>
            </a:r>
            <a:br>
              <a:rPr lang="en-US" sz="3600"/>
            </a:br>
            <a:endParaRPr lang="en-US" sz="3600" b="0" i="1">
              <a:solidFill>
                <a:schemeClr val="accent4"/>
              </a:solidFill>
              <a:latin typeface="Arial"/>
              <a:cs typeface="Arial"/>
            </a:endParaRPr>
          </a:p>
        </p:txBody>
      </p:sp>
      <p:pic>
        <p:nvPicPr>
          <p:cNvPr id="22" name="Picture 21" descr="A picture containing text, invertebrate, worm&#10;&#10;Description automatically generated">
            <a:extLst>
              <a:ext uri="{FF2B5EF4-FFF2-40B4-BE49-F238E27FC236}">
                <a16:creationId xmlns:a16="http://schemas.microsoft.com/office/drawing/2014/main" id="{545C1059-D93C-0947-9AB7-04DE51A4BFA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77961" y="5003387"/>
            <a:ext cx="920476" cy="920476"/>
          </a:xfrm>
          <a:prstGeom prst="rect">
            <a:avLst/>
          </a:prstGeom>
        </p:spPr>
      </p:pic>
      <p:pic>
        <p:nvPicPr>
          <p:cNvPr id="24" name="Picture 23" descr="A picture containing text, invertebrate&#10;&#10;Description automatically generated">
            <a:extLst>
              <a:ext uri="{FF2B5EF4-FFF2-40B4-BE49-F238E27FC236}">
                <a16:creationId xmlns:a16="http://schemas.microsoft.com/office/drawing/2014/main" id="{3D131820-C8FF-F841-BF78-039D5DB43E0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974448" y="3773932"/>
            <a:ext cx="920476" cy="920476"/>
          </a:xfrm>
          <a:prstGeom prst="rect">
            <a:avLst/>
          </a:prstGeom>
        </p:spPr>
      </p:pic>
      <p:sp>
        <p:nvSpPr>
          <p:cNvPr id="17" name="Rectangle 16">
            <a:extLst>
              <a:ext uri="{FF2B5EF4-FFF2-40B4-BE49-F238E27FC236}">
                <a16:creationId xmlns:a16="http://schemas.microsoft.com/office/drawing/2014/main" id="{9F338332-7EB0-3647-81CA-AA8806678853}"/>
              </a:ext>
            </a:extLst>
          </p:cNvPr>
          <p:cNvSpPr/>
          <p:nvPr/>
        </p:nvSpPr>
        <p:spPr>
          <a:xfrm>
            <a:off x="320656" y="2077304"/>
            <a:ext cx="11577045" cy="533764"/>
          </a:xfrm>
          <a:prstGeom prst="rect">
            <a:avLst/>
          </a:prstGeom>
          <a:solidFill>
            <a:schemeClr val="accent4"/>
          </a:solidFill>
          <a:ln>
            <a:solidFill>
              <a:schemeClr val="bg1"/>
            </a:solidFill>
          </a:ln>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marL="0" marR="0" lvl="0" indent="0" algn="ctr" defTabSz="958850" rtl="0" eaLnBrk="0" fontAlgn="base" latinLnBrk="0" hangingPunct="0">
              <a:lnSpc>
                <a:spcPct val="100000"/>
              </a:lnSpc>
              <a:spcBef>
                <a:spcPts val="0"/>
              </a:spcBef>
              <a:spcAft>
                <a:spcPct val="0"/>
              </a:spcAft>
              <a:buClr>
                <a:srgbClr val="FFC600">
                  <a:lumMod val="75000"/>
                </a:srgbClr>
              </a:buClr>
              <a:buSzPct val="100000"/>
              <a:buFontTx/>
              <a:buNone/>
              <a:tabLst>
                <a:tab pos="457200" algn="l"/>
                <a:tab pos="914400" algn="l"/>
                <a:tab pos="1371600" algn="l"/>
                <a:tab pos="1828800" algn="l"/>
              </a:tabLst>
              <a:defRPr/>
            </a:pPr>
            <a:r>
              <a:rPr kumimoji="0" lang="en-US" sz="1800" b="1" i="0" u="none" strike="noStrike" kern="1200" cap="none" spc="0" normalizeH="0" baseline="0" noProof="0">
                <a:ln>
                  <a:noFill/>
                </a:ln>
                <a:solidFill>
                  <a:prstClr val="white"/>
                </a:solidFill>
                <a:effectLst/>
                <a:uLnTx/>
                <a:uFillTx/>
                <a:latin typeface="Arial" panose="020B0604020202020204"/>
                <a:ea typeface="+mn-ea"/>
                <a:cs typeface="+mn-cs"/>
              </a:rPr>
              <a:t>Kofax Automation  </a:t>
            </a:r>
          </a:p>
        </p:txBody>
      </p:sp>
      <p:grpSp>
        <p:nvGrpSpPr>
          <p:cNvPr id="4" name="Group 3">
            <a:extLst>
              <a:ext uri="{FF2B5EF4-FFF2-40B4-BE49-F238E27FC236}">
                <a16:creationId xmlns:a16="http://schemas.microsoft.com/office/drawing/2014/main" id="{48BCC651-2661-E27B-7FFA-FDECEB627067}"/>
              </a:ext>
            </a:extLst>
          </p:cNvPr>
          <p:cNvGrpSpPr/>
          <p:nvPr/>
        </p:nvGrpSpPr>
        <p:grpSpPr>
          <a:xfrm>
            <a:off x="4150576" y="5711456"/>
            <a:ext cx="2884847" cy="980059"/>
            <a:chOff x="3198297" y="5752371"/>
            <a:chExt cx="2884847" cy="980059"/>
          </a:xfrm>
        </p:grpSpPr>
        <p:pic>
          <p:nvPicPr>
            <p:cNvPr id="2" name="Picture 1">
              <a:extLst>
                <a:ext uri="{FF2B5EF4-FFF2-40B4-BE49-F238E27FC236}">
                  <a16:creationId xmlns:a16="http://schemas.microsoft.com/office/drawing/2014/main" id="{02AB38A6-3F81-F4F9-647C-8DC54163F06C}"/>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3198297" y="5752371"/>
              <a:ext cx="1525711" cy="897477"/>
            </a:xfrm>
            <a:prstGeom prst="rect">
              <a:avLst/>
            </a:prstGeom>
            <a:ln>
              <a:noFill/>
            </a:ln>
            <a:effectLst>
              <a:outerShdw blurRad="292100" dist="139700" dir="2700000" algn="tl" rotWithShape="0">
                <a:srgbClr val="333333">
                  <a:alpha val="65000"/>
                </a:srgbClr>
              </a:outerShdw>
            </a:effectLst>
          </p:spPr>
        </p:pic>
        <p:sp>
          <p:nvSpPr>
            <p:cNvPr id="19" name="TextBox 18">
              <a:extLst>
                <a:ext uri="{FF2B5EF4-FFF2-40B4-BE49-F238E27FC236}">
                  <a16:creationId xmlns:a16="http://schemas.microsoft.com/office/drawing/2014/main" id="{24B0D294-C025-566C-F0A9-C6C29208457E}"/>
                </a:ext>
              </a:extLst>
            </p:cNvPr>
            <p:cNvSpPr txBox="1"/>
            <p:nvPr/>
          </p:nvSpPr>
          <p:spPr>
            <a:xfrm>
              <a:off x="4702752" y="5809100"/>
              <a:ext cx="1380392" cy="923330"/>
            </a:xfrm>
            <a:prstGeom prst="rect">
              <a:avLst/>
            </a:prstGeom>
            <a:noFill/>
          </p:spPr>
          <p:txBody>
            <a:bodyPr wrap="square">
              <a:spAutoFit/>
            </a:bodyPr>
            <a:lstStyle/>
            <a:p>
              <a:pPr algn="ctr"/>
              <a:r>
                <a:rPr lang="en-US" sz="1800" dirty="0">
                  <a:effectLst/>
                  <a:latin typeface="Calibri" panose="020F0502020204030204" pitchFamily="34" charset="0"/>
                  <a:ea typeface="Calibri" panose="020F0502020204030204" pitchFamily="34" charset="0"/>
                </a:rPr>
                <a:t>a global B2B e-invoicing network </a:t>
              </a:r>
              <a:endParaRPr lang="en-GB" dirty="0"/>
            </a:p>
          </p:txBody>
        </p:sp>
      </p:grpSp>
    </p:spTree>
    <p:custDataLst>
      <p:tags r:id="rId1"/>
    </p:custDataLst>
    <p:extLst>
      <p:ext uri="{BB962C8B-B14F-4D97-AF65-F5344CB8AC3E}">
        <p14:creationId xmlns:p14="http://schemas.microsoft.com/office/powerpoint/2010/main" val="106913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2B9D4D1-FDF6-4CDF-AD80-076E21B161DF}"/>
              </a:ext>
            </a:extLst>
          </p:cNvPr>
          <p:cNvSpPr>
            <a:spLocks noGrp="1"/>
          </p:cNvSpPr>
          <p:nvPr>
            <p:ph type="ctrTitle"/>
          </p:nvPr>
        </p:nvSpPr>
        <p:spPr/>
        <p:txBody>
          <a:bodyPr/>
          <a:lstStyle/>
          <a:p>
            <a:r>
              <a:rPr lang="en-AU" sz="5400" dirty="0" err="1"/>
              <a:t>Wifi</a:t>
            </a:r>
            <a:r>
              <a:rPr lang="en-AU" sz="5400" dirty="0"/>
              <a:t>: twelve</a:t>
            </a:r>
            <a:br>
              <a:rPr lang="en-AU" sz="5400" dirty="0"/>
            </a:br>
            <a:r>
              <a:rPr lang="en-AU" sz="5400" dirty="0"/>
              <a:t>12twelve</a:t>
            </a:r>
          </a:p>
        </p:txBody>
      </p:sp>
      <p:sp>
        <p:nvSpPr>
          <p:cNvPr id="3" name="Subtitle 2"/>
          <p:cNvSpPr>
            <a:spLocks noGrp="1"/>
          </p:cNvSpPr>
          <p:nvPr>
            <p:ph type="subTitle" idx="1"/>
          </p:nvPr>
        </p:nvSpPr>
        <p:spPr/>
        <p:txBody>
          <a:bodyPr/>
          <a:lstStyle/>
          <a:p>
            <a:endParaRPr lang="en-AU" sz="3600" spc="300" dirty="0"/>
          </a:p>
        </p:txBody>
      </p:sp>
      <p:pic>
        <p:nvPicPr>
          <p:cNvPr id="8" name="Picture Placeholder 7" descr="A person wearing glasses and smiling at the camera&#10;&#10;Description automatically generated">
            <a:extLst>
              <a:ext uri="{FF2B5EF4-FFF2-40B4-BE49-F238E27FC236}">
                <a16:creationId xmlns:a16="http://schemas.microsoft.com/office/drawing/2014/main" id="{D918FF26-AA23-4B0E-A097-C2A4EC47669E}"/>
              </a:ext>
            </a:extLst>
          </p:cNvPr>
          <p:cNvPicPr>
            <a:picLocks noGrp="1" noChangeAspect="1"/>
          </p:cNvPicPr>
          <p:nvPr>
            <p:ph type="pic" sz="quarter" idx="14"/>
          </p:nvPr>
        </p:nvPicPr>
        <p:blipFill rotWithShape="1">
          <a:blip r:embed="rId4"/>
          <a:srcRect t="24555" b="4374"/>
          <a:stretch/>
        </p:blipFill>
        <p:spPr>
          <a:xfrm>
            <a:off x="546888" y="5693973"/>
            <a:ext cx="964449" cy="868006"/>
          </a:xfrm>
        </p:spPr>
      </p:pic>
      <p:sp>
        <p:nvSpPr>
          <p:cNvPr id="4" name="Text Placeholder 3">
            <a:extLst>
              <a:ext uri="{FF2B5EF4-FFF2-40B4-BE49-F238E27FC236}">
                <a16:creationId xmlns:a16="http://schemas.microsoft.com/office/drawing/2014/main" id="{1B5C459A-AFFF-42F2-93F0-E0F248A2E2A1}"/>
              </a:ext>
            </a:extLst>
          </p:cNvPr>
          <p:cNvSpPr>
            <a:spLocks noGrp="1"/>
          </p:cNvSpPr>
          <p:nvPr>
            <p:ph type="body" sz="quarter" idx="15"/>
          </p:nvPr>
        </p:nvSpPr>
        <p:spPr/>
        <p:txBody>
          <a:bodyPr/>
          <a:lstStyle/>
          <a:p>
            <a:r>
              <a:rPr lang="en-US" dirty="0">
                <a:hlinkClick r:id="rId5">
                  <a:extLst>
                    <a:ext uri="{A12FA001-AC4F-418D-AE19-62706E023703}">
                      <ahyp:hlinkClr xmlns:ahyp="http://schemas.microsoft.com/office/drawing/2018/hyperlinkcolor" val="tx"/>
                    </a:ext>
                  </a:extLst>
                </a:hlinkClick>
              </a:rPr>
              <a:t>David.Wright@Kofax.com</a:t>
            </a:r>
            <a:endParaRPr lang="en-AU" dirty="0"/>
          </a:p>
        </p:txBody>
      </p:sp>
      <p:sp>
        <p:nvSpPr>
          <p:cNvPr id="5" name="Text Placeholder 4">
            <a:extLst>
              <a:ext uri="{FF2B5EF4-FFF2-40B4-BE49-F238E27FC236}">
                <a16:creationId xmlns:a16="http://schemas.microsoft.com/office/drawing/2014/main" id="{79B5623E-2234-4C3A-A807-B259978D1F34}"/>
              </a:ext>
            </a:extLst>
          </p:cNvPr>
          <p:cNvSpPr>
            <a:spLocks noGrp="1"/>
          </p:cNvSpPr>
          <p:nvPr>
            <p:ph type="body" sz="quarter" idx="16"/>
          </p:nvPr>
        </p:nvSpPr>
        <p:spPr/>
        <p:txBody>
          <a:bodyPr/>
          <a:lstStyle/>
          <a:p>
            <a:r>
              <a:rPr lang="en-US" dirty="0"/>
              <a:t>Partner Development Manager</a:t>
            </a:r>
            <a:endParaRPr lang="en-AU" dirty="0"/>
          </a:p>
          <a:p>
            <a:endParaRPr lang="en-AU" dirty="0"/>
          </a:p>
        </p:txBody>
      </p:sp>
    </p:spTree>
    <p:custDataLst>
      <p:tags r:id="rId1"/>
    </p:custDataLst>
    <p:extLst>
      <p:ext uri="{BB962C8B-B14F-4D97-AF65-F5344CB8AC3E}">
        <p14:creationId xmlns:p14="http://schemas.microsoft.com/office/powerpoint/2010/main" val="311630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B652A-EB24-EEE6-0598-0B144D4C3CF3}"/>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AC7179A1-BA7E-7970-36C8-C3C0FF586758}"/>
              </a:ext>
            </a:extLst>
          </p:cNvPr>
          <p:cNvSpPr>
            <a:spLocks noGrp="1"/>
          </p:cNvSpPr>
          <p:nvPr>
            <p:ph type="subTitle" idx="1"/>
          </p:nvPr>
        </p:nvSpPr>
        <p:spPr/>
        <p:txBody>
          <a:bodyPr/>
          <a:lstStyle/>
          <a:p>
            <a:endParaRPr lang="en-GB"/>
          </a:p>
        </p:txBody>
      </p:sp>
      <p:sp>
        <p:nvSpPr>
          <p:cNvPr id="4" name="Slide Number Placeholder 3">
            <a:extLst>
              <a:ext uri="{FF2B5EF4-FFF2-40B4-BE49-F238E27FC236}">
                <a16:creationId xmlns:a16="http://schemas.microsoft.com/office/drawing/2014/main" id="{F1B6F20B-00A4-E073-8475-8077FF70F563}"/>
              </a:ext>
            </a:extLst>
          </p:cNvPr>
          <p:cNvSpPr>
            <a:spLocks noGrp="1"/>
          </p:cNvSpPr>
          <p:nvPr>
            <p:ph type="sldNum" sz="quarter" idx="10"/>
          </p:nvPr>
        </p:nvSpPr>
        <p:spPr/>
        <p:txBody>
          <a:bodyPr/>
          <a:lstStyle/>
          <a:p>
            <a:fld id="{71D586D2-677B-458F-B417-DB589973A882}" type="slidenum">
              <a:rPr lang="en-US" smtClean="0"/>
              <a:pPr/>
              <a:t>3</a:t>
            </a:fld>
            <a:endParaRPr lang="en-US" dirty="0"/>
          </a:p>
        </p:txBody>
      </p:sp>
      <p:sp>
        <p:nvSpPr>
          <p:cNvPr id="5" name="Picture Placeholder 4">
            <a:extLst>
              <a:ext uri="{FF2B5EF4-FFF2-40B4-BE49-F238E27FC236}">
                <a16:creationId xmlns:a16="http://schemas.microsoft.com/office/drawing/2014/main" id="{4B353E75-8F02-095A-99BF-8BCB761B0600}"/>
              </a:ext>
            </a:extLst>
          </p:cNvPr>
          <p:cNvSpPr>
            <a:spLocks noGrp="1"/>
          </p:cNvSpPr>
          <p:nvPr>
            <p:ph type="pic" sz="quarter" idx="14"/>
          </p:nvPr>
        </p:nvSpPr>
        <p:spPr/>
      </p:sp>
      <p:sp>
        <p:nvSpPr>
          <p:cNvPr id="6" name="Text Placeholder 5">
            <a:extLst>
              <a:ext uri="{FF2B5EF4-FFF2-40B4-BE49-F238E27FC236}">
                <a16:creationId xmlns:a16="http://schemas.microsoft.com/office/drawing/2014/main" id="{3893B8DD-C86C-ECF6-3CB3-BF4A55D202D8}"/>
              </a:ext>
            </a:extLst>
          </p:cNvPr>
          <p:cNvSpPr>
            <a:spLocks noGrp="1"/>
          </p:cNvSpPr>
          <p:nvPr>
            <p:ph type="body" sz="quarter" idx="15"/>
          </p:nvPr>
        </p:nvSpPr>
        <p:spPr/>
        <p:txBody>
          <a:bodyPr/>
          <a:lstStyle/>
          <a:p>
            <a:endParaRPr lang="en-GB"/>
          </a:p>
        </p:txBody>
      </p:sp>
      <p:sp>
        <p:nvSpPr>
          <p:cNvPr id="7" name="Text Placeholder 6">
            <a:extLst>
              <a:ext uri="{FF2B5EF4-FFF2-40B4-BE49-F238E27FC236}">
                <a16:creationId xmlns:a16="http://schemas.microsoft.com/office/drawing/2014/main" id="{51BB45D1-5AE4-934C-801B-650AA9F5FA4E}"/>
              </a:ext>
            </a:extLst>
          </p:cNvPr>
          <p:cNvSpPr>
            <a:spLocks noGrp="1"/>
          </p:cNvSpPr>
          <p:nvPr>
            <p:ph type="body" sz="quarter" idx="16"/>
          </p:nvPr>
        </p:nvSpPr>
        <p:spPr/>
        <p:txBody>
          <a:bodyPr/>
          <a:lstStyle/>
          <a:p>
            <a:endParaRPr lang="en-GB"/>
          </a:p>
        </p:txBody>
      </p:sp>
    </p:spTree>
    <p:custDataLst>
      <p:tags r:id="rId1"/>
    </p:custDataLst>
    <p:extLst>
      <p:ext uri="{BB962C8B-B14F-4D97-AF65-F5344CB8AC3E}">
        <p14:creationId xmlns:p14="http://schemas.microsoft.com/office/powerpoint/2010/main" val="1346397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270733-A67F-91CF-3C5B-1CFA114A27BB}"/>
              </a:ext>
            </a:extLst>
          </p:cNvPr>
          <p:cNvSpPr>
            <a:spLocks noGrp="1"/>
          </p:cNvSpPr>
          <p:nvPr>
            <p:ph type="title"/>
          </p:nvPr>
        </p:nvSpPr>
        <p:spPr/>
        <p:txBody>
          <a:bodyPr/>
          <a:lstStyle/>
          <a:p>
            <a:r>
              <a:rPr lang="en-GB" dirty="0"/>
              <a:t>Agenda</a:t>
            </a:r>
          </a:p>
        </p:txBody>
      </p:sp>
      <p:sp>
        <p:nvSpPr>
          <p:cNvPr id="2" name="Slide Number Placeholder 1">
            <a:extLst>
              <a:ext uri="{FF2B5EF4-FFF2-40B4-BE49-F238E27FC236}">
                <a16:creationId xmlns:a16="http://schemas.microsoft.com/office/drawing/2014/main" id="{C336871D-DB5A-6DA8-B739-CDAB23752A5F}"/>
              </a:ext>
            </a:extLst>
          </p:cNvPr>
          <p:cNvSpPr>
            <a:spLocks noGrp="1"/>
          </p:cNvSpPr>
          <p:nvPr>
            <p:ph type="sldNum" sz="quarter" idx="10"/>
          </p:nvPr>
        </p:nvSpPr>
        <p:spPr/>
        <p:txBody>
          <a:bodyPr/>
          <a:lstStyle/>
          <a:p>
            <a:fld id="{71D586D2-677B-458F-B417-DB589973A882}" type="slidenum">
              <a:rPr lang="en-US" smtClean="0"/>
              <a:pPr/>
              <a:t>4</a:t>
            </a:fld>
            <a:endParaRPr lang="en-US" dirty="0"/>
          </a:p>
        </p:txBody>
      </p:sp>
      <p:sp>
        <p:nvSpPr>
          <p:cNvPr id="4" name="Text Placeholder 3">
            <a:extLst>
              <a:ext uri="{FF2B5EF4-FFF2-40B4-BE49-F238E27FC236}">
                <a16:creationId xmlns:a16="http://schemas.microsoft.com/office/drawing/2014/main" id="{A1A9A8E7-21E8-8693-C545-4DAEF57C8C79}"/>
              </a:ext>
            </a:extLst>
          </p:cNvPr>
          <p:cNvSpPr>
            <a:spLocks noGrp="1"/>
          </p:cNvSpPr>
          <p:nvPr>
            <p:ph type="body" sz="quarter" idx="14"/>
          </p:nvPr>
        </p:nvSpPr>
        <p:spPr/>
        <p:txBody>
          <a:bodyPr>
            <a:normAutofit lnSpcReduction="10000"/>
          </a:bodyPr>
          <a:lstStyle/>
          <a:p>
            <a:r>
              <a:rPr lang="en-GB" dirty="0"/>
              <a:t>Introduction</a:t>
            </a:r>
          </a:p>
          <a:p>
            <a:r>
              <a:rPr lang="en-GB" dirty="0"/>
              <a:t>Day 2 is hands on : 4 Kofax Experts covering the entire </a:t>
            </a:r>
            <a:r>
              <a:rPr lang="en-GB"/>
              <a:t>product portfolio</a:t>
            </a:r>
            <a:endParaRPr lang="en-GB" dirty="0"/>
          </a:p>
          <a:p>
            <a:r>
              <a:rPr lang="en-GB" dirty="0" err="1"/>
              <a:t>Hyperautomation</a:t>
            </a:r>
            <a:endParaRPr lang="en-GB" dirty="0"/>
          </a:p>
          <a:p>
            <a:r>
              <a:rPr lang="en-GB" dirty="0"/>
              <a:t>Where is Kofax Today?</a:t>
            </a:r>
          </a:p>
          <a:p>
            <a:r>
              <a:rPr lang="en-GB" dirty="0"/>
              <a:t>Roadmap themes</a:t>
            </a:r>
          </a:p>
          <a:p>
            <a:r>
              <a:rPr lang="en-GB" dirty="0"/>
              <a:t>Cloud</a:t>
            </a:r>
          </a:p>
          <a:p>
            <a:r>
              <a:rPr lang="en-GB" dirty="0"/>
              <a:t>AI and Accuracy</a:t>
            </a:r>
          </a:p>
          <a:p>
            <a:r>
              <a:rPr lang="en-GB" dirty="0"/>
              <a:t>Customer Experience, Continuous Engagement</a:t>
            </a:r>
          </a:p>
          <a:p>
            <a:endParaRPr lang="en-GB" dirty="0"/>
          </a:p>
          <a:p>
            <a:r>
              <a:rPr lang="en-GB" dirty="0"/>
              <a:t>Customer Engagement </a:t>
            </a:r>
          </a:p>
        </p:txBody>
      </p:sp>
      <p:sp>
        <p:nvSpPr>
          <p:cNvPr id="5" name="Text Placeholder 4">
            <a:extLst>
              <a:ext uri="{FF2B5EF4-FFF2-40B4-BE49-F238E27FC236}">
                <a16:creationId xmlns:a16="http://schemas.microsoft.com/office/drawing/2014/main" id="{5EED34A0-05E6-0F89-DB88-C2CB10AF8188}"/>
              </a:ext>
            </a:extLst>
          </p:cNvPr>
          <p:cNvSpPr>
            <a:spLocks noGrp="1"/>
          </p:cNvSpPr>
          <p:nvPr>
            <p:ph type="body" sz="quarter" idx="15"/>
          </p:nvPr>
        </p:nvSpPr>
        <p:spPr/>
        <p:txBody>
          <a:bodyPr/>
          <a:lstStyle/>
          <a:p>
            <a:endParaRPr lang="en-GB"/>
          </a:p>
        </p:txBody>
      </p:sp>
    </p:spTree>
    <p:custDataLst>
      <p:tags r:id="rId1"/>
    </p:custDataLst>
    <p:extLst>
      <p:ext uri="{BB962C8B-B14F-4D97-AF65-F5344CB8AC3E}">
        <p14:creationId xmlns:p14="http://schemas.microsoft.com/office/powerpoint/2010/main" val="39719788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FC16016-9832-4140-A38C-C787DE34DFAD}"/>
              </a:ext>
            </a:extLst>
          </p:cNvPr>
          <p:cNvSpPr>
            <a:spLocks noGrp="1"/>
          </p:cNvSpPr>
          <p:nvPr>
            <p:ph type="sldNum" sz="quarter" idx="11"/>
          </p:nvPr>
        </p:nvSpPr>
        <p:spPr/>
        <p:txBody>
          <a:bodyPr/>
          <a:lstStyle/>
          <a:p>
            <a:fld id="{71D586D2-677B-458F-B417-DB589973A882}" type="slidenum">
              <a:rPr lang="en-US" smtClean="0"/>
              <a:pPr/>
              <a:t>5</a:t>
            </a:fld>
            <a:endParaRPr lang="en-US" dirty="0"/>
          </a:p>
        </p:txBody>
      </p:sp>
      <p:sp>
        <p:nvSpPr>
          <p:cNvPr id="6" name="Title 5">
            <a:extLst>
              <a:ext uri="{FF2B5EF4-FFF2-40B4-BE49-F238E27FC236}">
                <a16:creationId xmlns:a16="http://schemas.microsoft.com/office/drawing/2014/main" id="{73A5B8F0-4F21-4613-847E-0BBC447521F3}"/>
              </a:ext>
            </a:extLst>
          </p:cNvPr>
          <p:cNvSpPr>
            <a:spLocks noGrp="1"/>
          </p:cNvSpPr>
          <p:nvPr>
            <p:ph type="title"/>
          </p:nvPr>
        </p:nvSpPr>
        <p:spPr/>
        <p:txBody>
          <a:bodyPr/>
          <a:lstStyle/>
          <a:p>
            <a:endParaRPr lang="en-AU"/>
          </a:p>
        </p:txBody>
      </p:sp>
      <p:pic>
        <p:nvPicPr>
          <p:cNvPr id="7" name="Picture 6">
            <a:extLst>
              <a:ext uri="{FF2B5EF4-FFF2-40B4-BE49-F238E27FC236}">
                <a16:creationId xmlns:a16="http://schemas.microsoft.com/office/drawing/2014/main" id="{625D7FEF-D06D-44FE-A20E-34DE2AAEADD2}"/>
              </a:ext>
            </a:extLst>
          </p:cNvPr>
          <p:cNvPicPr>
            <a:picLocks noChangeAspect="1"/>
          </p:cNvPicPr>
          <p:nvPr/>
        </p:nvPicPr>
        <p:blipFill>
          <a:blip r:embed="rId4"/>
          <a:stretch>
            <a:fillRect/>
          </a:stretch>
        </p:blipFill>
        <p:spPr>
          <a:xfrm>
            <a:off x="0" y="203765"/>
            <a:ext cx="12192000" cy="6450470"/>
          </a:xfrm>
          <a:prstGeom prst="rect">
            <a:avLst/>
          </a:prstGeom>
        </p:spPr>
      </p:pic>
      <p:grpSp>
        <p:nvGrpSpPr>
          <p:cNvPr id="12" name="Group 11">
            <a:extLst>
              <a:ext uri="{FF2B5EF4-FFF2-40B4-BE49-F238E27FC236}">
                <a16:creationId xmlns:a16="http://schemas.microsoft.com/office/drawing/2014/main" id="{E2A3E9D9-9DE7-6B67-A9B0-B19398858B6A}"/>
              </a:ext>
            </a:extLst>
          </p:cNvPr>
          <p:cNvGrpSpPr/>
          <p:nvPr/>
        </p:nvGrpSpPr>
        <p:grpSpPr>
          <a:xfrm>
            <a:off x="10528357" y="4605163"/>
            <a:ext cx="1565453" cy="1978650"/>
            <a:chOff x="10528357" y="4605163"/>
            <a:chExt cx="1565453" cy="1978650"/>
          </a:xfrm>
        </p:grpSpPr>
        <p:pic>
          <p:nvPicPr>
            <p:cNvPr id="5" name="Picture 4">
              <a:extLst>
                <a:ext uri="{FF2B5EF4-FFF2-40B4-BE49-F238E27FC236}">
                  <a16:creationId xmlns:a16="http://schemas.microsoft.com/office/drawing/2014/main" id="{B889E7B7-71B6-60C4-DD7D-6702B82C8AB5}"/>
                </a:ext>
              </a:extLst>
            </p:cNvPr>
            <p:cNvPicPr>
              <a:picLocks noChangeAspect="1"/>
            </p:cNvPicPr>
            <p:nvPr/>
          </p:nvPicPr>
          <p:blipFill>
            <a:blip r:embed="rId5"/>
            <a:stretch>
              <a:fillRect/>
            </a:stretch>
          </p:blipFill>
          <p:spPr>
            <a:xfrm>
              <a:off x="10778491" y="4605163"/>
              <a:ext cx="1315319" cy="1315319"/>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8F4FF7F4-A5A3-2268-12DC-7029167E84D5}"/>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11127159" y="5262822"/>
              <a:ext cx="910482" cy="914245"/>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18AD8EF6-BBAC-8F29-E5A5-71B53E4D302D}"/>
                </a:ext>
              </a:extLst>
            </p:cNvPr>
            <p:cNvPicPr>
              <a:picLocks noChangeAspect="1"/>
            </p:cNvPicPr>
            <p:nvPr/>
          </p:nvPicPr>
          <p:blipFill>
            <a:blip r:embed="rId7">
              <a:clrChange>
                <a:clrFrom>
                  <a:srgbClr val="000000"/>
                </a:clrFrom>
                <a:clrTo>
                  <a:srgbClr val="000000">
                    <a:alpha val="0"/>
                  </a:srgbClr>
                </a:clrTo>
              </a:clrChange>
            </a:blip>
            <a:stretch>
              <a:fillRect/>
            </a:stretch>
          </p:blipFill>
          <p:spPr>
            <a:xfrm>
              <a:off x="10528357" y="5673331"/>
              <a:ext cx="910482" cy="910482"/>
            </a:xfrm>
            <a:prstGeom prst="rect">
              <a:avLst/>
            </a:prstGeom>
            <a:ln>
              <a:noFill/>
            </a:ln>
            <a:effectLst>
              <a:outerShdw blurRad="292100" dist="139700" dir="2700000" algn="tl" rotWithShape="0">
                <a:srgbClr val="333333">
                  <a:alpha val="65000"/>
                </a:srgbClr>
              </a:outerShdw>
            </a:effectLst>
          </p:spPr>
        </p:pic>
      </p:grpSp>
    </p:spTree>
    <p:custDataLst>
      <p:tags r:id="rId1"/>
    </p:custDataLst>
    <p:extLst>
      <p:ext uri="{BB962C8B-B14F-4D97-AF65-F5344CB8AC3E}">
        <p14:creationId xmlns:p14="http://schemas.microsoft.com/office/powerpoint/2010/main" val="18434104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FA06A99-D518-5745-BB1B-0ACEFCAD5002}"/>
              </a:ext>
            </a:extLst>
          </p:cNvPr>
          <p:cNvSpPr/>
          <p:nvPr/>
        </p:nvSpPr>
        <p:spPr>
          <a:xfrm>
            <a:off x="663543" y="3486903"/>
            <a:ext cx="10974276" cy="792291"/>
          </a:xfrm>
          <a:prstGeom prst="rect">
            <a:avLst/>
          </a:prstGeom>
          <a:solidFill>
            <a:schemeClr val="bg1">
              <a:lumMod val="95000"/>
            </a:schemeClr>
          </a:solidFill>
          <a:ln>
            <a:noFill/>
          </a:ln>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marL="0" marR="0" lvl="0" indent="0" algn="ctr" defTabSz="958850" rtl="0" eaLnBrk="0" fontAlgn="base" latinLnBrk="0" hangingPunct="0">
              <a:lnSpc>
                <a:spcPct val="100000"/>
              </a:lnSpc>
              <a:spcBef>
                <a:spcPts val="0"/>
              </a:spcBef>
              <a:spcAft>
                <a:spcPct val="0"/>
              </a:spcAft>
              <a:buClr>
                <a:srgbClr val="E7B40B">
                  <a:lumMod val="75000"/>
                </a:srgbClr>
              </a:buClr>
              <a:buSzPct val="100000"/>
              <a:buFontTx/>
              <a:buNone/>
              <a:tabLst>
                <a:tab pos="457200" algn="l"/>
                <a:tab pos="914400" algn="l"/>
                <a:tab pos="1371600" algn="l"/>
                <a:tab pos="1828800" algn="l"/>
              </a:tabLst>
              <a:defRPr/>
            </a:pPr>
            <a:endParaRPr kumimoji="0" lang="en-US" sz="1000" b="1" i="0" u="none" strike="noStrike" kern="1200" cap="none" spc="0" normalizeH="0" baseline="0" noProof="0">
              <a:ln>
                <a:noFill/>
              </a:ln>
              <a:solidFill>
                <a:prstClr val="white"/>
              </a:solidFill>
              <a:effectLst/>
              <a:uLnTx/>
              <a:uFillTx/>
              <a:latin typeface="Arial"/>
              <a:ea typeface="+mn-ea"/>
              <a:cs typeface="+mn-cs"/>
            </a:endParaRPr>
          </a:p>
        </p:txBody>
      </p:sp>
      <p:sp>
        <p:nvSpPr>
          <p:cNvPr id="6" name="shp_FootNote">
            <a:extLst>
              <a:ext uri="{FF2B5EF4-FFF2-40B4-BE49-F238E27FC236}">
                <a16:creationId xmlns:a16="http://schemas.microsoft.com/office/drawing/2014/main" id="{CE7929E8-F9D0-214F-8149-8CFF61585671}"/>
              </a:ext>
            </a:extLst>
          </p:cNvPr>
          <p:cNvSpPr txBox="1"/>
          <p:nvPr/>
        </p:nvSpPr>
        <p:spPr>
          <a:xfrm>
            <a:off x="874246" y="6463049"/>
            <a:ext cx="4515971" cy="154127"/>
          </a:xfrm>
          <a:prstGeom prst="rect">
            <a:avLst/>
          </a:prstGeom>
          <a:noFill/>
        </p:spPr>
        <p:txBody>
          <a:bodyPr vert="horz" wrap="square" lIns="0" tIns="0" rIns="0" bIns="0" rtlCol="0" anchor="ctr">
            <a:noAutofit/>
          </a:bodyPr>
          <a:lstStyle>
            <a:defPPr>
              <a:defRPr lang="en-US"/>
            </a:defPPr>
            <a:lvl1pPr marL="406400" indent="-406400">
              <a:defRPr sz="800" i="1">
                <a:solidFill>
                  <a:schemeClr val="tx2"/>
                </a:solidFill>
              </a:defRPr>
            </a:lvl1pPr>
          </a:lstStyle>
          <a:p>
            <a:pPr marL="114300" marR="0" lvl="0" indent="-114300" algn="l" defTabSz="1018824"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chemeClr val="tx1">
                    <a:lumMod val="75000"/>
                    <a:lumOff val="25000"/>
                  </a:schemeClr>
                </a:solidFill>
                <a:effectLst/>
                <a:uLnTx/>
                <a:uFillTx/>
                <a:latin typeface="Arial"/>
                <a:ea typeface="+mn-ea"/>
                <a:cs typeface="+mn-cs"/>
              </a:rPr>
              <a:t>Source: IDC, Visual Capitalist, Gartner, Deloitte and McKinsey &amp; Company.</a:t>
            </a:r>
          </a:p>
        </p:txBody>
      </p:sp>
      <p:cxnSp>
        <p:nvCxnSpPr>
          <p:cNvPr id="7" name="Straight Connector 6">
            <a:extLst>
              <a:ext uri="{FF2B5EF4-FFF2-40B4-BE49-F238E27FC236}">
                <a16:creationId xmlns:a16="http://schemas.microsoft.com/office/drawing/2014/main" id="{504AEC24-E032-C24B-B19B-3DED401A0BF9}"/>
              </a:ext>
            </a:extLst>
          </p:cNvPr>
          <p:cNvCxnSpPr>
            <a:cxnSpLocks/>
          </p:cNvCxnSpPr>
          <p:nvPr/>
        </p:nvCxnSpPr>
        <p:spPr>
          <a:xfrm>
            <a:off x="663543" y="3266657"/>
            <a:ext cx="10974276" cy="0"/>
          </a:xfrm>
          <a:prstGeom prst="line">
            <a:avLst/>
          </a:prstGeom>
          <a:ln w="25400">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8C7BDC7-99DE-9C47-9FD5-8D352FD5CCB1}"/>
              </a:ext>
            </a:extLst>
          </p:cNvPr>
          <p:cNvSpPr txBox="1"/>
          <p:nvPr/>
        </p:nvSpPr>
        <p:spPr>
          <a:xfrm>
            <a:off x="673044" y="2277197"/>
            <a:ext cx="2148840" cy="831439"/>
          </a:xfrm>
          <a:prstGeom prst="rect">
            <a:avLst/>
          </a:prstGeom>
          <a:solidFill>
            <a:schemeClr val="accent2"/>
          </a:solidFill>
          <a:effectLst>
            <a:outerShdw blurRad="50800" dist="38100" dir="2700000" algn="tl" rotWithShape="0">
              <a:prstClr val="black">
                <a:alpha val="40000"/>
              </a:prstClr>
            </a:outerShdw>
          </a:effectLst>
        </p:spPr>
        <p:txBody>
          <a:bodyPr wrap="square" lIns="0" tIns="0" rIns="0" bIns="0" rtlCol="0" anchor="ctr" anchorCtr="0">
            <a:noAutofit/>
          </a:bodyPr>
          <a:lstStyle/>
          <a:p>
            <a:pPr marL="0" marR="0" lvl="0" indent="0" algn="ctr" defTabSz="1018824"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Arial"/>
                <a:ea typeface="+mn-ea"/>
                <a:cs typeface="+mn-cs"/>
              </a:rPr>
              <a:t>Digital Transformation Spend</a:t>
            </a:r>
          </a:p>
        </p:txBody>
      </p:sp>
      <p:sp>
        <p:nvSpPr>
          <p:cNvPr id="9" name="Oval 8">
            <a:extLst>
              <a:ext uri="{FF2B5EF4-FFF2-40B4-BE49-F238E27FC236}">
                <a16:creationId xmlns:a16="http://schemas.microsoft.com/office/drawing/2014/main" id="{36E6AC4E-FBA9-F54D-9776-24A18EABB89D}"/>
              </a:ext>
            </a:extLst>
          </p:cNvPr>
          <p:cNvSpPr/>
          <p:nvPr/>
        </p:nvSpPr>
        <p:spPr>
          <a:xfrm>
            <a:off x="513577" y="1932963"/>
            <a:ext cx="512114" cy="512114"/>
          </a:xfrm>
          <a:prstGeom prst="ellipse">
            <a:avLst/>
          </a:prstGeom>
          <a:solidFill>
            <a:schemeClr val="accent4"/>
          </a:solidFill>
          <a:ln>
            <a:noFill/>
          </a:ln>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marL="0" marR="0" lvl="0" indent="0" algn="ctr" defTabSz="958850" rtl="0" eaLnBrk="0" fontAlgn="base" latinLnBrk="0" hangingPunct="0">
              <a:lnSpc>
                <a:spcPct val="100000"/>
              </a:lnSpc>
              <a:spcBef>
                <a:spcPts val="0"/>
              </a:spcBef>
              <a:spcAft>
                <a:spcPct val="0"/>
              </a:spcAft>
              <a:buClr>
                <a:srgbClr val="E7B40B">
                  <a:lumMod val="75000"/>
                </a:srgbClr>
              </a:buClr>
              <a:buSzPct val="100000"/>
              <a:buFontTx/>
              <a:buNone/>
              <a:tabLst>
                <a:tab pos="457200" algn="l"/>
                <a:tab pos="914400" algn="l"/>
                <a:tab pos="1371600" algn="l"/>
                <a:tab pos="1828800" algn="l"/>
              </a:tabLst>
              <a:defRPr/>
            </a:pPr>
            <a:endParaRPr kumimoji="0" lang="en-US" sz="1000" b="1" i="0" u="none" strike="noStrike" kern="1200" cap="none" spc="0" normalizeH="0" baseline="0" noProof="0">
              <a:ln>
                <a:noFill/>
              </a:ln>
              <a:solidFill>
                <a:prstClr val="white"/>
              </a:solidFill>
              <a:effectLst/>
              <a:uLnTx/>
              <a:uFillTx/>
              <a:latin typeface="Arial"/>
              <a:ea typeface="+mn-ea"/>
              <a:cs typeface="+mn-cs"/>
            </a:endParaRPr>
          </a:p>
        </p:txBody>
      </p:sp>
      <p:sp>
        <p:nvSpPr>
          <p:cNvPr id="10" name="TextBox 9">
            <a:extLst>
              <a:ext uri="{FF2B5EF4-FFF2-40B4-BE49-F238E27FC236}">
                <a16:creationId xmlns:a16="http://schemas.microsoft.com/office/drawing/2014/main" id="{0E473341-7630-FE4D-909B-FC9E34401E59}"/>
              </a:ext>
            </a:extLst>
          </p:cNvPr>
          <p:cNvSpPr txBox="1"/>
          <p:nvPr/>
        </p:nvSpPr>
        <p:spPr>
          <a:xfrm>
            <a:off x="673044" y="4558459"/>
            <a:ext cx="2148840" cy="1019049"/>
          </a:xfrm>
          <a:prstGeom prst="rect">
            <a:avLst/>
          </a:prstGeom>
          <a:solidFill>
            <a:schemeClr val="bg1">
              <a:lumMod val="95000"/>
            </a:schemeClr>
          </a:solidFill>
          <a:effectLst>
            <a:outerShdw blurRad="50800" dist="38100" dir="2700000" algn="tl" rotWithShape="0">
              <a:prstClr val="black">
                <a:alpha val="40000"/>
              </a:prstClr>
            </a:outerShdw>
          </a:effectLst>
        </p:spPr>
        <p:txBody>
          <a:bodyPr wrap="square" lIns="0" tIns="0" rIns="0" bIns="0" rtlCol="0" anchor="ctr" anchorCtr="0">
            <a:noAutofit/>
          </a:bodyPr>
          <a:lstStyle/>
          <a:p>
            <a:pPr marL="0" marR="0" lvl="0" indent="0" algn="ctr" defTabSz="1018824"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Arial"/>
                <a:ea typeface="+mn-ea"/>
                <a:cs typeface="Arial"/>
              </a:rPr>
              <a:t>Annual </a:t>
            </a:r>
            <a:r>
              <a:rPr kumimoji="0" lang="en-US" sz="1000" b="1" i="0" u="none" strike="noStrike" kern="1200" cap="none" spc="0" normalizeH="0" baseline="0" noProof="0">
                <a:ln>
                  <a:noFill/>
                </a:ln>
                <a:solidFill>
                  <a:prstClr val="black"/>
                </a:solidFill>
                <a:effectLst/>
                <a:uLnTx/>
                <a:uFillTx/>
                <a:latin typeface="Arial"/>
                <a:ea typeface="+mn-ea"/>
                <a:cs typeface="Arial"/>
              </a:rPr>
              <a:t>Direct Digital Transformation spend by 2025</a:t>
            </a:r>
            <a:r>
              <a:rPr kumimoji="0" lang="en-US" sz="1000" b="0" i="0" u="none" strike="noStrike" kern="1200" cap="none" spc="0" normalizeH="0" baseline="0" noProof="0">
                <a:ln>
                  <a:noFill/>
                </a:ln>
                <a:solidFill>
                  <a:prstClr val="black"/>
                </a:solidFill>
                <a:effectLst/>
                <a:uLnTx/>
                <a:uFillTx/>
                <a:latin typeface="Arial"/>
                <a:ea typeface="+mn-ea"/>
                <a:cs typeface="Arial"/>
              </a:rPr>
              <a:t>, </a:t>
            </a:r>
            <a:br>
              <a:rPr kumimoji="0" lang="en-US" sz="1000" b="0" i="0" u="none" strike="noStrike" kern="1200" cap="none" spc="0" normalizeH="0" baseline="0" noProof="0">
                <a:ln>
                  <a:noFill/>
                </a:ln>
                <a:solidFill>
                  <a:prstClr val="black"/>
                </a:solidFill>
                <a:effectLst/>
                <a:uLnTx/>
                <a:uFillTx/>
                <a:latin typeface="Arial"/>
                <a:ea typeface="+mn-ea"/>
                <a:cs typeface="Arial"/>
              </a:rPr>
            </a:br>
            <a:r>
              <a:rPr kumimoji="0" lang="en-US" sz="1000" b="0" i="0" u="none" strike="noStrike" kern="1200" cap="none" spc="0" normalizeH="0" baseline="0" noProof="0">
                <a:ln>
                  <a:noFill/>
                </a:ln>
                <a:solidFill>
                  <a:prstClr val="black"/>
                </a:solidFill>
                <a:effectLst/>
                <a:uLnTx/>
                <a:uFillTx/>
                <a:latin typeface="Arial"/>
                <a:ea typeface="+mn-ea"/>
                <a:cs typeface="Arial"/>
              </a:rPr>
              <a:t>which is a 16.4% CAGR between</a:t>
            </a:r>
            <a:br>
              <a:rPr kumimoji="0" lang="en-US" sz="1000" b="0" i="0" u="none" strike="noStrike" kern="1200" cap="none" spc="0" normalizeH="0" baseline="0" noProof="0">
                <a:ln>
                  <a:noFill/>
                </a:ln>
                <a:solidFill>
                  <a:prstClr val="black"/>
                </a:solidFill>
                <a:effectLst/>
                <a:uLnTx/>
                <a:uFillTx/>
                <a:latin typeface="Arial"/>
                <a:ea typeface="+mn-ea"/>
                <a:cs typeface="Arial"/>
              </a:rPr>
            </a:br>
            <a:r>
              <a:rPr kumimoji="0" lang="en-US" sz="1000" b="0" i="0" u="none" strike="noStrike" kern="1200" cap="none" spc="0" normalizeH="0" baseline="0" noProof="0">
                <a:ln>
                  <a:noFill/>
                </a:ln>
                <a:solidFill>
                  <a:prstClr val="black"/>
                </a:solidFill>
                <a:effectLst/>
                <a:uLnTx/>
                <a:uFillTx/>
                <a:latin typeface="Arial"/>
                <a:ea typeface="+mn-ea"/>
                <a:cs typeface="Arial"/>
              </a:rPr>
              <a:t> 2021 and 2025</a:t>
            </a:r>
          </a:p>
        </p:txBody>
      </p:sp>
      <p:pic>
        <p:nvPicPr>
          <p:cNvPr id="11" name="Picture 10">
            <a:extLst>
              <a:ext uri="{FF2B5EF4-FFF2-40B4-BE49-F238E27FC236}">
                <a16:creationId xmlns:a16="http://schemas.microsoft.com/office/drawing/2014/main" id="{E2588412-340E-9A4D-9F19-865DF5DFC75E}"/>
              </a:ext>
            </a:extLst>
          </p:cNvPr>
          <p:cNvPicPr>
            <a:picLocks noChangeAspect="1"/>
          </p:cNvPicPr>
          <p:nvPr/>
        </p:nvPicPr>
        <p:blipFill>
          <a:blip r:embed="rId3" cstate="print">
            <a:clrChange>
              <a:clrFrom>
                <a:srgbClr val="F4F4F6"/>
              </a:clrFrom>
              <a:clrTo>
                <a:srgbClr val="F4F4F6">
                  <a:alpha val="0"/>
                </a:srgbClr>
              </a:clrTo>
            </a:clrChange>
            <a:extLst>
              <a:ext uri="{28A0092B-C50C-407E-A947-70E740481C1C}">
                <a14:useLocalDpi xmlns:a14="http://schemas.microsoft.com/office/drawing/2010/main"/>
              </a:ext>
            </a:extLst>
          </a:blip>
          <a:stretch>
            <a:fillRect/>
          </a:stretch>
        </p:blipFill>
        <p:spPr>
          <a:xfrm>
            <a:off x="536281" y="1978470"/>
            <a:ext cx="466706" cy="421101"/>
          </a:xfrm>
          <a:prstGeom prst="rect">
            <a:avLst/>
          </a:prstGeom>
        </p:spPr>
      </p:pic>
      <p:sp>
        <p:nvSpPr>
          <p:cNvPr id="12" name="TextBox 11">
            <a:extLst>
              <a:ext uri="{FF2B5EF4-FFF2-40B4-BE49-F238E27FC236}">
                <a16:creationId xmlns:a16="http://schemas.microsoft.com/office/drawing/2014/main" id="{65426DE0-CF0E-3645-A4FA-31DF3F49148D}"/>
              </a:ext>
            </a:extLst>
          </p:cNvPr>
          <p:cNvSpPr txBox="1"/>
          <p:nvPr/>
        </p:nvSpPr>
        <p:spPr>
          <a:xfrm>
            <a:off x="2860650" y="2277197"/>
            <a:ext cx="2148840" cy="831439"/>
          </a:xfrm>
          <a:prstGeom prst="rect">
            <a:avLst/>
          </a:prstGeom>
          <a:solidFill>
            <a:schemeClr val="accent5"/>
          </a:solidFill>
          <a:effectLst>
            <a:outerShdw blurRad="50800" dist="38100" dir="2700000" algn="tl" rotWithShape="0">
              <a:prstClr val="black">
                <a:alpha val="40000"/>
              </a:prstClr>
            </a:outerShdw>
          </a:effectLst>
        </p:spPr>
        <p:txBody>
          <a:bodyPr wrap="square" lIns="0" tIns="0" rIns="0" bIns="0" rtlCol="0" anchor="ctr" anchorCtr="0">
            <a:noAutofit/>
          </a:bodyPr>
          <a:lstStyle/>
          <a:p>
            <a:pPr marL="0" marR="0" lvl="0" indent="0" algn="ctr" defTabSz="1018824"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Arial"/>
                <a:ea typeface="+mn-ea"/>
                <a:cs typeface="+mn-cs"/>
              </a:rPr>
              <a:t>Exponential Growth in Business Data</a:t>
            </a:r>
          </a:p>
        </p:txBody>
      </p:sp>
      <p:sp>
        <p:nvSpPr>
          <p:cNvPr id="13" name="TextBox 12">
            <a:extLst>
              <a:ext uri="{FF2B5EF4-FFF2-40B4-BE49-F238E27FC236}">
                <a16:creationId xmlns:a16="http://schemas.microsoft.com/office/drawing/2014/main" id="{F8C23476-06EE-6B4D-A4A9-99A1C7811B11}"/>
              </a:ext>
            </a:extLst>
          </p:cNvPr>
          <p:cNvSpPr txBox="1"/>
          <p:nvPr/>
        </p:nvSpPr>
        <p:spPr>
          <a:xfrm>
            <a:off x="2860651" y="4558459"/>
            <a:ext cx="2148840" cy="1019038"/>
          </a:xfrm>
          <a:prstGeom prst="rect">
            <a:avLst/>
          </a:prstGeom>
          <a:solidFill>
            <a:schemeClr val="bg1">
              <a:lumMod val="95000"/>
            </a:schemeClr>
          </a:solidFill>
          <a:effectLst>
            <a:outerShdw blurRad="50800" dist="38100" dir="2700000" algn="tl" rotWithShape="0">
              <a:prstClr val="black">
                <a:alpha val="40000"/>
              </a:prstClr>
            </a:outerShdw>
          </a:effectLst>
        </p:spPr>
        <p:txBody>
          <a:bodyPr wrap="square" lIns="0" tIns="0" rIns="0" bIns="0" rtlCol="0" anchor="ctr" anchorCtr="0">
            <a:noAutofit/>
          </a:bodyPr>
          <a:lstStyle/>
          <a:p>
            <a:pPr marL="0" marR="0" lvl="0" indent="0" algn="ctr" defTabSz="1018824"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prstClr val="black"/>
                </a:solidFill>
                <a:effectLst/>
                <a:uLnTx/>
                <a:uFillTx/>
                <a:latin typeface="Arial"/>
                <a:ea typeface="+mn-ea"/>
                <a:cs typeface="+mn-cs"/>
              </a:rPr>
              <a:t>Volume of data 2x every 2 years </a:t>
            </a:r>
            <a:r>
              <a:rPr kumimoji="0" lang="en-US" sz="1000" b="0" i="0" u="none" strike="noStrike" kern="1200" cap="none" spc="0" normalizeH="0" baseline="0" noProof="0">
                <a:ln>
                  <a:noFill/>
                </a:ln>
                <a:solidFill>
                  <a:prstClr val="black"/>
                </a:solidFill>
                <a:effectLst/>
                <a:uLnTx/>
                <a:uFillTx/>
                <a:latin typeface="Arial"/>
                <a:ea typeface="+mn-ea"/>
                <a:cs typeface="+mn-cs"/>
              </a:rPr>
              <a:t>driven by advanced technologies such as Cloud, IoT, Sensors, Mobile &amp; AR/VR</a:t>
            </a:r>
          </a:p>
        </p:txBody>
      </p:sp>
      <p:sp>
        <p:nvSpPr>
          <p:cNvPr id="14" name="TextBox 13">
            <a:extLst>
              <a:ext uri="{FF2B5EF4-FFF2-40B4-BE49-F238E27FC236}">
                <a16:creationId xmlns:a16="http://schemas.microsoft.com/office/drawing/2014/main" id="{7126E38E-0BA2-FD4B-A392-973B438B300B}"/>
              </a:ext>
            </a:extLst>
          </p:cNvPr>
          <p:cNvSpPr txBox="1"/>
          <p:nvPr/>
        </p:nvSpPr>
        <p:spPr>
          <a:xfrm>
            <a:off x="3132232" y="3515568"/>
            <a:ext cx="1605677" cy="707886"/>
          </a:xfrm>
          <a:prstGeom prst="rect">
            <a:avLst/>
          </a:prstGeom>
          <a:noFill/>
        </p:spPr>
        <p:txBody>
          <a:bodyPr wrap="square">
            <a:spAutoFit/>
          </a:bodyPr>
          <a:lstStyle/>
          <a:p>
            <a:pPr marL="0" marR="0" lvl="0" indent="0" algn="ctr" defTabSz="1018824" rtl="0" eaLnBrk="1" fontAlgn="auto" latinLnBrk="0" hangingPunct="1">
              <a:lnSpc>
                <a:spcPct val="100000"/>
              </a:lnSpc>
              <a:spcBef>
                <a:spcPts val="0"/>
              </a:spcBef>
              <a:spcAft>
                <a:spcPts val="600"/>
              </a:spcAft>
              <a:buClrTx/>
              <a:buSzTx/>
              <a:buFontTx/>
              <a:buNone/>
              <a:tabLst/>
              <a:defRPr/>
            </a:pPr>
            <a:r>
              <a:rPr kumimoji="0" lang="en-US" sz="2000" b="1" i="0" u="none" strike="noStrike" kern="1200" cap="none" spc="0" normalizeH="0" baseline="0" noProof="0">
                <a:ln>
                  <a:noFill/>
                </a:ln>
                <a:solidFill>
                  <a:srgbClr val="00558C"/>
                </a:solidFill>
                <a:effectLst/>
                <a:uLnTx/>
                <a:uFillTx/>
                <a:latin typeface="Arial"/>
                <a:ea typeface="+mn-ea"/>
                <a:cs typeface="+mn-cs"/>
              </a:rPr>
              <a:t>2x Every </a:t>
            </a:r>
            <a:br>
              <a:rPr kumimoji="0" lang="en-US" sz="2000" b="1" i="0" u="none" strike="noStrike" kern="1200" cap="none" spc="0" normalizeH="0" baseline="0" noProof="0">
                <a:ln>
                  <a:noFill/>
                </a:ln>
                <a:solidFill>
                  <a:srgbClr val="00558C"/>
                </a:solidFill>
                <a:effectLst/>
                <a:uLnTx/>
                <a:uFillTx/>
                <a:latin typeface="Arial"/>
                <a:ea typeface="+mn-ea"/>
                <a:cs typeface="+mn-cs"/>
              </a:rPr>
            </a:br>
            <a:r>
              <a:rPr kumimoji="0" lang="en-US" sz="2000" b="1" i="0" u="none" strike="noStrike" kern="1200" cap="none" spc="0" normalizeH="0" baseline="0" noProof="0">
                <a:ln>
                  <a:noFill/>
                </a:ln>
                <a:solidFill>
                  <a:srgbClr val="00558C"/>
                </a:solidFill>
                <a:effectLst/>
                <a:uLnTx/>
                <a:uFillTx/>
                <a:latin typeface="Arial"/>
                <a:ea typeface="+mn-ea"/>
                <a:cs typeface="+mn-cs"/>
              </a:rPr>
              <a:t>2 Years</a:t>
            </a:r>
          </a:p>
        </p:txBody>
      </p:sp>
      <p:sp>
        <p:nvSpPr>
          <p:cNvPr id="15" name="Oval 14">
            <a:extLst>
              <a:ext uri="{FF2B5EF4-FFF2-40B4-BE49-F238E27FC236}">
                <a16:creationId xmlns:a16="http://schemas.microsoft.com/office/drawing/2014/main" id="{0222C714-F449-0145-B59E-D45BF9C4378E}"/>
              </a:ext>
            </a:extLst>
          </p:cNvPr>
          <p:cNvSpPr/>
          <p:nvPr/>
        </p:nvSpPr>
        <p:spPr>
          <a:xfrm>
            <a:off x="2704373" y="1974528"/>
            <a:ext cx="512114" cy="512114"/>
          </a:xfrm>
          <a:prstGeom prst="ellipse">
            <a:avLst/>
          </a:prstGeom>
          <a:solidFill>
            <a:schemeClr val="accent4"/>
          </a:solidFill>
          <a:ln>
            <a:noFill/>
          </a:ln>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marL="0" marR="0" lvl="0" indent="0" algn="ctr" defTabSz="958850" rtl="0" eaLnBrk="0" fontAlgn="base" latinLnBrk="0" hangingPunct="0">
              <a:lnSpc>
                <a:spcPct val="100000"/>
              </a:lnSpc>
              <a:spcBef>
                <a:spcPts val="0"/>
              </a:spcBef>
              <a:spcAft>
                <a:spcPct val="0"/>
              </a:spcAft>
              <a:buClr>
                <a:srgbClr val="E7B40B">
                  <a:lumMod val="75000"/>
                </a:srgbClr>
              </a:buClr>
              <a:buSzPct val="100000"/>
              <a:buFontTx/>
              <a:buNone/>
              <a:tabLst>
                <a:tab pos="457200" algn="l"/>
                <a:tab pos="914400" algn="l"/>
                <a:tab pos="1371600" algn="l"/>
                <a:tab pos="1828800" algn="l"/>
              </a:tabLst>
              <a:defRPr/>
            </a:pPr>
            <a:endParaRPr kumimoji="0" lang="en-US" sz="1000" b="1" i="0" u="none" strike="noStrike" kern="1200" cap="none" spc="0" normalizeH="0" baseline="0" noProof="0">
              <a:ln>
                <a:noFill/>
              </a:ln>
              <a:solidFill>
                <a:prstClr val="white"/>
              </a:solidFill>
              <a:effectLst/>
              <a:uLnTx/>
              <a:uFillTx/>
              <a:latin typeface="Arial"/>
              <a:ea typeface="+mn-ea"/>
              <a:cs typeface="+mn-cs"/>
            </a:endParaRPr>
          </a:p>
        </p:txBody>
      </p:sp>
      <p:pic>
        <p:nvPicPr>
          <p:cNvPr id="16" name="Picture 15">
            <a:extLst>
              <a:ext uri="{FF2B5EF4-FFF2-40B4-BE49-F238E27FC236}">
                <a16:creationId xmlns:a16="http://schemas.microsoft.com/office/drawing/2014/main" id="{F70DE33C-8083-9949-AF9B-21131D2CE259}"/>
              </a:ext>
            </a:extLst>
          </p:cNvPr>
          <p:cNvPicPr>
            <a:picLocks noChangeAspect="1"/>
          </p:cNvPicPr>
          <p:nvPr/>
        </p:nvPicPr>
        <p:blipFill>
          <a:blip r:embed="rId4" cstate="print">
            <a:clrChange>
              <a:clrFrom>
                <a:srgbClr val="F4F4F6"/>
              </a:clrFrom>
              <a:clrTo>
                <a:srgbClr val="F4F4F6">
                  <a:alpha val="0"/>
                </a:srgbClr>
              </a:clrTo>
            </a:clrChange>
            <a:extLst>
              <a:ext uri="{28A0092B-C50C-407E-A947-70E740481C1C}">
                <a14:useLocalDpi xmlns:a14="http://schemas.microsoft.com/office/drawing/2010/main"/>
              </a:ext>
            </a:extLst>
          </a:blip>
          <a:stretch>
            <a:fillRect/>
          </a:stretch>
        </p:blipFill>
        <p:spPr>
          <a:xfrm>
            <a:off x="2696011" y="1999219"/>
            <a:ext cx="528839" cy="462733"/>
          </a:xfrm>
          <a:prstGeom prst="rect">
            <a:avLst/>
          </a:prstGeom>
        </p:spPr>
      </p:pic>
      <p:sp>
        <p:nvSpPr>
          <p:cNvPr id="17" name="TextBox 16">
            <a:extLst>
              <a:ext uri="{FF2B5EF4-FFF2-40B4-BE49-F238E27FC236}">
                <a16:creationId xmlns:a16="http://schemas.microsoft.com/office/drawing/2014/main" id="{4AE4963B-6869-F448-8B92-98C9846CA6C3}"/>
              </a:ext>
            </a:extLst>
          </p:cNvPr>
          <p:cNvSpPr txBox="1"/>
          <p:nvPr/>
        </p:nvSpPr>
        <p:spPr>
          <a:xfrm>
            <a:off x="5057759" y="2277197"/>
            <a:ext cx="2148840" cy="831439"/>
          </a:xfrm>
          <a:prstGeom prst="rect">
            <a:avLst/>
          </a:prstGeom>
          <a:solidFill>
            <a:schemeClr val="accent1"/>
          </a:solidFill>
          <a:effectLst>
            <a:outerShdw blurRad="50800" dist="38100" dir="2700000" algn="tl" rotWithShape="0">
              <a:prstClr val="black">
                <a:alpha val="40000"/>
              </a:prstClr>
            </a:outerShdw>
          </a:effectLst>
        </p:spPr>
        <p:txBody>
          <a:bodyPr wrap="square" lIns="0" tIns="0" rIns="0" bIns="0" rtlCol="0" anchor="ctr" anchorCtr="0">
            <a:noAutofit/>
          </a:bodyPr>
          <a:lstStyle/>
          <a:p>
            <a:pPr marL="0" marR="0" lvl="0" indent="0" algn="ctr" defTabSz="1018824"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Arial"/>
                <a:ea typeface="+mn-ea"/>
                <a:cs typeface="+mn-cs"/>
              </a:rPr>
              <a:t>Automation Convergence and Democratization</a:t>
            </a:r>
          </a:p>
        </p:txBody>
      </p:sp>
      <p:sp>
        <p:nvSpPr>
          <p:cNvPr id="18" name="TextBox 17">
            <a:extLst>
              <a:ext uri="{FF2B5EF4-FFF2-40B4-BE49-F238E27FC236}">
                <a16:creationId xmlns:a16="http://schemas.microsoft.com/office/drawing/2014/main" id="{4DA43B45-E4A5-E744-887E-37D2D89CA74D}"/>
              </a:ext>
            </a:extLst>
          </p:cNvPr>
          <p:cNvSpPr txBox="1"/>
          <p:nvPr/>
        </p:nvSpPr>
        <p:spPr>
          <a:xfrm>
            <a:off x="6377302" y="4558459"/>
            <a:ext cx="829298" cy="1014633"/>
          </a:xfrm>
          <a:prstGeom prst="rect">
            <a:avLst/>
          </a:prstGeom>
          <a:solidFill>
            <a:schemeClr val="bg1">
              <a:lumMod val="95000"/>
            </a:schemeClr>
          </a:solidFill>
          <a:effectLst>
            <a:outerShdw blurRad="50800" dist="38100" dir="2700000" algn="tl" rotWithShape="0">
              <a:prstClr val="black">
                <a:alpha val="40000"/>
              </a:prstClr>
            </a:outerShdw>
          </a:effectLst>
        </p:spPr>
        <p:txBody>
          <a:bodyPr wrap="square" lIns="0" tIns="0" rIns="0" bIns="0" rtlCol="0" anchor="ctr" anchorCtr="0">
            <a:noAutofit/>
          </a:bodyPr>
          <a:lstStyle/>
          <a:p>
            <a:pPr marL="0" marR="0" lvl="0" indent="0" algn="ctr" defTabSz="1018824"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prstClr val="black"/>
                </a:solidFill>
                <a:effectLst/>
                <a:uLnTx/>
                <a:uFillTx/>
                <a:latin typeface="Arial"/>
                <a:ea typeface="+mn-ea"/>
                <a:cs typeface="Arial"/>
              </a:rPr>
              <a:t>Citizen to Professional Developers </a:t>
            </a:r>
            <a:br>
              <a:rPr kumimoji="0" lang="en-US" sz="1000" b="1" i="0" u="none" strike="noStrike" kern="1200" cap="none" spc="0" normalizeH="0" baseline="0" noProof="0">
                <a:ln>
                  <a:noFill/>
                </a:ln>
                <a:solidFill>
                  <a:prstClr val="black"/>
                </a:solidFill>
                <a:effectLst/>
                <a:uLnTx/>
                <a:uFillTx/>
                <a:latin typeface="Arial"/>
                <a:ea typeface="+mn-ea"/>
                <a:cs typeface="Arial"/>
              </a:rPr>
            </a:br>
            <a:r>
              <a:rPr kumimoji="0" lang="en-US" sz="1000" b="1" i="0" u="none" strike="noStrike" kern="1200" cap="none" spc="0" normalizeH="0" baseline="0" noProof="0">
                <a:ln>
                  <a:noFill/>
                </a:ln>
                <a:solidFill>
                  <a:prstClr val="black"/>
                </a:solidFill>
                <a:effectLst/>
                <a:uLnTx/>
                <a:uFillTx/>
                <a:latin typeface="Arial"/>
                <a:ea typeface="+mn-ea"/>
                <a:cs typeface="Arial"/>
              </a:rPr>
              <a:t>ratio </a:t>
            </a:r>
            <a:r>
              <a:rPr kumimoji="0" lang="en-US" sz="1000" b="0" i="0" u="none" strike="noStrike" kern="1200" cap="none" spc="0" normalizeH="0" baseline="0" noProof="0">
                <a:ln>
                  <a:noFill/>
                </a:ln>
                <a:solidFill>
                  <a:prstClr val="black"/>
                </a:solidFill>
                <a:effectLst/>
                <a:uLnTx/>
                <a:uFillTx/>
                <a:latin typeface="Arial"/>
                <a:ea typeface="+mn-ea"/>
                <a:cs typeface="Arial"/>
              </a:rPr>
              <a:t>by 2023</a:t>
            </a:r>
          </a:p>
        </p:txBody>
      </p:sp>
      <p:sp>
        <p:nvSpPr>
          <p:cNvPr id="19" name="TextBox 18">
            <a:extLst>
              <a:ext uri="{FF2B5EF4-FFF2-40B4-BE49-F238E27FC236}">
                <a16:creationId xmlns:a16="http://schemas.microsoft.com/office/drawing/2014/main" id="{EFD465FC-106C-7B4C-8515-273F86EFB324}"/>
              </a:ext>
            </a:extLst>
          </p:cNvPr>
          <p:cNvSpPr txBox="1"/>
          <p:nvPr/>
        </p:nvSpPr>
        <p:spPr>
          <a:xfrm>
            <a:off x="5136525" y="3529423"/>
            <a:ext cx="1096698" cy="707886"/>
          </a:xfrm>
          <a:prstGeom prst="rect">
            <a:avLst/>
          </a:prstGeom>
          <a:noFill/>
        </p:spPr>
        <p:txBody>
          <a:bodyPr wrap="square" anchor="ctr">
            <a:spAutoFit/>
          </a:bodyPr>
          <a:lstStyle/>
          <a:p>
            <a:pPr marL="0" marR="0" lvl="0" indent="0" algn="ctr" defTabSz="1018824" rtl="0" eaLnBrk="1" fontAlgn="auto" latinLnBrk="0" hangingPunct="1">
              <a:lnSpc>
                <a:spcPct val="100000"/>
              </a:lnSpc>
              <a:spcBef>
                <a:spcPts val="0"/>
              </a:spcBef>
              <a:spcAft>
                <a:spcPts val="600"/>
              </a:spcAft>
              <a:buClrTx/>
              <a:buSzTx/>
              <a:buFontTx/>
              <a:buNone/>
              <a:tabLst/>
              <a:defRPr/>
            </a:pPr>
            <a:r>
              <a:rPr kumimoji="0" lang="en-US" sz="2000" b="1" i="0" u="none" strike="noStrike" kern="1200" cap="none" spc="0" normalizeH="0" baseline="0" noProof="0">
                <a:ln>
                  <a:noFill/>
                </a:ln>
                <a:solidFill>
                  <a:srgbClr val="00558C"/>
                </a:solidFill>
                <a:effectLst/>
                <a:uLnTx/>
                <a:uFillTx/>
                <a:latin typeface="Arial"/>
                <a:ea typeface="+mn-ea"/>
                <a:cs typeface="+mn-cs"/>
              </a:rPr>
              <a:t>20% YoY</a:t>
            </a:r>
          </a:p>
        </p:txBody>
      </p:sp>
      <p:sp>
        <p:nvSpPr>
          <p:cNvPr id="20" name="TextBox 19">
            <a:extLst>
              <a:ext uri="{FF2B5EF4-FFF2-40B4-BE49-F238E27FC236}">
                <a16:creationId xmlns:a16="http://schemas.microsoft.com/office/drawing/2014/main" id="{20266994-3E34-B14C-B261-1A45755B6EF6}"/>
              </a:ext>
            </a:extLst>
          </p:cNvPr>
          <p:cNvSpPr txBox="1"/>
          <p:nvPr/>
        </p:nvSpPr>
        <p:spPr>
          <a:xfrm>
            <a:off x="6510562" y="3683311"/>
            <a:ext cx="562779" cy="400110"/>
          </a:xfrm>
          <a:prstGeom prst="rect">
            <a:avLst/>
          </a:prstGeom>
          <a:noFill/>
        </p:spPr>
        <p:txBody>
          <a:bodyPr wrap="square">
            <a:spAutoFit/>
          </a:bodyPr>
          <a:lstStyle/>
          <a:p>
            <a:pPr marL="0" marR="0" lvl="0" indent="0" algn="ctr" defTabSz="1018824" rtl="0" eaLnBrk="1" fontAlgn="auto" latinLnBrk="0" hangingPunct="1">
              <a:lnSpc>
                <a:spcPct val="100000"/>
              </a:lnSpc>
              <a:spcBef>
                <a:spcPts val="0"/>
              </a:spcBef>
              <a:spcAft>
                <a:spcPts val="600"/>
              </a:spcAft>
              <a:buClrTx/>
              <a:buSzTx/>
              <a:buFontTx/>
              <a:buNone/>
              <a:tabLst/>
              <a:defRPr/>
            </a:pPr>
            <a:r>
              <a:rPr kumimoji="0" lang="en-US" sz="2000" b="1" i="0" u="none" strike="noStrike" kern="1200" cap="none" spc="0" normalizeH="0" baseline="0" noProof="0">
                <a:ln>
                  <a:noFill/>
                </a:ln>
                <a:solidFill>
                  <a:srgbClr val="00558C"/>
                </a:solidFill>
                <a:effectLst/>
                <a:uLnTx/>
                <a:uFillTx/>
                <a:latin typeface="Arial"/>
                <a:ea typeface="+mn-ea"/>
                <a:cs typeface="Arial"/>
              </a:rPr>
              <a:t>4:1</a:t>
            </a:r>
            <a:endParaRPr kumimoji="0" lang="en-US" sz="1000" b="1" i="0" u="none" strike="noStrike" kern="1200" cap="none" spc="0" normalizeH="0" baseline="0" noProof="0">
              <a:ln>
                <a:noFill/>
              </a:ln>
              <a:solidFill>
                <a:srgbClr val="00558C"/>
              </a:solidFill>
              <a:effectLst/>
              <a:uLnTx/>
              <a:uFillTx/>
              <a:latin typeface="Arial"/>
              <a:ea typeface="+mn-ea"/>
              <a:cs typeface="Arial"/>
            </a:endParaRPr>
          </a:p>
        </p:txBody>
      </p:sp>
      <p:sp>
        <p:nvSpPr>
          <p:cNvPr id="21" name="TextBox 20">
            <a:extLst>
              <a:ext uri="{FF2B5EF4-FFF2-40B4-BE49-F238E27FC236}">
                <a16:creationId xmlns:a16="http://schemas.microsoft.com/office/drawing/2014/main" id="{8FC23EEC-FA27-9C44-9788-CBEA1782D398}"/>
              </a:ext>
            </a:extLst>
          </p:cNvPr>
          <p:cNvSpPr txBox="1"/>
          <p:nvPr/>
        </p:nvSpPr>
        <p:spPr>
          <a:xfrm>
            <a:off x="5057760" y="4558459"/>
            <a:ext cx="1254228" cy="1014642"/>
          </a:xfrm>
          <a:prstGeom prst="rect">
            <a:avLst/>
          </a:prstGeom>
          <a:solidFill>
            <a:schemeClr val="bg1">
              <a:lumMod val="95000"/>
            </a:schemeClr>
          </a:solidFill>
          <a:effectLst>
            <a:outerShdw blurRad="50800" dist="38100" dir="2700000" algn="tl" rotWithShape="0">
              <a:prstClr val="black">
                <a:alpha val="40000"/>
              </a:prstClr>
            </a:outerShdw>
          </a:effectLst>
        </p:spPr>
        <p:txBody>
          <a:bodyPr wrap="square" lIns="0" tIns="0" rIns="0" bIns="0" rtlCol="0" anchor="ctr" anchorCtr="0">
            <a:noAutofit/>
          </a:bodyPr>
          <a:lstStyle/>
          <a:p>
            <a:pPr marL="0" marR="0" lvl="0" indent="0" algn="ctr" defTabSz="1018824"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Arial"/>
                <a:ea typeface="+mn-ea"/>
                <a:cs typeface="+mn-cs"/>
              </a:rPr>
              <a:t>Rating increase in companies’ desire</a:t>
            </a:r>
            <a:br>
              <a:rPr kumimoji="0" lang="en-US" sz="1000" b="0" i="0" u="none" strike="noStrike" kern="1200" cap="none" spc="0" normalizeH="0" baseline="0" noProof="0">
                <a:ln>
                  <a:noFill/>
                </a:ln>
                <a:solidFill>
                  <a:prstClr val="black"/>
                </a:solidFill>
                <a:effectLst/>
                <a:uLnTx/>
                <a:uFillTx/>
                <a:latin typeface="Arial"/>
                <a:ea typeface="+mn-ea"/>
                <a:cs typeface="+mn-cs"/>
              </a:rPr>
            </a:br>
            <a:r>
              <a:rPr kumimoji="0" lang="en-US" sz="1000" b="0" i="0" u="none" strike="noStrike" kern="1200" cap="none" spc="0" normalizeH="0" baseline="0" noProof="0">
                <a:ln>
                  <a:noFill/>
                </a:ln>
                <a:solidFill>
                  <a:prstClr val="black"/>
                </a:solidFill>
                <a:effectLst/>
                <a:uLnTx/>
                <a:uFillTx/>
                <a:latin typeface="Arial"/>
                <a:ea typeface="+mn-ea"/>
                <a:cs typeface="+mn-cs"/>
              </a:rPr>
              <a:t> to </a:t>
            </a:r>
            <a:r>
              <a:rPr kumimoji="0" lang="en-US" sz="1000" b="1" i="0" u="none" strike="noStrike" kern="1200" cap="none" spc="0" normalizeH="0" baseline="0" noProof="0">
                <a:ln>
                  <a:noFill/>
                </a:ln>
                <a:solidFill>
                  <a:prstClr val="black"/>
                </a:solidFill>
                <a:effectLst/>
                <a:uLnTx/>
                <a:uFillTx/>
                <a:latin typeface="Arial"/>
                <a:ea typeface="+mn-ea"/>
                <a:cs typeface="+mn-cs"/>
              </a:rPr>
              <a:t>integrate</a:t>
            </a:r>
            <a:r>
              <a:rPr kumimoji="0" lang="en-US" sz="1000" b="0" i="0" u="none" strike="noStrike" kern="1200" cap="none" spc="0" normalizeH="0" baseline="0" noProof="0">
                <a:ln>
                  <a:noFill/>
                </a:ln>
                <a:solidFill>
                  <a:prstClr val="black"/>
                </a:solidFill>
                <a:effectLst/>
                <a:uLnTx/>
                <a:uFillTx/>
                <a:latin typeface="Arial"/>
                <a:ea typeface="+mn-ea"/>
                <a:cs typeface="+mn-cs"/>
              </a:rPr>
              <a:t> </a:t>
            </a:r>
            <a:r>
              <a:rPr kumimoji="0" lang="en-US" sz="1000" b="1" i="0" u="none" strike="noStrike" kern="1200" cap="none" spc="0" normalizeH="0" baseline="0" noProof="0" err="1">
                <a:ln>
                  <a:noFill/>
                </a:ln>
                <a:solidFill>
                  <a:prstClr val="black"/>
                </a:solidFill>
                <a:effectLst/>
                <a:uLnTx/>
                <a:uFillTx/>
                <a:latin typeface="Arial"/>
                <a:ea typeface="+mn-ea"/>
                <a:cs typeface="+mn-cs"/>
              </a:rPr>
              <a:t>iBPMS</a:t>
            </a:r>
            <a:r>
              <a:rPr kumimoji="0" lang="en-US" sz="1000" b="1" i="0" u="none" strike="noStrike" kern="1200" cap="none" spc="0" normalizeH="0" baseline="0" noProof="0">
                <a:ln>
                  <a:noFill/>
                </a:ln>
                <a:solidFill>
                  <a:prstClr val="black"/>
                </a:solidFill>
                <a:effectLst/>
                <a:uLnTx/>
                <a:uFillTx/>
                <a:latin typeface="Arial"/>
                <a:ea typeface="+mn-ea"/>
                <a:cs typeface="+mn-cs"/>
              </a:rPr>
              <a:t>, OCR, and RPA </a:t>
            </a:r>
            <a:r>
              <a:rPr kumimoji="0" lang="en-US" sz="1000" b="0" i="0" u="none" strike="noStrike" kern="1200" cap="none" spc="0" normalizeH="0" baseline="0" noProof="0">
                <a:ln>
                  <a:noFill/>
                </a:ln>
                <a:solidFill>
                  <a:prstClr val="black"/>
                </a:solidFill>
                <a:effectLst/>
                <a:uLnTx/>
                <a:uFillTx/>
                <a:latin typeface="Arial"/>
                <a:ea typeface="+mn-ea"/>
                <a:cs typeface="+mn-cs"/>
              </a:rPr>
              <a:t>vs. other common technologies</a:t>
            </a:r>
          </a:p>
        </p:txBody>
      </p:sp>
      <p:sp>
        <p:nvSpPr>
          <p:cNvPr id="22" name="Oval 21">
            <a:extLst>
              <a:ext uri="{FF2B5EF4-FFF2-40B4-BE49-F238E27FC236}">
                <a16:creationId xmlns:a16="http://schemas.microsoft.com/office/drawing/2014/main" id="{6B09BCA1-4DCF-3942-B2B8-5AACA70187A0}"/>
              </a:ext>
            </a:extLst>
          </p:cNvPr>
          <p:cNvSpPr/>
          <p:nvPr/>
        </p:nvSpPr>
        <p:spPr>
          <a:xfrm>
            <a:off x="4906087" y="1988383"/>
            <a:ext cx="512114" cy="512114"/>
          </a:xfrm>
          <a:prstGeom prst="ellipse">
            <a:avLst/>
          </a:prstGeom>
          <a:solidFill>
            <a:schemeClr val="accent4"/>
          </a:solidFill>
          <a:ln>
            <a:noFill/>
          </a:ln>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marL="0" marR="0" lvl="0" indent="0" algn="ctr" defTabSz="958850" rtl="0" eaLnBrk="0" fontAlgn="base" latinLnBrk="0" hangingPunct="0">
              <a:lnSpc>
                <a:spcPct val="100000"/>
              </a:lnSpc>
              <a:spcBef>
                <a:spcPts val="0"/>
              </a:spcBef>
              <a:spcAft>
                <a:spcPct val="0"/>
              </a:spcAft>
              <a:buClr>
                <a:srgbClr val="E7B40B">
                  <a:lumMod val="75000"/>
                </a:srgbClr>
              </a:buClr>
              <a:buSzPct val="100000"/>
              <a:buFontTx/>
              <a:buNone/>
              <a:tabLst>
                <a:tab pos="457200" algn="l"/>
                <a:tab pos="914400" algn="l"/>
                <a:tab pos="1371600" algn="l"/>
                <a:tab pos="1828800" algn="l"/>
              </a:tabLst>
              <a:defRPr/>
            </a:pPr>
            <a:endParaRPr kumimoji="0" lang="en-US" sz="1000" b="1" i="0" u="none" strike="noStrike" kern="1200" cap="none" spc="0" normalizeH="0" baseline="0" noProof="0">
              <a:ln>
                <a:noFill/>
              </a:ln>
              <a:solidFill>
                <a:prstClr val="white"/>
              </a:solidFill>
              <a:effectLst/>
              <a:uLnTx/>
              <a:uFillTx/>
              <a:latin typeface="Arial"/>
              <a:ea typeface="+mn-ea"/>
              <a:cs typeface="+mn-cs"/>
            </a:endParaRPr>
          </a:p>
        </p:txBody>
      </p:sp>
      <p:pic>
        <p:nvPicPr>
          <p:cNvPr id="23" name="Picture 22">
            <a:extLst>
              <a:ext uri="{FF2B5EF4-FFF2-40B4-BE49-F238E27FC236}">
                <a16:creationId xmlns:a16="http://schemas.microsoft.com/office/drawing/2014/main" id="{99273FAA-4FDB-5B4A-B486-B8068F521554}"/>
              </a:ext>
            </a:extLst>
          </p:cNvPr>
          <p:cNvPicPr>
            <a:picLocks noChangeAspect="1"/>
          </p:cNvPicPr>
          <p:nvPr/>
        </p:nvPicPr>
        <p:blipFill>
          <a:blip r:embed="rId5" cstate="print">
            <a:clrChange>
              <a:clrFrom>
                <a:srgbClr val="F4F4F6"/>
              </a:clrFrom>
              <a:clrTo>
                <a:srgbClr val="F4F4F6">
                  <a:alpha val="0"/>
                </a:srgbClr>
              </a:clrTo>
            </a:clrChange>
            <a:extLst>
              <a:ext uri="{28A0092B-C50C-407E-A947-70E740481C1C}">
                <a14:useLocalDpi xmlns:a14="http://schemas.microsoft.com/office/drawing/2010/main"/>
              </a:ext>
            </a:extLst>
          </a:blip>
          <a:stretch>
            <a:fillRect/>
          </a:stretch>
        </p:blipFill>
        <p:spPr>
          <a:xfrm>
            <a:off x="4947262" y="2020360"/>
            <a:ext cx="429765" cy="448160"/>
          </a:xfrm>
          <a:prstGeom prst="rect">
            <a:avLst/>
          </a:prstGeom>
        </p:spPr>
      </p:pic>
      <p:sp>
        <p:nvSpPr>
          <p:cNvPr id="24" name="TextBox 23">
            <a:extLst>
              <a:ext uri="{FF2B5EF4-FFF2-40B4-BE49-F238E27FC236}">
                <a16:creationId xmlns:a16="http://schemas.microsoft.com/office/drawing/2014/main" id="{00B0504A-DAF2-6643-8AC5-66797F987BD9}"/>
              </a:ext>
            </a:extLst>
          </p:cNvPr>
          <p:cNvSpPr txBox="1"/>
          <p:nvPr/>
        </p:nvSpPr>
        <p:spPr>
          <a:xfrm>
            <a:off x="7233577" y="2277197"/>
            <a:ext cx="2148840" cy="831439"/>
          </a:xfrm>
          <a:prstGeom prst="rect">
            <a:avLst/>
          </a:prstGeom>
          <a:solidFill>
            <a:schemeClr val="accent2">
              <a:lumMod val="20000"/>
              <a:lumOff val="80000"/>
            </a:schemeClr>
          </a:solidFill>
          <a:effectLst>
            <a:outerShdw blurRad="50800" dist="38100" dir="2700000" algn="tl" rotWithShape="0">
              <a:prstClr val="black">
                <a:alpha val="40000"/>
              </a:prstClr>
            </a:outerShdw>
          </a:effectLst>
        </p:spPr>
        <p:txBody>
          <a:bodyPr wrap="square" lIns="0" tIns="0" rIns="0" bIns="0" rtlCol="0" anchor="ctr" anchorCtr="0">
            <a:noAutofit/>
          </a:bodyPr>
          <a:lstStyle/>
          <a:p>
            <a:pPr marL="0" marR="0" lvl="0" indent="0" algn="ctr" defTabSz="1018824"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9436A">
                    <a:lumMod val="50000"/>
                  </a:srgbClr>
                </a:solidFill>
                <a:effectLst/>
                <a:uLnTx/>
                <a:uFillTx/>
                <a:latin typeface="Arial"/>
                <a:ea typeface="+mn-ea"/>
                <a:cs typeface="+mn-cs"/>
              </a:rPr>
              <a:t>Cloud Adoption</a:t>
            </a:r>
          </a:p>
        </p:txBody>
      </p:sp>
      <p:sp>
        <p:nvSpPr>
          <p:cNvPr id="25" name="TextBox 24">
            <a:extLst>
              <a:ext uri="{FF2B5EF4-FFF2-40B4-BE49-F238E27FC236}">
                <a16:creationId xmlns:a16="http://schemas.microsoft.com/office/drawing/2014/main" id="{ACECC357-2FE0-8D43-8B2D-21A54270326D}"/>
              </a:ext>
            </a:extLst>
          </p:cNvPr>
          <p:cNvSpPr txBox="1"/>
          <p:nvPr/>
        </p:nvSpPr>
        <p:spPr>
          <a:xfrm>
            <a:off x="7233577" y="4558459"/>
            <a:ext cx="2148840" cy="1021453"/>
          </a:xfrm>
          <a:prstGeom prst="rect">
            <a:avLst/>
          </a:prstGeom>
          <a:solidFill>
            <a:schemeClr val="bg1">
              <a:lumMod val="95000"/>
            </a:schemeClr>
          </a:solidFill>
          <a:effectLst>
            <a:outerShdw blurRad="50800" dist="38100" dir="2700000" algn="tl" rotWithShape="0">
              <a:prstClr val="black">
                <a:alpha val="40000"/>
              </a:prstClr>
            </a:outerShdw>
          </a:effectLst>
        </p:spPr>
        <p:txBody>
          <a:bodyPr wrap="square" lIns="0" tIns="0" rIns="0" bIns="0" rtlCol="0" anchor="ctr" anchorCtr="0">
            <a:noAutofit/>
          </a:bodyPr>
          <a:lstStyle/>
          <a:p>
            <a:pPr marL="0" marR="0" lvl="0" indent="0" algn="ctr" defTabSz="1018824"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Arial"/>
                <a:ea typeface="+mn-ea"/>
                <a:cs typeface="+mn-cs"/>
              </a:rPr>
              <a:t>Percent of </a:t>
            </a:r>
            <a:r>
              <a:rPr kumimoji="0" lang="en-US" sz="1000" b="1" i="0" u="none" strike="noStrike" kern="1200" cap="none" spc="0" normalizeH="0" baseline="0" noProof="0">
                <a:ln>
                  <a:noFill/>
                </a:ln>
                <a:solidFill>
                  <a:prstClr val="black"/>
                </a:solidFill>
                <a:effectLst/>
                <a:uLnTx/>
                <a:uFillTx/>
                <a:latin typeface="Arial"/>
                <a:ea typeface="+mn-ea"/>
                <a:cs typeface="+mn-cs"/>
              </a:rPr>
              <a:t>new digital workloads </a:t>
            </a:r>
            <a:r>
              <a:rPr lang="en-US" sz="1000" b="1">
                <a:solidFill>
                  <a:prstClr val="black"/>
                </a:solidFill>
                <a:latin typeface="Arial"/>
              </a:rPr>
              <a:t>    </a:t>
            </a:r>
            <a:r>
              <a:rPr kumimoji="0" lang="en-US" sz="1000" b="1" i="0" u="none" strike="noStrike" kern="1200" cap="none" spc="0" normalizeH="0" baseline="0" noProof="0">
                <a:ln>
                  <a:noFill/>
                </a:ln>
                <a:solidFill>
                  <a:prstClr val="black"/>
                </a:solidFill>
                <a:effectLst/>
                <a:uLnTx/>
                <a:uFillTx/>
                <a:latin typeface="Arial"/>
                <a:ea typeface="+mn-ea"/>
                <a:cs typeface="+mn-cs"/>
              </a:rPr>
              <a:t>deployed on cloud-native  platforms </a:t>
            </a:r>
            <a:r>
              <a:rPr kumimoji="0" lang="en-US" sz="1000" b="0" i="0" u="none" strike="noStrike" kern="1200" cap="none" spc="0" normalizeH="0" baseline="0" noProof="0">
                <a:ln>
                  <a:noFill/>
                </a:ln>
                <a:solidFill>
                  <a:prstClr val="black"/>
                </a:solidFill>
                <a:effectLst/>
                <a:uLnTx/>
                <a:uFillTx/>
                <a:latin typeface="Arial"/>
                <a:ea typeface="+mn-ea"/>
                <a:cs typeface="+mn-cs"/>
              </a:rPr>
              <a:t>by 2025</a:t>
            </a:r>
          </a:p>
        </p:txBody>
      </p:sp>
      <p:sp>
        <p:nvSpPr>
          <p:cNvPr id="26" name="Oval 25">
            <a:extLst>
              <a:ext uri="{FF2B5EF4-FFF2-40B4-BE49-F238E27FC236}">
                <a16:creationId xmlns:a16="http://schemas.microsoft.com/office/drawing/2014/main" id="{49879E77-D86B-CB41-84A2-D2027D1BE164}"/>
              </a:ext>
            </a:extLst>
          </p:cNvPr>
          <p:cNvSpPr/>
          <p:nvPr/>
        </p:nvSpPr>
        <p:spPr>
          <a:xfrm>
            <a:off x="7084510" y="1974528"/>
            <a:ext cx="512114" cy="512114"/>
          </a:xfrm>
          <a:prstGeom prst="ellipse">
            <a:avLst/>
          </a:prstGeom>
          <a:solidFill>
            <a:schemeClr val="accent4"/>
          </a:solidFill>
          <a:ln>
            <a:noFill/>
          </a:ln>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marL="0" marR="0" lvl="0" indent="0" algn="ctr" defTabSz="958850" rtl="0" eaLnBrk="0" fontAlgn="base" latinLnBrk="0" hangingPunct="0">
              <a:lnSpc>
                <a:spcPct val="100000"/>
              </a:lnSpc>
              <a:spcBef>
                <a:spcPts val="0"/>
              </a:spcBef>
              <a:spcAft>
                <a:spcPct val="0"/>
              </a:spcAft>
              <a:buClr>
                <a:srgbClr val="E7B40B">
                  <a:lumMod val="75000"/>
                </a:srgbClr>
              </a:buClr>
              <a:buSzPct val="100000"/>
              <a:buFontTx/>
              <a:buNone/>
              <a:tabLst>
                <a:tab pos="457200" algn="l"/>
                <a:tab pos="914400" algn="l"/>
                <a:tab pos="1371600" algn="l"/>
                <a:tab pos="1828800" algn="l"/>
              </a:tabLst>
              <a:defRPr/>
            </a:pPr>
            <a:endParaRPr kumimoji="0" lang="en-US" sz="1000" b="1" i="0" u="none" strike="noStrike" kern="1200" cap="none" spc="0" normalizeH="0" baseline="0" noProof="0">
              <a:ln>
                <a:noFill/>
              </a:ln>
              <a:solidFill>
                <a:prstClr val="white"/>
              </a:solidFill>
              <a:effectLst/>
              <a:uLnTx/>
              <a:uFillTx/>
              <a:latin typeface="Arial"/>
              <a:ea typeface="+mn-ea"/>
              <a:cs typeface="+mn-cs"/>
            </a:endParaRPr>
          </a:p>
        </p:txBody>
      </p:sp>
      <p:pic>
        <p:nvPicPr>
          <p:cNvPr id="27" name="Picture 26">
            <a:extLst>
              <a:ext uri="{FF2B5EF4-FFF2-40B4-BE49-F238E27FC236}">
                <a16:creationId xmlns:a16="http://schemas.microsoft.com/office/drawing/2014/main" id="{76C4969D-07E7-FA4A-B145-297DE1E1967B}"/>
              </a:ext>
            </a:extLst>
          </p:cNvPr>
          <p:cNvPicPr>
            <a:picLocks noChangeAspect="1"/>
          </p:cNvPicPr>
          <p:nvPr/>
        </p:nvPicPr>
        <p:blipFill rotWithShape="1">
          <a:blip r:embed="rId6" cstate="print">
            <a:clrChange>
              <a:clrFrom>
                <a:srgbClr val="F4F4F6"/>
              </a:clrFrom>
              <a:clrTo>
                <a:srgbClr val="F4F4F6">
                  <a:alpha val="0"/>
                </a:srgbClr>
              </a:clrTo>
            </a:clrChange>
            <a:extLst>
              <a:ext uri="{28A0092B-C50C-407E-A947-70E740481C1C}">
                <a14:useLocalDpi xmlns:a14="http://schemas.microsoft.com/office/drawing/2010/main"/>
              </a:ext>
            </a:extLst>
          </a:blip>
          <a:srcRect/>
          <a:stretch/>
        </p:blipFill>
        <p:spPr>
          <a:xfrm>
            <a:off x="7122339" y="2045360"/>
            <a:ext cx="436456" cy="370450"/>
          </a:xfrm>
          <a:prstGeom prst="rect">
            <a:avLst/>
          </a:prstGeom>
        </p:spPr>
      </p:pic>
      <p:sp>
        <p:nvSpPr>
          <p:cNvPr id="28" name="TextBox 27">
            <a:extLst>
              <a:ext uri="{FF2B5EF4-FFF2-40B4-BE49-F238E27FC236}">
                <a16:creationId xmlns:a16="http://schemas.microsoft.com/office/drawing/2014/main" id="{2DBAC13A-2238-EC42-81DD-723953B53922}"/>
              </a:ext>
            </a:extLst>
          </p:cNvPr>
          <p:cNvSpPr txBox="1"/>
          <p:nvPr/>
        </p:nvSpPr>
        <p:spPr>
          <a:xfrm>
            <a:off x="7505158" y="3669456"/>
            <a:ext cx="1605677" cy="400110"/>
          </a:xfrm>
          <a:prstGeom prst="rect">
            <a:avLst/>
          </a:prstGeom>
          <a:noFill/>
        </p:spPr>
        <p:txBody>
          <a:bodyPr wrap="square">
            <a:spAutoFit/>
          </a:bodyPr>
          <a:lstStyle/>
          <a:p>
            <a:pPr marL="0" marR="0" lvl="0" indent="0" algn="ctr" defTabSz="1018824" rtl="0" eaLnBrk="1" fontAlgn="auto" latinLnBrk="0" hangingPunct="1">
              <a:lnSpc>
                <a:spcPct val="100000"/>
              </a:lnSpc>
              <a:spcBef>
                <a:spcPts val="0"/>
              </a:spcBef>
              <a:spcAft>
                <a:spcPts val="600"/>
              </a:spcAft>
              <a:buClrTx/>
              <a:buSzTx/>
              <a:buFontTx/>
              <a:buNone/>
              <a:tabLst/>
              <a:defRPr/>
            </a:pPr>
            <a:r>
              <a:rPr kumimoji="0" lang="en-US" sz="2000" b="1" i="0" u="none" strike="noStrike" kern="1200" cap="none" spc="0" normalizeH="0" baseline="0" noProof="0">
                <a:ln>
                  <a:noFill/>
                </a:ln>
                <a:solidFill>
                  <a:srgbClr val="00558C"/>
                </a:solidFill>
                <a:effectLst/>
                <a:uLnTx/>
                <a:uFillTx/>
                <a:latin typeface="Arial"/>
                <a:ea typeface="+mn-ea"/>
                <a:cs typeface="+mn-cs"/>
              </a:rPr>
              <a:t>30% </a:t>
            </a:r>
            <a:r>
              <a:rPr kumimoji="0" lang="en-US" sz="2000" b="1" i="0" u="none" strike="noStrike" kern="1200" cap="none" spc="0" normalizeH="0" baseline="0" noProof="0">
                <a:ln>
                  <a:noFill/>
                </a:ln>
                <a:solidFill>
                  <a:srgbClr val="00558C"/>
                </a:solidFill>
                <a:effectLst/>
                <a:uLnTx/>
                <a:uFillTx/>
                <a:latin typeface="Arial"/>
                <a:ea typeface="+mn-ea"/>
                <a:cs typeface="+mn-cs"/>
                <a:sym typeface="Wingdings" panose="05000000000000000000" pitchFamily="2" charset="2"/>
              </a:rPr>
              <a:t> 95%</a:t>
            </a:r>
            <a:endParaRPr kumimoji="0" lang="en-US" sz="2000" b="1" i="0" u="none" strike="noStrike" kern="1200" cap="none" spc="0" normalizeH="0" baseline="0" noProof="0">
              <a:ln>
                <a:noFill/>
              </a:ln>
              <a:solidFill>
                <a:srgbClr val="00558C"/>
              </a:solidFill>
              <a:effectLst/>
              <a:uLnTx/>
              <a:uFillTx/>
              <a:latin typeface="Arial"/>
              <a:ea typeface="+mn-ea"/>
              <a:cs typeface="+mn-cs"/>
            </a:endParaRPr>
          </a:p>
        </p:txBody>
      </p:sp>
      <p:sp>
        <p:nvSpPr>
          <p:cNvPr id="29" name="TextBox 28">
            <a:extLst>
              <a:ext uri="{FF2B5EF4-FFF2-40B4-BE49-F238E27FC236}">
                <a16:creationId xmlns:a16="http://schemas.microsoft.com/office/drawing/2014/main" id="{B818057B-F207-1D49-B1BE-3D29A2567049}"/>
              </a:ext>
            </a:extLst>
          </p:cNvPr>
          <p:cNvSpPr txBox="1"/>
          <p:nvPr/>
        </p:nvSpPr>
        <p:spPr>
          <a:xfrm>
            <a:off x="9432282" y="2277197"/>
            <a:ext cx="2148840" cy="831439"/>
          </a:xfrm>
          <a:prstGeom prst="rect">
            <a:avLst/>
          </a:prstGeom>
          <a:solidFill>
            <a:schemeClr val="accent1">
              <a:lumMod val="60000"/>
              <a:lumOff val="40000"/>
            </a:schemeClr>
          </a:solidFill>
          <a:effectLst>
            <a:outerShdw blurRad="50800" dist="38100" dir="2700000" algn="tl" rotWithShape="0">
              <a:prstClr val="black">
                <a:alpha val="40000"/>
              </a:prstClr>
            </a:outerShdw>
          </a:effectLst>
        </p:spPr>
        <p:txBody>
          <a:bodyPr wrap="square" lIns="0" tIns="0" rIns="0" bIns="0" rtlCol="0" anchor="ctr" anchorCtr="0">
            <a:noAutofit/>
          </a:bodyPr>
          <a:lstStyle/>
          <a:p>
            <a:pPr marL="0" marR="0" lvl="0" indent="0" algn="ctr" defTabSz="1018824"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Arial"/>
                <a:ea typeface="+mn-ea"/>
                <a:cs typeface="+mn-cs"/>
              </a:rPr>
              <a:t>Software Reshaping Every Industry</a:t>
            </a:r>
          </a:p>
        </p:txBody>
      </p:sp>
      <p:sp>
        <p:nvSpPr>
          <p:cNvPr id="30" name="TextBox 29">
            <a:extLst>
              <a:ext uri="{FF2B5EF4-FFF2-40B4-BE49-F238E27FC236}">
                <a16:creationId xmlns:a16="http://schemas.microsoft.com/office/drawing/2014/main" id="{8996F006-5F1C-7142-B384-295076E992F5}"/>
              </a:ext>
            </a:extLst>
          </p:cNvPr>
          <p:cNvSpPr txBox="1"/>
          <p:nvPr/>
        </p:nvSpPr>
        <p:spPr>
          <a:xfrm>
            <a:off x="9432282" y="4558459"/>
            <a:ext cx="2148840" cy="1019038"/>
          </a:xfrm>
          <a:prstGeom prst="rect">
            <a:avLst/>
          </a:prstGeom>
          <a:solidFill>
            <a:schemeClr val="bg1">
              <a:lumMod val="95000"/>
            </a:schemeClr>
          </a:solidFill>
          <a:effectLst>
            <a:outerShdw blurRad="50800" dist="38100" dir="2700000" algn="tl" rotWithShape="0">
              <a:prstClr val="black">
                <a:alpha val="40000"/>
              </a:prstClr>
            </a:outerShdw>
          </a:effectLst>
        </p:spPr>
        <p:txBody>
          <a:bodyPr wrap="square" lIns="0" tIns="0" rIns="0" bIns="0" rtlCol="0" anchor="ctr" anchorCtr="0">
            <a:noAutofit/>
          </a:bodyPr>
          <a:lstStyle/>
          <a:p>
            <a:pPr marL="0" marR="0" lvl="0" indent="0" algn="ctr" defTabSz="1018824"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prstClr val="black"/>
                </a:solidFill>
                <a:effectLst/>
                <a:uLnTx/>
                <a:uFillTx/>
                <a:latin typeface="Arial"/>
                <a:ea typeface="+mn-ea"/>
                <a:cs typeface="Arial"/>
              </a:rPr>
              <a:t>S&amp;P 500 value created through Intangible Assets </a:t>
            </a:r>
            <a:r>
              <a:rPr kumimoji="0" lang="en-US" sz="1000" b="0" i="0" u="none" strike="noStrike" kern="1200" cap="none" spc="0" normalizeH="0" baseline="0" noProof="0">
                <a:ln>
                  <a:noFill/>
                </a:ln>
                <a:solidFill>
                  <a:prstClr val="black"/>
                </a:solidFill>
                <a:effectLst/>
                <a:uLnTx/>
                <a:uFillTx/>
                <a:latin typeface="Arial"/>
                <a:ea typeface="+mn-ea"/>
                <a:cs typeface="Arial"/>
              </a:rPr>
              <a:t>(aka SW) from 1975 to 2020</a:t>
            </a:r>
          </a:p>
        </p:txBody>
      </p:sp>
      <p:sp>
        <p:nvSpPr>
          <p:cNvPr id="31" name="TextBox 30">
            <a:extLst>
              <a:ext uri="{FF2B5EF4-FFF2-40B4-BE49-F238E27FC236}">
                <a16:creationId xmlns:a16="http://schemas.microsoft.com/office/drawing/2014/main" id="{22125F71-9B49-7544-B393-D09A9B1932B1}"/>
              </a:ext>
            </a:extLst>
          </p:cNvPr>
          <p:cNvSpPr txBox="1"/>
          <p:nvPr/>
        </p:nvSpPr>
        <p:spPr>
          <a:xfrm>
            <a:off x="9703864" y="3655601"/>
            <a:ext cx="1605677" cy="400110"/>
          </a:xfrm>
          <a:prstGeom prst="rect">
            <a:avLst/>
          </a:prstGeom>
          <a:noFill/>
        </p:spPr>
        <p:txBody>
          <a:bodyPr wrap="square">
            <a:spAutoFit/>
          </a:bodyPr>
          <a:lstStyle/>
          <a:p>
            <a:pPr marL="0" marR="0" lvl="0" indent="0" algn="ctr" defTabSz="1018824" rtl="0" eaLnBrk="1" fontAlgn="auto" latinLnBrk="0" hangingPunct="1">
              <a:lnSpc>
                <a:spcPct val="100000"/>
              </a:lnSpc>
              <a:spcBef>
                <a:spcPts val="0"/>
              </a:spcBef>
              <a:spcAft>
                <a:spcPts val="600"/>
              </a:spcAft>
              <a:buClrTx/>
              <a:buSzTx/>
              <a:buFontTx/>
              <a:buNone/>
              <a:tabLst/>
              <a:defRPr/>
            </a:pPr>
            <a:r>
              <a:rPr kumimoji="0" lang="en-US" sz="2000" b="1" i="0" u="none" strike="noStrike" kern="1200" cap="none" spc="0" normalizeH="0" baseline="0" noProof="0">
                <a:ln>
                  <a:noFill/>
                </a:ln>
                <a:solidFill>
                  <a:srgbClr val="00558C"/>
                </a:solidFill>
                <a:effectLst/>
                <a:uLnTx/>
                <a:uFillTx/>
                <a:latin typeface="Arial"/>
                <a:ea typeface="+mn-ea"/>
                <a:cs typeface="+mn-cs"/>
              </a:rPr>
              <a:t>17% </a:t>
            </a:r>
            <a:r>
              <a:rPr kumimoji="0" lang="en-US" sz="2000" b="1" i="0" u="none" strike="noStrike" kern="1200" cap="none" spc="0" normalizeH="0" baseline="0" noProof="0">
                <a:ln>
                  <a:noFill/>
                </a:ln>
                <a:solidFill>
                  <a:srgbClr val="00558C"/>
                </a:solidFill>
                <a:effectLst/>
                <a:uLnTx/>
                <a:uFillTx/>
                <a:latin typeface="Arial"/>
                <a:ea typeface="+mn-ea"/>
                <a:cs typeface="+mn-cs"/>
                <a:sym typeface="Wingdings" panose="05000000000000000000" pitchFamily="2" charset="2"/>
              </a:rPr>
              <a:t> 90%</a:t>
            </a:r>
            <a:endParaRPr kumimoji="0" lang="en-US" sz="2000" b="1" i="0" u="none" strike="noStrike" kern="1200" cap="none" spc="0" normalizeH="0" baseline="0" noProof="0">
              <a:ln>
                <a:noFill/>
              </a:ln>
              <a:solidFill>
                <a:srgbClr val="00558C"/>
              </a:solidFill>
              <a:effectLst/>
              <a:uLnTx/>
              <a:uFillTx/>
              <a:latin typeface="Arial"/>
              <a:ea typeface="+mn-ea"/>
              <a:cs typeface="+mn-cs"/>
            </a:endParaRPr>
          </a:p>
        </p:txBody>
      </p:sp>
      <p:sp>
        <p:nvSpPr>
          <p:cNvPr id="32" name="Oval 31">
            <a:extLst>
              <a:ext uri="{FF2B5EF4-FFF2-40B4-BE49-F238E27FC236}">
                <a16:creationId xmlns:a16="http://schemas.microsoft.com/office/drawing/2014/main" id="{CAD95B00-6234-7046-AD18-256CAFBA306D}"/>
              </a:ext>
            </a:extLst>
          </p:cNvPr>
          <p:cNvSpPr/>
          <p:nvPr/>
        </p:nvSpPr>
        <p:spPr>
          <a:xfrm>
            <a:off x="9260413" y="1960673"/>
            <a:ext cx="512114" cy="512114"/>
          </a:xfrm>
          <a:prstGeom prst="ellipse">
            <a:avLst/>
          </a:prstGeom>
          <a:solidFill>
            <a:schemeClr val="accent4"/>
          </a:solidFill>
          <a:ln>
            <a:noFill/>
          </a:ln>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marL="0" marR="0" lvl="0" indent="0" algn="ctr" defTabSz="958850" rtl="0" eaLnBrk="0" fontAlgn="base" latinLnBrk="0" hangingPunct="0">
              <a:lnSpc>
                <a:spcPct val="100000"/>
              </a:lnSpc>
              <a:spcBef>
                <a:spcPts val="0"/>
              </a:spcBef>
              <a:spcAft>
                <a:spcPct val="0"/>
              </a:spcAft>
              <a:buClr>
                <a:srgbClr val="E7B40B">
                  <a:lumMod val="75000"/>
                </a:srgbClr>
              </a:buClr>
              <a:buSzPct val="100000"/>
              <a:buFontTx/>
              <a:buNone/>
              <a:tabLst>
                <a:tab pos="457200" algn="l"/>
                <a:tab pos="914400" algn="l"/>
                <a:tab pos="1371600" algn="l"/>
                <a:tab pos="1828800" algn="l"/>
              </a:tabLst>
              <a:defRPr/>
            </a:pPr>
            <a:endParaRPr kumimoji="0" lang="en-US" sz="1000" b="1" i="0" u="none" strike="noStrike" kern="1200" cap="none" spc="0" normalizeH="0" baseline="0" noProof="0">
              <a:ln>
                <a:noFill/>
              </a:ln>
              <a:solidFill>
                <a:prstClr val="white"/>
              </a:solidFill>
              <a:effectLst/>
              <a:uLnTx/>
              <a:uFillTx/>
              <a:latin typeface="Arial"/>
              <a:ea typeface="+mn-ea"/>
              <a:cs typeface="+mn-cs"/>
            </a:endParaRPr>
          </a:p>
        </p:txBody>
      </p:sp>
      <p:pic>
        <p:nvPicPr>
          <p:cNvPr id="33" name="Picture 32">
            <a:extLst>
              <a:ext uri="{FF2B5EF4-FFF2-40B4-BE49-F238E27FC236}">
                <a16:creationId xmlns:a16="http://schemas.microsoft.com/office/drawing/2014/main" id="{BA8EA02D-F5CF-A048-AF45-59E99A88E454}"/>
              </a:ext>
            </a:extLst>
          </p:cNvPr>
          <p:cNvPicPr>
            <a:picLocks noChangeAspect="1"/>
          </p:cNvPicPr>
          <p:nvPr/>
        </p:nvPicPr>
        <p:blipFill rotWithShape="1">
          <a:blip r:embed="rId7" cstate="print">
            <a:clrChange>
              <a:clrFrom>
                <a:srgbClr val="F4F4F6"/>
              </a:clrFrom>
              <a:clrTo>
                <a:srgbClr val="F4F4F6">
                  <a:alpha val="0"/>
                </a:srgbClr>
              </a:clrTo>
            </a:clrChange>
            <a:extLst>
              <a:ext uri="{28A0092B-C50C-407E-A947-70E740481C1C}">
                <a14:useLocalDpi xmlns:a14="http://schemas.microsoft.com/office/drawing/2010/main"/>
              </a:ext>
            </a:extLst>
          </a:blip>
          <a:srcRect/>
          <a:stretch/>
        </p:blipFill>
        <p:spPr>
          <a:xfrm>
            <a:off x="9312205" y="2025020"/>
            <a:ext cx="408531" cy="383420"/>
          </a:xfrm>
          <a:prstGeom prst="rect">
            <a:avLst/>
          </a:prstGeom>
        </p:spPr>
      </p:pic>
      <p:sp>
        <p:nvSpPr>
          <p:cNvPr id="34" name="TextBox 33">
            <a:extLst>
              <a:ext uri="{FF2B5EF4-FFF2-40B4-BE49-F238E27FC236}">
                <a16:creationId xmlns:a16="http://schemas.microsoft.com/office/drawing/2014/main" id="{B2B6FE3F-8DCD-1C48-A3B8-B73A1638FB2C}"/>
              </a:ext>
            </a:extLst>
          </p:cNvPr>
          <p:cNvSpPr txBox="1"/>
          <p:nvPr/>
        </p:nvSpPr>
        <p:spPr>
          <a:xfrm>
            <a:off x="776029" y="3519510"/>
            <a:ext cx="1942870" cy="707886"/>
          </a:xfrm>
          <a:prstGeom prst="rect">
            <a:avLst/>
          </a:prstGeom>
          <a:noFill/>
        </p:spPr>
        <p:txBody>
          <a:bodyPr wrap="square">
            <a:spAutoFit/>
          </a:bodyPr>
          <a:lstStyle/>
          <a:p>
            <a:pPr marL="0" marR="0" lvl="0" indent="0" algn="ctr" defTabSz="1018824" rtl="0" eaLnBrk="1" fontAlgn="auto" latinLnBrk="0" hangingPunct="1">
              <a:lnSpc>
                <a:spcPct val="100000"/>
              </a:lnSpc>
              <a:spcBef>
                <a:spcPts val="0"/>
              </a:spcBef>
              <a:spcAft>
                <a:spcPts val="600"/>
              </a:spcAft>
              <a:buClrTx/>
              <a:buSzTx/>
              <a:buFontTx/>
              <a:buNone/>
              <a:tabLst/>
              <a:defRPr/>
            </a:pPr>
            <a:r>
              <a:rPr kumimoji="0" lang="en-US" sz="2000" b="1" i="0" u="none" strike="noStrike" kern="1200" cap="none" spc="0" normalizeH="0" baseline="0" noProof="0">
                <a:ln>
                  <a:noFill/>
                </a:ln>
                <a:solidFill>
                  <a:srgbClr val="00558C"/>
                </a:solidFill>
                <a:effectLst/>
                <a:uLnTx/>
                <a:uFillTx/>
                <a:latin typeface="Arial"/>
                <a:ea typeface="+mn-ea"/>
                <a:cs typeface="+mn-cs"/>
              </a:rPr>
              <a:t>$2.8T / </a:t>
            </a:r>
            <a:br>
              <a:rPr kumimoji="0" lang="en-US" sz="2000" b="1" i="0" u="none" strike="noStrike" kern="1200" cap="none" spc="0" normalizeH="0" baseline="0" noProof="0">
                <a:ln>
                  <a:noFill/>
                </a:ln>
                <a:solidFill>
                  <a:srgbClr val="00558C"/>
                </a:solidFill>
                <a:effectLst/>
                <a:uLnTx/>
                <a:uFillTx/>
                <a:latin typeface="Arial"/>
                <a:ea typeface="+mn-ea"/>
                <a:cs typeface="+mn-cs"/>
              </a:rPr>
            </a:br>
            <a:r>
              <a:rPr kumimoji="0" lang="en-US" sz="2000" b="1" i="0" u="none" strike="noStrike" kern="1200" cap="none" spc="0" normalizeH="0" baseline="0" noProof="0">
                <a:ln>
                  <a:noFill/>
                </a:ln>
                <a:solidFill>
                  <a:srgbClr val="00558C"/>
                </a:solidFill>
                <a:effectLst/>
                <a:uLnTx/>
                <a:uFillTx/>
                <a:latin typeface="Arial"/>
                <a:ea typeface="+mn-ea"/>
                <a:cs typeface="+mn-cs"/>
              </a:rPr>
              <a:t>16.4% CAGR</a:t>
            </a:r>
          </a:p>
        </p:txBody>
      </p:sp>
      <p:sp>
        <p:nvSpPr>
          <p:cNvPr id="35" name="Title 3">
            <a:extLst>
              <a:ext uri="{FF2B5EF4-FFF2-40B4-BE49-F238E27FC236}">
                <a16:creationId xmlns:a16="http://schemas.microsoft.com/office/drawing/2014/main" id="{F431F173-6F60-F141-895B-9E8AAAA3DA77}"/>
              </a:ext>
            </a:extLst>
          </p:cNvPr>
          <p:cNvSpPr txBox="1">
            <a:spLocks/>
          </p:cNvSpPr>
          <p:nvPr/>
        </p:nvSpPr>
        <p:spPr>
          <a:xfrm>
            <a:off x="0" y="365125"/>
            <a:ext cx="12192000" cy="624766"/>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US" sz="2600" b="1" i="0" kern="1200" cap="none" baseline="0" dirty="0" smtClean="0">
                <a:solidFill>
                  <a:schemeClr val="tx2"/>
                </a:solidFill>
                <a:latin typeface="Arial" panose="020B0604020202020204" pitchFamily="34" charset="0"/>
                <a:ea typeface="+mj-ea"/>
                <a:cs typeface="Arial" panose="020B0604020202020204" pitchFamily="34" charset="0"/>
              </a:defRPr>
            </a:lvl1pPr>
          </a:lstStyle>
          <a:p>
            <a:pPr algn="ctr">
              <a:spcBef>
                <a:spcPts val="1200"/>
              </a:spcBef>
            </a:pPr>
            <a:r>
              <a:rPr lang="en-US" sz="3700" dirty="0">
                <a:solidFill>
                  <a:schemeClr val="bg1"/>
                </a:solidFill>
              </a:rPr>
              <a:t>Market Themes that Shape our Strategy</a:t>
            </a:r>
          </a:p>
        </p:txBody>
      </p:sp>
    </p:spTree>
    <p:custDataLst>
      <p:tags r:id="rId1"/>
    </p:custDataLst>
    <p:extLst>
      <p:ext uri="{BB962C8B-B14F-4D97-AF65-F5344CB8AC3E}">
        <p14:creationId xmlns:p14="http://schemas.microsoft.com/office/powerpoint/2010/main" val="215289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8E2DB6-6608-CB82-6569-C631C5FC615B}"/>
              </a:ext>
            </a:extLst>
          </p:cNvPr>
          <p:cNvSpPr>
            <a:spLocks noGrp="1"/>
          </p:cNvSpPr>
          <p:nvPr>
            <p:ph type="sldNum" sz="quarter" idx="11"/>
          </p:nvPr>
        </p:nvSpPr>
        <p:spPr/>
        <p:txBody>
          <a:bodyPr/>
          <a:lstStyle/>
          <a:p>
            <a:fld id="{71D586D2-677B-458F-B417-DB589973A882}" type="slidenum">
              <a:rPr lang="en-US" smtClean="0"/>
              <a:pPr/>
              <a:t>7</a:t>
            </a:fld>
            <a:endParaRPr lang="en-US" dirty="0"/>
          </a:p>
        </p:txBody>
      </p:sp>
      <p:sp>
        <p:nvSpPr>
          <p:cNvPr id="3" name="Title 2">
            <a:extLst>
              <a:ext uri="{FF2B5EF4-FFF2-40B4-BE49-F238E27FC236}">
                <a16:creationId xmlns:a16="http://schemas.microsoft.com/office/drawing/2014/main" id="{EF68FB56-0AD1-F11B-3E41-C814A024D3D3}"/>
              </a:ext>
            </a:extLst>
          </p:cNvPr>
          <p:cNvSpPr>
            <a:spLocks noGrp="1"/>
          </p:cNvSpPr>
          <p:nvPr>
            <p:ph type="title"/>
          </p:nvPr>
        </p:nvSpPr>
        <p:spPr/>
        <p:txBody>
          <a:bodyPr/>
          <a:lstStyle/>
          <a:p>
            <a:r>
              <a:rPr lang="en-GB" dirty="0"/>
              <a:t>86% of Kofax’ Market in 2021 came from 4 sectors</a:t>
            </a:r>
          </a:p>
        </p:txBody>
      </p:sp>
      <p:pic>
        <p:nvPicPr>
          <p:cNvPr id="5" name="Picture 4" descr="Logo&#10;&#10;Description automatically generated">
            <a:extLst>
              <a:ext uri="{FF2B5EF4-FFF2-40B4-BE49-F238E27FC236}">
                <a16:creationId xmlns:a16="http://schemas.microsoft.com/office/drawing/2014/main" id="{128D0DE1-699D-312F-E73B-642967E15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7875" y="2078182"/>
            <a:ext cx="2062315" cy="2062315"/>
          </a:xfrm>
          <a:prstGeom prst="rect">
            <a:avLst/>
          </a:prstGeom>
        </p:spPr>
      </p:pic>
      <p:pic>
        <p:nvPicPr>
          <p:cNvPr id="7" name="Picture 6" descr="Icon&#10;&#10;Description automatically generated">
            <a:extLst>
              <a:ext uri="{FF2B5EF4-FFF2-40B4-BE49-F238E27FC236}">
                <a16:creationId xmlns:a16="http://schemas.microsoft.com/office/drawing/2014/main" id="{08640C1E-DCF5-7ED3-AFFF-AB8CFFB0F6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8302" y="2078182"/>
            <a:ext cx="2062315" cy="2062315"/>
          </a:xfrm>
          <a:prstGeom prst="rect">
            <a:avLst/>
          </a:prstGeom>
        </p:spPr>
      </p:pic>
      <p:pic>
        <p:nvPicPr>
          <p:cNvPr id="9" name="Picture 8" descr="Icon&#10;&#10;Description automatically generated">
            <a:extLst>
              <a:ext uri="{FF2B5EF4-FFF2-40B4-BE49-F238E27FC236}">
                <a16:creationId xmlns:a16="http://schemas.microsoft.com/office/drawing/2014/main" id="{A2AAB68F-D6DB-837B-6CD2-DC4C7D982A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58729" y="2078182"/>
            <a:ext cx="2062315" cy="2062315"/>
          </a:xfrm>
          <a:prstGeom prst="rect">
            <a:avLst/>
          </a:prstGeom>
        </p:spPr>
      </p:pic>
      <p:pic>
        <p:nvPicPr>
          <p:cNvPr id="13" name="Picture 12" descr="Icon&#10;&#10;Description automatically generated">
            <a:extLst>
              <a:ext uri="{FF2B5EF4-FFF2-40B4-BE49-F238E27FC236}">
                <a16:creationId xmlns:a16="http://schemas.microsoft.com/office/drawing/2014/main" id="{019F7B22-D814-93D1-623C-494D810887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49156" y="2078182"/>
            <a:ext cx="2553195" cy="2553195"/>
          </a:xfrm>
          <a:prstGeom prst="rect">
            <a:avLst/>
          </a:prstGeom>
        </p:spPr>
      </p:pic>
      <p:sp>
        <p:nvSpPr>
          <p:cNvPr id="14" name="TextBox 13">
            <a:extLst>
              <a:ext uri="{FF2B5EF4-FFF2-40B4-BE49-F238E27FC236}">
                <a16:creationId xmlns:a16="http://schemas.microsoft.com/office/drawing/2014/main" id="{BECDD72E-5086-C91E-3C15-E0DB43C569B9}"/>
              </a:ext>
            </a:extLst>
          </p:cNvPr>
          <p:cNvSpPr txBox="1"/>
          <p:nvPr/>
        </p:nvSpPr>
        <p:spPr>
          <a:xfrm>
            <a:off x="1422440" y="4452958"/>
            <a:ext cx="2173184" cy="1569660"/>
          </a:xfrm>
          <a:prstGeom prst="rect">
            <a:avLst/>
          </a:prstGeom>
          <a:noFill/>
        </p:spPr>
        <p:txBody>
          <a:bodyPr wrap="square" rtlCol="0">
            <a:spAutoFit/>
          </a:bodyPr>
          <a:lstStyle/>
          <a:p>
            <a:pPr algn="ctr"/>
            <a:r>
              <a:rPr lang="en-GB" sz="3200" dirty="0">
                <a:solidFill>
                  <a:srgbClr val="FFC000"/>
                </a:solidFill>
              </a:rPr>
              <a:t>Banking </a:t>
            </a:r>
          </a:p>
          <a:p>
            <a:pPr algn="ctr"/>
            <a:r>
              <a:rPr lang="en-GB" sz="3200" dirty="0">
                <a:solidFill>
                  <a:srgbClr val="FFC000"/>
                </a:solidFill>
              </a:rPr>
              <a:t>and Finance</a:t>
            </a:r>
          </a:p>
        </p:txBody>
      </p:sp>
      <p:sp>
        <p:nvSpPr>
          <p:cNvPr id="17" name="TextBox 16">
            <a:extLst>
              <a:ext uri="{FF2B5EF4-FFF2-40B4-BE49-F238E27FC236}">
                <a16:creationId xmlns:a16="http://schemas.microsoft.com/office/drawing/2014/main" id="{7F9ED673-1EA2-E09E-0A2F-67F4DBBF2AA8}"/>
              </a:ext>
            </a:extLst>
          </p:cNvPr>
          <p:cNvSpPr txBox="1"/>
          <p:nvPr/>
        </p:nvSpPr>
        <p:spPr>
          <a:xfrm>
            <a:off x="3912867" y="4452958"/>
            <a:ext cx="2173184" cy="584775"/>
          </a:xfrm>
          <a:prstGeom prst="rect">
            <a:avLst/>
          </a:prstGeom>
          <a:noFill/>
        </p:spPr>
        <p:txBody>
          <a:bodyPr wrap="square" rtlCol="0">
            <a:spAutoFit/>
          </a:bodyPr>
          <a:lstStyle/>
          <a:p>
            <a:pPr algn="ctr"/>
            <a:r>
              <a:rPr lang="en-GB" sz="3200" dirty="0">
                <a:solidFill>
                  <a:srgbClr val="FFC000"/>
                </a:solidFill>
              </a:rPr>
              <a:t>Health</a:t>
            </a:r>
          </a:p>
        </p:txBody>
      </p:sp>
      <p:sp>
        <p:nvSpPr>
          <p:cNvPr id="18" name="TextBox 17">
            <a:extLst>
              <a:ext uri="{FF2B5EF4-FFF2-40B4-BE49-F238E27FC236}">
                <a16:creationId xmlns:a16="http://schemas.microsoft.com/office/drawing/2014/main" id="{677966A5-E210-9A68-CEFA-8556A17941A5}"/>
              </a:ext>
            </a:extLst>
          </p:cNvPr>
          <p:cNvSpPr txBox="1"/>
          <p:nvPr/>
        </p:nvSpPr>
        <p:spPr>
          <a:xfrm>
            <a:off x="6403294" y="4456579"/>
            <a:ext cx="2173184" cy="1077218"/>
          </a:xfrm>
          <a:prstGeom prst="rect">
            <a:avLst/>
          </a:prstGeom>
          <a:noFill/>
        </p:spPr>
        <p:txBody>
          <a:bodyPr wrap="square" rtlCol="0">
            <a:spAutoFit/>
          </a:bodyPr>
          <a:lstStyle/>
          <a:p>
            <a:pPr algn="ctr"/>
            <a:r>
              <a:rPr lang="en-GB" sz="3200" dirty="0">
                <a:solidFill>
                  <a:srgbClr val="FFC000"/>
                </a:solidFill>
              </a:rPr>
              <a:t>Public</a:t>
            </a:r>
          </a:p>
          <a:p>
            <a:pPr algn="ctr"/>
            <a:r>
              <a:rPr lang="en-GB" sz="3200" dirty="0">
                <a:solidFill>
                  <a:srgbClr val="FFC000"/>
                </a:solidFill>
              </a:rPr>
              <a:t>Sector</a:t>
            </a:r>
          </a:p>
        </p:txBody>
      </p:sp>
      <p:sp>
        <p:nvSpPr>
          <p:cNvPr id="19" name="TextBox 18">
            <a:extLst>
              <a:ext uri="{FF2B5EF4-FFF2-40B4-BE49-F238E27FC236}">
                <a16:creationId xmlns:a16="http://schemas.microsoft.com/office/drawing/2014/main" id="{327807B2-3A91-8700-E7EA-7BF3638EAEE0}"/>
              </a:ext>
            </a:extLst>
          </p:cNvPr>
          <p:cNvSpPr txBox="1"/>
          <p:nvPr/>
        </p:nvSpPr>
        <p:spPr>
          <a:xfrm>
            <a:off x="9139161" y="4456579"/>
            <a:ext cx="2173184" cy="1077218"/>
          </a:xfrm>
          <a:prstGeom prst="rect">
            <a:avLst/>
          </a:prstGeom>
          <a:noFill/>
        </p:spPr>
        <p:txBody>
          <a:bodyPr wrap="square" rtlCol="0">
            <a:spAutoFit/>
          </a:bodyPr>
          <a:lstStyle/>
          <a:p>
            <a:pPr algn="ctr"/>
            <a:r>
              <a:rPr lang="en-GB" sz="3200" dirty="0">
                <a:solidFill>
                  <a:srgbClr val="FFC000"/>
                </a:solidFill>
              </a:rPr>
              <a:t>Supply &amp; Logistics</a:t>
            </a:r>
          </a:p>
        </p:txBody>
      </p:sp>
    </p:spTree>
    <p:custDataLst>
      <p:tags r:id="rId1"/>
    </p:custDataLst>
    <p:extLst>
      <p:ext uri="{BB962C8B-B14F-4D97-AF65-F5344CB8AC3E}">
        <p14:creationId xmlns:p14="http://schemas.microsoft.com/office/powerpoint/2010/main" val="234475611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B42CED-6A47-477A-9618-00939D3254D2}"/>
              </a:ext>
            </a:extLst>
          </p:cNvPr>
          <p:cNvSpPr>
            <a:spLocks noGrp="1"/>
          </p:cNvSpPr>
          <p:nvPr>
            <p:ph type="sldNum" sz="quarter" idx="11"/>
          </p:nvPr>
        </p:nvSpPr>
        <p:spPr/>
        <p:txBody>
          <a:bodyPr/>
          <a:lstStyle/>
          <a:p>
            <a:fld id="{71D586D2-677B-458F-B417-DB589973A882}" type="slidenum">
              <a:rPr lang="en-US" smtClean="0"/>
              <a:pPr/>
              <a:t>8</a:t>
            </a:fld>
            <a:endParaRPr lang="en-US" dirty="0"/>
          </a:p>
        </p:txBody>
      </p:sp>
      <p:sp>
        <p:nvSpPr>
          <p:cNvPr id="3" name="Title 2">
            <a:extLst>
              <a:ext uri="{FF2B5EF4-FFF2-40B4-BE49-F238E27FC236}">
                <a16:creationId xmlns:a16="http://schemas.microsoft.com/office/drawing/2014/main" id="{E8166BF9-50BB-4B6F-B2BF-247AD963CA85}"/>
              </a:ext>
            </a:extLst>
          </p:cNvPr>
          <p:cNvSpPr>
            <a:spLocks noGrp="1"/>
          </p:cNvSpPr>
          <p:nvPr>
            <p:ph type="title"/>
          </p:nvPr>
        </p:nvSpPr>
        <p:spPr/>
        <p:txBody>
          <a:bodyPr/>
          <a:lstStyle/>
          <a:p>
            <a:endParaRPr lang="en-AU"/>
          </a:p>
        </p:txBody>
      </p:sp>
      <p:pic>
        <p:nvPicPr>
          <p:cNvPr id="4" name="Picture 3">
            <a:extLst>
              <a:ext uri="{FF2B5EF4-FFF2-40B4-BE49-F238E27FC236}">
                <a16:creationId xmlns:a16="http://schemas.microsoft.com/office/drawing/2014/main" id="{CF528ECB-B5E1-4723-AF87-3A6ECAC68619}"/>
              </a:ext>
            </a:extLst>
          </p:cNvPr>
          <p:cNvPicPr>
            <a:picLocks noChangeAspect="1"/>
          </p:cNvPicPr>
          <p:nvPr/>
        </p:nvPicPr>
        <p:blipFill>
          <a:blip r:embed="rId4"/>
          <a:stretch>
            <a:fillRect/>
          </a:stretch>
        </p:blipFill>
        <p:spPr>
          <a:xfrm>
            <a:off x="0" y="36106"/>
            <a:ext cx="12192000" cy="6785788"/>
          </a:xfrm>
          <a:prstGeom prst="rect">
            <a:avLst/>
          </a:prstGeom>
        </p:spPr>
      </p:pic>
    </p:spTree>
    <p:custDataLst>
      <p:tags r:id="rId1"/>
    </p:custDataLst>
    <p:extLst>
      <p:ext uri="{BB962C8B-B14F-4D97-AF65-F5344CB8AC3E}">
        <p14:creationId xmlns:p14="http://schemas.microsoft.com/office/powerpoint/2010/main" val="283978830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B943819-70DE-407E-ADE2-59B637DEB388}"/>
              </a:ext>
            </a:extLst>
          </p:cNvPr>
          <p:cNvSpPr>
            <a:spLocks noGrp="1"/>
          </p:cNvSpPr>
          <p:nvPr>
            <p:ph type="sldNum" sz="quarter" idx="11"/>
          </p:nvPr>
        </p:nvSpPr>
        <p:spPr/>
        <p:txBody>
          <a:bodyPr/>
          <a:lstStyle/>
          <a:p>
            <a:fld id="{71D586D2-677B-458F-B417-DB589973A882}" type="slidenum">
              <a:rPr lang="en-US" smtClean="0"/>
              <a:pPr/>
              <a:t>9</a:t>
            </a:fld>
            <a:endParaRPr lang="en-US" dirty="0"/>
          </a:p>
        </p:txBody>
      </p:sp>
      <p:sp>
        <p:nvSpPr>
          <p:cNvPr id="3" name="Title 2">
            <a:extLst>
              <a:ext uri="{FF2B5EF4-FFF2-40B4-BE49-F238E27FC236}">
                <a16:creationId xmlns:a16="http://schemas.microsoft.com/office/drawing/2014/main" id="{9C4FDCE9-FE18-4570-9398-5C5F3A82CFEA}"/>
              </a:ext>
            </a:extLst>
          </p:cNvPr>
          <p:cNvSpPr>
            <a:spLocks noGrp="1"/>
          </p:cNvSpPr>
          <p:nvPr>
            <p:ph type="title"/>
          </p:nvPr>
        </p:nvSpPr>
        <p:spPr/>
        <p:txBody>
          <a:bodyPr/>
          <a:lstStyle/>
          <a:p>
            <a:endParaRPr lang="en-AU"/>
          </a:p>
        </p:txBody>
      </p:sp>
      <p:pic>
        <p:nvPicPr>
          <p:cNvPr id="4" name="Picture 3">
            <a:extLst>
              <a:ext uri="{FF2B5EF4-FFF2-40B4-BE49-F238E27FC236}">
                <a16:creationId xmlns:a16="http://schemas.microsoft.com/office/drawing/2014/main" id="{FF511B5B-C536-4A03-BB55-A1F58D85AA81}"/>
              </a:ext>
            </a:extLst>
          </p:cNvPr>
          <p:cNvPicPr>
            <a:picLocks noChangeAspect="1"/>
          </p:cNvPicPr>
          <p:nvPr/>
        </p:nvPicPr>
        <p:blipFill>
          <a:blip r:embed="rId4"/>
          <a:stretch>
            <a:fillRect/>
          </a:stretch>
        </p:blipFill>
        <p:spPr>
          <a:xfrm>
            <a:off x="0" y="105499"/>
            <a:ext cx="12192000" cy="6647001"/>
          </a:xfrm>
          <a:prstGeom prst="rect">
            <a:avLst/>
          </a:prstGeom>
        </p:spPr>
      </p:pic>
    </p:spTree>
    <p:custDataLst>
      <p:tags r:id="rId1"/>
    </p:custDataLst>
    <p:extLst>
      <p:ext uri="{BB962C8B-B14F-4D97-AF65-F5344CB8AC3E}">
        <p14:creationId xmlns:p14="http://schemas.microsoft.com/office/powerpoint/2010/main" val="74619276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6"/>
  <p:tag name="ARTICULATE_DESIGN_ID_20200207 KOFAX PPT TEMPLATE WLT 1.4_WIDESCREEN" val="NulKvF2r"/>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20200207 Kofax PPT TEMPLATE WLT 1.4_widescreen">
  <a:themeElements>
    <a:clrScheme name="KOFAX">
      <a:dk1>
        <a:srgbClr val="262626"/>
      </a:dk1>
      <a:lt1>
        <a:sysClr val="window" lastClr="FFFFFF"/>
      </a:lt1>
      <a:dk2>
        <a:srgbClr val="00558C"/>
      </a:dk2>
      <a:lt2>
        <a:srgbClr val="FFFFFF"/>
      </a:lt2>
      <a:accent1>
        <a:srgbClr val="00558C"/>
      </a:accent1>
      <a:accent2>
        <a:srgbClr val="5B9BD5"/>
      </a:accent2>
      <a:accent3>
        <a:srgbClr val="A5A5A5"/>
      </a:accent3>
      <a:accent4>
        <a:srgbClr val="FFC600"/>
      </a:accent4>
      <a:accent5>
        <a:srgbClr val="53565A"/>
      </a:accent5>
      <a:accent6>
        <a:srgbClr val="003960"/>
      </a:accent6>
      <a:hlink>
        <a:srgbClr val="5B9BD5"/>
      </a:hlink>
      <a:folHlink>
        <a:srgbClr val="5B9BD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ofax PPT TEMPLATE WLT 1.4_widescreen.pptx" id="{AFB8625D-895A-44FA-82A8-C941944B57B9}" vid="{BDAFF261-4CC1-4CFE-B971-D240714FAF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20200207 Kofax PPT TEMPLATE WLT 1.4_widescreen</Template>
  <TotalTime>0</TotalTime>
  <Words>1303</Words>
  <Application>Microsoft Office PowerPoint</Application>
  <PresentationFormat>Widescreen</PresentationFormat>
  <Paragraphs>131</Paragraphs>
  <Slides>16</Slides>
  <Notes>12</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Noto Sans Symbols</vt:lpstr>
      <vt:lpstr>TT Norms</vt:lpstr>
      <vt:lpstr>20200207 Kofax PPT TEMPLATE WLT 1.4_widescreen</vt:lpstr>
      <vt:lpstr>Kofax Today</vt:lpstr>
      <vt:lpstr>Wifi: twelve 12twelve</vt:lpstr>
      <vt:lpstr>PowerPoint Presentation</vt:lpstr>
      <vt:lpstr>Agenda</vt:lpstr>
      <vt:lpstr>PowerPoint Presentation</vt:lpstr>
      <vt:lpstr>PowerPoint Presentation</vt:lpstr>
      <vt:lpstr>86% of Kofax’ Market in 2021 came from 4 sectors</vt:lpstr>
      <vt:lpstr>PowerPoint Presentation</vt:lpstr>
      <vt:lpstr>PowerPoint Presentation</vt:lpstr>
      <vt:lpstr>PowerPoint Presentation</vt:lpstr>
      <vt:lpstr>Zinnov Zones – Hyper Intelligent Automation  2022</vt:lpstr>
      <vt:lpstr>Leadership ranking in Intelligent Document Processing </vt:lpstr>
      <vt:lpstr>Where is Kofax today?</vt:lpstr>
      <vt:lpstr>Our ‘Cloud Choice’ strategy supports enterprise customers that typically leverage a hybrid cloud environment</vt:lpstr>
      <vt:lpstr>Technology Innovation Roadmap at Kofax</vt:lpstr>
      <vt:lpstr>Our Automation Portfolio digitally transforms                        Content-Intensive Workflows… and differentiates us from the Competition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Kofax Today</dc:title>
  <dc:creator/>
  <cp:lastModifiedBy/>
  <cp:revision>2</cp:revision>
  <dcterms:created xsi:type="dcterms:W3CDTF">2016-03-22T23:23:19Z</dcterms:created>
  <dcterms:modified xsi:type="dcterms:W3CDTF">2022-11-24T08:43:45Z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357EEC3C-57D8-4EAC-9DEA-F89205F2A9EB</vt:lpwstr>
  </property>
  <property fmtid="{D5CDD505-2E9C-101B-9397-08002B2CF9AE}" pid="3" name="ArticulatePath">
    <vt:lpwstr>https://kofaxinc-my.sharepoint.com/personal/david_wright_kofax_com/Documents/Sales Enablement/event/20221124 Community Live - Vienna/Kofax Workshop #1 - Kofax Today</vt:lpwstr>
  </property>
</Properties>
</file>