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04" r:id="rId1"/>
  </p:sldMasterIdLst>
  <p:notesMasterIdLst>
    <p:notesMasterId r:id="rId10"/>
  </p:notesMasterIdLst>
  <p:handoutMasterIdLst>
    <p:handoutMasterId r:id="rId11"/>
  </p:handoutMasterIdLst>
  <p:sldIdLst>
    <p:sldId id="470" r:id="rId2"/>
    <p:sldId id="384" r:id="rId3"/>
    <p:sldId id="469" r:id="rId4"/>
    <p:sldId id="2147375969" r:id="rId5"/>
    <p:sldId id="535" r:id="rId6"/>
    <p:sldId id="536" r:id="rId7"/>
    <p:sldId id="471" r:id="rId8"/>
    <p:sldId id="557" r:id="rId9"/>
  </p:sldIdLst>
  <p:sldSz cx="12192000" cy="6858000"/>
  <p:notesSz cx="9926638"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60" userDrawn="1">
          <p15:clr>
            <a:srgbClr val="A4A3A4"/>
          </p15:clr>
        </p15:guide>
        <p15:guide id="2" pos="192" userDrawn="1">
          <p15:clr>
            <a:srgbClr val="A4A3A4"/>
          </p15:clr>
        </p15:guide>
        <p15:guide id="3" pos="7584" userDrawn="1">
          <p15:clr>
            <a:srgbClr val="A4A3A4"/>
          </p15:clr>
        </p15:guide>
        <p15:guide id="4" orient="horz" pos="120" userDrawn="1">
          <p15:clr>
            <a:srgbClr val="A4A3A4"/>
          </p15:clr>
        </p15:guide>
        <p15:guide id="5" pos="7488" userDrawn="1">
          <p15:clr>
            <a:srgbClr val="A4A3A4"/>
          </p15:clr>
        </p15:guide>
        <p15:guide id="6" orient="horz" pos="672" userDrawn="1">
          <p15:clr>
            <a:srgbClr val="A4A3A4"/>
          </p15:clr>
        </p15:guide>
        <p15:guide id="7" orient="horz" pos="528" userDrawn="1">
          <p15:clr>
            <a:srgbClr val="A4A3A4"/>
          </p15:clr>
        </p15:guide>
        <p15:guide id="8" orient="horz" pos="170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33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0C0"/>
    <a:srgbClr val="DAE2E8"/>
    <a:srgbClr val="ECECEC"/>
    <a:srgbClr val="8A8A8A"/>
    <a:srgbClr val="32323C"/>
    <a:srgbClr val="EBEBEB"/>
    <a:srgbClr val="CACACA"/>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990ADC-8691-478C-B783-CDC6821E0AC3}" v="2" dt="2022-11-23T10:04:59.3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324" autoAdjust="0"/>
    <p:restoredTop sz="72247" autoAdjust="0"/>
  </p:normalViewPr>
  <p:slideViewPr>
    <p:cSldViewPr snapToGrid="0">
      <p:cViewPr varScale="1">
        <p:scale>
          <a:sx n="84" d="100"/>
          <a:sy n="84" d="100"/>
        </p:scale>
        <p:origin x="630" y="78"/>
      </p:cViewPr>
      <p:guideLst>
        <p:guide orient="horz" pos="3960"/>
        <p:guide pos="192"/>
        <p:guide pos="7584"/>
        <p:guide orient="horz" pos="120"/>
        <p:guide pos="7488"/>
        <p:guide orient="horz" pos="672"/>
        <p:guide orient="horz" pos="528"/>
        <p:guide orient="horz" pos="1704"/>
      </p:guideLst>
    </p:cSldViewPr>
  </p:slideViewPr>
  <p:outlineViewPr>
    <p:cViewPr>
      <p:scale>
        <a:sx n="25" d="100"/>
        <a:sy n="25" d="100"/>
      </p:scale>
      <p:origin x="0" y="0"/>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442" cy="341277"/>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5621949" y="1"/>
            <a:ext cx="4302442" cy="341277"/>
          </a:xfrm>
          <a:prstGeom prst="rect">
            <a:avLst/>
          </a:prstGeom>
        </p:spPr>
        <p:txBody>
          <a:bodyPr vert="horz" lIns="91440" tIns="45720" rIns="91440" bIns="45720" rtlCol="0"/>
          <a:lstStyle>
            <a:lvl1pPr algn="r">
              <a:defRPr sz="1200"/>
            </a:lvl1pPr>
          </a:lstStyle>
          <a:p>
            <a:fld id="{05E9E6D4-0BF1-42E9-8D88-8E25746C0653}" type="datetimeFigureOut">
              <a:rPr lang="en-US" smtClean="0"/>
              <a:t>11/21/2022</a:t>
            </a:fld>
            <a:endParaRPr lang="en-US" dirty="0"/>
          </a:p>
        </p:txBody>
      </p:sp>
      <p:sp>
        <p:nvSpPr>
          <p:cNvPr id="4" name="Footer Placeholder 3"/>
          <p:cNvSpPr>
            <a:spLocks noGrp="1"/>
          </p:cNvSpPr>
          <p:nvPr>
            <p:ph type="ftr" sz="quarter" idx="2"/>
          </p:nvPr>
        </p:nvSpPr>
        <p:spPr>
          <a:xfrm>
            <a:off x="1" y="6456399"/>
            <a:ext cx="4302442" cy="34127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5621949" y="6456399"/>
            <a:ext cx="4302442" cy="341277"/>
          </a:xfrm>
          <a:prstGeom prst="rect">
            <a:avLst/>
          </a:prstGeom>
        </p:spPr>
        <p:txBody>
          <a:bodyPr vert="horz" lIns="91440" tIns="45720" rIns="91440" bIns="45720" rtlCol="0" anchor="b"/>
          <a:lstStyle>
            <a:lvl1pPr algn="r">
              <a:defRPr sz="1200"/>
            </a:lvl1pPr>
          </a:lstStyle>
          <a:p>
            <a:fld id="{48605FA5-4470-4340-A32E-B806389348D4}" type="slidenum">
              <a:rPr lang="en-US" smtClean="0"/>
              <a:t>‹#›</a:t>
            </a:fld>
            <a:endParaRPr lang="en-US" dirty="0"/>
          </a:p>
        </p:txBody>
      </p:sp>
    </p:spTree>
    <p:extLst>
      <p:ext uri="{BB962C8B-B14F-4D97-AF65-F5344CB8AC3E}">
        <p14:creationId xmlns:p14="http://schemas.microsoft.com/office/powerpoint/2010/main" val="634997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1543" cy="34106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622798" y="0"/>
            <a:ext cx="4301543" cy="341064"/>
          </a:xfrm>
          <a:prstGeom prst="rect">
            <a:avLst/>
          </a:prstGeom>
        </p:spPr>
        <p:txBody>
          <a:bodyPr vert="horz" lIns="93177" tIns="46589" rIns="93177" bIns="46589" rtlCol="0"/>
          <a:lstStyle>
            <a:lvl1pPr algn="r">
              <a:defRPr sz="1200"/>
            </a:lvl1pPr>
          </a:lstStyle>
          <a:p>
            <a:fld id="{F1738F4F-4FF5-44E5-A444-6B9B0B2B80A7}" type="datetimeFigureOut">
              <a:rPr lang="en-US" smtClean="0"/>
              <a:t>11/21/2022</a:t>
            </a:fld>
            <a:endParaRPr lang="en-US" dirty="0"/>
          </a:p>
        </p:txBody>
      </p:sp>
      <p:sp>
        <p:nvSpPr>
          <p:cNvPr id="4" name="Slide Image Placeholder 3"/>
          <p:cNvSpPr>
            <a:spLocks noGrp="1" noRot="1" noChangeAspect="1"/>
          </p:cNvSpPr>
          <p:nvPr>
            <p:ph type="sldImg" idx="2"/>
          </p:nvPr>
        </p:nvSpPr>
        <p:spPr>
          <a:xfrm>
            <a:off x="2924175" y="849313"/>
            <a:ext cx="4078288" cy="2293937"/>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92664" y="3271381"/>
            <a:ext cx="7941310" cy="2676585"/>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456612"/>
            <a:ext cx="4301543" cy="34106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622798" y="6456612"/>
            <a:ext cx="4301543" cy="341063"/>
          </a:xfrm>
          <a:prstGeom prst="rect">
            <a:avLst/>
          </a:prstGeom>
        </p:spPr>
        <p:txBody>
          <a:bodyPr vert="horz" lIns="93177" tIns="46589" rIns="93177" bIns="46589" rtlCol="0" anchor="b"/>
          <a:lstStyle>
            <a:lvl1pPr algn="r">
              <a:defRPr sz="1200"/>
            </a:lvl1pPr>
          </a:lstStyle>
          <a:p>
            <a:fld id="{00BCC06A-4900-4DEF-A9DD-8AF8DEE5D95D}" type="slidenum">
              <a:rPr lang="en-US" smtClean="0"/>
              <a:t>‹#›</a:t>
            </a:fld>
            <a:endParaRPr lang="en-US" dirty="0"/>
          </a:p>
        </p:txBody>
      </p:sp>
    </p:spTree>
    <p:extLst>
      <p:ext uri="{BB962C8B-B14F-4D97-AF65-F5344CB8AC3E}">
        <p14:creationId xmlns:p14="http://schemas.microsoft.com/office/powerpoint/2010/main" val="1727878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Write down the corporate</a:t>
            </a:r>
            <a:r>
              <a:rPr lang="en-GB" baseline="0" dirty="0"/>
              <a:t> vision and mission statement. What are the CEO’s plans for the next year? Read the website. If the company is publically listed in the USA, read the business risks in their SEC quarterly reports.</a:t>
            </a:r>
            <a:endParaRPr lang="en-GB" dirty="0"/>
          </a:p>
          <a:p>
            <a:r>
              <a:rPr lang="en-GB" dirty="0"/>
              <a:t>Expect your sales colleagues to have done this deep analyse</a:t>
            </a:r>
            <a:r>
              <a:rPr lang="en-GB" baseline="0" dirty="0"/>
              <a:t> and be able to itemize and prioritize the goals, needs and pains.</a:t>
            </a:r>
            <a:endParaRPr lang="en-GB" dirty="0"/>
          </a:p>
        </p:txBody>
      </p:sp>
      <p:sp>
        <p:nvSpPr>
          <p:cNvPr id="4" name="Slide Number Placeholder 3"/>
          <p:cNvSpPr>
            <a:spLocks noGrp="1"/>
          </p:cNvSpPr>
          <p:nvPr>
            <p:ph type="sldNum" sz="quarter" idx="10"/>
          </p:nvPr>
        </p:nvSpPr>
        <p:spPr/>
        <p:txBody>
          <a:bodyPr/>
          <a:lstStyle/>
          <a:p>
            <a:fld id="{00BCC06A-4900-4DEF-A9DD-8AF8DEE5D95D}" type="slidenum">
              <a:rPr lang="en-US" smtClean="0"/>
              <a:t>2</a:t>
            </a:fld>
            <a:endParaRPr lang="en-US" dirty="0"/>
          </a:p>
        </p:txBody>
      </p:sp>
    </p:spTree>
    <p:extLst>
      <p:ext uri="{BB962C8B-B14F-4D97-AF65-F5344CB8AC3E}">
        <p14:creationId xmlns:p14="http://schemas.microsoft.com/office/powerpoint/2010/main" val="3061436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dirty="0">
                <a:solidFill>
                  <a:srgbClr val="0064BE"/>
                </a:solidFill>
              </a:rPr>
              <a:t>Who’s job is this??</a:t>
            </a:r>
            <a:r>
              <a:rPr lang="en-AU" baseline="0" dirty="0">
                <a:solidFill>
                  <a:srgbClr val="0064BE"/>
                </a:solidFill>
              </a:rPr>
              <a:t> </a:t>
            </a:r>
            <a:r>
              <a:rPr lang="en-AU" dirty="0">
                <a:solidFill>
                  <a:srgbClr val="0064BE"/>
                </a:solidFill>
              </a:rPr>
              <a:t>The Account Manager! Not the Sales Engineer!</a:t>
            </a:r>
            <a:endParaRPr lang="de-AT" dirty="0">
              <a:solidFill>
                <a:srgbClr val="0064BE"/>
              </a:solidFill>
            </a:endParaRPr>
          </a:p>
          <a:p>
            <a:pPr algn="l"/>
            <a:endParaRPr lang="de-AT" dirty="0"/>
          </a:p>
        </p:txBody>
      </p:sp>
      <p:sp>
        <p:nvSpPr>
          <p:cNvPr id="4" name="Date Placeholder 3"/>
          <p:cNvSpPr>
            <a:spLocks noGrp="1"/>
          </p:cNvSpPr>
          <p:nvPr>
            <p:ph type="dt" sz="quarter" idx="10"/>
          </p:nvPr>
        </p:nvSpPr>
        <p:spPr/>
        <p:txBody>
          <a:bodyPr/>
          <a:lstStyle/>
          <a:p>
            <a:pPr>
              <a:defRPr/>
            </a:pPr>
            <a:fld id="{FDA736B0-588C-4055-B55E-3CC6D2C7BED9}" type="datetime1">
              <a:rPr lang="en-US" smtClean="0"/>
              <a:pPr>
                <a:defRPr/>
              </a:pPr>
              <a:t>11/21/2022</a:t>
            </a:fld>
            <a:endParaRPr lang="en-US"/>
          </a:p>
        </p:txBody>
      </p:sp>
    </p:spTree>
    <p:extLst>
      <p:ext uri="{BB962C8B-B14F-4D97-AF65-F5344CB8AC3E}">
        <p14:creationId xmlns:p14="http://schemas.microsoft.com/office/powerpoint/2010/main" val="3839027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0BCC06A-4900-4DEF-A9DD-8AF8DEE5D95D}" type="slidenum">
              <a:rPr lang="en-US" smtClean="0"/>
              <a:t>4</a:t>
            </a:fld>
            <a:endParaRPr lang="en-US" dirty="0"/>
          </a:p>
        </p:txBody>
      </p:sp>
    </p:spTree>
    <p:extLst>
      <p:ext uri="{BB962C8B-B14F-4D97-AF65-F5344CB8AC3E}">
        <p14:creationId xmlns:p14="http://schemas.microsoft.com/office/powerpoint/2010/main" val="992360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0BCC06A-4900-4DEF-A9DD-8AF8DEE5D95D}" type="slidenum">
              <a:rPr lang="en-US" smtClean="0"/>
              <a:t>5</a:t>
            </a:fld>
            <a:endParaRPr lang="en-US" dirty="0"/>
          </a:p>
        </p:txBody>
      </p:sp>
    </p:spTree>
    <p:extLst>
      <p:ext uri="{BB962C8B-B14F-4D97-AF65-F5344CB8AC3E}">
        <p14:creationId xmlns:p14="http://schemas.microsoft.com/office/powerpoint/2010/main" val="11591791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0.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5.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6.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6.jpg"/><Relationship Id="rId1" Type="http://schemas.openxmlformats.org/officeDocument/2006/relationships/slideMaster" Target="../slideMasters/slideMaster1.xml"/><Relationship Id="rId4" Type="http://schemas.openxmlformats.org/officeDocument/2006/relationships/image" Target="../media/image29.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115B4-BBAA-4FB9-BA30-9B8B2A85C317}"/>
              </a:ext>
            </a:extLst>
          </p:cNvPr>
          <p:cNvSpPr>
            <a:spLocks noGrp="1"/>
          </p:cNvSpPr>
          <p:nvPr>
            <p:ph type="ctrTitle"/>
          </p:nvPr>
        </p:nvSpPr>
        <p:spPr>
          <a:xfrm>
            <a:off x="679369" y="1532217"/>
            <a:ext cx="10833262" cy="2332320"/>
          </a:xfrm>
        </p:spPr>
        <p:txBody>
          <a:bodyPr anchor="b">
            <a:noAutofit/>
          </a:bodyPr>
          <a:lstStyle>
            <a:lvl1pPr algn="ctr">
              <a:defRPr sz="4500" cap="none"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1609073-81D1-4E02-9B27-06D9A62F3DB9}"/>
              </a:ext>
            </a:extLst>
          </p:cNvPr>
          <p:cNvSpPr>
            <a:spLocks noGrp="1"/>
          </p:cNvSpPr>
          <p:nvPr>
            <p:ph type="subTitle" idx="1"/>
          </p:nvPr>
        </p:nvSpPr>
        <p:spPr>
          <a:xfrm>
            <a:off x="679369" y="4005356"/>
            <a:ext cx="10833262" cy="1252444"/>
          </a:xfrm>
          <a:prstGeom prst="rect">
            <a:avLst/>
          </a:prstGeom>
        </p:spPr>
        <p:txBody>
          <a:bodyPr>
            <a:noAutofit/>
          </a:bodyPr>
          <a:lstStyle>
            <a:lvl1pPr marL="0" indent="0" algn="ct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Slide Number Placeholder 6">
            <a:extLst>
              <a:ext uri="{FF2B5EF4-FFF2-40B4-BE49-F238E27FC236}">
                <a16:creationId xmlns:a16="http://schemas.microsoft.com/office/drawing/2014/main" id="{5C7026EB-1164-44D6-8932-443DC91D4DA2}"/>
              </a:ext>
            </a:extLst>
          </p:cNvPr>
          <p:cNvSpPr>
            <a:spLocks noGrp="1"/>
          </p:cNvSpPr>
          <p:nvPr>
            <p:ph type="sldNum" sz="quarter" idx="10"/>
          </p:nvPr>
        </p:nvSpPr>
        <p:spPr/>
        <p:txBody>
          <a:bodyPr/>
          <a:lstStyle/>
          <a:p>
            <a:fld id="{71D586D2-677B-458F-B417-DB589973A882}" type="slidenum">
              <a:rPr lang="en-US" smtClean="0"/>
              <a:pPr/>
              <a:t>‹#›</a:t>
            </a:fld>
            <a:endParaRPr lang="en-US" dirty="0"/>
          </a:p>
        </p:txBody>
      </p:sp>
      <p:sp>
        <p:nvSpPr>
          <p:cNvPr id="8" name="Rectangle 7">
            <a:extLst>
              <a:ext uri="{FF2B5EF4-FFF2-40B4-BE49-F238E27FC236}">
                <a16:creationId xmlns:a16="http://schemas.microsoft.com/office/drawing/2014/main" id="{DF06D7E4-54A0-48AE-B033-9AA4EA13E01A}"/>
              </a:ext>
            </a:extLst>
          </p:cNvPr>
          <p:cNvSpPr/>
          <p:nvPr/>
        </p:nvSpPr>
        <p:spPr>
          <a:xfrm>
            <a:off x="-1" y="5398618"/>
            <a:ext cx="12192001" cy="1459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54">
              <a:latin typeface="Arial" panose="020B0604020202020204" pitchFamily="34" charset="0"/>
              <a:cs typeface="Arial" panose="020B0604020202020204" pitchFamily="34" charset="0"/>
            </a:endParaRPr>
          </a:p>
        </p:txBody>
      </p:sp>
      <p:pic>
        <p:nvPicPr>
          <p:cNvPr id="9" name="Picture 7">
            <a:extLst>
              <a:ext uri="{FF2B5EF4-FFF2-40B4-BE49-F238E27FC236}">
                <a16:creationId xmlns:a16="http://schemas.microsoft.com/office/drawing/2014/main" id="{5046B262-08D6-406E-9ECA-59C78F88CEB6}"/>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4828022" y="957494"/>
            <a:ext cx="2285978" cy="433905"/>
          </a:xfrm>
          <a:prstGeom prst="rect">
            <a:avLst/>
          </a:prstGeom>
          <a:noFill/>
          <a:ln w="9525">
            <a:noFill/>
          </a:ln>
        </p:spPr>
      </p:pic>
      <p:pic>
        <p:nvPicPr>
          <p:cNvPr id="10" name="Picture 9">
            <a:extLst>
              <a:ext uri="{FF2B5EF4-FFF2-40B4-BE49-F238E27FC236}">
                <a16:creationId xmlns:a16="http://schemas.microsoft.com/office/drawing/2014/main" id="{E6601C68-438B-4A09-98F9-3C83A8EABFA4}"/>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8994078" y="5861298"/>
            <a:ext cx="2651034" cy="543568"/>
          </a:xfrm>
          <a:prstGeom prst="rect">
            <a:avLst/>
          </a:prstGeom>
        </p:spPr>
      </p:pic>
      <p:sp>
        <p:nvSpPr>
          <p:cNvPr id="11" name="Picture Placeholder 17">
            <a:extLst>
              <a:ext uri="{FF2B5EF4-FFF2-40B4-BE49-F238E27FC236}">
                <a16:creationId xmlns:a16="http://schemas.microsoft.com/office/drawing/2014/main" id="{66E3F185-D024-4FD4-A86A-0586824EE947}"/>
              </a:ext>
            </a:extLst>
          </p:cNvPr>
          <p:cNvSpPr>
            <a:spLocks noGrp="1"/>
          </p:cNvSpPr>
          <p:nvPr>
            <p:ph type="pic" sz="quarter" idx="14"/>
          </p:nvPr>
        </p:nvSpPr>
        <p:spPr>
          <a:xfrm>
            <a:off x="546888" y="5693973"/>
            <a:ext cx="964449" cy="868006"/>
          </a:xfrm>
          <a:prstGeom prst="rect">
            <a:avLst/>
          </a:prstGeom>
          <a:solidFill>
            <a:schemeClr val="bg1"/>
          </a:solidFill>
        </p:spPr>
        <p:txBody>
          <a:bodyPr>
            <a:normAutofit/>
          </a:bodyPr>
          <a:lstStyle>
            <a:lvl1pPr>
              <a:defRPr sz="1400">
                <a:solidFill>
                  <a:schemeClr val="accent5"/>
                </a:solidFill>
                <a:latin typeface="Arial" panose="020B0604020202020204" pitchFamily="34" charset="0"/>
                <a:cs typeface="Arial" panose="020B0604020202020204" pitchFamily="34" charset="0"/>
              </a:defRPr>
            </a:lvl1pPr>
          </a:lstStyle>
          <a:p>
            <a:pPr marL="205732" marR="0" lvl="0" indent="-205732" algn="l" defTabSz="822928" rtl="0" eaLnBrk="1" fontAlgn="auto" latinLnBrk="0" hangingPunct="1">
              <a:lnSpc>
                <a:spcPct val="90000"/>
              </a:lnSpc>
              <a:spcBef>
                <a:spcPts val="900"/>
              </a:spcBef>
              <a:spcAft>
                <a:spcPts val="0"/>
              </a:spcAft>
              <a:buClrTx/>
              <a:buSzTx/>
              <a:buFont typeface="Calibri" panose="020F0502020204030204" charset="0"/>
              <a:buNone/>
              <a:tabLst/>
              <a:defRPr/>
            </a:pPr>
            <a:r>
              <a:rPr lang="en-US"/>
              <a:t>Click icon to add picture</a:t>
            </a:r>
            <a:endParaRPr lang="en-US" dirty="0"/>
          </a:p>
        </p:txBody>
      </p:sp>
      <p:sp>
        <p:nvSpPr>
          <p:cNvPr id="12" name="Text Placeholder 19">
            <a:extLst>
              <a:ext uri="{FF2B5EF4-FFF2-40B4-BE49-F238E27FC236}">
                <a16:creationId xmlns:a16="http://schemas.microsoft.com/office/drawing/2014/main" id="{DCD5E721-035D-4FD4-989E-3F2FD69E0809}"/>
              </a:ext>
            </a:extLst>
          </p:cNvPr>
          <p:cNvSpPr>
            <a:spLocks noGrp="1"/>
          </p:cNvSpPr>
          <p:nvPr>
            <p:ph type="body" sz="quarter" idx="15" hasCustomPrompt="1"/>
          </p:nvPr>
        </p:nvSpPr>
        <p:spPr>
          <a:xfrm>
            <a:off x="1688835" y="5694503"/>
            <a:ext cx="6493393" cy="310238"/>
          </a:xfrm>
          <a:prstGeom prst="rect">
            <a:avLst/>
          </a:prstGeom>
        </p:spPr>
        <p:txBody>
          <a:bodyPr>
            <a:noAutofit/>
          </a:bodyPr>
          <a:lstStyle>
            <a:lvl1pPr marL="0" indent="0">
              <a:buNone/>
              <a:defRPr sz="1800" b="1" i="0" cap="none" baseline="0">
                <a:solidFill>
                  <a:srgbClr val="00558C"/>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Presenter name</a:t>
            </a:r>
          </a:p>
        </p:txBody>
      </p:sp>
      <p:sp>
        <p:nvSpPr>
          <p:cNvPr id="13" name="Text Placeholder 22">
            <a:extLst>
              <a:ext uri="{FF2B5EF4-FFF2-40B4-BE49-F238E27FC236}">
                <a16:creationId xmlns:a16="http://schemas.microsoft.com/office/drawing/2014/main" id="{05CEC7C9-6261-43BB-8039-43AC58657475}"/>
              </a:ext>
            </a:extLst>
          </p:cNvPr>
          <p:cNvSpPr>
            <a:spLocks noGrp="1"/>
          </p:cNvSpPr>
          <p:nvPr>
            <p:ph type="body" sz="quarter" idx="16" hasCustomPrompt="1"/>
          </p:nvPr>
        </p:nvSpPr>
        <p:spPr>
          <a:xfrm>
            <a:off x="1688834" y="6037408"/>
            <a:ext cx="6493394" cy="553998"/>
          </a:xfrm>
          <a:prstGeom prst="rect">
            <a:avLst/>
          </a:prstGeom>
        </p:spPr>
        <p:txBody>
          <a:bodyPr>
            <a:noAutofit/>
          </a:bodyPr>
          <a:lstStyle>
            <a:lvl1pPr marL="0" indent="0">
              <a:lnSpc>
                <a:spcPct val="100000"/>
              </a:lnSpc>
              <a:spcBef>
                <a:spcPts val="0"/>
              </a:spcBef>
              <a:buNone/>
              <a:defRPr lang="en-US" sz="1600" b="0" i="0" baseline="0" dirty="0" smtClean="0">
                <a:solidFill>
                  <a:schemeClr val="accent5"/>
                </a:solidFill>
                <a:latin typeface="Arial" panose="020B0604020202020204" pitchFamily="34" charset="0"/>
                <a:ea typeface="Arial" panose="020B0604020202020204" pitchFamily="34" charset="0"/>
                <a:cs typeface="Arial" panose="020B0604020202020204" pitchFamily="34" charset="0"/>
              </a:defRPr>
            </a:lvl1pPr>
            <a:lvl2pPr marL="411463" indent="0">
              <a:buNone/>
              <a:defRPr lang="en-US" b="0" i="0" dirty="0" smtClean="0">
                <a:solidFill>
                  <a:schemeClr val="bg1"/>
                </a:solidFill>
                <a:latin typeface="TT Norms" charset="0"/>
                <a:ea typeface="TT Norms" charset="0"/>
                <a:cs typeface="TT Norms" charset="0"/>
              </a:defRPr>
            </a:lvl2pPr>
            <a:lvl3pPr marL="822928" indent="0">
              <a:buNone/>
              <a:defRPr lang="en-US" b="0" i="0" dirty="0" smtClean="0">
                <a:solidFill>
                  <a:schemeClr val="bg1"/>
                </a:solidFill>
                <a:latin typeface="TT Norms" charset="0"/>
                <a:ea typeface="TT Norms" charset="0"/>
                <a:cs typeface="TT Norms" charset="0"/>
              </a:defRPr>
            </a:lvl3pPr>
            <a:lvl4pPr marL="1234391" indent="0">
              <a:buNone/>
              <a:defRPr lang="en-US" b="0" i="0" dirty="0" smtClean="0">
                <a:solidFill>
                  <a:schemeClr val="bg1"/>
                </a:solidFill>
                <a:latin typeface="TT Norms" charset="0"/>
                <a:ea typeface="TT Norms" charset="0"/>
                <a:cs typeface="TT Norms" charset="0"/>
              </a:defRPr>
            </a:lvl4pPr>
            <a:lvl5pPr marL="1645854" indent="0">
              <a:buNone/>
              <a:defRPr lang="en-US" b="0" i="0" dirty="0">
                <a:solidFill>
                  <a:schemeClr val="bg1"/>
                </a:solidFill>
                <a:latin typeface="TT Norms" charset="0"/>
                <a:ea typeface="TT Norms" charset="0"/>
                <a:cs typeface="TT Norms" charset="0"/>
              </a:defRPr>
            </a:lvl5pPr>
          </a:lstStyle>
          <a:p>
            <a:pPr lvl="0"/>
            <a:r>
              <a:rPr lang="en-US" dirty="0"/>
              <a:t>Presenter Title, Company, Date</a:t>
            </a:r>
          </a:p>
        </p:txBody>
      </p:sp>
      <p:cxnSp>
        <p:nvCxnSpPr>
          <p:cNvPr id="5" name="Straight Connector 4">
            <a:extLst>
              <a:ext uri="{FF2B5EF4-FFF2-40B4-BE49-F238E27FC236}">
                <a16:creationId xmlns:a16="http://schemas.microsoft.com/office/drawing/2014/main" id="{A401D2EF-A279-4D83-8FE7-D2CD1F88DE39}"/>
              </a:ext>
            </a:extLst>
          </p:cNvPr>
          <p:cNvCxnSpPr>
            <a:cxnSpLocks/>
          </p:cNvCxnSpPr>
          <p:nvPr/>
        </p:nvCxnSpPr>
        <p:spPr>
          <a:xfrm>
            <a:off x="-30480" y="5398618"/>
            <a:ext cx="12252960" cy="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76467F-7245-4BD7-B408-35DF1FADD26D}"/>
              </a:ext>
            </a:extLst>
          </p:cNvPr>
          <p:cNvSpPr/>
          <p:nvPr/>
        </p:nvSpPr>
        <p:spPr>
          <a:xfrm>
            <a:off x="7430387" y="6493871"/>
            <a:ext cx="4281230" cy="230832"/>
          </a:xfrm>
          <a:prstGeom prst="rect">
            <a:avLst/>
          </a:prstGeom>
        </p:spPr>
        <p:txBody>
          <a:bodyPr wrap="square">
            <a:spAutoFit/>
          </a:bodyPr>
          <a:lstStyle/>
          <a:p>
            <a:pPr algn="r"/>
            <a:r>
              <a:rPr lang="en-IN" sz="900" dirty="0">
                <a:solidFill>
                  <a:schemeClr val="tx1">
                    <a:lumMod val="50000"/>
                    <a:lumOff val="50000"/>
                  </a:schemeClr>
                </a:solidFill>
                <a:latin typeface="Arial" panose="020B0604020202020204" pitchFamily="34" charset="0"/>
                <a:cs typeface="Arial" panose="020B0604020202020204" pitchFamily="34" charset="0"/>
              </a:rPr>
              <a:t>© </a:t>
            </a:r>
            <a:r>
              <a:rPr lang="en-IN" sz="900">
                <a:solidFill>
                  <a:schemeClr val="tx1">
                    <a:lumMod val="50000"/>
                    <a:lumOff val="50000"/>
                  </a:schemeClr>
                </a:solidFill>
                <a:latin typeface="Arial" panose="020B0604020202020204" pitchFamily="34" charset="0"/>
                <a:cs typeface="Arial" panose="020B0604020202020204" pitchFamily="34" charset="0"/>
              </a:rPr>
              <a:t>2020 Kofax</a:t>
            </a:r>
            <a:endParaRPr lang="en-IN" sz="9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1553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 PICTURE F">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10FEC0C-E719-4B65-B74F-9B046E317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7" y="0"/>
            <a:ext cx="6096000" cy="6858000"/>
          </a:xfrm>
          <a:prstGeom prst="rect">
            <a:avLst/>
          </a:prstGeom>
        </p:spPr>
      </p:pic>
      <p:sp>
        <p:nvSpPr>
          <p:cNvPr id="11" name="Title 1">
            <a:extLst>
              <a:ext uri="{FF2B5EF4-FFF2-40B4-BE49-F238E27FC236}">
                <a16:creationId xmlns:a16="http://schemas.microsoft.com/office/drawing/2014/main" id="{72108873-BEEA-4DC6-BA3A-5084696BF13B}"/>
              </a:ext>
            </a:extLst>
          </p:cNvPr>
          <p:cNvSpPr>
            <a:spLocks noGrp="1"/>
          </p:cNvSpPr>
          <p:nvPr>
            <p:ph type="title"/>
          </p:nvPr>
        </p:nvSpPr>
        <p:spPr>
          <a:xfrm>
            <a:off x="831850" y="2359175"/>
            <a:ext cx="5159375" cy="1074367"/>
          </a:xfrm>
        </p:spPr>
        <p:txBody>
          <a:bodyPr anchor="t">
            <a:noAutofit/>
          </a:bodyPr>
          <a:lstStyle>
            <a:lvl1pPr algn="l" defTabSz="914400" rtl="0" eaLnBrk="1" latinLnBrk="0" hangingPunct="1">
              <a:lnSpc>
                <a:spcPct val="90000"/>
              </a:lnSpc>
              <a:spcBef>
                <a:spcPct val="0"/>
              </a:spcBef>
              <a:buNone/>
              <a:defRPr lang="en-US" sz="3000" b="1" i="0" kern="1200" cap="none" baseline="0" dirty="0" smtClean="0">
                <a:solidFill>
                  <a:schemeClr val="tx2"/>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
        <p:nvSpPr>
          <p:cNvPr id="12" name="Text Placeholder 2">
            <a:extLst>
              <a:ext uri="{FF2B5EF4-FFF2-40B4-BE49-F238E27FC236}">
                <a16:creationId xmlns:a16="http://schemas.microsoft.com/office/drawing/2014/main" id="{89BD5EDF-4D3B-4801-AB65-55F621D21D56}"/>
              </a:ext>
            </a:extLst>
          </p:cNvPr>
          <p:cNvSpPr>
            <a:spLocks noGrp="1"/>
          </p:cNvSpPr>
          <p:nvPr>
            <p:ph type="body" idx="1"/>
          </p:nvPr>
        </p:nvSpPr>
        <p:spPr>
          <a:xfrm>
            <a:off x="831850" y="3502570"/>
            <a:ext cx="5159375" cy="163232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b="0" i="0" kern="1200" baseline="0" dirty="0" smtClean="0">
                <a:solidFill>
                  <a:schemeClr val="accent5"/>
                </a:soli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3" name="Picture 12" descr="001">
            <a:extLst>
              <a:ext uri="{FF2B5EF4-FFF2-40B4-BE49-F238E27FC236}">
                <a16:creationId xmlns:a16="http://schemas.microsoft.com/office/drawing/2014/main" id="{1E1B1B76-FE78-455C-A4F6-F67AAF997113}"/>
              </a:ext>
            </a:extLst>
          </p:cNvPr>
          <p:cNvPicPr>
            <a:picLocks noChangeAspect="1"/>
          </p:cNvPicPr>
          <p:nvPr/>
        </p:nvPicPr>
        <p:blipFill>
          <a:blip r:embed="rId3"/>
          <a:stretch>
            <a:fillRect/>
          </a:stretch>
        </p:blipFill>
        <p:spPr>
          <a:xfrm>
            <a:off x="199155" y="2419678"/>
            <a:ext cx="604704" cy="279044"/>
          </a:xfrm>
          <a:prstGeom prst="rect">
            <a:avLst/>
          </a:prstGeom>
          <a:noFill/>
          <a:ln w="9525">
            <a:noFill/>
          </a:ln>
        </p:spPr>
      </p:pic>
      <p:sp>
        <p:nvSpPr>
          <p:cNvPr id="7" name="Slide Number Placeholder 6">
            <a:extLst>
              <a:ext uri="{FF2B5EF4-FFF2-40B4-BE49-F238E27FC236}">
                <a16:creationId xmlns:a16="http://schemas.microsoft.com/office/drawing/2014/main" id="{94EC040A-B1B7-4241-9EBC-CBA75B1B1A6E}"/>
              </a:ext>
            </a:extLst>
          </p:cNvPr>
          <p:cNvSpPr>
            <a:spLocks noGrp="1"/>
          </p:cNvSpPr>
          <p:nvPr>
            <p:ph type="sldNum" sz="quarter" idx="10"/>
          </p:nvPr>
        </p:nvSpPr>
        <p:spPr/>
        <p:txBody>
          <a:bodyPr/>
          <a:lstStyle>
            <a:lvl1pPr>
              <a:defRPr>
                <a:solidFill>
                  <a:schemeClr val="bg1"/>
                </a:solidFill>
              </a:defRPr>
            </a:lvl1pPr>
          </a:lstStyle>
          <a:p>
            <a:fld id="{71D586D2-677B-458F-B417-DB589973A882}" type="slidenum">
              <a:rPr lang="en-US" smtClean="0"/>
              <a:pPr/>
              <a:t>‹#›</a:t>
            </a:fld>
            <a:endParaRPr lang="en-US" dirty="0"/>
          </a:p>
        </p:txBody>
      </p:sp>
      <p:pic>
        <p:nvPicPr>
          <p:cNvPr id="9" name="Picture 8">
            <a:extLst>
              <a:ext uri="{FF2B5EF4-FFF2-40B4-BE49-F238E27FC236}">
                <a16:creationId xmlns:a16="http://schemas.microsoft.com/office/drawing/2014/main" id="{C51F5724-DCAE-4887-877A-1804BC9801A7}"/>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cxnSp>
        <p:nvCxnSpPr>
          <p:cNvPr id="10" name="Straight Connector 9">
            <a:extLst>
              <a:ext uri="{FF2B5EF4-FFF2-40B4-BE49-F238E27FC236}">
                <a16:creationId xmlns:a16="http://schemas.microsoft.com/office/drawing/2014/main" id="{A38FBCE5-99DE-4709-B178-C005587557E4}"/>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4997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 PICTURE G">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10FEC0C-E719-4B65-B74F-9B046E317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7" y="0"/>
            <a:ext cx="6096000" cy="6858000"/>
          </a:xfrm>
          <a:prstGeom prst="rect">
            <a:avLst/>
          </a:prstGeom>
        </p:spPr>
      </p:pic>
      <p:sp>
        <p:nvSpPr>
          <p:cNvPr id="11" name="Title 1">
            <a:extLst>
              <a:ext uri="{FF2B5EF4-FFF2-40B4-BE49-F238E27FC236}">
                <a16:creationId xmlns:a16="http://schemas.microsoft.com/office/drawing/2014/main" id="{72108873-BEEA-4DC6-BA3A-5084696BF13B}"/>
              </a:ext>
            </a:extLst>
          </p:cNvPr>
          <p:cNvSpPr>
            <a:spLocks noGrp="1"/>
          </p:cNvSpPr>
          <p:nvPr>
            <p:ph type="title"/>
          </p:nvPr>
        </p:nvSpPr>
        <p:spPr>
          <a:xfrm>
            <a:off x="831850" y="2359175"/>
            <a:ext cx="5159375" cy="1074367"/>
          </a:xfrm>
        </p:spPr>
        <p:txBody>
          <a:bodyPr anchor="t">
            <a:noAutofit/>
          </a:bodyPr>
          <a:lstStyle>
            <a:lvl1pPr algn="l" defTabSz="914400" rtl="0" eaLnBrk="1" latinLnBrk="0" hangingPunct="1">
              <a:lnSpc>
                <a:spcPct val="90000"/>
              </a:lnSpc>
              <a:spcBef>
                <a:spcPct val="0"/>
              </a:spcBef>
              <a:buNone/>
              <a:defRPr lang="en-US" sz="3000" b="1" i="0" kern="1200" cap="none" baseline="0" dirty="0" smtClean="0">
                <a:solidFill>
                  <a:schemeClr val="tx2"/>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
        <p:nvSpPr>
          <p:cNvPr id="12" name="Text Placeholder 2">
            <a:extLst>
              <a:ext uri="{FF2B5EF4-FFF2-40B4-BE49-F238E27FC236}">
                <a16:creationId xmlns:a16="http://schemas.microsoft.com/office/drawing/2014/main" id="{89BD5EDF-4D3B-4801-AB65-55F621D21D56}"/>
              </a:ext>
            </a:extLst>
          </p:cNvPr>
          <p:cNvSpPr>
            <a:spLocks noGrp="1"/>
          </p:cNvSpPr>
          <p:nvPr>
            <p:ph type="body" idx="1"/>
          </p:nvPr>
        </p:nvSpPr>
        <p:spPr>
          <a:xfrm>
            <a:off x="831850" y="3502570"/>
            <a:ext cx="5159375" cy="163232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b="0" i="0" kern="1200" baseline="0" dirty="0" smtClean="0">
                <a:solidFill>
                  <a:schemeClr val="accent5"/>
                </a:soli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3" name="Picture 12" descr="001">
            <a:extLst>
              <a:ext uri="{FF2B5EF4-FFF2-40B4-BE49-F238E27FC236}">
                <a16:creationId xmlns:a16="http://schemas.microsoft.com/office/drawing/2014/main" id="{1E1B1B76-FE78-455C-A4F6-F67AAF997113}"/>
              </a:ext>
            </a:extLst>
          </p:cNvPr>
          <p:cNvPicPr>
            <a:picLocks noChangeAspect="1"/>
          </p:cNvPicPr>
          <p:nvPr/>
        </p:nvPicPr>
        <p:blipFill>
          <a:blip r:embed="rId3"/>
          <a:stretch>
            <a:fillRect/>
          </a:stretch>
        </p:blipFill>
        <p:spPr>
          <a:xfrm>
            <a:off x="199155" y="2419678"/>
            <a:ext cx="604704" cy="279044"/>
          </a:xfrm>
          <a:prstGeom prst="rect">
            <a:avLst/>
          </a:prstGeom>
          <a:noFill/>
          <a:ln w="9525">
            <a:noFill/>
          </a:ln>
        </p:spPr>
      </p:pic>
      <p:sp>
        <p:nvSpPr>
          <p:cNvPr id="7" name="Slide Number Placeholder 6">
            <a:extLst>
              <a:ext uri="{FF2B5EF4-FFF2-40B4-BE49-F238E27FC236}">
                <a16:creationId xmlns:a16="http://schemas.microsoft.com/office/drawing/2014/main" id="{94EC040A-B1B7-4241-9EBC-CBA75B1B1A6E}"/>
              </a:ext>
            </a:extLst>
          </p:cNvPr>
          <p:cNvSpPr>
            <a:spLocks noGrp="1"/>
          </p:cNvSpPr>
          <p:nvPr>
            <p:ph type="sldNum" sz="quarter" idx="10"/>
          </p:nvPr>
        </p:nvSpPr>
        <p:spPr/>
        <p:txBody>
          <a:bodyPr/>
          <a:lstStyle>
            <a:lvl1pPr>
              <a:defRPr>
                <a:solidFill>
                  <a:schemeClr val="bg1"/>
                </a:solidFill>
              </a:defRPr>
            </a:lvl1pPr>
          </a:lstStyle>
          <a:p>
            <a:fld id="{71D586D2-677B-458F-B417-DB589973A882}" type="slidenum">
              <a:rPr lang="en-US" smtClean="0"/>
              <a:pPr/>
              <a:t>‹#›</a:t>
            </a:fld>
            <a:endParaRPr lang="en-US" dirty="0"/>
          </a:p>
        </p:txBody>
      </p:sp>
      <p:pic>
        <p:nvPicPr>
          <p:cNvPr id="9" name="Picture 8">
            <a:extLst>
              <a:ext uri="{FF2B5EF4-FFF2-40B4-BE49-F238E27FC236}">
                <a16:creationId xmlns:a16="http://schemas.microsoft.com/office/drawing/2014/main" id="{C51F5724-DCAE-4887-877A-1804BC9801A7}"/>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cxnSp>
        <p:nvCxnSpPr>
          <p:cNvPr id="10" name="Straight Connector 9">
            <a:extLst>
              <a:ext uri="{FF2B5EF4-FFF2-40B4-BE49-F238E27FC236}">
                <a16:creationId xmlns:a16="http://schemas.microsoft.com/office/drawing/2014/main" id="{A38FBCE5-99DE-4709-B178-C005587557E4}"/>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8278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 PICTURE H">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10FEC0C-E719-4B65-B74F-9B046E317AAC}"/>
              </a:ext>
            </a:extLst>
          </p:cNvPr>
          <p:cNvPicPr>
            <a:picLocks noChangeAspect="1"/>
          </p:cNvPicPr>
          <p:nvPr/>
        </p:nvPicPr>
        <p:blipFill>
          <a:blip r:embed="rId2"/>
          <a:stretch>
            <a:fillRect/>
          </a:stretch>
        </p:blipFill>
        <p:spPr>
          <a:xfrm>
            <a:off x="6095997" y="0"/>
            <a:ext cx="6096000" cy="6858000"/>
          </a:xfrm>
          <a:prstGeom prst="rect">
            <a:avLst/>
          </a:prstGeom>
        </p:spPr>
      </p:pic>
      <p:sp>
        <p:nvSpPr>
          <p:cNvPr id="11" name="Title 1">
            <a:extLst>
              <a:ext uri="{FF2B5EF4-FFF2-40B4-BE49-F238E27FC236}">
                <a16:creationId xmlns:a16="http://schemas.microsoft.com/office/drawing/2014/main" id="{72108873-BEEA-4DC6-BA3A-5084696BF13B}"/>
              </a:ext>
            </a:extLst>
          </p:cNvPr>
          <p:cNvSpPr>
            <a:spLocks noGrp="1"/>
          </p:cNvSpPr>
          <p:nvPr>
            <p:ph type="title"/>
          </p:nvPr>
        </p:nvSpPr>
        <p:spPr>
          <a:xfrm>
            <a:off x="831850" y="2359175"/>
            <a:ext cx="5159375" cy="1074367"/>
          </a:xfrm>
        </p:spPr>
        <p:txBody>
          <a:bodyPr anchor="t">
            <a:noAutofit/>
          </a:bodyPr>
          <a:lstStyle>
            <a:lvl1pPr algn="l" defTabSz="914400" rtl="0" eaLnBrk="1" latinLnBrk="0" hangingPunct="1">
              <a:lnSpc>
                <a:spcPct val="90000"/>
              </a:lnSpc>
              <a:spcBef>
                <a:spcPct val="0"/>
              </a:spcBef>
              <a:buNone/>
              <a:defRPr lang="en-US" sz="3000" b="1" i="0" kern="1200" cap="none" baseline="0" dirty="0" smtClean="0">
                <a:solidFill>
                  <a:schemeClr val="tx2"/>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
        <p:nvSpPr>
          <p:cNvPr id="12" name="Text Placeholder 2">
            <a:extLst>
              <a:ext uri="{FF2B5EF4-FFF2-40B4-BE49-F238E27FC236}">
                <a16:creationId xmlns:a16="http://schemas.microsoft.com/office/drawing/2014/main" id="{89BD5EDF-4D3B-4801-AB65-55F621D21D56}"/>
              </a:ext>
            </a:extLst>
          </p:cNvPr>
          <p:cNvSpPr>
            <a:spLocks noGrp="1"/>
          </p:cNvSpPr>
          <p:nvPr>
            <p:ph type="body" idx="1"/>
          </p:nvPr>
        </p:nvSpPr>
        <p:spPr>
          <a:xfrm>
            <a:off x="831850" y="3502570"/>
            <a:ext cx="5159375" cy="163232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b="0" i="0" kern="1200" baseline="0" dirty="0" smtClean="0">
                <a:solidFill>
                  <a:schemeClr val="accent5"/>
                </a:soli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3" name="Picture 12" descr="001">
            <a:extLst>
              <a:ext uri="{FF2B5EF4-FFF2-40B4-BE49-F238E27FC236}">
                <a16:creationId xmlns:a16="http://schemas.microsoft.com/office/drawing/2014/main" id="{1E1B1B76-FE78-455C-A4F6-F67AAF997113}"/>
              </a:ext>
            </a:extLst>
          </p:cNvPr>
          <p:cNvPicPr>
            <a:picLocks noChangeAspect="1"/>
          </p:cNvPicPr>
          <p:nvPr/>
        </p:nvPicPr>
        <p:blipFill>
          <a:blip r:embed="rId3"/>
          <a:stretch>
            <a:fillRect/>
          </a:stretch>
        </p:blipFill>
        <p:spPr>
          <a:xfrm>
            <a:off x="199155" y="2419678"/>
            <a:ext cx="604704" cy="279044"/>
          </a:xfrm>
          <a:prstGeom prst="rect">
            <a:avLst/>
          </a:prstGeom>
          <a:noFill/>
          <a:ln w="9525">
            <a:noFill/>
          </a:ln>
        </p:spPr>
      </p:pic>
      <p:sp>
        <p:nvSpPr>
          <p:cNvPr id="7" name="Slide Number Placeholder 6">
            <a:extLst>
              <a:ext uri="{FF2B5EF4-FFF2-40B4-BE49-F238E27FC236}">
                <a16:creationId xmlns:a16="http://schemas.microsoft.com/office/drawing/2014/main" id="{94EC040A-B1B7-4241-9EBC-CBA75B1B1A6E}"/>
              </a:ext>
            </a:extLst>
          </p:cNvPr>
          <p:cNvSpPr>
            <a:spLocks noGrp="1"/>
          </p:cNvSpPr>
          <p:nvPr>
            <p:ph type="sldNum" sz="quarter" idx="10"/>
          </p:nvPr>
        </p:nvSpPr>
        <p:spPr/>
        <p:txBody>
          <a:bodyPr/>
          <a:lstStyle>
            <a:lvl1pPr>
              <a:defRPr>
                <a:solidFill>
                  <a:schemeClr val="bg1"/>
                </a:solidFill>
              </a:defRPr>
            </a:lvl1pPr>
          </a:lstStyle>
          <a:p>
            <a:fld id="{71D586D2-677B-458F-B417-DB589973A882}" type="slidenum">
              <a:rPr lang="en-US" smtClean="0"/>
              <a:pPr/>
              <a:t>‹#›</a:t>
            </a:fld>
            <a:endParaRPr lang="en-US" dirty="0"/>
          </a:p>
        </p:txBody>
      </p:sp>
      <p:pic>
        <p:nvPicPr>
          <p:cNvPr id="9" name="Picture 8">
            <a:extLst>
              <a:ext uri="{FF2B5EF4-FFF2-40B4-BE49-F238E27FC236}">
                <a16:creationId xmlns:a16="http://schemas.microsoft.com/office/drawing/2014/main" id="{C51F5724-DCAE-4887-877A-1804BC9801A7}"/>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cxnSp>
        <p:nvCxnSpPr>
          <p:cNvPr id="10" name="Straight Connector 9">
            <a:extLst>
              <a:ext uri="{FF2B5EF4-FFF2-40B4-BE49-F238E27FC236}">
                <a16:creationId xmlns:a16="http://schemas.microsoft.com/office/drawing/2014/main" id="{A38FBCE5-99DE-4709-B178-C005587557E4}"/>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556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 PICTURE I">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10FEC0C-E719-4B65-B74F-9B046E317AAC}"/>
              </a:ext>
            </a:extLst>
          </p:cNvPr>
          <p:cNvPicPr>
            <a:picLocks noChangeAspect="1"/>
          </p:cNvPicPr>
          <p:nvPr/>
        </p:nvPicPr>
        <p:blipFill>
          <a:blip r:embed="rId2"/>
          <a:stretch>
            <a:fillRect/>
          </a:stretch>
        </p:blipFill>
        <p:spPr>
          <a:xfrm>
            <a:off x="6095997" y="0"/>
            <a:ext cx="6096000" cy="6858000"/>
          </a:xfrm>
          <a:prstGeom prst="rect">
            <a:avLst/>
          </a:prstGeom>
        </p:spPr>
      </p:pic>
      <p:sp>
        <p:nvSpPr>
          <p:cNvPr id="11" name="Title 1">
            <a:extLst>
              <a:ext uri="{FF2B5EF4-FFF2-40B4-BE49-F238E27FC236}">
                <a16:creationId xmlns:a16="http://schemas.microsoft.com/office/drawing/2014/main" id="{72108873-BEEA-4DC6-BA3A-5084696BF13B}"/>
              </a:ext>
            </a:extLst>
          </p:cNvPr>
          <p:cNvSpPr>
            <a:spLocks noGrp="1"/>
          </p:cNvSpPr>
          <p:nvPr>
            <p:ph type="title"/>
          </p:nvPr>
        </p:nvSpPr>
        <p:spPr>
          <a:xfrm>
            <a:off x="831850" y="2359175"/>
            <a:ext cx="5159375" cy="1074367"/>
          </a:xfrm>
        </p:spPr>
        <p:txBody>
          <a:bodyPr anchor="t">
            <a:noAutofit/>
          </a:bodyPr>
          <a:lstStyle>
            <a:lvl1pPr algn="l" defTabSz="914400" rtl="0" eaLnBrk="1" latinLnBrk="0" hangingPunct="1">
              <a:lnSpc>
                <a:spcPct val="90000"/>
              </a:lnSpc>
              <a:spcBef>
                <a:spcPct val="0"/>
              </a:spcBef>
              <a:buNone/>
              <a:defRPr lang="en-US" sz="3000" b="1" i="0" kern="1200" cap="none" baseline="0" dirty="0" smtClean="0">
                <a:solidFill>
                  <a:schemeClr val="tx2"/>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
        <p:nvSpPr>
          <p:cNvPr id="12" name="Text Placeholder 2">
            <a:extLst>
              <a:ext uri="{FF2B5EF4-FFF2-40B4-BE49-F238E27FC236}">
                <a16:creationId xmlns:a16="http://schemas.microsoft.com/office/drawing/2014/main" id="{89BD5EDF-4D3B-4801-AB65-55F621D21D56}"/>
              </a:ext>
            </a:extLst>
          </p:cNvPr>
          <p:cNvSpPr>
            <a:spLocks noGrp="1"/>
          </p:cNvSpPr>
          <p:nvPr>
            <p:ph type="body" idx="1"/>
          </p:nvPr>
        </p:nvSpPr>
        <p:spPr>
          <a:xfrm>
            <a:off x="831850" y="3502570"/>
            <a:ext cx="5159375" cy="163232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b="0" i="0" kern="1200" baseline="0" dirty="0" smtClean="0">
                <a:solidFill>
                  <a:schemeClr val="accent5"/>
                </a:soli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3" name="Picture 12" descr="001">
            <a:extLst>
              <a:ext uri="{FF2B5EF4-FFF2-40B4-BE49-F238E27FC236}">
                <a16:creationId xmlns:a16="http://schemas.microsoft.com/office/drawing/2014/main" id="{1E1B1B76-FE78-455C-A4F6-F67AAF997113}"/>
              </a:ext>
            </a:extLst>
          </p:cNvPr>
          <p:cNvPicPr>
            <a:picLocks noChangeAspect="1"/>
          </p:cNvPicPr>
          <p:nvPr/>
        </p:nvPicPr>
        <p:blipFill>
          <a:blip r:embed="rId3"/>
          <a:stretch>
            <a:fillRect/>
          </a:stretch>
        </p:blipFill>
        <p:spPr>
          <a:xfrm>
            <a:off x="199155" y="2419678"/>
            <a:ext cx="604704" cy="279044"/>
          </a:xfrm>
          <a:prstGeom prst="rect">
            <a:avLst/>
          </a:prstGeom>
          <a:noFill/>
          <a:ln w="9525">
            <a:noFill/>
          </a:ln>
        </p:spPr>
      </p:pic>
      <p:sp>
        <p:nvSpPr>
          <p:cNvPr id="7" name="Slide Number Placeholder 6">
            <a:extLst>
              <a:ext uri="{FF2B5EF4-FFF2-40B4-BE49-F238E27FC236}">
                <a16:creationId xmlns:a16="http://schemas.microsoft.com/office/drawing/2014/main" id="{94EC040A-B1B7-4241-9EBC-CBA75B1B1A6E}"/>
              </a:ext>
            </a:extLst>
          </p:cNvPr>
          <p:cNvSpPr>
            <a:spLocks noGrp="1"/>
          </p:cNvSpPr>
          <p:nvPr>
            <p:ph type="sldNum" sz="quarter" idx="10"/>
          </p:nvPr>
        </p:nvSpPr>
        <p:spPr/>
        <p:txBody>
          <a:bodyPr/>
          <a:lstStyle>
            <a:lvl1pPr>
              <a:defRPr>
                <a:solidFill>
                  <a:schemeClr val="bg1"/>
                </a:solidFill>
              </a:defRPr>
            </a:lvl1pPr>
          </a:lstStyle>
          <a:p>
            <a:fld id="{71D586D2-677B-458F-B417-DB589973A882}" type="slidenum">
              <a:rPr lang="en-US" smtClean="0"/>
              <a:pPr/>
              <a:t>‹#›</a:t>
            </a:fld>
            <a:endParaRPr lang="en-US" dirty="0"/>
          </a:p>
        </p:txBody>
      </p:sp>
      <p:pic>
        <p:nvPicPr>
          <p:cNvPr id="9" name="Picture 8">
            <a:extLst>
              <a:ext uri="{FF2B5EF4-FFF2-40B4-BE49-F238E27FC236}">
                <a16:creationId xmlns:a16="http://schemas.microsoft.com/office/drawing/2014/main" id="{C51F5724-DCAE-4887-877A-1804BC9801A7}"/>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cxnSp>
        <p:nvCxnSpPr>
          <p:cNvPr id="10" name="Straight Connector 9">
            <a:extLst>
              <a:ext uri="{FF2B5EF4-FFF2-40B4-BE49-F238E27FC236}">
                <a16:creationId xmlns:a16="http://schemas.microsoft.com/office/drawing/2014/main" id="{A38FBCE5-99DE-4709-B178-C005587557E4}"/>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244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 - PICTURE J">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10FEC0C-E719-4B65-B74F-9B046E317AAC}"/>
              </a:ext>
            </a:extLst>
          </p:cNvPr>
          <p:cNvPicPr>
            <a:picLocks noChangeAspect="1"/>
          </p:cNvPicPr>
          <p:nvPr/>
        </p:nvPicPr>
        <p:blipFill>
          <a:blip r:embed="rId2"/>
          <a:stretch>
            <a:fillRect/>
          </a:stretch>
        </p:blipFill>
        <p:spPr>
          <a:xfrm>
            <a:off x="6095997" y="0"/>
            <a:ext cx="6096000" cy="6858000"/>
          </a:xfrm>
          <a:prstGeom prst="rect">
            <a:avLst/>
          </a:prstGeom>
        </p:spPr>
      </p:pic>
      <p:sp>
        <p:nvSpPr>
          <p:cNvPr id="11" name="Title 1">
            <a:extLst>
              <a:ext uri="{FF2B5EF4-FFF2-40B4-BE49-F238E27FC236}">
                <a16:creationId xmlns:a16="http://schemas.microsoft.com/office/drawing/2014/main" id="{72108873-BEEA-4DC6-BA3A-5084696BF13B}"/>
              </a:ext>
            </a:extLst>
          </p:cNvPr>
          <p:cNvSpPr>
            <a:spLocks noGrp="1"/>
          </p:cNvSpPr>
          <p:nvPr>
            <p:ph type="title"/>
          </p:nvPr>
        </p:nvSpPr>
        <p:spPr>
          <a:xfrm>
            <a:off x="831850" y="2359175"/>
            <a:ext cx="5159375" cy="1074367"/>
          </a:xfrm>
        </p:spPr>
        <p:txBody>
          <a:bodyPr anchor="t">
            <a:noAutofit/>
          </a:bodyPr>
          <a:lstStyle>
            <a:lvl1pPr algn="l" defTabSz="914400" rtl="0" eaLnBrk="1" latinLnBrk="0" hangingPunct="1">
              <a:lnSpc>
                <a:spcPct val="90000"/>
              </a:lnSpc>
              <a:spcBef>
                <a:spcPct val="0"/>
              </a:spcBef>
              <a:buNone/>
              <a:defRPr lang="en-US" sz="3000" b="1" i="0" kern="1200" cap="none" baseline="0" dirty="0" smtClean="0">
                <a:solidFill>
                  <a:schemeClr val="tx2"/>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
        <p:nvSpPr>
          <p:cNvPr id="12" name="Text Placeholder 2">
            <a:extLst>
              <a:ext uri="{FF2B5EF4-FFF2-40B4-BE49-F238E27FC236}">
                <a16:creationId xmlns:a16="http://schemas.microsoft.com/office/drawing/2014/main" id="{89BD5EDF-4D3B-4801-AB65-55F621D21D56}"/>
              </a:ext>
            </a:extLst>
          </p:cNvPr>
          <p:cNvSpPr>
            <a:spLocks noGrp="1"/>
          </p:cNvSpPr>
          <p:nvPr>
            <p:ph type="body" idx="1"/>
          </p:nvPr>
        </p:nvSpPr>
        <p:spPr>
          <a:xfrm>
            <a:off x="831850" y="3502570"/>
            <a:ext cx="5159375" cy="163232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b="0" i="0" kern="1200" baseline="0" dirty="0" smtClean="0">
                <a:solidFill>
                  <a:schemeClr val="accent5"/>
                </a:soli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3" name="Picture 12" descr="001">
            <a:extLst>
              <a:ext uri="{FF2B5EF4-FFF2-40B4-BE49-F238E27FC236}">
                <a16:creationId xmlns:a16="http://schemas.microsoft.com/office/drawing/2014/main" id="{1E1B1B76-FE78-455C-A4F6-F67AAF997113}"/>
              </a:ext>
            </a:extLst>
          </p:cNvPr>
          <p:cNvPicPr>
            <a:picLocks noChangeAspect="1"/>
          </p:cNvPicPr>
          <p:nvPr/>
        </p:nvPicPr>
        <p:blipFill>
          <a:blip r:embed="rId3"/>
          <a:stretch>
            <a:fillRect/>
          </a:stretch>
        </p:blipFill>
        <p:spPr>
          <a:xfrm>
            <a:off x="199155" y="2419678"/>
            <a:ext cx="604704" cy="279044"/>
          </a:xfrm>
          <a:prstGeom prst="rect">
            <a:avLst/>
          </a:prstGeom>
          <a:noFill/>
          <a:ln w="9525">
            <a:noFill/>
          </a:ln>
        </p:spPr>
      </p:pic>
      <p:sp>
        <p:nvSpPr>
          <p:cNvPr id="7" name="Slide Number Placeholder 6">
            <a:extLst>
              <a:ext uri="{FF2B5EF4-FFF2-40B4-BE49-F238E27FC236}">
                <a16:creationId xmlns:a16="http://schemas.microsoft.com/office/drawing/2014/main" id="{94EC040A-B1B7-4241-9EBC-CBA75B1B1A6E}"/>
              </a:ext>
            </a:extLst>
          </p:cNvPr>
          <p:cNvSpPr>
            <a:spLocks noGrp="1"/>
          </p:cNvSpPr>
          <p:nvPr>
            <p:ph type="sldNum" sz="quarter" idx="10"/>
          </p:nvPr>
        </p:nvSpPr>
        <p:spPr/>
        <p:txBody>
          <a:bodyPr/>
          <a:lstStyle>
            <a:lvl1pPr>
              <a:defRPr>
                <a:solidFill>
                  <a:schemeClr val="bg1"/>
                </a:solidFill>
              </a:defRPr>
            </a:lvl1pPr>
          </a:lstStyle>
          <a:p>
            <a:fld id="{71D586D2-677B-458F-B417-DB589973A882}" type="slidenum">
              <a:rPr lang="en-US" smtClean="0"/>
              <a:pPr/>
              <a:t>‹#›</a:t>
            </a:fld>
            <a:endParaRPr lang="en-US" dirty="0"/>
          </a:p>
        </p:txBody>
      </p:sp>
      <p:pic>
        <p:nvPicPr>
          <p:cNvPr id="9" name="Picture 8">
            <a:extLst>
              <a:ext uri="{FF2B5EF4-FFF2-40B4-BE49-F238E27FC236}">
                <a16:creationId xmlns:a16="http://schemas.microsoft.com/office/drawing/2014/main" id="{C51F5724-DCAE-4887-877A-1804BC9801A7}"/>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cxnSp>
        <p:nvCxnSpPr>
          <p:cNvPr id="10" name="Straight Connector 9">
            <a:extLst>
              <a:ext uri="{FF2B5EF4-FFF2-40B4-BE49-F238E27FC236}">
                <a16:creationId xmlns:a16="http://schemas.microsoft.com/office/drawing/2014/main" id="{A38FBCE5-99DE-4709-B178-C005587557E4}"/>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136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Header - PICTURE K">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10FEC0C-E719-4B65-B74F-9B046E317AAC}"/>
              </a:ext>
            </a:extLst>
          </p:cNvPr>
          <p:cNvPicPr>
            <a:picLocks noChangeAspect="1"/>
          </p:cNvPicPr>
          <p:nvPr/>
        </p:nvPicPr>
        <p:blipFill>
          <a:blip r:embed="rId2"/>
          <a:stretch>
            <a:fillRect/>
          </a:stretch>
        </p:blipFill>
        <p:spPr>
          <a:xfrm>
            <a:off x="6095997" y="0"/>
            <a:ext cx="6096000" cy="6858000"/>
          </a:xfrm>
          <a:prstGeom prst="rect">
            <a:avLst/>
          </a:prstGeom>
        </p:spPr>
      </p:pic>
      <p:sp>
        <p:nvSpPr>
          <p:cNvPr id="11" name="Title 1">
            <a:extLst>
              <a:ext uri="{FF2B5EF4-FFF2-40B4-BE49-F238E27FC236}">
                <a16:creationId xmlns:a16="http://schemas.microsoft.com/office/drawing/2014/main" id="{72108873-BEEA-4DC6-BA3A-5084696BF13B}"/>
              </a:ext>
            </a:extLst>
          </p:cNvPr>
          <p:cNvSpPr>
            <a:spLocks noGrp="1"/>
          </p:cNvSpPr>
          <p:nvPr>
            <p:ph type="title"/>
          </p:nvPr>
        </p:nvSpPr>
        <p:spPr>
          <a:xfrm>
            <a:off x="831850" y="2359175"/>
            <a:ext cx="5159375" cy="1074367"/>
          </a:xfrm>
        </p:spPr>
        <p:txBody>
          <a:bodyPr anchor="t">
            <a:noAutofit/>
          </a:bodyPr>
          <a:lstStyle>
            <a:lvl1pPr algn="l" defTabSz="914400" rtl="0" eaLnBrk="1" latinLnBrk="0" hangingPunct="1">
              <a:lnSpc>
                <a:spcPct val="90000"/>
              </a:lnSpc>
              <a:spcBef>
                <a:spcPct val="0"/>
              </a:spcBef>
              <a:buNone/>
              <a:defRPr lang="en-US" sz="3000" b="1" i="0" kern="1200" cap="none" baseline="0" dirty="0" smtClean="0">
                <a:solidFill>
                  <a:schemeClr val="tx2"/>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
        <p:nvSpPr>
          <p:cNvPr id="12" name="Text Placeholder 2">
            <a:extLst>
              <a:ext uri="{FF2B5EF4-FFF2-40B4-BE49-F238E27FC236}">
                <a16:creationId xmlns:a16="http://schemas.microsoft.com/office/drawing/2014/main" id="{89BD5EDF-4D3B-4801-AB65-55F621D21D56}"/>
              </a:ext>
            </a:extLst>
          </p:cNvPr>
          <p:cNvSpPr>
            <a:spLocks noGrp="1"/>
          </p:cNvSpPr>
          <p:nvPr>
            <p:ph type="body" idx="1"/>
          </p:nvPr>
        </p:nvSpPr>
        <p:spPr>
          <a:xfrm>
            <a:off x="831850" y="3502570"/>
            <a:ext cx="5159375" cy="163232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b="0" i="0" kern="1200" baseline="0" dirty="0" smtClean="0">
                <a:solidFill>
                  <a:schemeClr val="accent5"/>
                </a:soli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3" name="Picture 12" descr="001">
            <a:extLst>
              <a:ext uri="{FF2B5EF4-FFF2-40B4-BE49-F238E27FC236}">
                <a16:creationId xmlns:a16="http://schemas.microsoft.com/office/drawing/2014/main" id="{1E1B1B76-FE78-455C-A4F6-F67AAF997113}"/>
              </a:ext>
            </a:extLst>
          </p:cNvPr>
          <p:cNvPicPr>
            <a:picLocks noChangeAspect="1"/>
          </p:cNvPicPr>
          <p:nvPr/>
        </p:nvPicPr>
        <p:blipFill>
          <a:blip r:embed="rId3"/>
          <a:stretch>
            <a:fillRect/>
          </a:stretch>
        </p:blipFill>
        <p:spPr>
          <a:xfrm>
            <a:off x="199155" y="2419678"/>
            <a:ext cx="604704" cy="279044"/>
          </a:xfrm>
          <a:prstGeom prst="rect">
            <a:avLst/>
          </a:prstGeom>
          <a:noFill/>
          <a:ln w="9525">
            <a:noFill/>
          </a:ln>
        </p:spPr>
      </p:pic>
      <p:sp>
        <p:nvSpPr>
          <p:cNvPr id="7" name="Slide Number Placeholder 6">
            <a:extLst>
              <a:ext uri="{FF2B5EF4-FFF2-40B4-BE49-F238E27FC236}">
                <a16:creationId xmlns:a16="http://schemas.microsoft.com/office/drawing/2014/main" id="{94EC040A-B1B7-4241-9EBC-CBA75B1B1A6E}"/>
              </a:ext>
            </a:extLst>
          </p:cNvPr>
          <p:cNvSpPr>
            <a:spLocks noGrp="1"/>
          </p:cNvSpPr>
          <p:nvPr>
            <p:ph type="sldNum" sz="quarter" idx="10"/>
          </p:nvPr>
        </p:nvSpPr>
        <p:spPr/>
        <p:txBody>
          <a:bodyPr/>
          <a:lstStyle>
            <a:lvl1pPr>
              <a:defRPr>
                <a:solidFill>
                  <a:schemeClr val="bg1"/>
                </a:solidFill>
              </a:defRPr>
            </a:lvl1pPr>
          </a:lstStyle>
          <a:p>
            <a:fld id="{71D586D2-677B-458F-B417-DB589973A882}" type="slidenum">
              <a:rPr lang="en-US" smtClean="0"/>
              <a:pPr/>
              <a:t>‹#›</a:t>
            </a:fld>
            <a:endParaRPr lang="en-US" dirty="0"/>
          </a:p>
        </p:txBody>
      </p:sp>
      <p:pic>
        <p:nvPicPr>
          <p:cNvPr id="9" name="Picture 8">
            <a:extLst>
              <a:ext uri="{FF2B5EF4-FFF2-40B4-BE49-F238E27FC236}">
                <a16:creationId xmlns:a16="http://schemas.microsoft.com/office/drawing/2014/main" id="{C51F5724-DCAE-4887-877A-1804BC9801A7}"/>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cxnSp>
        <p:nvCxnSpPr>
          <p:cNvPr id="10" name="Straight Connector 9">
            <a:extLst>
              <a:ext uri="{FF2B5EF4-FFF2-40B4-BE49-F238E27FC236}">
                <a16:creationId xmlns:a16="http://schemas.microsoft.com/office/drawing/2014/main" id="{A38FBCE5-99DE-4709-B178-C005587557E4}"/>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4280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Header - PICTURE L">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10FEC0C-E719-4B65-B74F-9B046E317AAC}"/>
              </a:ext>
            </a:extLst>
          </p:cNvPr>
          <p:cNvPicPr>
            <a:picLocks noChangeAspect="1"/>
          </p:cNvPicPr>
          <p:nvPr/>
        </p:nvPicPr>
        <p:blipFill>
          <a:blip r:embed="rId2"/>
          <a:stretch>
            <a:fillRect/>
          </a:stretch>
        </p:blipFill>
        <p:spPr>
          <a:xfrm>
            <a:off x="6095997" y="0"/>
            <a:ext cx="6096000" cy="6858000"/>
          </a:xfrm>
          <a:prstGeom prst="rect">
            <a:avLst/>
          </a:prstGeom>
        </p:spPr>
      </p:pic>
      <p:sp>
        <p:nvSpPr>
          <p:cNvPr id="11" name="Title 1">
            <a:extLst>
              <a:ext uri="{FF2B5EF4-FFF2-40B4-BE49-F238E27FC236}">
                <a16:creationId xmlns:a16="http://schemas.microsoft.com/office/drawing/2014/main" id="{72108873-BEEA-4DC6-BA3A-5084696BF13B}"/>
              </a:ext>
            </a:extLst>
          </p:cNvPr>
          <p:cNvSpPr>
            <a:spLocks noGrp="1"/>
          </p:cNvSpPr>
          <p:nvPr>
            <p:ph type="title"/>
          </p:nvPr>
        </p:nvSpPr>
        <p:spPr>
          <a:xfrm>
            <a:off x="831850" y="2359175"/>
            <a:ext cx="5159375" cy="1074367"/>
          </a:xfrm>
        </p:spPr>
        <p:txBody>
          <a:bodyPr anchor="t">
            <a:noAutofit/>
          </a:bodyPr>
          <a:lstStyle>
            <a:lvl1pPr algn="l" defTabSz="914400" rtl="0" eaLnBrk="1" latinLnBrk="0" hangingPunct="1">
              <a:lnSpc>
                <a:spcPct val="90000"/>
              </a:lnSpc>
              <a:spcBef>
                <a:spcPct val="0"/>
              </a:spcBef>
              <a:buNone/>
              <a:defRPr lang="en-US" sz="3000" b="1" i="0" kern="1200" cap="none" baseline="0" dirty="0" smtClean="0">
                <a:solidFill>
                  <a:schemeClr val="tx2"/>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
        <p:nvSpPr>
          <p:cNvPr id="12" name="Text Placeholder 2">
            <a:extLst>
              <a:ext uri="{FF2B5EF4-FFF2-40B4-BE49-F238E27FC236}">
                <a16:creationId xmlns:a16="http://schemas.microsoft.com/office/drawing/2014/main" id="{89BD5EDF-4D3B-4801-AB65-55F621D21D56}"/>
              </a:ext>
            </a:extLst>
          </p:cNvPr>
          <p:cNvSpPr>
            <a:spLocks noGrp="1"/>
          </p:cNvSpPr>
          <p:nvPr>
            <p:ph type="body" idx="1"/>
          </p:nvPr>
        </p:nvSpPr>
        <p:spPr>
          <a:xfrm>
            <a:off x="831850" y="3502570"/>
            <a:ext cx="5159375" cy="163232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b="0" i="0" kern="1200" baseline="0" dirty="0" smtClean="0">
                <a:solidFill>
                  <a:schemeClr val="accent5"/>
                </a:soli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3" name="Picture 12" descr="001">
            <a:extLst>
              <a:ext uri="{FF2B5EF4-FFF2-40B4-BE49-F238E27FC236}">
                <a16:creationId xmlns:a16="http://schemas.microsoft.com/office/drawing/2014/main" id="{1E1B1B76-FE78-455C-A4F6-F67AAF997113}"/>
              </a:ext>
            </a:extLst>
          </p:cNvPr>
          <p:cNvPicPr>
            <a:picLocks noChangeAspect="1"/>
          </p:cNvPicPr>
          <p:nvPr/>
        </p:nvPicPr>
        <p:blipFill>
          <a:blip r:embed="rId3"/>
          <a:stretch>
            <a:fillRect/>
          </a:stretch>
        </p:blipFill>
        <p:spPr>
          <a:xfrm>
            <a:off x="199155" y="2419678"/>
            <a:ext cx="604704" cy="279044"/>
          </a:xfrm>
          <a:prstGeom prst="rect">
            <a:avLst/>
          </a:prstGeom>
          <a:noFill/>
          <a:ln w="9525">
            <a:noFill/>
          </a:ln>
        </p:spPr>
      </p:pic>
      <p:sp>
        <p:nvSpPr>
          <p:cNvPr id="7" name="Slide Number Placeholder 6">
            <a:extLst>
              <a:ext uri="{FF2B5EF4-FFF2-40B4-BE49-F238E27FC236}">
                <a16:creationId xmlns:a16="http://schemas.microsoft.com/office/drawing/2014/main" id="{94EC040A-B1B7-4241-9EBC-CBA75B1B1A6E}"/>
              </a:ext>
            </a:extLst>
          </p:cNvPr>
          <p:cNvSpPr>
            <a:spLocks noGrp="1"/>
          </p:cNvSpPr>
          <p:nvPr>
            <p:ph type="sldNum" sz="quarter" idx="10"/>
          </p:nvPr>
        </p:nvSpPr>
        <p:spPr/>
        <p:txBody>
          <a:bodyPr/>
          <a:lstStyle>
            <a:lvl1pPr>
              <a:defRPr>
                <a:solidFill>
                  <a:schemeClr val="bg1"/>
                </a:solidFill>
              </a:defRPr>
            </a:lvl1pPr>
          </a:lstStyle>
          <a:p>
            <a:fld id="{71D586D2-677B-458F-B417-DB589973A882}" type="slidenum">
              <a:rPr lang="en-US" smtClean="0"/>
              <a:pPr/>
              <a:t>‹#›</a:t>
            </a:fld>
            <a:endParaRPr lang="en-US" dirty="0"/>
          </a:p>
        </p:txBody>
      </p:sp>
      <p:pic>
        <p:nvPicPr>
          <p:cNvPr id="9" name="Picture 8">
            <a:extLst>
              <a:ext uri="{FF2B5EF4-FFF2-40B4-BE49-F238E27FC236}">
                <a16:creationId xmlns:a16="http://schemas.microsoft.com/office/drawing/2014/main" id="{C51F5724-DCAE-4887-877A-1804BC9801A7}"/>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cxnSp>
        <p:nvCxnSpPr>
          <p:cNvPr id="10" name="Straight Connector 9">
            <a:extLst>
              <a:ext uri="{FF2B5EF4-FFF2-40B4-BE49-F238E27FC236}">
                <a16:creationId xmlns:a16="http://schemas.microsoft.com/office/drawing/2014/main" id="{A38FBCE5-99DE-4709-B178-C005587557E4}"/>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12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Header - PICTURE M">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10FEC0C-E719-4B65-B74F-9B046E317AAC}"/>
              </a:ext>
            </a:extLst>
          </p:cNvPr>
          <p:cNvPicPr>
            <a:picLocks noChangeAspect="1"/>
          </p:cNvPicPr>
          <p:nvPr/>
        </p:nvPicPr>
        <p:blipFill>
          <a:blip r:embed="rId2"/>
          <a:stretch>
            <a:fillRect/>
          </a:stretch>
        </p:blipFill>
        <p:spPr>
          <a:xfrm>
            <a:off x="6095997" y="0"/>
            <a:ext cx="6096000" cy="6858000"/>
          </a:xfrm>
          <a:prstGeom prst="rect">
            <a:avLst/>
          </a:prstGeom>
        </p:spPr>
      </p:pic>
      <p:sp>
        <p:nvSpPr>
          <p:cNvPr id="11" name="Title 1">
            <a:extLst>
              <a:ext uri="{FF2B5EF4-FFF2-40B4-BE49-F238E27FC236}">
                <a16:creationId xmlns:a16="http://schemas.microsoft.com/office/drawing/2014/main" id="{72108873-BEEA-4DC6-BA3A-5084696BF13B}"/>
              </a:ext>
            </a:extLst>
          </p:cNvPr>
          <p:cNvSpPr>
            <a:spLocks noGrp="1"/>
          </p:cNvSpPr>
          <p:nvPr>
            <p:ph type="title"/>
          </p:nvPr>
        </p:nvSpPr>
        <p:spPr>
          <a:xfrm>
            <a:off x="831850" y="2359175"/>
            <a:ext cx="5159375" cy="1074367"/>
          </a:xfrm>
        </p:spPr>
        <p:txBody>
          <a:bodyPr anchor="t">
            <a:noAutofit/>
          </a:bodyPr>
          <a:lstStyle>
            <a:lvl1pPr algn="l" defTabSz="914400" rtl="0" eaLnBrk="1" latinLnBrk="0" hangingPunct="1">
              <a:lnSpc>
                <a:spcPct val="90000"/>
              </a:lnSpc>
              <a:spcBef>
                <a:spcPct val="0"/>
              </a:spcBef>
              <a:buNone/>
              <a:defRPr lang="en-US" sz="3000" b="1" i="0" kern="1200" cap="none" baseline="0" dirty="0" smtClean="0">
                <a:solidFill>
                  <a:schemeClr val="tx2"/>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
        <p:nvSpPr>
          <p:cNvPr id="12" name="Text Placeholder 2">
            <a:extLst>
              <a:ext uri="{FF2B5EF4-FFF2-40B4-BE49-F238E27FC236}">
                <a16:creationId xmlns:a16="http://schemas.microsoft.com/office/drawing/2014/main" id="{89BD5EDF-4D3B-4801-AB65-55F621D21D56}"/>
              </a:ext>
            </a:extLst>
          </p:cNvPr>
          <p:cNvSpPr>
            <a:spLocks noGrp="1"/>
          </p:cNvSpPr>
          <p:nvPr>
            <p:ph type="body" idx="1"/>
          </p:nvPr>
        </p:nvSpPr>
        <p:spPr>
          <a:xfrm>
            <a:off x="831850" y="3502570"/>
            <a:ext cx="5159375" cy="163232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b="0" i="0" kern="1200" baseline="0" dirty="0" smtClean="0">
                <a:solidFill>
                  <a:schemeClr val="accent5"/>
                </a:soli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3" name="Picture 12" descr="001">
            <a:extLst>
              <a:ext uri="{FF2B5EF4-FFF2-40B4-BE49-F238E27FC236}">
                <a16:creationId xmlns:a16="http://schemas.microsoft.com/office/drawing/2014/main" id="{1E1B1B76-FE78-455C-A4F6-F67AAF997113}"/>
              </a:ext>
            </a:extLst>
          </p:cNvPr>
          <p:cNvPicPr>
            <a:picLocks noChangeAspect="1"/>
          </p:cNvPicPr>
          <p:nvPr/>
        </p:nvPicPr>
        <p:blipFill>
          <a:blip r:embed="rId3"/>
          <a:stretch>
            <a:fillRect/>
          </a:stretch>
        </p:blipFill>
        <p:spPr>
          <a:xfrm>
            <a:off x="199155" y="2419678"/>
            <a:ext cx="604704" cy="279044"/>
          </a:xfrm>
          <a:prstGeom prst="rect">
            <a:avLst/>
          </a:prstGeom>
          <a:noFill/>
          <a:ln w="9525">
            <a:noFill/>
          </a:ln>
        </p:spPr>
      </p:pic>
      <p:sp>
        <p:nvSpPr>
          <p:cNvPr id="7" name="Slide Number Placeholder 6">
            <a:extLst>
              <a:ext uri="{FF2B5EF4-FFF2-40B4-BE49-F238E27FC236}">
                <a16:creationId xmlns:a16="http://schemas.microsoft.com/office/drawing/2014/main" id="{94EC040A-B1B7-4241-9EBC-CBA75B1B1A6E}"/>
              </a:ext>
            </a:extLst>
          </p:cNvPr>
          <p:cNvSpPr>
            <a:spLocks noGrp="1"/>
          </p:cNvSpPr>
          <p:nvPr>
            <p:ph type="sldNum" sz="quarter" idx="10"/>
          </p:nvPr>
        </p:nvSpPr>
        <p:spPr/>
        <p:txBody>
          <a:bodyPr/>
          <a:lstStyle>
            <a:lvl1pPr>
              <a:defRPr>
                <a:solidFill>
                  <a:schemeClr val="bg1"/>
                </a:solidFill>
              </a:defRPr>
            </a:lvl1pPr>
          </a:lstStyle>
          <a:p>
            <a:fld id="{71D586D2-677B-458F-B417-DB589973A882}" type="slidenum">
              <a:rPr lang="en-US" smtClean="0"/>
              <a:pPr/>
              <a:t>‹#›</a:t>
            </a:fld>
            <a:endParaRPr lang="en-US" dirty="0"/>
          </a:p>
        </p:txBody>
      </p:sp>
      <p:pic>
        <p:nvPicPr>
          <p:cNvPr id="9" name="Picture 8">
            <a:extLst>
              <a:ext uri="{FF2B5EF4-FFF2-40B4-BE49-F238E27FC236}">
                <a16:creationId xmlns:a16="http://schemas.microsoft.com/office/drawing/2014/main" id="{C51F5724-DCAE-4887-877A-1804BC9801A7}"/>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cxnSp>
        <p:nvCxnSpPr>
          <p:cNvPr id="10" name="Straight Connector 9">
            <a:extLst>
              <a:ext uri="{FF2B5EF4-FFF2-40B4-BE49-F238E27FC236}">
                <a16:creationId xmlns:a16="http://schemas.microsoft.com/office/drawing/2014/main" id="{A38FBCE5-99DE-4709-B178-C005587557E4}"/>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29887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9756-DC34-406D-946A-A21837454B33}"/>
              </a:ext>
            </a:extLst>
          </p:cNvPr>
          <p:cNvSpPr>
            <a:spLocks noGrp="1"/>
          </p:cNvSpPr>
          <p:nvPr>
            <p:ph type="title" hasCustomPrompt="1"/>
          </p:nvPr>
        </p:nvSpPr>
        <p:spPr>
          <a:xfrm>
            <a:off x="838200" y="594795"/>
            <a:ext cx="10826152" cy="929969"/>
          </a:xfrm>
        </p:spPr>
        <p:txBody>
          <a:bodyPr>
            <a:noAutofit/>
          </a:bodyPr>
          <a:lstStyle/>
          <a:p>
            <a:r>
              <a:rPr lang="en-US" dirty="0"/>
              <a:t>Click to edit title</a:t>
            </a:r>
          </a:p>
        </p:txBody>
      </p:sp>
      <p:sp>
        <p:nvSpPr>
          <p:cNvPr id="7" name="Slide Number Placeholder 6">
            <a:extLst>
              <a:ext uri="{FF2B5EF4-FFF2-40B4-BE49-F238E27FC236}">
                <a16:creationId xmlns:a16="http://schemas.microsoft.com/office/drawing/2014/main" id="{95A8BFA8-9486-4933-92A9-64EF5592E404}"/>
              </a:ext>
            </a:extLst>
          </p:cNvPr>
          <p:cNvSpPr>
            <a:spLocks noGrp="1"/>
          </p:cNvSpPr>
          <p:nvPr>
            <p:ph type="sldNum" sz="quarter" idx="10"/>
          </p:nvPr>
        </p:nvSpPr>
        <p:spPr/>
        <p:txBody>
          <a:bodyPr/>
          <a:lstStyle/>
          <a:p>
            <a:fld id="{71D586D2-677B-458F-B417-DB589973A882}" type="slidenum">
              <a:rPr lang="en-US" smtClean="0"/>
              <a:pPr/>
              <a:t>‹#›</a:t>
            </a:fld>
            <a:endParaRPr lang="en-US" dirty="0"/>
          </a:p>
        </p:txBody>
      </p:sp>
      <p:pic>
        <p:nvPicPr>
          <p:cNvPr id="11" name="Picture 10" descr="001">
            <a:extLst>
              <a:ext uri="{FF2B5EF4-FFF2-40B4-BE49-F238E27FC236}">
                <a16:creationId xmlns:a16="http://schemas.microsoft.com/office/drawing/2014/main" id="{9FE8C7A1-8E8A-4151-9407-3431C60AE86D}"/>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sp>
        <p:nvSpPr>
          <p:cNvPr id="4" name="Text Placeholder 3">
            <a:extLst>
              <a:ext uri="{FF2B5EF4-FFF2-40B4-BE49-F238E27FC236}">
                <a16:creationId xmlns:a16="http://schemas.microsoft.com/office/drawing/2014/main" id="{86F18F3D-117D-470C-ADA4-901FA5DA42B8}"/>
              </a:ext>
            </a:extLst>
          </p:cNvPr>
          <p:cNvSpPr>
            <a:spLocks noGrp="1"/>
          </p:cNvSpPr>
          <p:nvPr>
            <p:ph type="body" sz="quarter" idx="14"/>
          </p:nvPr>
        </p:nvSpPr>
        <p:spPr>
          <a:xfrm>
            <a:off x="835389" y="1524764"/>
            <a:ext cx="10860492" cy="4831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9">
            <a:extLst>
              <a:ext uri="{FF2B5EF4-FFF2-40B4-BE49-F238E27FC236}">
                <a16:creationId xmlns:a16="http://schemas.microsoft.com/office/drawing/2014/main" id="{005AF96F-0A5B-4836-A2C1-6C3FF8E7DE94}"/>
              </a:ext>
            </a:extLst>
          </p:cNvPr>
          <p:cNvSpPr>
            <a:spLocks noGrp="1"/>
          </p:cNvSpPr>
          <p:nvPr>
            <p:ph type="body" sz="quarter" idx="15"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Tree>
    <p:extLst>
      <p:ext uri="{BB962C8B-B14F-4D97-AF65-F5344CB8AC3E}">
        <p14:creationId xmlns:p14="http://schemas.microsoft.com/office/powerpoint/2010/main" val="1558383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 PICTURE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9756-DC34-406D-946A-A21837454B33}"/>
              </a:ext>
            </a:extLst>
          </p:cNvPr>
          <p:cNvSpPr>
            <a:spLocks noGrp="1"/>
          </p:cNvSpPr>
          <p:nvPr>
            <p:ph type="title" hasCustomPrompt="1"/>
          </p:nvPr>
        </p:nvSpPr>
        <p:spPr>
          <a:xfrm>
            <a:off x="838200" y="594795"/>
            <a:ext cx="10826152" cy="929969"/>
          </a:xfrm>
        </p:spPr>
        <p:txBody>
          <a:bodyPr>
            <a:noAutofit/>
          </a:bodyPr>
          <a:lstStyle>
            <a:lvl1pPr>
              <a:defRPr>
                <a:solidFill>
                  <a:schemeClr val="accent4"/>
                </a:solidFill>
              </a:defRPr>
            </a:lvl1pPr>
          </a:lstStyle>
          <a:p>
            <a:r>
              <a:rPr lang="en-US" dirty="0"/>
              <a:t>Click to edit title</a:t>
            </a:r>
          </a:p>
        </p:txBody>
      </p:sp>
      <p:sp>
        <p:nvSpPr>
          <p:cNvPr id="7" name="Slide Number Placeholder 6">
            <a:extLst>
              <a:ext uri="{FF2B5EF4-FFF2-40B4-BE49-F238E27FC236}">
                <a16:creationId xmlns:a16="http://schemas.microsoft.com/office/drawing/2014/main" id="{95A8BFA8-9486-4933-92A9-64EF5592E404}"/>
              </a:ext>
            </a:extLst>
          </p:cNvPr>
          <p:cNvSpPr>
            <a:spLocks noGrp="1"/>
          </p:cNvSpPr>
          <p:nvPr>
            <p:ph type="sldNum" sz="quarter" idx="10"/>
          </p:nvPr>
        </p:nvSpPr>
        <p:spPr/>
        <p:txBody>
          <a:bodyPr/>
          <a:lstStyle>
            <a:lvl1pPr>
              <a:defRPr>
                <a:solidFill>
                  <a:schemeClr val="bg1"/>
                </a:solidFill>
              </a:defRPr>
            </a:lvl1pPr>
          </a:lstStyle>
          <a:p>
            <a:fld id="{71D586D2-677B-458F-B417-DB589973A882}" type="slidenum">
              <a:rPr lang="en-US" smtClean="0"/>
              <a:pPr/>
              <a:t>‹#›</a:t>
            </a:fld>
            <a:endParaRPr lang="en-US" dirty="0"/>
          </a:p>
        </p:txBody>
      </p:sp>
      <p:pic>
        <p:nvPicPr>
          <p:cNvPr id="11" name="Picture 10" descr="001">
            <a:extLst>
              <a:ext uri="{FF2B5EF4-FFF2-40B4-BE49-F238E27FC236}">
                <a16:creationId xmlns:a16="http://schemas.microsoft.com/office/drawing/2014/main" id="{9FE8C7A1-8E8A-4151-9407-3431C60AE86D}"/>
              </a:ext>
            </a:extLst>
          </p:cNvPr>
          <p:cNvPicPr>
            <a:picLocks noChangeAspect="1"/>
          </p:cNvPicPr>
          <p:nvPr/>
        </p:nvPicPr>
        <p:blipFill>
          <a:blip r:embed="rId3"/>
          <a:stretch>
            <a:fillRect/>
          </a:stretch>
        </p:blipFill>
        <p:spPr>
          <a:xfrm>
            <a:off x="199155" y="624204"/>
            <a:ext cx="604704" cy="279044"/>
          </a:xfrm>
          <a:prstGeom prst="rect">
            <a:avLst/>
          </a:prstGeom>
          <a:noFill/>
          <a:ln w="9525">
            <a:noFill/>
          </a:ln>
        </p:spPr>
      </p:pic>
      <p:sp>
        <p:nvSpPr>
          <p:cNvPr id="9" name="Text Placeholder 3">
            <a:extLst>
              <a:ext uri="{FF2B5EF4-FFF2-40B4-BE49-F238E27FC236}">
                <a16:creationId xmlns:a16="http://schemas.microsoft.com/office/drawing/2014/main" id="{A06B47BA-8D00-4768-98F2-94531EF59577}"/>
              </a:ext>
            </a:extLst>
          </p:cNvPr>
          <p:cNvSpPr>
            <a:spLocks noGrp="1"/>
          </p:cNvSpPr>
          <p:nvPr>
            <p:ph type="body" sz="quarter" idx="14"/>
          </p:nvPr>
        </p:nvSpPr>
        <p:spPr>
          <a:xfrm>
            <a:off x="835389" y="1524764"/>
            <a:ext cx="10860492" cy="4831586"/>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9">
            <a:extLst>
              <a:ext uri="{FF2B5EF4-FFF2-40B4-BE49-F238E27FC236}">
                <a16:creationId xmlns:a16="http://schemas.microsoft.com/office/drawing/2014/main" id="{B8F72630-3859-41FD-BE4D-B4BCBD62EB7F}"/>
              </a:ext>
            </a:extLst>
          </p:cNvPr>
          <p:cNvSpPr>
            <a:spLocks noGrp="1"/>
          </p:cNvSpPr>
          <p:nvPr>
            <p:ph type="body" sz="quarter" idx="15"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bg2"/>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pic>
        <p:nvPicPr>
          <p:cNvPr id="10" name="Picture 9">
            <a:extLst>
              <a:ext uri="{FF2B5EF4-FFF2-40B4-BE49-F238E27FC236}">
                <a16:creationId xmlns:a16="http://schemas.microsoft.com/office/drawing/2014/main" id="{1AEC2547-DAD0-41DC-9F34-8CBF27FE883F}"/>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spTree>
    <p:extLst>
      <p:ext uri="{BB962C8B-B14F-4D97-AF65-F5344CB8AC3E}">
        <p14:creationId xmlns:p14="http://schemas.microsoft.com/office/powerpoint/2010/main" val="2694824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Alternative">
    <p:bg>
      <p:bgPr>
        <a:solidFill>
          <a:schemeClr val="accent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48910F3-939F-4E1C-9516-D4E99E9E9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8C115B4-BBAA-4FB9-BA30-9B8B2A85C317}"/>
              </a:ext>
            </a:extLst>
          </p:cNvPr>
          <p:cNvSpPr>
            <a:spLocks noGrp="1"/>
          </p:cNvSpPr>
          <p:nvPr>
            <p:ph type="ctrTitle"/>
          </p:nvPr>
        </p:nvSpPr>
        <p:spPr>
          <a:xfrm>
            <a:off x="679369" y="1532217"/>
            <a:ext cx="10833262" cy="2332320"/>
          </a:xfrm>
        </p:spPr>
        <p:txBody>
          <a:bodyPr anchor="b">
            <a:noAutofit/>
          </a:bodyPr>
          <a:lstStyle>
            <a:lvl1pPr algn="ctr">
              <a:defRPr sz="4500" cap="none" baseline="0">
                <a:solidFill>
                  <a:schemeClr val="accent4"/>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1609073-81D1-4E02-9B27-06D9A62F3DB9}"/>
              </a:ext>
            </a:extLst>
          </p:cNvPr>
          <p:cNvSpPr>
            <a:spLocks noGrp="1"/>
          </p:cNvSpPr>
          <p:nvPr>
            <p:ph type="subTitle" idx="1"/>
          </p:nvPr>
        </p:nvSpPr>
        <p:spPr>
          <a:xfrm>
            <a:off x="679369" y="4005356"/>
            <a:ext cx="10833262" cy="1252444"/>
          </a:xfrm>
          <a:prstGeom prst="rect">
            <a:avLst/>
          </a:prstGeom>
        </p:spPr>
        <p:txBody>
          <a:bodyPr>
            <a:noAutofit/>
          </a:bodyPr>
          <a:lstStyle>
            <a:lvl1pPr marL="0" indent="0" algn="ct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Slide Number Placeholder 6">
            <a:extLst>
              <a:ext uri="{FF2B5EF4-FFF2-40B4-BE49-F238E27FC236}">
                <a16:creationId xmlns:a16="http://schemas.microsoft.com/office/drawing/2014/main" id="{5C7026EB-1164-44D6-8932-443DC91D4DA2}"/>
              </a:ext>
            </a:extLst>
          </p:cNvPr>
          <p:cNvSpPr>
            <a:spLocks noGrp="1"/>
          </p:cNvSpPr>
          <p:nvPr>
            <p:ph type="sldNum" sz="quarter" idx="10"/>
          </p:nvPr>
        </p:nvSpPr>
        <p:spPr/>
        <p:txBody>
          <a:bodyPr/>
          <a:lstStyle/>
          <a:p>
            <a:fld id="{71D586D2-677B-458F-B417-DB589973A882}" type="slidenum">
              <a:rPr lang="en-US" smtClean="0"/>
              <a:pPr/>
              <a:t>‹#›</a:t>
            </a:fld>
            <a:endParaRPr lang="en-US" dirty="0"/>
          </a:p>
        </p:txBody>
      </p:sp>
      <p:sp>
        <p:nvSpPr>
          <p:cNvPr id="8" name="Rectangle 7">
            <a:extLst>
              <a:ext uri="{FF2B5EF4-FFF2-40B4-BE49-F238E27FC236}">
                <a16:creationId xmlns:a16="http://schemas.microsoft.com/office/drawing/2014/main" id="{DF06D7E4-54A0-48AE-B033-9AA4EA13E01A}"/>
              </a:ext>
            </a:extLst>
          </p:cNvPr>
          <p:cNvSpPr/>
          <p:nvPr/>
        </p:nvSpPr>
        <p:spPr>
          <a:xfrm>
            <a:off x="-1" y="5398618"/>
            <a:ext cx="12192001" cy="1459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54">
              <a:latin typeface="Arial" panose="020B0604020202020204" pitchFamily="34" charset="0"/>
              <a:cs typeface="Arial" panose="020B0604020202020204" pitchFamily="34" charset="0"/>
            </a:endParaRPr>
          </a:p>
        </p:txBody>
      </p:sp>
      <p:pic>
        <p:nvPicPr>
          <p:cNvPr id="9" name="Picture 7">
            <a:extLst>
              <a:ext uri="{FF2B5EF4-FFF2-40B4-BE49-F238E27FC236}">
                <a16:creationId xmlns:a16="http://schemas.microsoft.com/office/drawing/2014/main" id="{5046B262-08D6-406E-9ECA-59C78F88CEB6}"/>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828022" y="957494"/>
            <a:ext cx="2285978" cy="433905"/>
          </a:xfrm>
          <a:prstGeom prst="rect">
            <a:avLst/>
          </a:prstGeom>
          <a:noFill/>
          <a:ln w="9525">
            <a:noFill/>
          </a:ln>
        </p:spPr>
      </p:pic>
      <p:sp>
        <p:nvSpPr>
          <p:cNvPr id="11" name="Picture Placeholder 17">
            <a:extLst>
              <a:ext uri="{FF2B5EF4-FFF2-40B4-BE49-F238E27FC236}">
                <a16:creationId xmlns:a16="http://schemas.microsoft.com/office/drawing/2014/main" id="{66E3F185-D024-4FD4-A86A-0586824EE947}"/>
              </a:ext>
            </a:extLst>
          </p:cNvPr>
          <p:cNvSpPr>
            <a:spLocks noGrp="1"/>
          </p:cNvSpPr>
          <p:nvPr>
            <p:ph type="pic" sz="quarter" idx="14"/>
          </p:nvPr>
        </p:nvSpPr>
        <p:spPr>
          <a:xfrm>
            <a:off x="546888" y="5693973"/>
            <a:ext cx="964449" cy="868006"/>
          </a:xfrm>
          <a:prstGeom prst="rect">
            <a:avLst/>
          </a:prstGeom>
          <a:solidFill>
            <a:schemeClr val="bg1"/>
          </a:solidFill>
        </p:spPr>
        <p:txBody>
          <a:bodyPr anchor="ctr">
            <a:normAutofit/>
          </a:bodyPr>
          <a:lstStyle>
            <a:lvl1pPr algn="ctr">
              <a:defRPr sz="1200" i="1">
                <a:solidFill>
                  <a:schemeClr val="accent5"/>
                </a:solidFill>
                <a:latin typeface="Arial" panose="020B0604020202020204" pitchFamily="34" charset="0"/>
                <a:cs typeface="Arial" panose="020B0604020202020204" pitchFamily="34" charset="0"/>
              </a:defRPr>
            </a:lvl1pPr>
          </a:lstStyle>
          <a:p>
            <a:pPr marL="205732" marR="0" lvl="0" indent="-205732" algn="l" defTabSz="822928" rtl="0" eaLnBrk="1" fontAlgn="auto" latinLnBrk="0" hangingPunct="1">
              <a:lnSpc>
                <a:spcPct val="90000"/>
              </a:lnSpc>
              <a:spcBef>
                <a:spcPts val="900"/>
              </a:spcBef>
              <a:spcAft>
                <a:spcPts val="0"/>
              </a:spcAft>
              <a:buClrTx/>
              <a:buSzTx/>
              <a:buFont typeface="Calibri" panose="020F0502020204030204" charset="0"/>
              <a:buNone/>
              <a:tabLst/>
              <a:defRPr/>
            </a:pPr>
            <a:r>
              <a:rPr lang="en-US"/>
              <a:t>Click icon to add picture</a:t>
            </a:r>
            <a:endParaRPr lang="en-US" dirty="0"/>
          </a:p>
        </p:txBody>
      </p:sp>
      <p:sp>
        <p:nvSpPr>
          <p:cNvPr id="12" name="Text Placeholder 19">
            <a:extLst>
              <a:ext uri="{FF2B5EF4-FFF2-40B4-BE49-F238E27FC236}">
                <a16:creationId xmlns:a16="http://schemas.microsoft.com/office/drawing/2014/main" id="{DCD5E721-035D-4FD4-989E-3F2FD69E0809}"/>
              </a:ext>
            </a:extLst>
          </p:cNvPr>
          <p:cNvSpPr>
            <a:spLocks noGrp="1"/>
          </p:cNvSpPr>
          <p:nvPr>
            <p:ph type="body" sz="quarter" idx="15" hasCustomPrompt="1"/>
          </p:nvPr>
        </p:nvSpPr>
        <p:spPr>
          <a:xfrm>
            <a:off x="1688835" y="5694503"/>
            <a:ext cx="6493393" cy="310238"/>
          </a:xfrm>
          <a:prstGeom prst="rect">
            <a:avLst/>
          </a:prstGeom>
        </p:spPr>
        <p:txBody>
          <a:bodyPr>
            <a:noAutofit/>
          </a:bodyPr>
          <a:lstStyle>
            <a:lvl1pPr marL="0" indent="0">
              <a:buNone/>
              <a:defRPr lang="en-US" sz="1800" b="1" i="0" kern="1200" cap="none" baseline="0" dirty="0">
                <a:solidFill>
                  <a:srgbClr val="00558C"/>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90000"/>
              </a:lnSpc>
              <a:spcBef>
                <a:spcPts val="1000"/>
              </a:spcBef>
              <a:buClr>
                <a:schemeClr val="accent4"/>
              </a:buClr>
              <a:buFont typeface="Arial" panose="020B0604020202020204" pitchFamily="34" charset="0"/>
              <a:buNone/>
            </a:pPr>
            <a:r>
              <a:rPr lang="en-US" dirty="0"/>
              <a:t>Presenter name</a:t>
            </a:r>
          </a:p>
        </p:txBody>
      </p:sp>
      <p:sp>
        <p:nvSpPr>
          <p:cNvPr id="13" name="Text Placeholder 22">
            <a:extLst>
              <a:ext uri="{FF2B5EF4-FFF2-40B4-BE49-F238E27FC236}">
                <a16:creationId xmlns:a16="http://schemas.microsoft.com/office/drawing/2014/main" id="{05CEC7C9-6261-43BB-8039-43AC58657475}"/>
              </a:ext>
            </a:extLst>
          </p:cNvPr>
          <p:cNvSpPr>
            <a:spLocks noGrp="1"/>
          </p:cNvSpPr>
          <p:nvPr>
            <p:ph type="body" sz="quarter" idx="16" hasCustomPrompt="1"/>
          </p:nvPr>
        </p:nvSpPr>
        <p:spPr>
          <a:xfrm>
            <a:off x="1688834" y="6037408"/>
            <a:ext cx="6493394" cy="553998"/>
          </a:xfrm>
          <a:prstGeom prst="rect">
            <a:avLst/>
          </a:prstGeom>
        </p:spPr>
        <p:txBody>
          <a:bodyPr>
            <a:noAutofit/>
          </a:bodyPr>
          <a:lstStyle>
            <a:lvl1pPr marL="0" indent="0">
              <a:lnSpc>
                <a:spcPct val="100000"/>
              </a:lnSpc>
              <a:spcBef>
                <a:spcPts val="0"/>
              </a:spcBef>
              <a:buNone/>
              <a:defRPr lang="en-US" sz="1600" b="0" i="0" kern="1200" baseline="0" dirty="0">
                <a:solidFill>
                  <a:schemeClr val="accent5"/>
                </a:solidFill>
                <a:latin typeface="Arial" panose="020B0604020202020204" pitchFamily="34" charset="0"/>
                <a:ea typeface="Arial" panose="020B0604020202020204" pitchFamily="34" charset="0"/>
                <a:cs typeface="Arial" panose="020B0604020202020204" pitchFamily="34" charset="0"/>
              </a:defRPr>
            </a:lvl1pPr>
            <a:lvl2pPr marL="411463" indent="0">
              <a:buNone/>
              <a:defRPr lang="en-US" b="0" i="0" dirty="0" smtClean="0">
                <a:solidFill>
                  <a:schemeClr val="bg1"/>
                </a:solidFill>
                <a:latin typeface="TT Norms" charset="0"/>
                <a:ea typeface="TT Norms" charset="0"/>
                <a:cs typeface="TT Norms" charset="0"/>
              </a:defRPr>
            </a:lvl2pPr>
            <a:lvl3pPr marL="822928" indent="0">
              <a:buNone/>
              <a:defRPr lang="en-US" b="0" i="0" dirty="0" smtClean="0">
                <a:solidFill>
                  <a:schemeClr val="bg1"/>
                </a:solidFill>
                <a:latin typeface="TT Norms" charset="0"/>
                <a:ea typeface="TT Norms" charset="0"/>
                <a:cs typeface="TT Norms" charset="0"/>
              </a:defRPr>
            </a:lvl3pPr>
            <a:lvl4pPr marL="1234391" indent="0">
              <a:buNone/>
              <a:defRPr lang="en-US" b="0" i="0" dirty="0" smtClean="0">
                <a:solidFill>
                  <a:schemeClr val="bg1"/>
                </a:solidFill>
                <a:latin typeface="TT Norms" charset="0"/>
                <a:ea typeface="TT Norms" charset="0"/>
                <a:cs typeface="TT Norms" charset="0"/>
              </a:defRPr>
            </a:lvl4pPr>
            <a:lvl5pPr marL="1645854" indent="0">
              <a:buNone/>
              <a:defRPr lang="en-US" b="0" i="0" dirty="0">
                <a:solidFill>
                  <a:schemeClr val="bg1"/>
                </a:solidFill>
                <a:latin typeface="TT Norms" charset="0"/>
                <a:ea typeface="TT Norms" charset="0"/>
                <a:cs typeface="TT Norms" charset="0"/>
              </a:defRPr>
            </a:lvl5pPr>
          </a:lstStyle>
          <a:p>
            <a:pPr marL="0" lvl="0" indent="0" algn="l" defTabSz="914400" rtl="0" eaLnBrk="1" latinLnBrk="0" hangingPunct="1">
              <a:lnSpc>
                <a:spcPct val="100000"/>
              </a:lnSpc>
              <a:spcBef>
                <a:spcPts val="0"/>
              </a:spcBef>
              <a:buClr>
                <a:schemeClr val="accent4"/>
              </a:buClr>
              <a:buFont typeface="Arial" panose="020B0604020202020204" pitchFamily="34" charset="0"/>
              <a:buNone/>
            </a:pPr>
            <a:r>
              <a:rPr lang="en-US" dirty="0"/>
              <a:t>Presenter Title, Company, Date</a:t>
            </a:r>
          </a:p>
        </p:txBody>
      </p:sp>
      <p:pic>
        <p:nvPicPr>
          <p:cNvPr id="16" name="Picture 15">
            <a:extLst>
              <a:ext uri="{FF2B5EF4-FFF2-40B4-BE49-F238E27FC236}">
                <a16:creationId xmlns:a16="http://schemas.microsoft.com/office/drawing/2014/main" id="{5CB2BA5D-60D1-490F-83FA-CF88F9028FFE}"/>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8994078" y="5861298"/>
            <a:ext cx="2651034" cy="543568"/>
          </a:xfrm>
          <a:prstGeom prst="rect">
            <a:avLst/>
          </a:prstGeom>
        </p:spPr>
      </p:pic>
      <p:sp>
        <p:nvSpPr>
          <p:cNvPr id="17" name="Rectangle 16">
            <a:extLst>
              <a:ext uri="{FF2B5EF4-FFF2-40B4-BE49-F238E27FC236}">
                <a16:creationId xmlns:a16="http://schemas.microsoft.com/office/drawing/2014/main" id="{9031B837-96C0-40E5-8C30-B42ECAC9BD9D}"/>
              </a:ext>
            </a:extLst>
          </p:cNvPr>
          <p:cNvSpPr/>
          <p:nvPr/>
        </p:nvSpPr>
        <p:spPr>
          <a:xfrm>
            <a:off x="7430387" y="6493871"/>
            <a:ext cx="4281230" cy="230832"/>
          </a:xfrm>
          <a:prstGeom prst="rect">
            <a:avLst/>
          </a:prstGeom>
        </p:spPr>
        <p:txBody>
          <a:bodyPr wrap="square">
            <a:spAutoFit/>
          </a:bodyPr>
          <a:lstStyle/>
          <a:p>
            <a:pPr algn="r"/>
            <a:r>
              <a:rPr lang="en-IN" sz="900" dirty="0">
                <a:solidFill>
                  <a:schemeClr val="tx1">
                    <a:lumMod val="50000"/>
                    <a:lumOff val="50000"/>
                  </a:schemeClr>
                </a:solidFill>
                <a:latin typeface="Arial" panose="020B0604020202020204" pitchFamily="34" charset="0"/>
                <a:cs typeface="Arial" panose="020B0604020202020204" pitchFamily="34" charset="0"/>
              </a:rPr>
              <a:t>© 2020 Kofax</a:t>
            </a:r>
          </a:p>
        </p:txBody>
      </p:sp>
    </p:spTree>
    <p:extLst>
      <p:ext uri="{BB962C8B-B14F-4D97-AF65-F5344CB8AC3E}">
        <p14:creationId xmlns:p14="http://schemas.microsoft.com/office/powerpoint/2010/main" val="37435408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ontent - PICTURE L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1B4CD6-94A7-4138-AA16-50794C095C77}"/>
              </a:ext>
            </a:extLst>
          </p:cNvPr>
          <p:cNvSpPr/>
          <p:nvPr/>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449756-DC34-406D-946A-A21837454B33}"/>
              </a:ext>
            </a:extLst>
          </p:cNvPr>
          <p:cNvSpPr>
            <a:spLocks noGrp="1"/>
          </p:cNvSpPr>
          <p:nvPr>
            <p:ph type="title" hasCustomPrompt="1"/>
          </p:nvPr>
        </p:nvSpPr>
        <p:spPr>
          <a:xfrm>
            <a:off x="838200" y="594795"/>
            <a:ext cx="10826152" cy="929969"/>
          </a:xfrm>
        </p:spPr>
        <p:txBody>
          <a:bodyPr>
            <a:noAutofit/>
          </a:bodyPr>
          <a:lstStyle/>
          <a:p>
            <a:r>
              <a:rPr lang="en-US" dirty="0"/>
              <a:t>Click to edit title</a:t>
            </a:r>
          </a:p>
        </p:txBody>
      </p:sp>
      <p:sp>
        <p:nvSpPr>
          <p:cNvPr id="7" name="Slide Number Placeholder 6">
            <a:extLst>
              <a:ext uri="{FF2B5EF4-FFF2-40B4-BE49-F238E27FC236}">
                <a16:creationId xmlns:a16="http://schemas.microsoft.com/office/drawing/2014/main" id="{95A8BFA8-9486-4933-92A9-64EF5592E404}"/>
              </a:ext>
            </a:extLst>
          </p:cNvPr>
          <p:cNvSpPr>
            <a:spLocks noGrp="1"/>
          </p:cNvSpPr>
          <p:nvPr>
            <p:ph type="sldNum" sz="quarter" idx="10"/>
          </p:nvPr>
        </p:nvSpPr>
        <p:spPr/>
        <p:txBody>
          <a:bodyPr/>
          <a:lstStyle/>
          <a:p>
            <a:fld id="{71D586D2-677B-458F-B417-DB589973A882}" type="slidenum">
              <a:rPr lang="en-US" smtClean="0"/>
              <a:pPr/>
              <a:t>‹#›</a:t>
            </a:fld>
            <a:endParaRPr lang="en-US" dirty="0"/>
          </a:p>
        </p:txBody>
      </p:sp>
      <p:pic>
        <p:nvPicPr>
          <p:cNvPr id="11" name="Picture 10" descr="001">
            <a:extLst>
              <a:ext uri="{FF2B5EF4-FFF2-40B4-BE49-F238E27FC236}">
                <a16:creationId xmlns:a16="http://schemas.microsoft.com/office/drawing/2014/main" id="{9FE8C7A1-8E8A-4151-9407-3431C60AE86D}"/>
              </a:ext>
            </a:extLst>
          </p:cNvPr>
          <p:cNvPicPr>
            <a:picLocks noChangeAspect="1"/>
          </p:cNvPicPr>
          <p:nvPr/>
        </p:nvPicPr>
        <p:blipFill>
          <a:blip r:embed="rId3"/>
          <a:stretch>
            <a:fillRect/>
          </a:stretch>
        </p:blipFill>
        <p:spPr>
          <a:xfrm>
            <a:off x="199155" y="624204"/>
            <a:ext cx="604704" cy="279044"/>
          </a:xfrm>
          <a:prstGeom prst="rect">
            <a:avLst/>
          </a:prstGeom>
          <a:noFill/>
          <a:ln w="9525">
            <a:noFill/>
          </a:ln>
        </p:spPr>
      </p:pic>
      <p:sp>
        <p:nvSpPr>
          <p:cNvPr id="14" name="Text Placeholder 3">
            <a:extLst>
              <a:ext uri="{FF2B5EF4-FFF2-40B4-BE49-F238E27FC236}">
                <a16:creationId xmlns:a16="http://schemas.microsoft.com/office/drawing/2014/main" id="{4304994E-E200-43DB-962C-E9A77269BDD9}"/>
              </a:ext>
            </a:extLst>
          </p:cNvPr>
          <p:cNvSpPr>
            <a:spLocks noGrp="1"/>
          </p:cNvSpPr>
          <p:nvPr>
            <p:ph type="body" sz="quarter" idx="14"/>
          </p:nvPr>
        </p:nvSpPr>
        <p:spPr>
          <a:xfrm>
            <a:off x="835389" y="1524764"/>
            <a:ext cx="10860492" cy="4831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9">
            <a:extLst>
              <a:ext uri="{FF2B5EF4-FFF2-40B4-BE49-F238E27FC236}">
                <a16:creationId xmlns:a16="http://schemas.microsoft.com/office/drawing/2014/main" id="{4C9E2BCB-49EE-4F41-88DF-225BE5D903C6}"/>
              </a:ext>
            </a:extLst>
          </p:cNvPr>
          <p:cNvSpPr>
            <a:spLocks noGrp="1"/>
          </p:cNvSpPr>
          <p:nvPr>
            <p:ph type="body" sz="quarter" idx="15"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pic>
        <p:nvPicPr>
          <p:cNvPr id="12" name="Picture 11">
            <a:extLst>
              <a:ext uri="{FF2B5EF4-FFF2-40B4-BE49-F238E27FC236}">
                <a16:creationId xmlns:a16="http://schemas.microsoft.com/office/drawing/2014/main" id="{2DDB99D8-E316-4BA5-A596-DD7F19D3A9ED}"/>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cxnSp>
        <p:nvCxnSpPr>
          <p:cNvPr id="13" name="Straight Connector 12">
            <a:extLst>
              <a:ext uri="{FF2B5EF4-FFF2-40B4-BE49-F238E27FC236}">
                <a16:creationId xmlns:a16="http://schemas.microsoft.com/office/drawing/2014/main" id="{0F92410D-763A-4CD5-B57E-52B3289170A8}"/>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7648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ontent - BLU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9756-DC34-406D-946A-A21837454B33}"/>
              </a:ext>
            </a:extLst>
          </p:cNvPr>
          <p:cNvSpPr>
            <a:spLocks noGrp="1"/>
          </p:cNvSpPr>
          <p:nvPr>
            <p:ph type="title" hasCustomPrompt="1"/>
          </p:nvPr>
        </p:nvSpPr>
        <p:spPr>
          <a:xfrm>
            <a:off x="838200" y="594795"/>
            <a:ext cx="10826152" cy="929969"/>
          </a:xfrm>
        </p:spPr>
        <p:txBody>
          <a:bodyPr>
            <a:noAutofit/>
          </a:bodyPr>
          <a:lstStyle>
            <a:lvl1pPr>
              <a:defRPr>
                <a:solidFill>
                  <a:schemeClr val="bg1"/>
                </a:solidFill>
              </a:defRPr>
            </a:lvl1pPr>
          </a:lstStyle>
          <a:p>
            <a:r>
              <a:rPr lang="en-US" dirty="0"/>
              <a:t>Click to edit title</a:t>
            </a:r>
          </a:p>
        </p:txBody>
      </p:sp>
      <p:sp>
        <p:nvSpPr>
          <p:cNvPr id="7" name="Slide Number Placeholder 6">
            <a:extLst>
              <a:ext uri="{FF2B5EF4-FFF2-40B4-BE49-F238E27FC236}">
                <a16:creationId xmlns:a16="http://schemas.microsoft.com/office/drawing/2014/main" id="{95A8BFA8-9486-4933-92A9-64EF5592E404}"/>
              </a:ext>
            </a:extLst>
          </p:cNvPr>
          <p:cNvSpPr>
            <a:spLocks noGrp="1"/>
          </p:cNvSpPr>
          <p:nvPr>
            <p:ph type="sldNum" sz="quarter" idx="10"/>
          </p:nvPr>
        </p:nvSpPr>
        <p:spPr/>
        <p:txBody>
          <a:bodyPr/>
          <a:lstStyle>
            <a:lvl1pPr>
              <a:defRPr>
                <a:solidFill>
                  <a:schemeClr val="bg1"/>
                </a:solidFill>
              </a:defRPr>
            </a:lvl1pPr>
          </a:lstStyle>
          <a:p>
            <a:fld id="{71D586D2-677B-458F-B417-DB589973A882}" type="slidenum">
              <a:rPr lang="en-US" smtClean="0"/>
              <a:pPr/>
              <a:t>‹#›</a:t>
            </a:fld>
            <a:endParaRPr lang="en-US" dirty="0"/>
          </a:p>
        </p:txBody>
      </p:sp>
      <p:pic>
        <p:nvPicPr>
          <p:cNvPr id="11" name="Picture 10" descr="001">
            <a:extLst>
              <a:ext uri="{FF2B5EF4-FFF2-40B4-BE49-F238E27FC236}">
                <a16:creationId xmlns:a16="http://schemas.microsoft.com/office/drawing/2014/main" id="{9FE8C7A1-8E8A-4151-9407-3431C60AE86D}"/>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sp>
        <p:nvSpPr>
          <p:cNvPr id="9" name="Text Placeholder 3">
            <a:extLst>
              <a:ext uri="{FF2B5EF4-FFF2-40B4-BE49-F238E27FC236}">
                <a16:creationId xmlns:a16="http://schemas.microsoft.com/office/drawing/2014/main" id="{C395562E-CBCB-4006-9475-201CA8C275AD}"/>
              </a:ext>
            </a:extLst>
          </p:cNvPr>
          <p:cNvSpPr>
            <a:spLocks noGrp="1"/>
          </p:cNvSpPr>
          <p:nvPr>
            <p:ph type="body" sz="quarter" idx="14"/>
          </p:nvPr>
        </p:nvSpPr>
        <p:spPr>
          <a:xfrm>
            <a:off x="835389" y="1524764"/>
            <a:ext cx="10860492" cy="4831586"/>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19">
            <a:extLst>
              <a:ext uri="{FF2B5EF4-FFF2-40B4-BE49-F238E27FC236}">
                <a16:creationId xmlns:a16="http://schemas.microsoft.com/office/drawing/2014/main" id="{1DDCBCBA-D2E7-420F-8774-F0895E89EB9E}"/>
              </a:ext>
            </a:extLst>
          </p:cNvPr>
          <p:cNvSpPr>
            <a:spLocks noGrp="1"/>
          </p:cNvSpPr>
          <p:nvPr>
            <p:ph type="body" sz="quarter" idx="15"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bg2"/>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pic>
        <p:nvPicPr>
          <p:cNvPr id="10" name="Picture 9">
            <a:extLst>
              <a:ext uri="{FF2B5EF4-FFF2-40B4-BE49-F238E27FC236}">
                <a16:creationId xmlns:a16="http://schemas.microsoft.com/office/drawing/2014/main" id="{FF6D9A3A-F23A-4EB1-8745-718E78E2973F}"/>
              </a:ext>
            </a:extLst>
          </p:cNvPr>
          <p:cNvPicPr>
            <a:picLocks noChangeAspect="1"/>
          </p:cNvPicPr>
          <p:nvPr/>
        </p:nvPicPr>
        <p:blipFill>
          <a:blip r:embed="rId3"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cxnSp>
        <p:nvCxnSpPr>
          <p:cNvPr id="12" name="Straight Connector 11">
            <a:extLst>
              <a:ext uri="{FF2B5EF4-FFF2-40B4-BE49-F238E27FC236}">
                <a16:creationId xmlns:a16="http://schemas.microsoft.com/office/drawing/2014/main" id="{0D8DAC53-CEDE-44CE-A233-2B358307C381}"/>
              </a:ext>
            </a:extLst>
          </p:cNvPr>
          <p:cNvCxnSpPr>
            <a:cxnSpLocks/>
          </p:cNvCxnSpPr>
          <p:nvPr/>
        </p:nvCxnSpPr>
        <p:spPr>
          <a:xfrm>
            <a:off x="-30480" y="6836893"/>
            <a:ext cx="12252960" cy="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0398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 Robo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9756-DC34-406D-946A-A21837454B33}"/>
              </a:ext>
            </a:extLst>
          </p:cNvPr>
          <p:cNvSpPr>
            <a:spLocks noGrp="1"/>
          </p:cNvSpPr>
          <p:nvPr>
            <p:ph type="title" hasCustomPrompt="1"/>
          </p:nvPr>
        </p:nvSpPr>
        <p:spPr>
          <a:xfrm>
            <a:off x="838200" y="594795"/>
            <a:ext cx="10826152" cy="899592"/>
          </a:xfrm>
        </p:spPr>
        <p:txBody>
          <a:bodyPr>
            <a:noAutofit/>
          </a:bodyPr>
          <a:lstStyle/>
          <a:p>
            <a:r>
              <a:rPr lang="en-US" dirty="0"/>
              <a:t>Click to edit title</a:t>
            </a:r>
          </a:p>
        </p:txBody>
      </p:sp>
      <p:sp>
        <p:nvSpPr>
          <p:cNvPr id="7" name="Slide Number Placeholder 6">
            <a:extLst>
              <a:ext uri="{FF2B5EF4-FFF2-40B4-BE49-F238E27FC236}">
                <a16:creationId xmlns:a16="http://schemas.microsoft.com/office/drawing/2014/main" id="{95A8BFA8-9486-4933-92A9-64EF5592E404}"/>
              </a:ext>
            </a:extLst>
          </p:cNvPr>
          <p:cNvSpPr>
            <a:spLocks noGrp="1"/>
          </p:cNvSpPr>
          <p:nvPr>
            <p:ph type="sldNum" sz="quarter" idx="10"/>
          </p:nvPr>
        </p:nvSpPr>
        <p:spPr/>
        <p:txBody>
          <a:bodyPr/>
          <a:lstStyle>
            <a:lvl1pPr>
              <a:defRPr>
                <a:solidFill>
                  <a:schemeClr val="accent5"/>
                </a:solidFill>
              </a:defRPr>
            </a:lvl1pPr>
          </a:lstStyle>
          <a:p>
            <a:fld id="{71D586D2-677B-458F-B417-DB589973A882}" type="slidenum">
              <a:rPr lang="en-US" smtClean="0"/>
              <a:pPr/>
              <a:t>‹#›</a:t>
            </a:fld>
            <a:endParaRPr lang="en-US" dirty="0"/>
          </a:p>
        </p:txBody>
      </p:sp>
      <p:pic>
        <p:nvPicPr>
          <p:cNvPr id="11" name="Picture 10" descr="001">
            <a:extLst>
              <a:ext uri="{FF2B5EF4-FFF2-40B4-BE49-F238E27FC236}">
                <a16:creationId xmlns:a16="http://schemas.microsoft.com/office/drawing/2014/main" id="{9FE8C7A1-8E8A-4151-9407-3431C60AE86D}"/>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pic>
        <p:nvPicPr>
          <p:cNvPr id="8" name="Picture 2">
            <a:extLst>
              <a:ext uri="{FF2B5EF4-FFF2-40B4-BE49-F238E27FC236}">
                <a16:creationId xmlns:a16="http://schemas.microsoft.com/office/drawing/2014/main" id="{B92CFA7E-CCFE-4FDA-96D5-73DA3AD10D1B}"/>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flipH="1">
            <a:off x="10230089" y="4864987"/>
            <a:ext cx="1158240" cy="1208246"/>
          </a:xfrm>
          <a:prstGeom prst="rect">
            <a:avLst/>
          </a:prstGeom>
          <a:noFill/>
          <a:ln w="9525">
            <a:noFill/>
          </a:ln>
        </p:spPr>
      </p:pic>
      <p:sp>
        <p:nvSpPr>
          <p:cNvPr id="9" name="Text Placeholder 3">
            <a:extLst>
              <a:ext uri="{FF2B5EF4-FFF2-40B4-BE49-F238E27FC236}">
                <a16:creationId xmlns:a16="http://schemas.microsoft.com/office/drawing/2014/main" id="{D5591BCA-28D0-4B07-9D66-0B4EDCF9EE56}"/>
              </a:ext>
            </a:extLst>
          </p:cNvPr>
          <p:cNvSpPr>
            <a:spLocks noGrp="1"/>
          </p:cNvSpPr>
          <p:nvPr>
            <p:ph type="body" sz="quarter" idx="14"/>
          </p:nvPr>
        </p:nvSpPr>
        <p:spPr>
          <a:xfrm>
            <a:off x="835389" y="1524764"/>
            <a:ext cx="10860492" cy="4831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9">
            <a:extLst>
              <a:ext uri="{FF2B5EF4-FFF2-40B4-BE49-F238E27FC236}">
                <a16:creationId xmlns:a16="http://schemas.microsoft.com/office/drawing/2014/main" id="{6061CC8A-4EBA-4688-816E-2B172A88D6B9}"/>
              </a:ext>
            </a:extLst>
          </p:cNvPr>
          <p:cNvSpPr>
            <a:spLocks noGrp="1"/>
          </p:cNvSpPr>
          <p:nvPr>
            <p:ph type="body" sz="quarter" idx="15"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Tree>
    <p:extLst>
      <p:ext uri="{BB962C8B-B14F-4D97-AF65-F5344CB8AC3E}">
        <p14:creationId xmlns:p14="http://schemas.microsoft.com/office/powerpoint/2010/main" val="28310628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ntent - BLUE, Robo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9756-DC34-406D-946A-A21837454B33}"/>
              </a:ext>
            </a:extLst>
          </p:cNvPr>
          <p:cNvSpPr>
            <a:spLocks noGrp="1"/>
          </p:cNvSpPr>
          <p:nvPr>
            <p:ph type="title" hasCustomPrompt="1"/>
          </p:nvPr>
        </p:nvSpPr>
        <p:spPr>
          <a:xfrm>
            <a:off x="838200" y="594795"/>
            <a:ext cx="10826152" cy="929969"/>
          </a:xfrm>
        </p:spPr>
        <p:txBody>
          <a:bodyPr>
            <a:noAutofit/>
          </a:bodyPr>
          <a:lstStyle>
            <a:lvl1pPr>
              <a:defRPr>
                <a:solidFill>
                  <a:schemeClr val="bg1"/>
                </a:solidFill>
              </a:defRPr>
            </a:lvl1pPr>
          </a:lstStyle>
          <a:p>
            <a:r>
              <a:rPr lang="en-US" dirty="0"/>
              <a:t>Click to edit title</a:t>
            </a:r>
          </a:p>
        </p:txBody>
      </p:sp>
      <p:sp>
        <p:nvSpPr>
          <p:cNvPr id="7" name="Slide Number Placeholder 6">
            <a:extLst>
              <a:ext uri="{FF2B5EF4-FFF2-40B4-BE49-F238E27FC236}">
                <a16:creationId xmlns:a16="http://schemas.microsoft.com/office/drawing/2014/main" id="{95A8BFA8-9486-4933-92A9-64EF5592E404}"/>
              </a:ext>
            </a:extLst>
          </p:cNvPr>
          <p:cNvSpPr>
            <a:spLocks noGrp="1"/>
          </p:cNvSpPr>
          <p:nvPr>
            <p:ph type="sldNum" sz="quarter" idx="10"/>
          </p:nvPr>
        </p:nvSpPr>
        <p:spPr/>
        <p:txBody>
          <a:bodyPr/>
          <a:lstStyle>
            <a:lvl1pPr>
              <a:defRPr>
                <a:solidFill>
                  <a:schemeClr val="bg1"/>
                </a:solidFill>
              </a:defRPr>
            </a:lvl1pPr>
          </a:lstStyle>
          <a:p>
            <a:fld id="{71D586D2-677B-458F-B417-DB589973A882}" type="slidenum">
              <a:rPr lang="en-US" smtClean="0"/>
              <a:pPr/>
              <a:t>‹#›</a:t>
            </a:fld>
            <a:endParaRPr lang="en-US" dirty="0"/>
          </a:p>
        </p:txBody>
      </p:sp>
      <p:pic>
        <p:nvPicPr>
          <p:cNvPr id="11" name="Picture 10" descr="001">
            <a:extLst>
              <a:ext uri="{FF2B5EF4-FFF2-40B4-BE49-F238E27FC236}">
                <a16:creationId xmlns:a16="http://schemas.microsoft.com/office/drawing/2014/main" id="{9FE8C7A1-8E8A-4151-9407-3431C60AE86D}"/>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pic>
        <p:nvPicPr>
          <p:cNvPr id="8" name="Picture 2">
            <a:extLst>
              <a:ext uri="{FF2B5EF4-FFF2-40B4-BE49-F238E27FC236}">
                <a16:creationId xmlns:a16="http://schemas.microsoft.com/office/drawing/2014/main" id="{B92CFA7E-CCFE-4FDA-96D5-73DA3AD10D1B}"/>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flipH="1">
            <a:off x="10230089" y="4864987"/>
            <a:ext cx="1158240" cy="1208246"/>
          </a:xfrm>
          <a:prstGeom prst="rect">
            <a:avLst/>
          </a:prstGeom>
          <a:noFill/>
          <a:ln w="9525">
            <a:noFill/>
          </a:ln>
        </p:spPr>
      </p:pic>
      <p:sp>
        <p:nvSpPr>
          <p:cNvPr id="9" name="Text Placeholder 3">
            <a:extLst>
              <a:ext uri="{FF2B5EF4-FFF2-40B4-BE49-F238E27FC236}">
                <a16:creationId xmlns:a16="http://schemas.microsoft.com/office/drawing/2014/main" id="{3BD1C20E-653A-451F-90B8-13BCECA22747}"/>
              </a:ext>
            </a:extLst>
          </p:cNvPr>
          <p:cNvSpPr>
            <a:spLocks noGrp="1"/>
          </p:cNvSpPr>
          <p:nvPr>
            <p:ph type="body" sz="quarter" idx="14"/>
          </p:nvPr>
        </p:nvSpPr>
        <p:spPr>
          <a:xfrm>
            <a:off x="835389" y="1524764"/>
            <a:ext cx="10860492" cy="4831586"/>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9">
            <a:extLst>
              <a:ext uri="{FF2B5EF4-FFF2-40B4-BE49-F238E27FC236}">
                <a16:creationId xmlns:a16="http://schemas.microsoft.com/office/drawing/2014/main" id="{997DEE07-88D2-494D-8FEA-67828320763C}"/>
              </a:ext>
            </a:extLst>
          </p:cNvPr>
          <p:cNvSpPr>
            <a:spLocks noGrp="1"/>
          </p:cNvSpPr>
          <p:nvPr>
            <p:ph type="body" sz="quarter" idx="15"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bg2"/>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pic>
        <p:nvPicPr>
          <p:cNvPr id="13" name="Picture 12">
            <a:extLst>
              <a:ext uri="{FF2B5EF4-FFF2-40B4-BE49-F238E27FC236}">
                <a16:creationId xmlns:a16="http://schemas.microsoft.com/office/drawing/2014/main" id="{0098ED7F-DCB6-4910-B0F7-E19F23E0232C}"/>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cxnSp>
        <p:nvCxnSpPr>
          <p:cNvPr id="14" name="Straight Connector 13">
            <a:extLst>
              <a:ext uri="{FF2B5EF4-FFF2-40B4-BE49-F238E27FC236}">
                <a16:creationId xmlns:a16="http://schemas.microsoft.com/office/drawing/2014/main" id="{DEA9E4C5-08D2-4D59-B189-C463A44DADD7}"/>
              </a:ext>
            </a:extLst>
          </p:cNvPr>
          <p:cNvCxnSpPr>
            <a:cxnSpLocks/>
          </p:cNvCxnSpPr>
          <p:nvPr/>
        </p:nvCxnSpPr>
        <p:spPr>
          <a:xfrm>
            <a:off x="-30480" y="6836893"/>
            <a:ext cx="12252960" cy="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4086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5A8A-38E1-4A56-A8B7-68010049677A}"/>
              </a:ext>
            </a:extLst>
          </p:cNvPr>
          <p:cNvSpPr>
            <a:spLocks noGrp="1"/>
          </p:cNvSpPr>
          <p:nvPr>
            <p:ph type="title" hasCustomPrompt="1"/>
          </p:nvPr>
        </p:nvSpPr>
        <p:spPr>
          <a:xfrm>
            <a:off x="838200" y="594795"/>
            <a:ext cx="10826152" cy="965648"/>
          </a:xfrm>
        </p:spPr>
        <p:txBody>
          <a:bodyPr>
            <a:noAutofit/>
          </a:bodyPr>
          <a:lstStyle>
            <a:lvl1pPr>
              <a:defRPr/>
            </a:lvl1pPr>
          </a:lstStyle>
          <a:p>
            <a:r>
              <a:rPr lang="en-US" dirty="0"/>
              <a:t>Click to edit title</a:t>
            </a:r>
          </a:p>
        </p:txBody>
      </p:sp>
      <p:sp>
        <p:nvSpPr>
          <p:cNvPr id="6" name="Slide Number Placeholder 5">
            <a:extLst>
              <a:ext uri="{FF2B5EF4-FFF2-40B4-BE49-F238E27FC236}">
                <a16:creationId xmlns:a16="http://schemas.microsoft.com/office/drawing/2014/main" id="{6D496D87-42EF-46F4-931F-9D999C35CE72}"/>
              </a:ext>
            </a:extLst>
          </p:cNvPr>
          <p:cNvSpPr>
            <a:spLocks noGrp="1"/>
          </p:cNvSpPr>
          <p:nvPr>
            <p:ph type="sldNum" sz="quarter" idx="10"/>
          </p:nvPr>
        </p:nvSpPr>
        <p:spPr/>
        <p:txBody>
          <a:bodyPr/>
          <a:lstStyle/>
          <a:p>
            <a:fld id="{71D586D2-677B-458F-B417-DB589973A882}" type="slidenum">
              <a:rPr lang="en-US" smtClean="0"/>
              <a:pPr/>
              <a:t>‹#›</a:t>
            </a:fld>
            <a:endParaRPr lang="en-US" dirty="0"/>
          </a:p>
        </p:txBody>
      </p:sp>
      <p:pic>
        <p:nvPicPr>
          <p:cNvPr id="8" name="Picture 7" descr="001">
            <a:extLst>
              <a:ext uri="{FF2B5EF4-FFF2-40B4-BE49-F238E27FC236}">
                <a16:creationId xmlns:a16="http://schemas.microsoft.com/office/drawing/2014/main" id="{1740F83C-51D3-4F3A-A88E-159CF30BCB26}"/>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sp>
        <p:nvSpPr>
          <p:cNvPr id="7" name="Text Placeholder 19">
            <a:extLst>
              <a:ext uri="{FF2B5EF4-FFF2-40B4-BE49-F238E27FC236}">
                <a16:creationId xmlns:a16="http://schemas.microsoft.com/office/drawing/2014/main" id="{35EA6525-2BF1-4E56-A25F-0E12B08A57D5}"/>
              </a:ext>
            </a:extLst>
          </p:cNvPr>
          <p:cNvSpPr>
            <a:spLocks noGrp="1"/>
          </p:cNvSpPr>
          <p:nvPr>
            <p:ph type="body" sz="quarter" idx="15"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Tree>
    <p:extLst>
      <p:ext uri="{BB962C8B-B14F-4D97-AF65-F5344CB8AC3E}">
        <p14:creationId xmlns:p14="http://schemas.microsoft.com/office/powerpoint/2010/main" val="38221467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Glob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5A8A-38E1-4A56-A8B7-68010049677A}"/>
              </a:ext>
            </a:extLst>
          </p:cNvPr>
          <p:cNvSpPr>
            <a:spLocks noGrp="1"/>
          </p:cNvSpPr>
          <p:nvPr>
            <p:ph type="title" hasCustomPrompt="1"/>
          </p:nvPr>
        </p:nvSpPr>
        <p:spPr>
          <a:xfrm>
            <a:off x="838200" y="594795"/>
            <a:ext cx="10826152" cy="906014"/>
          </a:xfrm>
        </p:spPr>
        <p:txBody>
          <a:bodyPr>
            <a:noAutofit/>
          </a:bodyPr>
          <a:lstStyle>
            <a:lvl1pPr>
              <a:defRPr/>
            </a:lvl1pPr>
          </a:lstStyle>
          <a:p>
            <a:r>
              <a:rPr lang="en-US" dirty="0"/>
              <a:t>Click to edit title</a:t>
            </a:r>
          </a:p>
        </p:txBody>
      </p:sp>
      <p:sp>
        <p:nvSpPr>
          <p:cNvPr id="6" name="Slide Number Placeholder 5">
            <a:extLst>
              <a:ext uri="{FF2B5EF4-FFF2-40B4-BE49-F238E27FC236}">
                <a16:creationId xmlns:a16="http://schemas.microsoft.com/office/drawing/2014/main" id="{6D496D87-42EF-46F4-931F-9D999C35CE72}"/>
              </a:ext>
            </a:extLst>
          </p:cNvPr>
          <p:cNvSpPr>
            <a:spLocks noGrp="1"/>
          </p:cNvSpPr>
          <p:nvPr>
            <p:ph type="sldNum" sz="quarter" idx="10"/>
          </p:nvPr>
        </p:nvSpPr>
        <p:spPr/>
        <p:txBody>
          <a:bodyPr/>
          <a:lstStyle/>
          <a:p>
            <a:fld id="{71D586D2-677B-458F-B417-DB589973A882}" type="slidenum">
              <a:rPr lang="en-US" smtClean="0"/>
              <a:pPr/>
              <a:t>‹#›</a:t>
            </a:fld>
            <a:endParaRPr lang="en-US" dirty="0"/>
          </a:p>
        </p:txBody>
      </p:sp>
      <p:pic>
        <p:nvPicPr>
          <p:cNvPr id="8" name="Picture 7" descr="001">
            <a:extLst>
              <a:ext uri="{FF2B5EF4-FFF2-40B4-BE49-F238E27FC236}">
                <a16:creationId xmlns:a16="http://schemas.microsoft.com/office/drawing/2014/main" id="{1740F83C-51D3-4F3A-A88E-159CF30BCB26}"/>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sp>
        <p:nvSpPr>
          <p:cNvPr id="7" name="Text Placeholder 19">
            <a:extLst>
              <a:ext uri="{FF2B5EF4-FFF2-40B4-BE49-F238E27FC236}">
                <a16:creationId xmlns:a16="http://schemas.microsoft.com/office/drawing/2014/main" id="{35EA6525-2BF1-4E56-A25F-0E12B08A57D5}"/>
              </a:ext>
            </a:extLst>
          </p:cNvPr>
          <p:cNvSpPr>
            <a:spLocks noGrp="1"/>
          </p:cNvSpPr>
          <p:nvPr>
            <p:ph type="body" sz="quarter" idx="15"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pic>
        <p:nvPicPr>
          <p:cNvPr id="9" name="Picture 8">
            <a:extLst>
              <a:ext uri="{FF2B5EF4-FFF2-40B4-BE49-F238E27FC236}">
                <a16:creationId xmlns:a16="http://schemas.microsoft.com/office/drawing/2014/main" id="{8B683B8D-FE2D-4A68-AAEA-D0DE0E7FC147}"/>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526436" y="1403111"/>
            <a:ext cx="8674183" cy="5141532"/>
          </a:xfrm>
          <a:prstGeom prst="rect">
            <a:avLst/>
          </a:prstGeom>
        </p:spPr>
      </p:pic>
      <p:pic>
        <p:nvPicPr>
          <p:cNvPr id="10" name="Picture 9">
            <a:extLst>
              <a:ext uri="{FF2B5EF4-FFF2-40B4-BE49-F238E27FC236}">
                <a16:creationId xmlns:a16="http://schemas.microsoft.com/office/drawing/2014/main" id="{5653A21F-4809-4FD4-80CD-9F41D6A693E6}"/>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5256135" y="5861070"/>
            <a:ext cx="2531293" cy="515633"/>
          </a:xfrm>
          <a:prstGeom prst="rect">
            <a:avLst/>
          </a:prstGeom>
        </p:spPr>
      </p:pic>
    </p:spTree>
    <p:extLst>
      <p:ext uri="{BB962C8B-B14F-4D97-AF65-F5344CB8AC3E}">
        <p14:creationId xmlns:p14="http://schemas.microsoft.com/office/powerpoint/2010/main" val="1418768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Improvement">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7A184B76-A8B0-41B4-A18B-1EC163129180}"/>
              </a:ext>
            </a:extLst>
          </p:cNvPr>
          <p:cNvPicPr>
            <a:picLocks noChangeAspect="1"/>
          </p:cNvPicPr>
          <p:nvPr/>
        </p:nvPicPr>
        <p:blipFill>
          <a:blip r:embed="rId2"/>
          <a:stretch>
            <a:fillRect/>
          </a:stretch>
        </p:blipFill>
        <p:spPr>
          <a:xfrm>
            <a:off x="1416053" y="1270097"/>
            <a:ext cx="9664824" cy="2690950"/>
          </a:xfrm>
          <a:prstGeom prst="rect">
            <a:avLst/>
          </a:prstGeom>
        </p:spPr>
      </p:pic>
      <p:sp>
        <p:nvSpPr>
          <p:cNvPr id="3" name="Slide Number Placeholder 2">
            <a:extLst>
              <a:ext uri="{FF2B5EF4-FFF2-40B4-BE49-F238E27FC236}">
                <a16:creationId xmlns:a16="http://schemas.microsoft.com/office/drawing/2014/main" id="{97FD68BB-756B-4896-97E8-CC8EF56B5803}"/>
              </a:ext>
            </a:extLst>
          </p:cNvPr>
          <p:cNvSpPr>
            <a:spLocks noGrp="1"/>
          </p:cNvSpPr>
          <p:nvPr>
            <p:ph type="sldNum" sz="quarter" idx="10"/>
          </p:nvPr>
        </p:nvSpPr>
        <p:spPr/>
        <p:txBody>
          <a:bodyPr/>
          <a:lstStyle/>
          <a:p>
            <a:fld id="{71D586D2-677B-458F-B417-DB589973A882}" type="slidenum">
              <a:rPr lang="en-US" smtClean="0"/>
              <a:pPr/>
              <a:t>‹#›</a:t>
            </a:fld>
            <a:endParaRPr lang="en-US" dirty="0"/>
          </a:p>
        </p:txBody>
      </p:sp>
      <p:sp>
        <p:nvSpPr>
          <p:cNvPr id="10" name="Text Placeholder 8">
            <a:extLst>
              <a:ext uri="{FF2B5EF4-FFF2-40B4-BE49-F238E27FC236}">
                <a16:creationId xmlns:a16="http://schemas.microsoft.com/office/drawing/2014/main" id="{E55214D2-584D-420F-9361-88C3EC2D3F1F}"/>
              </a:ext>
            </a:extLst>
          </p:cNvPr>
          <p:cNvSpPr>
            <a:spLocks noGrp="1"/>
          </p:cNvSpPr>
          <p:nvPr>
            <p:ph type="body" sz="quarter" idx="38" hasCustomPrompt="1"/>
          </p:nvPr>
        </p:nvSpPr>
        <p:spPr>
          <a:xfrm>
            <a:off x="750243" y="4610658"/>
            <a:ext cx="2613938" cy="1652548"/>
          </a:xfrm>
          <a:prstGeom prst="rect">
            <a:avLst/>
          </a:prstGeom>
        </p:spPr>
        <p:txBody>
          <a:bodyPr>
            <a:noAutofit/>
          </a:bodyPr>
          <a:lstStyle>
            <a:lvl1pPr marL="171450" marR="0" indent="-171450" algn="l" defTabSz="685800" rtl="0" eaLnBrk="1" fontAlgn="auto" latinLnBrk="0" hangingPunct="1">
              <a:lnSpc>
                <a:spcPct val="114000"/>
              </a:lnSpc>
              <a:spcBef>
                <a:spcPts val="0"/>
              </a:spcBef>
              <a:spcAft>
                <a:spcPts val="800"/>
              </a:spcAft>
              <a:buClr>
                <a:schemeClr val="accent4"/>
              </a:buClr>
              <a:buSzTx/>
              <a:buFont typeface="Arial" panose="020B0604020202020204" pitchFamily="34" charset="0"/>
              <a:buChar char="•"/>
              <a:tabLst/>
              <a:defRPr sz="1300" b="0" i="0" baseline="0">
                <a:solidFill>
                  <a:schemeClr val="accent5"/>
                </a:solidFill>
                <a:latin typeface="Arial" charset="0"/>
                <a:ea typeface="Arial" charset="0"/>
                <a:cs typeface="Arial" charset="0"/>
              </a:defRPr>
            </a:lvl1pPr>
          </a:lstStyle>
          <a:p>
            <a:pPr lvl="0"/>
            <a:r>
              <a:rPr lang="en-US" dirty="0"/>
              <a:t>Lorem ipsum dolor sit </a:t>
            </a:r>
            <a:r>
              <a:rPr lang="en-US" dirty="0" err="1"/>
              <a:t>amet</a:t>
            </a:r>
            <a:r>
              <a:rPr lang="en-US" dirty="0"/>
              <a:t>, </a:t>
            </a:r>
            <a:r>
              <a:rPr lang="en-US" dirty="0" err="1"/>
              <a:t>consectetur</a:t>
            </a:r>
            <a:r>
              <a:rPr lang="en-US" dirty="0"/>
              <a:t>.</a:t>
            </a:r>
          </a:p>
          <a:p>
            <a:pPr lvl="0"/>
            <a:r>
              <a:rPr lang="en-US" dirty="0" err="1"/>
              <a:t>Vivamus</a:t>
            </a:r>
            <a:r>
              <a:rPr lang="en-US" dirty="0"/>
              <a:t> </a:t>
            </a:r>
            <a:r>
              <a:rPr lang="en-US" dirty="0" err="1"/>
              <a:t>tempor</a:t>
            </a:r>
            <a:r>
              <a:rPr lang="en-US" dirty="0"/>
              <a:t> </a:t>
            </a:r>
            <a:r>
              <a:rPr lang="en-US" dirty="0" err="1"/>
              <a:t>eleifend</a:t>
            </a:r>
            <a:r>
              <a:rPr lang="en-US" dirty="0"/>
              <a:t> </a:t>
            </a:r>
            <a:r>
              <a:rPr lang="en-US" dirty="0" err="1"/>
              <a:t>sapein</a:t>
            </a:r>
            <a:r>
              <a:rPr lang="en-US" dirty="0"/>
              <a:t>.</a:t>
            </a:r>
          </a:p>
        </p:txBody>
      </p:sp>
      <p:sp>
        <p:nvSpPr>
          <p:cNvPr id="12" name="Text Placeholder 8">
            <a:extLst>
              <a:ext uri="{FF2B5EF4-FFF2-40B4-BE49-F238E27FC236}">
                <a16:creationId xmlns:a16="http://schemas.microsoft.com/office/drawing/2014/main" id="{A06B64F8-917F-47EA-91EB-5D2B7B657A45}"/>
              </a:ext>
            </a:extLst>
          </p:cNvPr>
          <p:cNvSpPr>
            <a:spLocks noGrp="1"/>
          </p:cNvSpPr>
          <p:nvPr>
            <p:ph type="body" sz="quarter" idx="39" hasCustomPrompt="1"/>
          </p:nvPr>
        </p:nvSpPr>
        <p:spPr>
          <a:xfrm>
            <a:off x="3478534" y="4307133"/>
            <a:ext cx="2613938" cy="1956072"/>
          </a:xfrm>
          <a:prstGeom prst="rect">
            <a:avLst/>
          </a:prstGeom>
        </p:spPr>
        <p:txBody>
          <a:bodyPr vert="horz" lIns="91440" tIns="45720" rIns="91440" bIns="45720" rtlCol="0">
            <a:noAutofit/>
          </a:bodyPr>
          <a:lstStyle>
            <a:lvl1pPr>
              <a:defRPr lang="en-US" sz="1300" dirty="0">
                <a:latin typeface="Arial" charset="0"/>
                <a:ea typeface="Arial" charset="0"/>
                <a:cs typeface="Arial" charset="0"/>
              </a:defRPr>
            </a:lvl1pPr>
          </a:lstStyle>
          <a:p>
            <a:pPr marL="171450" marR="0" lvl="0" indent="-171450" defTabSz="685800" fontAlgn="auto">
              <a:lnSpc>
                <a:spcPct val="114000"/>
              </a:lnSpc>
              <a:spcBef>
                <a:spcPts val="0"/>
              </a:spcBef>
              <a:spcAft>
                <a:spcPts val="800"/>
              </a:spcAft>
              <a:buSzTx/>
              <a:tabLst/>
            </a:pPr>
            <a:r>
              <a:rPr lang="en-US" dirty="0"/>
              <a:t>Lorem ipsum dolor sit </a:t>
            </a:r>
            <a:r>
              <a:rPr lang="en-US" dirty="0" err="1"/>
              <a:t>amet</a:t>
            </a:r>
            <a:r>
              <a:rPr lang="en-US" dirty="0"/>
              <a:t>, </a:t>
            </a:r>
            <a:r>
              <a:rPr lang="en-US" dirty="0" err="1"/>
              <a:t>consectetur</a:t>
            </a:r>
            <a:r>
              <a:rPr lang="en-US" dirty="0"/>
              <a:t>.</a:t>
            </a:r>
          </a:p>
          <a:p>
            <a:pPr marL="171450" marR="0" lvl="0" indent="-171450" defTabSz="685800" fontAlgn="auto">
              <a:lnSpc>
                <a:spcPct val="114000"/>
              </a:lnSpc>
              <a:spcBef>
                <a:spcPts val="0"/>
              </a:spcBef>
              <a:spcAft>
                <a:spcPts val="800"/>
              </a:spcAft>
              <a:buSzTx/>
              <a:tabLst/>
            </a:pPr>
            <a:r>
              <a:rPr lang="en-US" dirty="0" err="1"/>
              <a:t>Vivamus</a:t>
            </a:r>
            <a:r>
              <a:rPr lang="en-US" dirty="0"/>
              <a:t> </a:t>
            </a:r>
            <a:r>
              <a:rPr lang="en-US" dirty="0" err="1"/>
              <a:t>tempor</a:t>
            </a:r>
            <a:r>
              <a:rPr lang="en-US" dirty="0"/>
              <a:t> </a:t>
            </a:r>
            <a:r>
              <a:rPr lang="en-US" dirty="0" err="1"/>
              <a:t>eleifend</a:t>
            </a:r>
            <a:r>
              <a:rPr lang="en-US" dirty="0"/>
              <a:t> </a:t>
            </a:r>
            <a:r>
              <a:rPr lang="en-US" dirty="0" err="1"/>
              <a:t>sapein</a:t>
            </a:r>
            <a:r>
              <a:rPr lang="en-US" dirty="0"/>
              <a:t>.</a:t>
            </a:r>
          </a:p>
        </p:txBody>
      </p:sp>
      <p:sp>
        <p:nvSpPr>
          <p:cNvPr id="13" name="Text Placeholder 8">
            <a:extLst>
              <a:ext uri="{FF2B5EF4-FFF2-40B4-BE49-F238E27FC236}">
                <a16:creationId xmlns:a16="http://schemas.microsoft.com/office/drawing/2014/main" id="{DB124B90-FC89-43DB-90E2-E154766022DA}"/>
              </a:ext>
            </a:extLst>
          </p:cNvPr>
          <p:cNvSpPr>
            <a:spLocks noGrp="1"/>
          </p:cNvSpPr>
          <p:nvPr>
            <p:ph type="body" sz="quarter" idx="40" hasCustomPrompt="1"/>
          </p:nvPr>
        </p:nvSpPr>
        <p:spPr>
          <a:xfrm>
            <a:off x="6172713" y="3876181"/>
            <a:ext cx="2613938" cy="2387024"/>
          </a:xfrm>
          <a:prstGeom prst="rect">
            <a:avLst/>
          </a:prstGeom>
        </p:spPr>
        <p:txBody>
          <a:bodyPr vert="horz" lIns="91440" tIns="45720" rIns="91440" bIns="45720" rtlCol="0">
            <a:noAutofit/>
          </a:bodyPr>
          <a:lstStyle>
            <a:lvl1pPr>
              <a:defRPr lang="en-US" sz="1300" dirty="0">
                <a:latin typeface="Arial" charset="0"/>
                <a:ea typeface="Arial" charset="0"/>
                <a:cs typeface="Arial" charset="0"/>
              </a:defRPr>
            </a:lvl1pPr>
          </a:lstStyle>
          <a:p>
            <a:pPr marL="171450" marR="0" lvl="0" indent="-171450" defTabSz="685800" fontAlgn="auto">
              <a:lnSpc>
                <a:spcPct val="114000"/>
              </a:lnSpc>
              <a:spcBef>
                <a:spcPts val="0"/>
              </a:spcBef>
              <a:spcAft>
                <a:spcPts val="800"/>
              </a:spcAft>
              <a:buSzTx/>
              <a:tabLst/>
            </a:pPr>
            <a:r>
              <a:rPr lang="en-US" dirty="0"/>
              <a:t>Lorem ipsum dolor sit </a:t>
            </a:r>
            <a:r>
              <a:rPr lang="en-US" dirty="0" err="1"/>
              <a:t>amet</a:t>
            </a:r>
            <a:r>
              <a:rPr lang="en-US" dirty="0"/>
              <a:t>, </a:t>
            </a:r>
            <a:r>
              <a:rPr lang="en-US" dirty="0" err="1"/>
              <a:t>consectetur</a:t>
            </a:r>
            <a:r>
              <a:rPr lang="en-US" dirty="0"/>
              <a:t>.</a:t>
            </a:r>
          </a:p>
          <a:p>
            <a:pPr marL="171450" marR="0" lvl="0" indent="-171450" defTabSz="685800" fontAlgn="auto">
              <a:lnSpc>
                <a:spcPct val="114000"/>
              </a:lnSpc>
              <a:spcBef>
                <a:spcPts val="0"/>
              </a:spcBef>
              <a:spcAft>
                <a:spcPts val="800"/>
              </a:spcAft>
              <a:buSzTx/>
              <a:tabLst/>
            </a:pPr>
            <a:r>
              <a:rPr lang="en-US" dirty="0" err="1"/>
              <a:t>Vivamus</a:t>
            </a:r>
            <a:r>
              <a:rPr lang="en-US" dirty="0"/>
              <a:t> </a:t>
            </a:r>
            <a:r>
              <a:rPr lang="en-US" dirty="0" err="1"/>
              <a:t>tempor</a:t>
            </a:r>
            <a:r>
              <a:rPr lang="en-US" dirty="0"/>
              <a:t> </a:t>
            </a:r>
            <a:r>
              <a:rPr lang="en-US" dirty="0" err="1"/>
              <a:t>eleifend</a:t>
            </a:r>
            <a:r>
              <a:rPr lang="en-US" dirty="0"/>
              <a:t> </a:t>
            </a:r>
            <a:r>
              <a:rPr lang="en-US" dirty="0" err="1"/>
              <a:t>sapein</a:t>
            </a:r>
            <a:r>
              <a:rPr lang="en-US" dirty="0"/>
              <a:t>.</a:t>
            </a:r>
          </a:p>
        </p:txBody>
      </p:sp>
      <p:sp>
        <p:nvSpPr>
          <p:cNvPr id="14" name="Text Placeholder 8">
            <a:extLst>
              <a:ext uri="{FF2B5EF4-FFF2-40B4-BE49-F238E27FC236}">
                <a16:creationId xmlns:a16="http://schemas.microsoft.com/office/drawing/2014/main" id="{AA3795D1-214C-4AAA-9914-43908D4133BF}"/>
              </a:ext>
            </a:extLst>
          </p:cNvPr>
          <p:cNvSpPr>
            <a:spLocks noGrp="1"/>
          </p:cNvSpPr>
          <p:nvPr>
            <p:ph type="body" sz="quarter" idx="41" hasCustomPrompt="1"/>
          </p:nvPr>
        </p:nvSpPr>
        <p:spPr>
          <a:xfrm>
            <a:off x="8895503" y="3430309"/>
            <a:ext cx="2613938" cy="2832896"/>
          </a:xfrm>
          <a:prstGeom prst="rect">
            <a:avLst/>
          </a:prstGeom>
        </p:spPr>
        <p:txBody>
          <a:bodyPr vert="horz" lIns="91440" tIns="45720" rIns="91440" bIns="45720" rtlCol="0">
            <a:noAutofit/>
          </a:bodyPr>
          <a:lstStyle>
            <a:lvl1pPr>
              <a:defRPr lang="en-US" sz="1300" dirty="0">
                <a:latin typeface="Arial" charset="0"/>
                <a:ea typeface="Arial" charset="0"/>
                <a:cs typeface="Arial" charset="0"/>
              </a:defRPr>
            </a:lvl1pPr>
          </a:lstStyle>
          <a:p>
            <a:pPr marL="171450" marR="0" lvl="0" indent="-171450" defTabSz="685800" fontAlgn="auto">
              <a:lnSpc>
                <a:spcPct val="114000"/>
              </a:lnSpc>
              <a:spcBef>
                <a:spcPts val="0"/>
              </a:spcBef>
              <a:spcAft>
                <a:spcPts val="800"/>
              </a:spcAft>
              <a:buSzTx/>
              <a:tabLst/>
            </a:pPr>
            <a:r>
              <a:rPr lang="en-US" dirty="0"/>
              <a:t>Lorem ipsum dolor sit </a:t>
            </a:r>
            <a:r>
              <a:rPr lang="en-US" dirty="0" err="1"/>
              <a:t>amet</a:t>
            </a:r>
            <a:r>
              <a:rPr lang="en-US" dirty="0"/>
              <a:t>, </a:t>
            </a:r>
            <a:r>
              <a:rPr lang="en-US" dirty="0" err="1"/>
              <a:t>consectetur</a:t>
            </a:r>
            <a:endParaRPr lang="en-US" dirty="0"/>
          </a:p>
          <a:p>
            <a:pPr marL="171450" marR="0" lvl="0" indent="-171450" defTabSz="685800" fontAlgn="auto">
              <a:lnSpc>
                <a:spcPct val="114000"/>
              </a:lnSpc>
              <a:spcBef>
                <a:spcPts val="0"/>
              </a:spcBef>
              <a:spcAft>
                <a:spcPts val="800"/>
              </a:spcAft>
              <a:buSzTx/>
              <a:tabLst/>
            </a:pPr>
            <a:r>
              <a:rPr lang="en-US" dirty="0" err="1"/>
              <a:t>Vivamus</a:t>
            </a:r>
            <a:r>
              <a:rPr lang="en-US" dirty="0"/>
              <a:t> </a:t>
            </a:r>
            <a:r>
              <a:rPr lang="en-US" dirty="0" err="1"/>
              <a:t>tempor</a:t>
            </a:r>
            <a:r>
              <a:rPr lang="en-US" dirty="0"/>
              <a:t> </a:t>
            </a:r>
            <a:r>
              <a:rPr lang="en-US" dirty="0" err="1"/>
              <a:t>eleifend</a:t>
            </a:r>
            <a:r>
              <a:rPr lang="en-US" dirty="0"/>
              <a:t> </a:t>
            </a:r>
            <a:r>
              <a:rPr lang="en-US" dirty="0" err="1"/>
              <a:t>sapein</a:t>
            </a:r>
            <a:r>
              <a:rPr lang="en-US" dirty="0"/>
              <a:t>.</a:t>
            </a:r>
          </a:p>
        </p:txBody>
      </p:sp>
      <p:sp>
        <p:nvSpPr>
          <p:cNvPr id="15" name="Text Placeholder 8">
            <a:extLst>
              <a:ext uri="{FF2B5EF4-FFF2-40B4-BE49-F238E27FC236}">
                <a16:creationId xmlns:a16="http://schemas.microsoft.com/office/drawing/2014/main" id="{BEFC0A60-E025-4457-BCDA-2E9FE91E7556}"/>
              </a:ext>
            </a:extLst>
          </p:cNvPr>
          <p:cNvSpPr>
            <a:spLocks noGrp="1"/>
          </p:cNvSpPr>
          <p:nvPr>
            <p:ph type="body" sz="quarter" idx="42" hasCustomPrompt="1"/>
          </p:nvPr>
        </p:nvSpPr>
        <p:spPr>
          <a:xfrm>
            <a:off x="750246" y="3974672"/>
            <a:ext cx="2613934" cy="626803"/>
          </a:xfrm>
          <a:prstGeom prst="rect">
            <a:avLst/>
          </a:prstGeom>
        </p:spPr>
        <p:txBody>
          <a:bodyPr anchor="b">
            <a:noAutofit/>
          </a:bodyPr>
          <a:lstStyle>
            <a:lvl1pPr marL="0" marR="0" indent="0" algn="ctr" defTabSz="685800" rtl="0" eaLnBrk="1" fontAlgn="auto" latinLnBrk="0" hangingPunct="1">
              <a:lnSpc>
                <a:spcPts val="1800"/>
              </a:lnSpc>
              <a:spcBef>
                <a:spcPts val="0"/>
              </a:spcBef>
              <a:spcAft>
                <a:spcPts val="0"/>
              </a:spcAft>
              <a:buClrTx/>
              <a:buSzTx/>
              <a:buFont typeface="Calibri" panose="020F0502020204030204" charset="0"/>
              <a:buNone/>
              <a:tabLst/>
              <a:defRPr sz="1600" b="1" i="0" baseline="0">
                <a:solidFill>
                  <a:srgbClr val="9FA09F"/>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16" name="Text Placeholder 8">
            <a:extLst>
              <a:ext uri="{FF2B5EF4-FFF2-40B4-BE49-F238E27FC236}">
                <a16:creationId xmlns:a16="http://schemas.microsoft.com/office/drawing/2014/main" id="{3BBDABDA-3E9D-4B0B-97F3-8849E52D5074}"/>
              </a:ext>
            </a:extLst>
          </p:cNvPr>
          <p:cNvSpPr>
            <a:spLocks noGrp="1"/>
          </p:cNvSpPr>
          <p:nvPr>
            <p:ph type="body" sz="quarter" idx="43" hasCustomPrompt="1"/>
          </p:nvPr>
        </p:nvSpPr>
        <p:spPr>
          <a:xfrm>
            <a:off x="3470470" y="3640961"/>
            <a:ext cx="2613934" cy="626803"/>
          </a:xfrm>
          <a:prstGeom prst="rect">
            <a:avLst/>
          </a:prstGeom>
        </p:spPr>
        <p:txBody>
          <a:bodyPr anchor="b">
            <a:noAutofit/>
          </a:bodyPr>
          <a:lstStyle>
            <a:lvl1pPr marL="0" marR="0" indent="0" algn="ctr" defTabSz="685800" rtl="0" eaLnBrk="1" fontAlgn="auto" latinLnBrk="0" hangingPunct="1">
              <a:lnSpc>
                <a:spcPts val="1800"/>
              </a:lnSpc>
              <a:spcBef>
                <a:spcPts val="0"/>
              </a:spcBef>
              <a:spcAft>
                <a:spcPts val="0"/>
              </a:spcAft>
              <a:buClrTx/>
              <a:buSzTx/>
              <a:buFont typeface="Calibri" panose="020F0502020204030204" charset="0"/>
              <a:buNone/>
              <a:tabLst/>
              <a:defRPr sz="1600" b="1" i="0" baseline="0">
                <a:solidFill>
                  <a:srgbClr val="68696C"/>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17" name="Text Placeholder 8">
            <a:extLst>
              <a:ext uri="{FF2B5EF4-FFF2-40B4-BE49-F238E27FC236}">
                <a16:creationId xmlns:a16="http://schemas.microsoft.com/office/drawing/2014/main" id="{6E4CCCC4-F011-4C2A-B086-1EAF6023E34E}"/>
              </a:ext>
            </a:extLst>
          </p:cNvPr>
          <p:cNvSpPr>
            <a:spLocks noGrp="1"/>
          </p:cNvSpPr>
          <p:nvPr>
            <p:ph type="body" sz="quarter" idx="44" hasCustomPrompt="1"/>
          </p:nvPr>
        </p:nvSpPr>
        <p:spPr>
          <a:xfrm>
            <a:off x="6172716" y="3236966"/>
            <a:ext cx="2613934" cy="626803"/>
          </a:xfrm>
          <a:prstGeom prst="rect">
            <a:avLst/>
          </a:prstGeom>
        </p:spPr>
        <p:txBody>
          <a:bodyPr anchor="b">
            <a:noAutofit/>
          </a:bodyPr>
          <a:lstStyle>
            <a:lvl1pPr marL="0" marR="0" indent="0" algn="ctr" defTabSz="685800" rtl="0" eaLnBrk="1" fontAlgn="auto" latinLnBrk="0" hangingPunct="1">
              <a:lnSpc>
                <a:spcPts val="1800"/>
              </a:lnSpc>
              <a:spcBef>
                <a:spcPts val="0"/>
              </a:spcBef>
              <a:spcAft>
                <a:spcPts val="0"/>
              </a:spcAft>
              <a:buClrTx/>
              <a:buSzTx/>
              <a:buFont typeface="Calibri" panose="020F0502020204030204" charset="0"/>
              <a:buNone/>
              <a:tabLst/>
              <a:defRPr sz="1600" b="1" i="0" baseline="0">
                <a:solidFill>
                  <a:srgbClr val="00558C"/>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18" name="Text Placeholder 8">
            <a:extLst>
              <a:ext uri="{FF2B5EF4-FFF2-40B4-BE49-F238E27FC236}">
                <a16:creationId xmlns:a16="http://schemas.microsoft.com/office/drawing/2014/main" id="{B5C5AEFA-C226-46F7-ACA6-A663A7EFBDE9}"/>
              </a:ext>
            </a:extLst>
          </p:cNvPr>
          <p:cNvSpPr>
            <a:spLocks noGrp="1"/>
          </p:cNvSpPr>
          <p:nvPr>
            <p:ph type="body" sz="quarter" idx="45" hasCustomPrompt="1"/>
          </p:nvPr>
        </p:nvSpPr>
        <p:spPr>
          <a:xfrm>
            <a:off x="8895505" y="2782486"/>
            <a:ext cx="2613934" cy="626803"/>
          </a:xfrm>
          <a:prstGeom prst="rect">
            <a:avLst/>
          </a:prstGeom>
        </p:spPr>
        <p:txBody>
          <a:bodyPr anchor="b">
            <a:noAutofit/>
          </a:bodyPr>
          <a:lstStyle>
            <a:lvl1pPr marL="0" marR="0" indent="0" algn="ctr" defTabSz="685800" rtl="0" eaLnBrk="1" fontAlgn="auto" latinLnBrk="0" hangingPunct="1">
              <a:lnSpc>
                <a:spcPts val="1800"/>
              </a:lnSpc>
              <a:spcBef>
                <a:spcPts val="0"/>
              </a:spcBef>
              <a:spcAft>
                <a:spcPts val="0"/>
              </a:spcAft>
              <a:buClrTx/>
              <a:buSzTx/>
              <a:buFont typeface="Calibri" panose="020F0502020204030204" charset="0"/>
              <a:buNone/>
              <a:tabLst/>
              <a:defRPr sz="1600" b="1" i="0" baseline="0">
                <a:solidFill>
                  <a:srgbClr val="FFC600"/>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19" name="Text Placeholder 11">
            <a:extLst>
              <a:ext uri="{FF2B5EF4-FFF2-40B4-BE49-F238E27FC236}">
                <a16:creationId xmlns:a16="http://schemas.microsoft.com/office/drawing/2014/main" id="{E68EDC2A-002F-42CD-B866-5F0CE0D39329}"/>
              </a:ext>
            </a:extLst>
          </p:cNvPr>
          <p:cNvSpPr>
            <a:spLocks noGrp="1"/>
          </p:cNvSpPr>
          <p:nvPr>
            <p:ph type="body" sz="quarter" idx="46" hasCustomPrompt="1"/>
          </p:nvPr>
        </p:nvSpPr>
        <p:spPr>
          <a:xfrm>
            <a:off x="1416054" y="2735754"/>
            <a:ext cx="1229492" cy="1225293"/>
          </a:xfrm>
          <a:prstGeom prst="rect">
            <a:avLst/>
          </a:prstGeom>
        </p:spPr>
        <p:txBody>
          <a:bodyPr anchor="ctr"/>
          <a:lstStyle>
            <a:lvl1pPr marL="0" indent="0" algn="ctr" defTabSz="685800" rtl="0" eaLnBrk="1" fontAlgn="auto" latinLnBrk="0" hangingPunct="1">
              <a:lnSpc>
                <a:spcPct val="90000"/>
              </a:lnSpc>
              <a:spcBef>
                <a:spcPct val="0"/>
              </a:spcBef>
              <a:spcAft>
                <a:spcPts val="0"/>
              </a:spcAft>
              <a:buNone/>
              <a:defRPr lang="en-US" sz="3600" b="1" i="0" kern="1200" dirty="0">
                <a:solidFill>
                  <a:schemeClr val="bg1"/>
                </a:solidFill>
                <a:latin typeface="Arial" charset="0"/>
                <a:ea typeface="Arial" charset="0"/>
                <a:cs typeface="Arial" charset="0"/>
              </a:defRPr>
            </a:lvl1pPr>
          </a:lstStyle>
          <a:p>
            <a:pPr lvl="0"/>
            <a:r>
              <a:rPr lang="en-US" dirty="0"/>
              <a:t>1</a:t>
            </a:r>
          </a:p>
        </p:txBody>
      </p:sp>
      <p:sp>
        <p:nvSpPr>
          <p:cNvPr id="22" name="Text Placeholder 11">
            <a:extLst>
              <a:ext uri="{FF2B5EF4-FFF2-40B4-BE49-F238E27FC236}">
                <a16:creationId xmlns:a16="http://schemas.microsoft.com/office/drawing/2014/main" id="{BBDD659F-FE8E-478E-9B2D-0208AA9BF157}"/>
              </a:ext>
            </a:extLst>
          </p:cNvPr>
          <p:cNvSpPr>
            <a:spLocks noGrp="1"/>
          </p:cNvSpPr>
          <p:nvPr>
            <p:ph type="body" sz="quarter" idx="49" hasCustomPrompt="1"/>
          </p:nvPr>
        </p:nvSpPr>
        <p:spPr>
          <a:xfrm>
            <a:off x="9564414" y="1545553"/>
            <a:ext cx="1248754" cy="1225292"/>
          </a:xfrm>
          <a:prstGeom prst="rect">
            <a:avLst/>
          </a:prstGeom>
        </p:spPr>
        <p:txBody>
          <a:bodyPr vert="horz" lIns="91440" tIns="45720" rIns="91440" bIns="45720" rtlCol="0" anchor="ctr">
            <a:normAutofit/>
          </a:bodyPr>
          <a:lstStyle>
            <a:lvl1pPr algn="ctr">
              <a:defRPr lang="en-US" sz="3600" b="1" dirty="0">
                <a:solidFill>
                  <a:schemeClr val="bg1"/>
                </a:solidFill>
                <a:latin typeface="Arial" charset="0"/>
                <a:ea typeface="Arial" charset="0"/>
                <a:cs typeface="Arial" charset="0"/>
              </a:defRPr>
            </a:lvl1pPr>
          </a:lstStyle>
          <a:p>
            <a:pPr marL="0" lvl="0" indent="0" algn="ctr" defTabSz="685800" fontAlgn="auto">
              <a:lnSpc>
                <a:spcPct val="90000"/>
              </a:lnSpc>
              <a:spcBef>
                <a:spcPct val="0"/>
              </a:spcBef>
              <a:spcAft>
                <a:spcPts val="0"/>
              </a:spcAft>
              <a:buNone/>
            </a:pPr>
            <a:r>
              <a:rPr lang="en-US" dirty="0"/>
              <a:t>4</a:t>
            </a:r>
          </a:p>
        </p:txBody>
      </p:sp>
      <p:sp>
        <p:nvSpPr>
          <p:cNvPr id="26" name="Title 1">
            <a:extLst>
              <a:ext uri="{FF2B5EF4-FFF2-40B4-BE49-F238E27FC236}">
                <a16:creationId xmlns:a16="http://schemas.microsoft.com/office/drawing/2014/main" id="{F1D82E4B-3DD3-4444-932E-9A45528CEBD9}"/>
              </a:ext>
            </a:extLst>
          </p:cNvPr>
          <p:cNvSpPr>
            <a:spLocks noGrp="1"/>
          </p:cNvSpPr>
          <p:nvPr>
            <p:ph type="title" hasCustomPrompt="1"/>
          </p:nvPr>
        </p:nvSpPr>
        <p:spPr>
          <a:xfrm>
            <a:off x="838200" y="594795"/>
            <a:ext cx="10826152" cy="808067"/>
          </a:xfrm>
        </p:spPr>
        <p:txBody>
          <a:bodyPr>
            <a:noAutofit/>
          </a:bodyPr>
          <a:lstStyle>
            <a:lvl1pPr>
              <a:defRPr/>
            </a:lvl1pPr>
          </a:lstStyle>
          <a:p>
            <a:r>
              <a:rPr lang="en-US" dirty="0"/>
              <a:t>Click to edit title</a:t>
            </a:r>
          </a:p>
        </p:txBody>
      </p:sp>
      <p:pic>
        <p:nvPicPr>
          <p:cNvPr id="27" name="Picture 26" descr="001">
            <a:extLst>
              <a:ext uri="{FF2B5EF4-FFF2-40B4-BE49-F238E27FC236}">
                <a16:creationId xmlns:a16="http://schemas.microsoft.com/office/drawing/2014/main" id="{D714F37A-D712-4D28-B185-92B1B1947718}"/>
              </a:ext>
            </a:extLst>
          </p:cNvPr>
          <p:cNvPicPr>
            <a:picLocks noChangeAspect="1"/>
          </p:cNvPicPr>
          <p:nvPr/>
        </p:nvPicPr>
        <p:blipFill>
          <a:blip r:embed="rId3"/>
          <a:stretch>
            <a:fillRect/>
          </a:stretch>
        </p:blipFill>
        <p:spPr>
          <a:xfrm>
            <a:off x="199155" y="624204"/>
            <a:ext cx="604704" cy="279044"/>
          </a:xfrm>
          <a:prstGeom prst="rect">
            <a:avLst/>
          </a:prstGeom>
          <a:noFill/>
          <a:ln w="9525">
            <a:noFill/>
          </a:ln>
        </p:spPr>
      </p:pic>
      <p:sp>
        <p:nvSpPr>
          <p:cNvPr id="28" name="Text Placeholder 19">
            <a:extLst>
              <a:ext uri="{FF2B5EF4-FFF2-40B4-BE49-F238E27FC236}">
                <a16:creationId xmlns:a16="http://schemas.microsoft.com/office/drawing/2014/main" id="{DF74949B-A379-43F5-84D8-8694B759FAA4}"/>
              </a:ext>
            </a:extLst>
          </p:cNvPr>
          <p:cNvSpPr>
            <a:spLocks noGrp="1"/>
          </p:cNvSpPr>
          <p:nvPr>
            <p:ph type="body" sz="quarter" idx="15"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
        <p:nvSpPr>
          <p:cNvPr id="31" name="Text Placeholder 11">
            <a:extLst>
              <a:ext uri="{FF2B5EF4-FFF2-40B4-BE49-F238E27FC236}">
                <a16:creationId xmlns:a16="http://schemas.microsoft.com/office/drawing/2014/main" id="{1A3B5B8A-9B0C-4201-933E-467E2190FAFA}"/>
              </a:ext>
            </a:extLst>
          </p:cNvPr>
          <p:cNvSpPr>
            <a:spLocks noGrp="1"/>
          </p:cNvSpPr>
          <p:nvPr>
            <p:ph type="body" sz="quarter" idx="50" hasCustomPrompt="1"/>
          </p:nvPr>
        </p:nvSpPr>
        <p:spPr>
          <a:xfrm>
            <a:off x="4150164" y="2388909"/>
            <a:ext cx="1229492" cy="1225293"/>
          </a:xfrm>
          <a:prstGeom prst="rect">
            <a:avLst/>
          </a:prstGeom>
        </p:spPr>
        <p:txBody>
          <a:bodyPr anchor="ctr"/>
          <a:lstStyle>
            <a:lvl1pPr marL="0" indent="0" algn="ctr" defTabSz="685800" rtl="0" eaLnBrk="1" fontAlgn="auto" latinLnBrk="0" hangingPunct="1">
              <a:lnSpc>
                <a:spcPct val="90000"/>
              </a:lnSpc>
              <a:spcBef>
                <a:spcPct val="0"/>
              </a:spcBef>
              <a:spcAft>
                <a:spcPts val="0"/>
              </a:spcAft>
              <a:buNone/>
              <a:defRPr lang="en-US" sz="3600" b="1" i="0" kern="1200" dirty="0">
                <a:solidFill>
                  <a:schemeClr val="bg1"/>
                </a:solidFill>
                <a:latin typeface="Arial" charset="0"/>
                <a:ea typeface="Arial" charset="0"/>
                <a:cs typeface="Arial" charset="0"/>
              </a:defRPr>
            </a:lvl1pPr>
          </a:lstStyle>
          <a:p>
            <a:pPr lvl="0"/>
            <a:r>
              <a:rPr lang="en-US" dirty="0"/>
              <a:t>2</a:t>
            </a:r>
          </a:p>
        </p:txBody>
      </p:sp>
      <p:sp>
        <p:nvSpPr>
          <p:cNvPr id="32" name="Text Placeholder 11">
            <a:extLst>
              <a:ext uri="{FF2B5EF4-FFF2-40B4-BE49-F238E27FC236}">
                <a16:creationId xmlns:a16="http://schemas.microsoft.com/office/drawing/2014/main" id="{2D1AD67C-CEAA-451D-8F1B-A16892438755}"/>
              </a:ext>
            </a:extLst>
          </p:cNvPr>
          <p:cNvSpPr>
            <a:spLocks noGrp="1"/>
          </p:cNvSpPr>
          <p:nvPr>
            <p:ph type="body" sz="quarter" idx="51" hasCustomPrompt="1"/>
          </p:nvPr>
        </p:nvSpPr>
        <p:spPr>
          <a:xfrm>
            <a:off x="6851324" y="1983334"/>
            <a:ext cx="1229492" cy="1225293"/>
          </a:xfrm>
          <a:prstGeom prst="rect">
            <a:avLst/>
          </a:prstGeom>
        </p:spPr>
        <p:txBody>
          <a:bodyPr anchor="ctr"/>
          <a:lstStyle>
            <a:lvl1pPr marL="0" indent="0" algn="ctr" defTabSz="685800" rtl="0" eaLnBrk="1" fontAlgn="auto" latinLnBrk="0" hangingPunct="1">
              <a:lnSpc>
                <a:spcPct val="90000"/>
              </a:lnSpc>
              <a:spcBef>
                <a:spcPct val="0"/>
              </a:spcBef>
              <a:spcAft>
                <a:spcPts val="0"/>
              </a:spcAft>
              <a:buNone/>
              <a:defRPr lang="en-US" sz="3600" b="1" i="0" kern="1200" dirty="0">
                <a:solidFill>
                  <a:schemeClr val="bg1"/>
                </a:solidFill>
                <a:latin typeface="Arial" charset="0"/>
                <a:ea typeface="Arial" charset="0"/>
                <a:cs typeface="Arial" charset="0"/>
              </a:defRPr>
            </a:lvl1pPr>
          </a:lstStyle>
          <a:p>
            <a:pPr lvl="0"/>
            <a:r>
              <a:rPr lang="en-US" dirty="0"/>
              <a:t>3</a:t>
            </a:r>
          </a:p>
        </p:txBody>
      </p:sp>
    </p:spTree>
    <p:extLst>
      <p:ext uri="{BB962C8B-B14F-4D97-AF65-F5344CB8AC3E}">
        <p14:creationId xmlns:p14="http://schemas.microsoft.com/office/powerpoint/2010/main" val="9933879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rocess - 4 Items">
    <p:bg>
      <p:bgPr>
        <a:solidFill>
          <a:schemeClr val="bg1"/>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59BBD90-AC40-422A-B70C-F50CE8EE4046}"/>
              </a:ext>
            </a:extLst>
          </p:cNvPr>
          <p:cNvSpPr>
            <a:spLocks noGrp="1"/>
          </p:cNvSpPr>
          <p:nvPr>
            <p:ph type="title" hasCustomPrompt="1"/>
          </p:nvPr>
        </p:nvSpPr>
        <p:spPr>
          <a:xfrm>
            <a:off x="838200" y="594795"/>
            <a:ext cx="10826152" cy="808067"/>
          </a:xfrm>
        </p:spPr>
        <p:txBody>
          <a:bodyPr>
            <a:noAutofit/>
          </a:bodyPr>
          <a:lstStyle>
            <a:lvl1pPr>
              <a:defRPr/>
            </a:lvl1pPr>
          </a:lstStyle>
          <a:p>
            <a:r>
              <a:rPr lang="en-US" dirty="0"/>
              <a:t>Click to edit title</a:t>
            </a:r>
          </a:p>
        </p:txBody>
      </p:sp>
      <p:pic>
        <p:nvPicPr>
          <p:cNvPr id="23" name="Picture 22" descr="001">
            <a:extLst>
              <a:ext uri="{FF2B5EF4-FFF2-40B4-BE49-F238E27FC236}">
                <a16:creationId xmlns:a16="http://schemas.microsoft.com/office/drawing/2014/main" id="{21E324C1-3DA8-4A72-9366-E0D81C24513C}"/>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sp>
        <p:nvSpPr>
          <p:cNvPr id="24" name="Text Placeholder 19">
            <a:extLst>
              <a:ext uri="{FF2B5EF4-FFF2-40B4-BE49-F238E27FC236}">
                <a16:creationId xmlns:a16="http://schemas.microsoft.com/office/drawing/2014/main" id="{6F54962F-B75C-4D88-BAEA-50CDE9478001}"/>
              </a:ext>
            </a:extLst>
          </p:cNvPr>
          <p:cNvSpPr>
            <a:spLocks noGrp="1"/>
          </p:cNvSpPr>
          <p:nvPr>
            <p:ph type="body" sz="quarter" idx="15"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pic>
        <p:nvPicPr>
          <p:cNvPr id="7" name="Picture 6">
            <a:extLst>
              <a:ext uri="{FF2B5EF4-FFF2-40B4-BE49-F238E27FC236}">
                <a16:creationId xmlns:a16="http://schemas.microsoft.com/office/drawing/2014/main" id="{B2B3CF10-F296-45CE-BA3D-94C79AE24865}"/>
              </a:ext>
            </a:extLst>
          </p:cNvPr>
          <p:cNvPicPr>
            <a:picLocks noChangeAspect="1"/>
          </p:cNvPicPr>
          <p:nvPr/>
        </p:nvPicPr>
        <p:blipFill>
          <a:blip r:embed="rId3"/>
          <a:stretch>
            <a:fillRect/>
          </a:stretch>
        </p:blipFill>
        <p:spPr>
          <a:xfrm>
            <a:off x="803859" y="1936893"/>
            <a:ext cx="10851821" cy="865707"/>
          </a:xfrm>
          <a:prstGeom prst="rect">
            <a:avLst/>
          </a:prstGeom>
        </p:spPr>
      </p:pic>
      <p:sp>
        <p:nvSpPr>
          <p:cNvPr id="39" name="Text Placeholder 8">
            <a:extLst>
              <a:ext uri="{FF2B5EF4-FFF2-40B4-BE49-F238E27FC236}">
                <a16:creationId xmlns:a16="http://schemas.microsoft.com/office/drawing/2014/main" id="{1E2B23B3-CD86-4FC9-835D-B431939D7272}"/>
              </a:ext>
            </a:extLst>
          </p:cNvPr>
          <p:cNvSpPr>
            <a:spLocks noGrp="1"/>
          </p:cNvSpPr>
          <p:nvPr>
            <p:ph type="body" sz="quarter" idx="39" hasCustomPrompt="1"/>
          </p:nvPr>
        </p:nvSpPr>
        <p:spPr>
          <a:xfrm>
            <a:off x="803665" y="2953285"/>
            <a:ext cx="2392296" cy="3309920"/>
          </a:xfrm>
          <a:prstGeom prst="rect">
            <a:avLst/>
          </a:prstGeom>
        </p:spPr>
        <p:txBody>
          <a:bodyPr vert="horz" lIns="91440" tIns="45720" rIns="91440" bIns="45720" rtlCol="0">
            <a:noAutofit/>
          </a:bodyPr>
          <a:lstStyle>
            <a:lvl1pPr>
              <a:defRPr lang="en-US" sz="1300" dirty="0">
                <a:latin typeface="Arial" charset="0"/>
                <a:ea typeface="Arial" charset="0"/>
                <a:cs typeface="Arial" charset="0"/>
              </a:defRPr>
            </a:lvl1pPr>
          </a:lstStyle>
          <a:p>
            <a:pPr marL="171450" marR="0" lvl="0" indent="-171450" defTabSz="685800" fontAlgn="auto">
              <a:lnSpc>
                <a:spcPct val="114000"/>
              </a:lnSpc>
              <a:spcBef>
                <a:spcPts val="0"/>
              </a:spcBef>
              <a:spcAft>
                <a:spcPts val="800"/>
              </a:spcAft>
              <a:buSzTx/>
              <a:tabLst/>
            </a:pPr>
            <a:r>
              <a:rPr lang="en-US" dirty="0"/>
              <a:t>Lorem ipsum dolor sit </a:t>
            </a:r>
            <a:r>
              <a:rPr lang="en-US" dirty="0" err="1"/>
              <a:t>amet</a:t>
            </a:r>
            <a:r>
              <a:rPr lang="en-US" dirty="0"/>
              <a:t>, </a:t>
            </a:r>
            <a:r>
              <a:rPr lang="en-US" dirty="0" err="1"/>
              <a:t>consectetur</a:t>
            </a:r>
            <a:r>
              <a:rPr lang="en-US" dirty="0"/>
              <a:t>. </a:t>
            </a:r>
            <a:r>
              <a:rPr lang="en-US" dirty="0" err="1"/>
              <a:t>Vivamus</a:t>
            </a:r>
            <a:r>
              <a:rPr lang="en-US" dirty="0"/>
              <a:t> </a:t>
            </a:r>
            <a:r>
              <a:rPr lang="en-US" dirty="0" err="1"/>
              <a:t>tempor</a:t>
            </a:r>
            <a:r>
              <a:rPr lang="en-US" dirty="0"/>
              <a:t> </a:t>
            </a:r>
            <a:r>
              <a:rPr lang="en-US" dirty="0" err="1"/>
              <a:t>eleifend</a:t>
            </a:r>
            <a:r>
              <a:rPr lang="en-US" dirty="0"/>
              <a:t> </a:t>
            </a:r>
            <a:r>
              <a:rPr lang="en-US" dirty="0" err="1"/>
              <a:t>sapein</a:t>
            </a:r>
            <a:r>
              <a:rPr lang="en-US" dirty="0"/>
              <a:t>.</a:t>
            </a:r>
          </a:p>
          <a:p>
            <a:pPr marL="171450" marR="0" lvl="0" indent="-171450" defTabSz="685800" fontAlgn="auto">
              <a:lnSpc>
                <a:spcPct val="114000"/>
              </a:lnSpc>
              <a:spcBef>
                <a:spcPts val="0"/>
              </a:spcBef>
              <a:spcAft>
                <a:spcPts val="800"/>
              </a:spcAft>
              <a:buSzTx/>
              <a:tabLst/>
            </a:pPr>
            <a:r>
              <a:rPr lang="en-US" dirty="0"/>
              <a:t> </a:t>
            </a:r>
          </a:p>
        </p:txBody>
      </p:sp>
      <p:sp>
        <p:nvSpPr>
          <p:cNvPr id="40" name="Text Placeholder 8">
            <a:extLst>
              <a:ext uri="{FF2B5EF4-FFF2-40B4-BE49-F238E27FC236}">
                <a16:creationId xmlns:a16="http://schemas.microsoft.com/office/drawing/2014/main" id="{5E73426B-0BD8-4819-B56A-22D23D262254}"/>
              </a:ext>
            </a:extLst>
          </p:cNvPr>
          <p:cNvSpPr>
            <a:spLocks noGrp="1"/>
          </p:cNvSpPr>
          <p:nvPr>
            <p:ph type="body" sz="quarter" idx="43" hasCustomPrompt="1"/>
          </p:nvPr>
        </p:nvSpPr>
        <p:spPr>
          <a:xfrm>
            <a:off x="870416" y="2012036"/>
            <a:ext cx="2325545" cy="715424"/>
          </a:xfrm>
          <a:prstGeom prst="rect">
            <a:avLst/>
          </a:prstGeom>
        </p:spPr>
        <p:txBody>
          <a:bodyPr anchor="ctr">
            <a:normAutofit/>
          </a:bodyPr>
          <a:lstStyle>
            <a:lvl1pPr marL="0" marR="0" indent="0" algn="ctr" defTabSz="822960" rtl="0" eaLnBrk="1" fontAlgn="auto" latinLnBrk="0" hangingPunct="1">
              <a:lnSpc>
                <a:spcPct val="90000"/>
              </a:lnSpc>
              <a:spcBef>
                <a:spcPts val="0"/>
              </a:spcBef>
              <a:spcAft>
                <a:spcPts val="0"/>
              </a:spcAft>
              <a:buClrTx/>
              <a:buSzTx/>
              <a:buFont typeface="Calibri" panose="020F0502020204030204" charset="0"/>
              <a:buNone/>
              <a:tabLst/>
              <a:defRPr sz="1300" b="1" i="0"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Item Title</a:t>
            </a:r>
          </a:p>
        </p:txBody>
      </p:sp>
      <p:sp>
        <p:nvSpPr>
          <p:cNvPr id="41" name="Text Placeholder 8">
            <a:extLst>
              <a:ext uri="{FF2B5EF4-FFF2-40B4-BE49-F238E27FC236}">
                <a16:creationId xmlns:a16="http://schemas.microsoft.com/office/drawing/2014/main" id="{5FE0F9C0-1748-415D-BA81-FB028490C9C8}"/>
              </a:ext>
            </a:extLst>
          </p:cNvPr>
          <p:cNvSpPr>
            <a:spLocks noGrp="1"/>
          </p:cNvSpPr>
          <p:nvPr>
            <p:ph type="body" sz="quarter" idx="44" hasCustomPrompt="1"/>
          </p:nvPr>
        </p:nvSpPr>
        <p:spPr>
          <a:xfrm>
            <a:off x="3667304" y="2012035"/>
            <a:ext cx="2262979" cy="715424"/>
          </a:xfrm>
          <a:prstGeom prst="rect">
            <a:avLst/>
          </a:prstGeom>
        </p:spPr>
        <p:txBody>
          <a:bodyPr anchor="ctr"/>
          <a:lstStyle>
            <a:lvl1pPr marL="0" marR="0" indent="0" algn="ctr" defTabSz="822960" rtl="0" eaLnBrk="1" fontAlgn="auto" latinLnBrk="0" hangingPunct="1">
              <a:lnSpc>
                <a:spcPct val="90000"/>
              </a:lnSpc>
              <a:spcBef>
                <a:spcPts val="0"/>
              </a:spcBef>
              <a:spcAft>
                <a:spcPts val="0"/>
              </a:spcAft>
              <a:buClrTx/>
              <a:buSzTx/>
              <a:buFont typeface="Calibri" panose="020F0502020204030204" charset="0"/>
              <a:buNone/>
              <a:tabLst/>
              <a:defRPr sz="1300" b="1" i="0"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Item Title</a:t>
            </a:r>
          </a:p>
        </p:txBody>
      </p:sp>
      <p:sp>
        <p:nvSpPr>
          <p:cNvPr id="42" name="Text Placeholder 8">
            <a:extLst>
              <a:ext uri="{FF2B5EF4-FFF2-40B4-BE49-F238E27FC236}">
                <a16:creationId xmlns:a16="http://schemas.microsoft.com/office/drawing/2014/main" id="{E5A6BBF5-B23A-4A2A-91A2-7F57B528889D}"/>
              </a:ext>
            </a:extLst>
          </p:cNvPr>
          <p:cNvSpPr>
            <a:spLocks noGrp="1"/>
          </p:cNvSpPr>
          <p:nvPr>
            <p:ph type="body" sz="quarter" idx="45" hasCustomPrompt="1"/>
          </p:nvPr>
        </p:nvSpPr>
        <p:spPr>
          <a:xfrm>
            <a:off x="6401629" y="2012035"/>
            <a:ext cx="2342876" cy="715424"/>
          </a:xfrm>
          <a:prstGeom prst="rect">
            <a:avLst/>
          </a:prstGeom>
        </p:spPr>
        <p:txBody>
          <a:bodyPr anchor="ctr"/>
          <a:lstStyle>
            <a:lvl1pPr marL="0" marR="0" indent="0" algn="ctr" defTabSz="822960" rtl="0" eaLnBrk="1" fontAlgn="auto" latinLnBrk="0" hangingPunct="1">
              <a:lnSpc>
                <a:spcPct val="90000"/>
              </a:lnSpc>
              <a:spcBef>
                <a:spcPts val="0"/>
              </a:spcBef>
              <a:spcAft>
                <a:spcPts val="0"/>
              </a:spcAft>
              <a:buClrTx/>
              <a:buSzTx/>
              <a:buFont typeface="Calibri" panose="020F0502020204030204" charset="0"/>
              <a:buNone/>
              <a:tabLst/>
              <a:defRPr sz="1300" b="1" i="0"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Item Title</a:t>
            </a:r>
          </a:p>
        </p:txBody>
      </p:sp>
      <p:sp>
        <p:nvSpPr>
          <p:cNvPr id="43" name="Text Placeholder 8">
            <a:extLst>
              <a:ext uri="{FF2B5EF4-FFF2-40B4-BE49-F238E27FC236}">
                <a16:creationId xmlns:a16="http://schemas.microsoft.com/office/drawing/2014/main" id="{1B02EAE7-D31B-473A-9457-F6FC89954EAE}"/>
              </a:ext>
            </a:extLst>
          </p:cNvPr>
          <p:cNvSpPr>
            <a:spLocks noGrp="1"/>
          </p:cNvSpPr>
          <p:nvPr>
            <p:ph type="body" sz="quarter" idx="46" hasCustomPrompt="1"/>
          </p:nvPr>
        </p:nvSpPr>
        <p:spPr>
          <a:xfrm>
            <a:off x="9184378" y="2012036"/>
            <a:ext cx="2409090" cy="715424"/>
          </a:xfrm>
          <a:prstGeom prst="rect">
            <a:avLst/>
          </a:prstGeom>
        </p:spPr>
        <p:txBody>
          <a:bodyPr anchor="ctr">
            <a:normAutofit/>
          </a:bodyPr>
          <a:lstStyle>
            <a:lvl1pPr marL="0" marR="0" indent="0" algn="ctr" defTabSz="822960" rtl="0" eaLnBrk="1" fontAlgn="auto" latinLnBrk="0" hangingPunct="1">
              <a:lnSpc>
                <a:spcPct val="90000"/>
              </a:lnSpc>
              <a:spcBef>
                <a:spcPts val="0"/>
              </a:spcBef>
              <a:spcAft>
                <a:spcPts val="0"/>
              </a:spcAft>
              <a:buClrTx/>
              <a:buSzTx/>
              <a:buFont typeface="Calibri" panose="020F0502020204030204" charset="0"/>
              <a:buNone/>
              <a:tabLst/>
              <a:defRPr sz="1300" b="1" i="0"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Item Title</a:t>
            </a:r>
          </a:p>
        </p:txBody>
      </p:sp>
      <p:sp>
        <p:nvSpPr>
          <p:cNvPr id="44" name="Text Placeholder 8">
            <a:extLst>
              <a:ext uri="{FF2B5EF4-FFF2-40B4-BE49-F238E27FC236}">
                <a16:creationId xmlns:a16="http://schemas.microsoft.com/office/drawing/2014/main" id="{EE55688A-CCC2-4C76-8935-26A6F53946DB}"/>
              </a:ext>
            </a:extLst>
          </p:cNvPr>
          <p:cNvSpPr>
            <a:spLocks noGrp="1"/>
          </p:cNvSpPr>
          <p:nvPr>
            <p:ph type="body" sz="quarter" idx="47" hasCustomPrompt="1"/>
          </p:nvPr>
        </p:nvSpPr>
        <p:spPr>
          <a:xfrm>
            <a:off x="3667304" y="2953285"/>
            <a:ext cx="2262979" cy="3309920"/>
          </a:xfrm>
          <a:prstGeom prst="rect">
            <a:avLst/>
          </a:prstGeom>
        </p:spPr>
        <p:txBody>
          <a:bodyPr vert="horz" lIns="91440" tIns="45720" rIns="91440" bIns="45720" rtlCol="0">
            <a:noAutofit/>
          </a:bodyPr>
          <a:lstStyle>
            <a:lvl1pPr>
              <a:defRPr lang="en-US" sz="1300" dirty="0">
                <a:latin typeface="Arial" charset="0"/>
                <a:ea typeface="Arial" charset="0"/>
                <a:cs typeface="Arial" charset="0"/>
              </a:defRPr>
            </a:lvl1pPr>
          </a:lstStyle>
          <a:p>
            <a:pPr marL="171450" marR="0" lvl="0" indent="-171450" defTabSz="685800" fontAlgn="auto">
              <a:lnSpc>
                <a:spcPct val="114000"/>
              </a:lnSpc>
              <a:spcBef>
                <a:spcPts val="0"/>
              </a:spcBef>
              <a:spcAft>
                <a:spcPts val="800"/>
              </a:spcAft>
              <a:buSzTx/>
              <a:tabLst/>
            </a:pPr>
            <a:r>
              <a:rPr lang="en-US" dirty="0"/>
              <a:t>Lorem ipsum dolor sit </a:t>
            </a:r>
            <a:r>
              <a:rPr lang="en-US" dirty="0" err="1"/>
              <a:t>amet</a:t>
            </a:r>
            <a:r>
              <a:rPr lang="en-US" dirty="0"/>
              <a:t>, </a:t>
            </a:r>
            <a:r>
              <a:rPr lang="en-US" dirty="0" err="1"/>
              <a:t>consectetur</a:t>
            </a:r>
            <a:r>
              <a:rPr lang="en-US" dirty="0"/>
              <a:t>. </a:t>
            </a:r>
            <a:r>
              <a:rPr lang="en-US" dirty="0" err="1"/>
              <a:t>Vivamus</a:t>
            </a:r>
            <a:r>
              <a:rPr lang="en-US" dirty="0"/>
              <a:t> </a:t>
            </a:r>
            <a:r>
              <a:rPr lang="en-US" dirty="0" err="1"/>
              <a:t>tempor</a:t>
            </a:r>
            <a:r>
              <a:rPr lang="en-US" dirty="0"/>
              <a:t> </a:t>
            </a:r>
            <a:r>
              <a:rPr lang="en-US" dirty="0" err="1"/>
              <a:t>eleifend</a:t>
            </a:r>
            <a:r>
              <a:rPr lang="en-US" dirty="0"/>
              <a:t> </a:t>
            </a:r>
            <a:r>
              <a:rPr lang="en-US" dirty="0" err="1"/>
              <a:t>sapein</a:t>
            </a:r>
            <a:r>
              <a:rPr lang="en-US" dirty="0"/>
              <a:t>.</a:t>
            </a:r>
          </a:p>
          <a:p>
            <a:pPr marL="171450" marR="0" lvl="0" indent="-171450" defTabSz="685800" fontAlgn="auto">
              <a:lnSpc>
                <a:spcPct val="114000"/>
              </a:lnSpc>
              <a:spcBef>
                <a:spcPts val="0"/>
              </a:spcBef>
              <a:spcAft>
                <a:spcPts val="800"/>
              </a:spcAft>
              <a:buSzTx/>
              <a:tabLst/>
            </a:pPr>
            <a:r>
              <a:rPr lang="en-US" dirty="0"/>
              <a:t> </a:t>
            </a:r>
          </a:p>
        </p:txBody>
      </p:sp>
      <p:sp>
        <p:nvSpPr>
          <p:cNvPr id="45" name="Text Placeholder 8">
            <a:extLst>
              <a:ext uri="{FF2B5EF4-FFF2-40B4-BE49-F238E27FC236}">
                <a16:creationId xmlns:a16="http://schemas.microsoft.com/office/drawing/2014/main" id="{F710EFA3-8203-4B1A-94BD-95D4C7C1670A}"/>
              </a:ext>
            </a:extLst>
          </p:cNvPr>
          <p:cNvSpPr>
            <a:spLocks noGrp="1"/>
          </p:cNvSpPr>
          <p:nvPr>
            <p:ph type="body" sz="quarter" idx="48" hasCustomPrompt="1"/>
          </p:nvPr>
        </p:nvSpPr>
        <p:spPr>
          <a:xfrm>
            <a:off x="6396489" y="2953285"/>
            <a:ext cx="2348016" cy="3309920"/>
          </a:xfrm>
          <a:prstGeom prst="rect">
            <a:avLst/>
          </a:prstGeom>
        </p:spPr>
        <p:txBody>
          <a:bodyPr vert="horz" lIns="91440" tIns="45720" rIns="91440" bIns="45720" rtlCol="0">
            <a:noAutofit/>
          </a:bodyPr>
          <a:lstStyle>
            <a:lvl1pPr>
              <a:defRPr lang="en-US" sz="1300" dirty="0">
                <a:latin typeface="Arial" charset="0"/>
                <a:ea typeface="Arial" charset="0"/>
                <a:cs typeface="Arial" charset="0"/>
              </a:defRPr>
            </a:lvl1pPr>
          </a:lstStyle>
          <a:p>
            <a:pPr marL="171450" marR="0" lvl="0" indent="-171450" defTabSz="685800" fontAlgn="auto">
              <a:lnSpc>
                <a:spcPct val="114000"/>
              </a:lnSpc>
              <a:spcBef>
                <a:spcPts val="0"/>
              </a:spcBef>
              <a:spcAft>
                <a:spcPts val="800"/>
              </a:spcAft>
              <a:buSzTx/>
              <a:tabLst/>
            </a:pPr>
            <a:r>
              <a:rPr lang="en-US" dirty="0"/>
              <a:t>Lorem ipsum dolor sit </a:t>
            </a:r>
            <a:r>
              <a:rPr lang="en-US" dirty="0" err="1"/>
              <a:t>amet</a:t>
            </a:r>
            <a:r>
              <a:rPr lang="en-US" dirty="0"/>
              <a:t>, </a:t>
            </a:r>
            <a:r>
              <a:rPr lang="en-US" dirty="0" err="1"/>
              <a:t>consectetur</a:t>
            </a:r>
            <a:r>
              <a:rPr lang="en-US" dirty="0"/>
              <a:t>. </a:t>
            </a:r>
            <a:r>
              <a:rPr lang="en-US" dirty="0" err="1"/>
              <a:t>Vivamus</a:t>
            </a:r>
            <a:r>
              <a:rPr lang="en-US" dirty="0"/>
              <a:t> </a:t>
            </a:r>
            <a:r>
              <a:rPr lang="en-US" dirty="0" err="1"/>
              <a:t>tempor</a:t>
            </a:r>
            <a:r>
              <a:rPr lang="en-US" dirty="0"/>
              <a:t> </a:t>
            </a:r>
            <a:r>
              <a:rPr lang="en-US" dirty="0" err="1"/>
              <a:t>eleifend</a:t>
            </a:r>
            <a:r>
              <a:rPr lang="en-US" dirty="0"/>
              <a:t> </a:t>
            </a:r>
            <a:r>
              <a:rPr lang="en-US" dirty="0" err="1"/>
              <a:t>sapein</a:t>
            </a:r>
            <a:r>
              <a:rPr lang="en-US" dirty="0"/>
              <a:t>.</a:t>
            </a:r>
          </a:p>
          <a:p>
            <a:pPr marL="171450" marR="0" lvl="0" indent="-171450" defTabSz="685800" fontAlgn="auto">
              <a:lnSpc>
                <a:spcPct val="114000"/>
              </a:lnSpc>
              <a:spcBef>
                <a:spcPts val="0"/>
              </a:spcBef>
              <a:spcAft>
                <a:spcPts val="800"/>
              </a:spcAft>
              <a:buSzTx/>
              <a:tabLst/>
            </a:pPr>
            <a:r>
              <a:rPr lang="en-US" dirty="0"/>
              <a:t> </a:t>
            </a:r>
          </a:p>
        </p:txBody>
      </p:sp>
      <p:sp>
        <p:nvSpPr>
          <p:cNvPr id="46" name="Text Placeholder 8">
            <a:extLst>
              <a:ext uri="{FF2B5EF4-FFF2-40B4-BE49-F238E27FC236}">
                <a16:creationId xmlns:a16="http://schemas.microsoft.com/office/drawing/2014/main" id="{0F827753-3E55-4B58-AED5-2769F646B5C2}"/>
              </a:ext>
            </a:extLst>
          </p:cNvPr>
          <p:cNvSpPr>
            <a:spLocks noGrp="1"/>
          </p:cNvSpPr>
          <p:nvPr>
            <p:ph type="body" sz="quarter" idx="49" hasCustomPrompt="1"/>
          </p:nvPr>
        </p:nvSpPr>
        <p:spPr>
          <a:xfrm>
            <a:off x="9184379" y="2953285"/>
            <a:ext cx="2409090" cy="3309920"/>
          </a:xfrm>
          <a:prstGeom prst="rect">
            <a:avLst/>
          </a:prstGeom>
        </p:spPr>
        <p:txBody>
          <a:bodyPr vert="horz" lIns="91440" tIns="45720" rIns="91440" bIns="45720" rtlCol="0">
            <a:noAutofit/>
          </a:bodyPr>
          <a:lstStyle>
            <a:lvl1pPr>
              <a:defRPr lang="en-US" sz="1300" dirty="0">
                <a:latin typeface="Arial" charset="0"/>
                <a:ea typeface="Arial" charset="0"/>
                <a:cs typeface="Arial" charset="0"/>
              </a:defRPr>
            </a:lvl1pPr>
          </a:lstStyle>
          <a:p>
            <a:pPr marL="171450" marR="0" lvl="0" indent="-171450" defTabSz="685800" fontAlgn="auto">
              <a:lnSpc>
                <a:spcPct val="114000"/>
              </a:lnSpc>
              <a:spcBef>
                <a:spcPts val="0"/>
              </a:spcBef>
              <a:spcAft>
                <a:spcPts val="800"/>
              </a:spcAft>
              <a:buSzTx/>
              <a:tabLst/>
            </a:pPr>
            <a:r>
              <a:rPr lang="en-US" dirty="0"/>
              <a:t>Lorem ipsum dolor sit </a:t>
            </a:r>
            <a:r>
              <a:rPr lang="en-US" dirty="0" err="1"/>
              <a:t>amet</a:t>
            </a:r>
            <a:r>
              <a:rPr lang="en-US" dirty="0"/>
              <a:t>, </a:t>
            </a:r>
            <a:r>
              <a:rPr lang="en-US" dirty="0" err="1"/>
              <a:t>consectetur</a:t>
            </a:r>
            <a:r>
              <a:rPr lang="en-US" dirty="0"/>
              <a:t>. </a:t>
            </a:r>
            <a:r>
              <a:rPr lang="en-US" dirty="0" err="1"/>
              <a:t>Vivamus</a:t>
            </a:r>
            <a:r>
              <a:rPr lang="en-US" dirty="0"/>
              <a:t> </a:t>
            </a:r>
            <a:r>
              <a:rPr lang="en-US" dirty="0" err="1"/>
              <a:t>tempor</a:t>
            </a:r>
            <a:r>
              <a:rPr lang="en-US" dirty="0"/>
              <a:t> </a:t>
            </a:r>
            <a:r>
              <a:rPr lang="en-US" dirty="0" err="1"/>
              <a:t>eleifend</a:t>
            </a:r>
            <a:r>
              <a:rPr lang="en-US" dirty="0"/>
              <a:t> </a:t>
            </a:r>
            <a:r>
              <a:rPr lang="en-US" dirty="0" err="1"/>
              <a:t>sapein</a:t>
            </a:r>
            <a:r>
              <a:rPr lang="en-US" dirty="0"/>
              <a:t>.</a:t>
            </a:r>
          </a:p>
          <a:p>
            <a:pPr marL="171450" marR="0" lvl="0" indent="-171450" defTabSz="685800" fontAlgn="auto">
              <a:lnSpc>
                <a:spcPct val="114000"/>
              </a:lnSpc>
              <a:spcBef>
                <a:spcPts val="0"/>
              </a:spcBef>
              <a:spcAft>
                <a:spcPts val="800"/>
              </a:spcAft>
              <a:buSzTx/>
              <a:tabLst/>
            </a:pPr>
            <a:r>
              <a:rPr lang="en-US" dirty="0"/>
              <a:t> </a:t>
            </a:r>
          </a:p>
        </p:txBody>
      </p:sp>
      <p:sp>
        <p:nvSpPr>
          <p:cNvPr id="15" name="Slide Number Placeholder 2">
            <a:extLst>
              <a:ext uri="{FF2B5EF4-FFF2-40B4-BE49-F238E27FC236}">
                <a16:creationId xmlns:a16="http://schemas.microsoft.com/office/drawing/2014/main" id="{AA877555-0898-4550-8211-CE086ACA44AC}"/>
              </a:ext>
            </a:extLst>
          </p:cNvPr>
          <p:cNvSpPr>
            <a:spLocks noGrp="1"/>
          </p:cNvSpPr>
          <p:nvPr>
            <p:ph type="sldNum" sz="quarter" idx="10"/>
          </p:nvPr>
        </p:nvSpPr>
        <p:spPr>
          <a:xfrm>
            <a:off x="11326439" y="6356350"/>
            <a:ext cx="613311" cy="365125"/>
          </a:xfrm>
        </p:spPr>
        <p:txBody>
          <a:body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15005441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rocess - 5 Items">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059010-B5E0-4BC5-B569-46F04E6E5C66}"/>
              </a:ext>
            </a:extLst>
          </p:cNvPr>
          <p:cNvPicPr>
            <a:picLocks noChangeAspect="1"/>
          </p:cNvPicPr>
          <p:nvPr/>
        </p:nvPicPr>
        <p:blipFill>
          <a:blip r:embed="rId2"/>
          <a:stretch>
            <a:fillRect/>
          </a:stretch>
        </p:blipFill>
        <p:spPr>
          <a:xfrm>
            <a:off x="362121" y="1981060"/>
            <a:ext cx="11357832" cy="804742"/>
          </a:xfrm>
          <a:prstGeom prst="rect">
            <a:avLst/>
          </a:prstGeom>
        </p:spPr>
      </p:pic>
      <p:sp>
        <p:nvSpPr>
          <p:cNvPr id="21" name="Text Placeholder 8">
            <a:extLst>
              <a:ext uri="{FF2B5EF4-FFF2-40B4-BE49-F238E27FC236}">
                <a16:creationId xmlns:a16="http://schemas.microsoft.com/office/drawing/2014/main" id="{A50C8DB2-FF90-EC48-AC80-8F02DA709AC0}"/>
              </a:ext>
            </a:extLst>
          </p:cNvPr>
          <p:cNvSpPr>
            <a:spLocks noGrp="1"/>
          </p:cNvSpPr>
          <p:nvPr>
            <p:ph type="body" sz="quarter" idx="38" hasCustomPrompt="1"/>
          </p:nvPr>
        </p:nvSpPr>
        <p:spPr>
          <a:xfrm>
            <a:off x="366374" y="2917655"/>
            <a:ext cx="2141979" cy="3309920"/>
          </a:xfrm>
          <a:prstGeom prst="rect">
            <a:avLst/>
          </a:prstGeom>
        </p:spPr>
        <p:txBody>
          <a:bodyPr vert="horz" lIns="91440" tIns="45720" rIns="91440" bIns="45720" rtlCol="0">
            <a:noAutofit/>
          </a:bodyPr>
          <a:lstStyle>
            <a:lvl1pPr>
              <a:defRPr lang="en-US" sz="1300" dirty="0">
                <a:latin typeface="Arial" charset="0"/>
                <a:ea typeface="Arial" charset="0"/>
                <a:cs typeface="Arial" charset="0"/>
              </a:defRPr>
            </a:lvl1pPr>
          </a:lstStyle>
          <a:p>
            <a:pPr marL="171450" marR="0" lvl="0" indent="-171450" defTabSz="685800" fontAlgn="auto">
              <a:lnSpc>
                <a:spcPct val="114000"/>
              </a:lnSpc>
              <a:spcBef>
                <a:spcPts val="0"/>
              </a:spcBef>
              <a:spcAft>
                <a:spcPts val="800"/>
              </a:spcAft>
              <a:buSzTx/>
              <a:tabLst/>
            </a:pPr>
            <a:r>
              <a:rPr lang="en-US" dirty="0"/>
              <a:t>Lorem ipsum dolor sit </a:t>
            </a:r>
            <a:r>
              <a:rPr lang="en-US" dirty="0" err="1"/>
              <a:t>amet</a:t>
            </a:r>
            <a:r>
              <a:rPr lang="en-US" dirty="0"/>
              <a:t>, </a:t>
            </a:r>
            <a:r>
              <a:rPr lang="en-US" dirty="0" err="1"/>
              <a:t>consectetur</a:t>
            </a:r>
            <a:r>
              <a:rPr lang="en-US" dirty="0"/>
              <a:t>. </a:t>
            </a:r>
            <a:r>
              <a:rPr lang="en-US" dirty="0" err="1"/>
              <a:t>Vivamus</a:t>
            </a:r>
            <a:r>
              <a:rPr lang="en-US" dirty="0"/>
              <a:t> </a:t>
            </a:r>
            <a:r>
              <a:rPr lang="en-US" dirty="0" err="1"/>
              <a:t>tempor</a:t>
            </a:r>
            <a:r>
              <a:rPr lang="en-US" dirty="0"/>
              <a:t> </a:t>
            </a:r>
            <a:r>
              <a:rPr lang="en-US" dirty="0" err="1"/>
              <a:t>eleifend</a:t>
            </a:r>
            <a:r>
              <a:rPr lang="en-US" dirty="0"/>
              <a:t> </a:t>
            </a:r>
            <a:r>
              <a:rPr lang="en-US" dirty="0" err="1"/>
              <a:t>sapein</a:t>
            </a:r>
            <a:r>
              <a:rPr lang="en-US" dirty="0"/>
              <a:t>.</a:t>
            </a:r>
          </a:p>
        </p:txBody>
      </p:sp>
      <p:sp>
        <p:nvSpPr>
          <p:cNvPr id="22" name="Text Placeholder 8">
            <a:extLst>
              <a:ext uri="{FF2B5EF4-FFF2-40B4-BE49-F238E27FC236}">
                <a16:creationId xmlns:a16="http://schemas.microsoft.com/office/drawing/2014/main" id="{A36E7E13-1BFC-5C49-B9D5-42789BCCF910}"/>
              </a:ext>
            </a:extLst>
          </p:cNvPr>
          <p:cNvSpPr>
            <a:spLocks noGrp="1"/>
          </p:cNvSpPr>
          <p:nvPr>
            <p:ph type="body" sz="quarter" idx="39" hasCustomPrompt="1"/>
          </p:nvPr>
        </p:nvSpPr>
        <p:spPr>
          <a:xfrm>
            <a:off x="2651466" y="2953285"/>
            <a:ext cx="2141979" cy="3309920"/>
          </a:xfrm>
          <a:prstGeom prst="rect">
            <a:avLst/>
          </a:prstGeom>
        </p:spPr>
        <p:txBody>
          <a:bodyPr vert="horz" lIns="91440" tIns="45720" rIns="91440" bIns="45720" rtlCol="0">
            <a:noAutofit/>
          </a:bodyPr>
          <a:lstStyle>
            <a:lvl1pPr>
              <a:defRPr lang="en-US" sz="1300" dirty="0">
                <a:latin typeface="Arial" charset="0"/>
                <a:ea typeface="Arial" charset="0"/>
                <a:cs typeface="Arial" charset="0"/>
              </a:defRPr>
            </a:lvl1pPr>
          </a:lstStyle>
          <a:p>
            <a:pPr marL="171450" marR="0" lvl="0" indent="-171450" defTabSz="685800" fontAlgn="auto">
              <a:lnSpc>
                <a:spcPct val="114000"/>
              </a:lnSpc>
              <a:spcBef>
                <a:spcPts val="0"/>
              </a:spcBef>
              <a:spcAft>
                <a:spcPts val="800"/>
              </a:spcAft>
              <a:buSzTx/>
              <a:tabLst/>
            </a:pPr>
            <a:r>
              <a:rPr lang="en-US" dirty="0"/>
              <a:t>Lorem ipsum dolor sit </a:t>
            </a:r>
            <a:r>
              <a:rPr lang="en-US" dirty="0" err="1"/>
              <a:t>amet</a:t>
            </a:r>
            <a:r>
              <a:rPr lang="en-US" dirty="0"/>
              <a:t>, </a:t>
            </a:r>
            <a:r>
              <a:rPr lang="en-US" dirty="0" err="1"/>
              <a:t>consectetur</a:t>
            </a:r>
            <a:r>
              <a:rPr lang="en-US" dirty="0"/>
              <a:t>. </a:t>
            </a:r>
            <a:r>
              <a:rPr lang="en-US" dirty="0" err="1"/>
              <a:t>Vivamus</a:t>
            </a:r>
            <a:r>
              <a:rPr lang="en-US" dirty="0"/>
              <a:t> </a:t>
            </a:r>
            <a:r>
              <a:rPr lang="en-US" dirty="0" err="1"/>
              <a:t>tempor</a:t>
            </a:r>
            <a:r>
              <a:rPr lang="en-US" dirty="0"/>
              <a:t> </a:t>
            </a:r>
            <a:r>
              <a:rPr lang="en-US" dirty="0" err="1"/>
              <a:t>eleifend</a:t>
            </a:r>
            <a:r>
              <a:rPr lang="en-US" dirty="0"/>
              <a:t> </a:t>
            </a:r>
            <a:r>
              <a:rPr lang="en-US" dirty="0" err="1"/>
              <a:t>sapein</a:t>
            </a:r>
            <a:r>
              <a:rPr lang="en-US" dirty="0"/>
              <a:t>.</a:t>
            </a:r>
          </a:p>
          <a:p>
            <a:pPr marL="171450" marR="0" lvl="0" indent="-171450" defTabSz="685800" fontAlgn="auto">
              <a:lnSpc>
                <a:spcPct val="114000"/>
              </a:lnSpc>
              <a:spcBef>
                <a:spcPts val="0"/>
              </a:spcBef>
              <a:spcAft>
                <a:spcPts val="800"/>
              </a:spcAft>
              <a:buSzTx/>
              <a:tabLst/>
            </a:pPr>
            <a:r>
              <a:rPr lang="en-US" dirty="0"/>
              <a:t> </a:t>
            </a:r>
          </a:p>
        </p:txBody>
      </p:sp>
      <p:sp>
        <p:nvSpPr>
          <p:cNvPr id="26" name="Text Placeholder 8">
            <a:extLst>
              <a:ext uri="{FF2B5EF4-FFF2-40B4-BE49-F238E27FC236}">
                <a16:creationId xmlns:a16="http://schemas.microsoft.com/office/drawing/2014/main" id="{731972E0-1061-6841-84DC-1557D6D3EAC7}"/>
              </a:ext>
            </a:extLst>
          </p:cNvPr>
          <p:cNvSpPr>
            <a:spLocks noGrp="1"/>
          </p:cNvSpPr>
          <p:nvPr>
            <p:ph type="body" sz="quarter" idx="42" hasCustomPrompt="1"/>
          </p:nvPr>
        </p:nvSpPr>
        <p:spPr>
          <a:xfrm>
            <a:off x="363052" y="2012036"/>
            <a:ext cx="2145301" cy="715424"/>
          </a:xfrm>
          <a:prstGeom prst="rect">
            <a:avLst/>
          </a:prstGeom>
        </p:spPr>
        <p:txBody>
          <a:bodyPr anchor="ctr"/>
          <a:lstStyle>
            <a:lvl1pPr marL="0" marR="0" indent="0" algn="ctr" defTabSz="822960" rtl="0" eaLnBrk="1" fontAlgn="auto" latinLnBrk="0" hangingPunct="1">
              <a:lnSpc>
                <a:spcPct val="90000"/>
              </a:lnSpc>
              <a:spcBef>
                <a:spcPts val="0"/>
              </a:spcBef>
              <a:spcAft>
                <a:spcPts val="0"/>
              </a:spcAft>
              <a:buClrTx/>
              <a:buSzTx/>
              <a:buFont typeface="Calibri" panose="020F0502020204030204" charset="0"/>
              <a:buNone/>
              <a:tabLst/>
              <a:defRPr sz="1300" b="1" i="0"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Item Title</a:t>
            </a:r>
          </a:p>
        </p:txBody>
      </p:sp>
      <p:sp>
        <p:nvSpPr>
          <p:cNvPr id="25" name="Text Placeholder 8">
            <a:extLst>
              <a:ext uri="{FF2B5EF4-FFF2-40B4-BE49-F238E27FC236}">
                <a16:creationId xmlns:a16="http://schemas.microsoft.com/office/drawing/2014/main" id="{04C067DC-B7C8-984B-8E7F-698F4A461DCD}"/>
              </a:ext>
            </a:extLst>
          </p:cNvPr>
          <p:cNvSpPr>
            <a:spLocks noGrp="1"/>
          </p:cNvSpPr>
          <p:nvPr>
            <p:ph type="body" sz="quarter" idx="43" hasCustomPrompt="1"/>
          </p:nvPr>
        </p:nvSpPr>
        <p:spPr>
          <a:xfrm>
            <a:off x="2718217" y="2012036"/>
            <a:ext cx="2088631" cy="715424"/>
          </a:xfrm>
          <a:prstGeom prst="rect">
            <a:avLst/>
          </a:prstGeom>
        </p:spPr>
        <p:txBody>
          <a:bodyPr anchor="ctr">
            <a:normAutofit/>
          </a:bodyPr>
          <a:lstStyle>
            <a:lvl1pPr marL="0" marR="0" indent="0" algn="ctr" defTabSz="822960" rtl="0" eaLnBrk="1" fontAlgn="auto" latinLnBrk="0" hangingPunct="1">
              <a:lnSpc>
                <a:spcPct val="90000"/>
              </a:lnSpc>
              <a:spcBef>
                <a:spcPts val="0"/>
              </a:spcBef>
              <a:spcAft>
                <a:spcPts val="0"/>
              </a:spcAft>
              <a:buClrTx/>
              <a:buSzTx/>
              <a:buFont typeface="Calibri" panose="020F0502020204030204" charset="0"/>
              <a:buNone/>
              <a:tabLst/>
              <a:defRPr sz="1300" b="1" i="0"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Item Title</a:t>
            </a:r>
          </a:p>
        </p:txBody>
      </p:sp>
      <p:sp>
        <p:nvSpPr>
          <p:cNvPr id="30" name="Text Placeholder 8">
            <a:extLst>
              <a:ext uri="{FF2B5EF4-FFF2-40B4-BE49-F238E27FC236}">
                <a16:creationId xmlns:a16="http://schemas.microsoft.com/office/drawing/2014/main" id="{BED1DD97-D90E-D348-873A-6B542DCB5C68}"/>
              </a:ext>
            </a:extLst>
          </p:cNvPr>
          <p:cNvSpPr>
            <a:spLocks noGrp="1"/>
          </p:cNvSpPr>
          <p:nvPr>
            <p:ph type="body" sz="quarter" idx="44" hasCustomPrompt="1"/>
          </p:nvPr>
        </p:nvSpPr>
        <p:spPr>
          <a:xfrm>
            <a:off x="5016710" y="2012035"/>
            <a:ext cx="2048655" cy="715424"/>
          </a:xfrm>
          <a:prstGeom prst="rect">
            <a:avLst/>
          </a:prstGeom>
        </p:spPr>
        <p:txBody>
          <a:bodyPr anchor="ctr"/>
          <a:lstStyle>
            <a:lvl1pPr marL="0" marR="0" indent="0" algn="ctr" defTabSz="822960" rtl="0" eaLnBrk="1" fontAlgn="auto" latinLnBrk="0" hangingPunct="1">
              <a:lnSpc>
                <a:spcPct val="90000"/>
              </a:lnSpc>
              <a:spcBef>
                <a:spcPts val="0"/>
              </a:spcBef>
              <a:spcAft>
                <a:spcPts val="0"/>
              </a:spcAft>
              <a:buClrTx/>
              <a:buSzTx/>
              <a:buFont typeface="Calibri" panose="020F0502020204030204" charset="0"/>
              <a:buNone/>
              <a:tabLst/>
              <a:defRPr sz="1300" b="1" i="0"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Item Title</a:t>
            </a:r>
          </a:p>
        </p:txBody>
      </p:sp>
      <p:sp>
        <p:nvSpPr>
          <p:cNvPr id="32" name="Text Placeholder 8">
            <a:extLst>
              <a:ext uri="{FF2B5EF4-FFF2-40B4-BE49-F238E27FC236}">
                <a16:creationId xmlns:a16="http://schemas.microsoft.com/office/drawing/2014/main" id="{AE344762-F8F3-C541-AB97-3FDA1F8AF002}"/>
              </a:ext>
            </a:extLst>
          </p:cNvPr>
          <p:cNvSpPr>
            <a:spLocks noGrp="1"/>
          </p:cNvSpPr>
          <p:nvPr>
            <p:ph type="body" sz="quarter" idx="45" hasCustomPrompt="1"/>
          </p:nvPr>
        </p:nvSpPr>
        <p:spPr>
          <a:xfrm>
            <a:off x="7315203" y="2012035"/>
            <a:ext cx="2098620" cy="715424"/>
          </a:xfrm>
          <a:prstGeom prst="rect">
            <a:avLst/>
          </a:prstGeom>
        </p:spPr>
        <p:txBody>
          <a:bodyPr anchor="ctr"/>
          <a:lstStyle>
            <a:lvl1pPr marL="0" marR="0" indent="0" algn="ctr" defTabSz="822960" rtl="0" eaLnBrk="1" fontAlgn="auto" latinLnBrk="0" hangingPunct="1">
              <a:lnSpc>
                <a:spcPct val="90000"/>
              </a:lnSpc>
              <a:spcBef>
                <a:spcPts val="0"/>
              </a:spcBef>
              <a:spcAft>
                <a:spcPts val="0"/>
              </a:spcAft>
              <a:buClrTx/>
              <a:buSzTx/>
              <a:buFont typeface="Calibri" panose="020F0502020204030204" charset="0"/>
              <a:buNone/>
              <a:tabLst/>
              <a:defRPr sz="1300" b="1" i="0"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Item Title</a:t>
            </a:r>
          </a:p>
        </p:txBody>
      </p:sp>
      <p:sp>
        <p:nvSpPr>
          <p:cNvPr id="15" name="Text Placeholder 8">
            <a:extLst>
              <a:ext uri="{FF2B5EF4-FFF2-40B4-BE49-F238E27FC236}">
                <a16:creationId xmlns:a16="http://schemas.microsoft.com/office/drawing/2014/main" id="{B35768DF-D63E-754D-ABB1-803D705CE204}"/>
              </a:ext>
            </a:extLst>
          </p:cNvPr>
          <p:cNvSpPr>
            <a:spLocks noGrp="1"/>
          </p:cNvSpPr>
          <p:nvPr>
            <p:ph type="body" sz="quarter" idx="46" hasCustomPrompt="1"/>
          </p:nvPr>
        </p:nvSpPr>
        <p:spPr>
          <a:xfrm>
            <a:off x="9623685" y="2012036"/>
            <a:ext cx="2013672" cy="715424"/>
          </a:xfrm>
          <a:prstGeom prst="rect">
            <a:avLst/>
          </a:prstGeom>
        </p:spPr>
        <p:txBody>
          <a:bodyPr anchor="ctr">
            <a:normAutofit/>
          </a:bodyPr>
          <a:lstStyle>
            <a:lvl1pPr marL="0" marR="0" indent="0" algn="ctr" defTabSz="822960" rtl="0" eaLnBrk="1" fontAlgn="auto" latinLnBrk="0" hangingPunct="1">
              <a:lnSpc>
                <a:spcPct val="90000"/>
              </a:lnSpc>
              <a:spcBef>
                <a:spcPts val="0"/>
              </a:spcBef>
              <a:spcAft>
                <a:spcPts val="0"/>
              </a:spcAft>
              <a:buClrTx/>
              <a:buSzTx/>
              <a:buFont typeface="Calibri" panose="020F0502020204030204" charset="0"/>
              <a:buNone/>
              <a:tabLst/>
              <a:defRPr sz="1300" b="1" i="0"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Item Title</a:t>
            </a:r>
          </a:p>
        </p:txBody>
      </p:sp>
      <p:sp>
        <p:nvSpPr>
          <p:cNvPr id="16" name="Text Placeholder 8">
            <a:extLst>
              <a:ext uri="{FF2B5EF4-FFF2-40B4-BE49-F238E27FC236}">
                <a16:creationId xmlns:a16="http://schemas.microsoft.com/office/drawing/2014/main" id="{11E25922-FD24-5E4D-9BC3-0FA762395213}"/>
              </a:ext>
            </a:extLst>
          </p:cNvPr>
          <p:cNvSpPr>
            <a:spLocks noGrp="1"/>
          </p:cNvSpPr>
          <p:nvPr>
            <p:ph type="body" sz="quarter" idx="47" hasCustomPrompt="1"/>
          </p:nvPr>
        </p:nvSpPr>
        <p:spPr>
          <a:xfrm>
            <a:off x="4985203" y="2953285"/>
            <a:ext cx="2080162" cy="3309920"/>
          </a:xfrm>
          <a:prstGeom prst="rect">
            <a:avLst/>
          </a:prstGeom>
        </p:spPr>
        <p:txBody>
          <a:bodyPr vert="horz" lIns="91440" tIns="45720" rIns="91440" bIns="45720" rtlCol="0">
            <a:noAutofit/>
          </a:bodyPr>
          <a:lstStyle>
            <a:lvl1pPr>
              <a:defRPr lang="en-US" sz="1300" dirty="0">
                <a:latin typeface="Arial" charset="0"/>
                <a:ea typeface="Arial" charset="0"/>
                <a:cs typeface="Arial" charset="0"/>
              </a:defRPr>
            </a:lvl1pPr>
          </a:lstStyle>
          <a:p>
            <a:pPr marL="171450" marR="0" lvl="0" indent="-171450" defTabSz="685800" fontAlgn="auto">
              <a:lnSpc>
                <a:spcPct val="114000"/>
              </a:lnSpc>
              <a:spcBef>
                <a:spcPts val="0"/>
              </a:spcBef>
              <a:spcAft>
                <a:spcPts val="800"/>
              </a:spcAft>
              <a:buSzTx/>
              <a:tabLst/>
            </a:pPr>
            <a:r>
              <a:rPr lang="en-US" dirty="0"/>
              <a:t>Lorem ipsum dolor sit </a:t>
            </a:r>
            <a:r>
              <a:rPr lang="en-US" dirty="0" err="1"/>
              <a:t>amet</a:t>
            </a:r>
            <a:r>
              <a:rPr lang="en-US" dirty="0"/>
              <a:t>, </a:t>
            </a:r>
            <a:r>
              <a:rPr lang="en-US" dirty="0" err="1"/>
              <a:t>consectetur</a:t>
            </a:r>
            <a:r>
              <a:rPr lang="en-US" dirty="0"/>
              <a:t>. </a:t>
            </a:r>
            <a:r>
              <a:rPr lang="en-US" dirty="0" err="1"/>
              <a:t>Vivamus</a:t>
            </a:r>
            <a:r>
              <a:rPr lang="en-US" dirty="0"/>
              <a:t> </a:t>
            </a:r>
            <a:r>
              <a:rPr lang="en-US" dirty="0" err="1"/>
              <a:t>tempor</a:t>
            </a:r>
            <a:r>
              <a:rPr lang="en-US" dirty="0"/>
              <a:t> </a:t>
            </a:r>
            <a:r>
              <a:rPr lang="en-US" dirty="0" err="1"/>
              <a:t>eleifend</a:t>
            </a:r>
            <a:r>
              <a:rPr lang="en-US" dirty="0"/>
              <a:t> </a:t>
            </a:r>
            <a:r>
              <a:rPr lang="en-US" dirty="0" err="1"/>
              <a:t>sapein</a:t>
            </a:r>
            <a:r>
              <a:rPr lang="en-US" dirty="0"/>
              <a:t>.</a:t>
            </a:r>
          </a:p>
          <a:p>
            <a:pPr marL="171450" marR="0" lvl="0" indent="-171450" defTabSz="685800" fontAlgn="auto">
              <a:lnSpc>
                <a:spcPct val="114000"/>
              </a:lnSpc>
              <a:spcBef>
                <a:spcPts val="0"/>
              </a:spcBef>
              <a:spcAft>
                <a:spcPts val="800"/>
              </a:spcAft>
              <a:buSzTx/>
              <a:tabLst/>
            </a:pPr>
            <a:r>
              <a:rPr lang="en-US" dirty="0"/>
              <a:t> </a:t>
            </a:r>
          </a:p>
        </p:txBody>
      </p:sp>
      <p:sp>
        <p:nvSpPr>
          <p:cNvPr id="17" name="Text Placeholder 8">
            <a:extLst>
              <a:ext uri="{FF2B5EF4-FFF2-40B4-BE49-F238E27FC236}">
                <a16:creationId xmlns:a16="http://schemas.microsoft.com/office/drawing/2014/main" id="{355A3F5A-CEC3-A64E-957D-0C286CAEBC13}"/>
              </a:ext>
            </a:extLst>
          </p:cNvPr>
          <p:cNvSpPr>
            <a:spLocks noGrp="1"/>
          </p:cNvSpPr>
          <p:nvPr>
            <p:ph type="body" sz="quarter" idx="48" hasCustomPrompt="1"/>
          </p:nvPr>
        </p:nvSpPr>
        <p:spPr>
          <a:xfrm>
            <a:off x="7257123" y="2953285"/>
            <a:ext cx="2141980" cy="3309920"/>
          </a:xfrm>
          <a:prstGeom prst="rect">
            <a:avLst/>
          </a:prstGeom>
        </p:spPr>
        <p:txBody>
          <a:bodyPr vert="horz" lIns="91440" tIns="45720" rIns="91440" bIns="45720" rtlCol="0">
            <a:noAutofit/>
          </a:bodyPr>
          <a:lstStyle>
            <a:lvl1pPr>
              <a:defRPr lang="en-US" sz="1300" dirty="0">
                <a:latin typeface="Arial" charset="0"/>
                <a:ea typeface="Arial" charset="0"/>
                <a:cs typeface="Arial" charset="0"/>
              </a:defRPr>
            </a:lvl1pPr>
          </a:lstStyle>
          <a:p>
            <a:pPr marL="171450" marR="0" lvl="0" indent="-171450" defTabSz="685800" fontAlgn="auto">
              <a:lnSpc>
                <a:spcPct val="114000"/>
              </a:lnSpc>
              <a:spcBef>
                <a:spcPts val="0"/>
              </a:spcBef>
              <a:spcAft>
                <a:spcPts val="800"/>
              </a:spcAft>
              <a:buSzTx/>
              <a:tabLst/>
            </a:pPr>
            <a:r>
              <a:rPr lang="en-US" dirty="0"/>
              <a:t>Lorem ipsum dolor sit </a:t>
            </a:r>
            <a:r>
              <a:rPr lang="en-US" dirty="0" err="1"/>
              <a:t>amet</a:t>
            </a:r>
            <a:r>
              <a:rPr lang="en-US" dirty="0"/>
              <a:t>, </a:t>
            </a:r>
            <a:r>
              <a:rPr lang="en-US" dirty="0" err="1"/>
              <a:t>consectetur</a:t>
            </a:r>
            <a:r>
              <a:rPr lang="en-US" dirty="0"/>
              <a:t>. </a:t>
            </a:r>
            <a:r>
              <a:rPr lang="en-US" dirty="0" err="1"/>
              <a:t>Vivamus</a:t>
            </a:r>
            <a:r>
              <a:rPr lang="en-US" dirty="0"/>
              <a:t> </a:t>
            </a:r>
            <a:r>
              <a:rPr lang="en-US" dirty="0" err="1"/>
              <a:t>tempor</a:t>
            </a:r>
            <a:r>
              <a:rPr lang="en-US" dirty="0"/>
              <a:t> </a:t>
            </a:r>
            <a:r>
              <a:rPr lang="en-US" dirty="0" err="1"/>
              <a:t>eleifend</a:t>
            </a:r>
            <a:r>
              <a:rPr lang="en-US" dirty="0"/>
              <a:t> </a:t>
            </a:r>
            <a:r>
              <a:rPr lang="en-US" dirty="0" err="1"/>
              <a:t>sapein</a:t>
            </a:r>
            <a:r>
              <a:rPr lang="en-US" dirty="0"/>
              <a:t>.</a:t>
            </a:r>
          </a:p>
          <a:p>
            <a:pPr marL="171450" marR="0" lvl="0" indent="-171450" defTabSz="685800" fontAlgn="auto">
              <a:lnSpc>
                <a:spcPct val="114000"/>
              </a:lnSpc>
              <a:spcBef>
                <a:spcPts val="0"/>
              </a:spcBef>
              <a:spcAft>
                <a:spcPts val="800"/>
              </a:spcAft>
              <a:buSzTx/>
              <a:tabLst/>
            </a:pPr>
            <a:r>
              <a:rPr lang="en-US" dirty="0"/>
              <a:t> </a:t>
            </a:r>
          </a:p>
        </p:txBody>
      </p:sp>
      <p:sp>
        <p:nvSpPr>
          <p:cNvPr id="18" name="Text Placeholder 8">
            <a:extLst>
              <a:ext uri="{FF2B5EF4-FFF2-40B4-BE49-F238E27FC236}">
                <a16:creationId xmlns:a16="http://schemas.microsoft.com/office/drawing/2014/main" id="{93C968CC-A88C-0E4F-A9D7-DF0EE72C3483}"/>
              </a:ext>
            </a:extLst>
          </p:cNvPr>
          <p:cNvSpPr>
            <a:spLocks noGrp="1"/>
          </p:cNvSpPr>
          <p:nvPr>
            <p:ph type="body" sz="quarter" idx="49" hasCustomPrompt="1"/>
          </p:nvPr>
        </p:nvSpPr>
        <p:spPr>
          <a:xfrm>
            <a:off x="9590861" y="2953285"/>
            <a:ext cx="2002607" cy="3309920"/>
          </a:xfrm>
          <a:prstGeom prst="rect">
            <a:avLst/>
          </a:prstGeom>
        </p:spPr>
        <p:txBody>
          <a:bodyPr vert="horz" lIns="91440" tIns="45720" rIns="91440" bIns="45720" rtlCol="0">
            <a:noAutofit/>
          </a:bodyPr>
          <a:lstStyle>
            <a:lvl1pPr>
              <a:defRPr lang="en-US" sz="1300" dirty="0">
                <a:latin typeface="Arial" charset="0"/>
                <a:ea typeface="Arial" charset="0"/>
                <a:cs typeface="Arial" charset="0"/>
              </a:defRPr>
            </a:lvl1pPr>
          </a:lstStyle>
          <a:p>
            <a:pPr marL="171450" marR="0" lvl="0" indent="-171450" defTabSz="685800" fontAlgn="auto">
              <a:lnSpc>
                <a:spcPct val="114000"/>
              </a:lnSpc>
              <a:spcBef>
                <a:spcPts val="0"/>
              </a:spcBef>
              <a:spcAft>
                <a:spcPts val="800"/>
              </a:spcAft>
              <a:buSzTx/>
              <a:tabLst/>
            </a:pPr>
            <a:r>
              <a:rPr lang="en-US" dirty="0"/>
              <a:t>Lorem ipsum dolor sit </a:t>
            </a:r>
            <a:r>
              <a:rPr lang="en-US" dirty="0" err="1"/>
              <a:t>amet</a:t>
            </a:r>
            <a:r>
              <a:rPr lang="en-US" dirty="0"/>
              <a:t>, </a:t>
            </a:r>
            <a:r>
              <a:rPr lang="en-US" dirty="0" err="1"/>
              <a:t>consectetur</a:t>
            </a:r>
            <a:r>
              <a:rPr lang="en-US" dirty="0"/>
              <a:t>. </a:t>
            </a:r>
            <a:r>
              <a:rPr lang="en-US" dirty="0" err="1"/>
              <a:t>Vivamus</a:t>
            </a:r>
            <a:r>
              <a:rPr lang="en-US" dirty="0"/>
              <a:t> </a:t>
            </a:r>
            <a:r>
              <a:rPr lang="en-US" dirty="0" err="1"/>
              <a:t>tempor</a:t>
            </a:r>
            <a:r>
              <a:rPr lang="en-US" dirty="0"/>
              <a:t> </a:t>
            </a:r>
            <a:r>
              <a:rPr lang="en-US" dirty="0" err="1"/>
              <a:t>eleifend</a:t>
            </a:r>
            <a:r>
              <a:rPr lang="en-US" dirty="0"/>
              <a:t> </a:t>
            </a:r>
            <a:r>
              <a:rPr lang="en-US" dirty="0" err="1"/>
              <a:t>sapein</a:t>
            </a:r>
            <a:r>
              <a:rPr lang="en-US" dirty="0"/>
              <a:t>.</a:t>
            </a:r>
          </a:p>
          <a:p>
            <a:pPr marL="171450" marR="0" lvl="0" indent="-171450" defTabSz="685800" fontAlgn="auto">
              <a:lnSpc>
                <a:spcPct val="114000"/>
              </a:lnSpc>
              <a:spcBef>
                <a:spcPts val="0"/>
              </a:spcBef>
              <a:spcAft>
                <a:spcPts val="800"/>
              </a:spcAft>
              <a:buSzTx/>
              <a:tabLst/>
            </a:pPr>
            <a:r>
              <a:rPr lang="en-US" dirty="0"/>
              <a:t> </a:t>
            </a:r>
          </a:p>
        </p:txBody>
      </p:sp>
      <p:sp>
        <p:nvSpPr>
          <p:cNvPr id="20" name="Title 1">
            <a:extLst>
              <a:ext uri="{FF2B5EF4-FFF2-40B4-BE49-F238E27FC236}">
                <a16:creationId xmlns:a16="http://schemas.microsoft.com/office/drawing/2014/main" id="{959BBD90-AC40-422A-B70C-F50CE8EE4046}"/>
              </a:ext>
            </a:extLst>
          </p:cNvPr>
          <p:cNvSpPr>
            <a:spLocks noGrp="1"/>
          </p:cNvSpPr>
          <p:nvPr>
            <p:ph type="title" hasCustomPrompt="1"/>
          </p:nvPr>
        </p:nvSpPr>
        <p:spPr>
          <a:xfrm>
            <a:off x="838200" y="594795"/>
            <a:ext cx="10826152" cy="808067"/>
          </a:xfrm>
        </p:spPr>
        <p:txBody>
          <a:bodyPr>
            <a:noAutofit/>
          </a:bodyPr>
          <a:lstStyle>
            <a:lvl1pPr>
              <a:defRPr/>
            </a:lvl1pPr>
          </a:lstStyle>
          <a:p>
            <a:r>
              <a:rPr lang="en-US" dirty="0"/>
              <a:t>Click to edit title</a:t>
            </a:r>
          </a:p>
        </p:txBody>
      </p:sp>
      <p:pic>
        <p:nvPicPr>
          <p:cNvPr id="23" name="Picture 22" descr="001">
            <a:extLst>
              <a:ext uri="{FF2B5EF4-FFF2-40B4-BE49-F238E27FC236}">
                <a16:creationId xmlns:a16="http://schemas.microsoft.com/office/drawing/2014/main" id="{21E324C1-3DA8-4A72-9366-E0D81C24513C}"/>
              </a:ext>
            </a:extLst>
          </p:cNvPr>
          <p:cNvPicPr>
            <a:picLocks noChangeAspect="1"/>
          </p:cNvPicPr>
          <p:nvPr/>
        </p:nvPicPr>
        <p:blipFill>
          <a:blip r:embed="rId3"/>
          <a:stretch>
            <a:fillRect/>
          </a:stretch>
        </p:blipFill>
        <p:spPr>
          <a:xfrm>
            <a:off x="199155" y="624204"/>
            <a:ext cx="604704" cy="279044"/>
          </a:xfrm>
          <a:prstGeom prst="rect">
            <a:avLst/>
          </a:prstGeom>
          <a:noFill/>
          <a:ln w="9525">
            <a:noFill/>
          </a:ln>
        </p:spPr>
      </p:pic>
      <p:sp>
        <p:nvSpPr>
          <p:cNvPr id="24" name="Text Placeholder 19">
            <a:extLst>
              <a:ext uri="{FF2B5EF4-FFF2-40B4-BE49-F238E27FC236}">
                <a16:creationId xmlns:a16="http://schemas.microsoft.com/office/drawing/2014/main" id="{6F54962F-B75C-4D88-BAEA-50CDE9478001}"/>
              </a:ext>
            </a:extLst>
          </p:cNvPr>
          <p:cNvSpPr>
            <a:spLocks noGrp="1"/>
          </p:cNvSpPr>
          <p:nvPr>
            <p:ph type="body" sz="quarter" idx="15"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
        <p:nvSpPr>
          <p:cNvPr id="31" name="Slide Number Placeholder 2">
            <a:extLst>
              <a:ext uri="{FF2B5EF4-FFF2-40B4-BE49-F238E27FC236}">
                <a16:creationId xmlns:a16="http://schemas.microsoft.com/office/drawing/2014/main" id="{F4D1AF9F-DCC9-4EA4-9C9F-FC2831CC15C2}"/>
              </a:ext>
            </a:extLst>
          </p:cNvPr>
          <p:cNvSpPr>
            <a:spLocks noGrp="1"/>
          </p:cNvSpPr>
          <p:nvPr>
            <p:ph type="sldNum" sz="quarter" idx="10"/>
          </p:nvPr>
        </p:nvSpPr>
        <p:spPr>
          <a:xfrm>
            <a:off x="11326439" y="6356350"/>
            <a:ext cx="613311" cy="365125"/>
          </a:xfrm>
        </p:spPr>
        <p:txBody>
          <a:body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26217994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Process Cycle">
    <p:bg>
      <p:bgPr>
        <a:solidFill>
          <a:schemeClr val="bg1"/>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59BBD90-AC40-422A-B70C-F50CE8EE4046}"/>
              </a:ext>
            </a:extLst>
          </p:cNvPr>
          <p:cNvSpPr>
            <a:spLocks noGrp="1"/>
          </p:cNvSpPr>
          <p:nvPr>
            <p:ph type="title" hasCustomPrompt="1"/>
          </p:nvPr>
        </p:nvSpPr>
        <p:spPr>
          <a:xfrm>
            <a:off x="838200" y="594795"/>
            <a:ext cx="10826152" cy="808067"/>
          </a:xfrm>
        </p:spPr>
        <p:txBody>
          <a:bodyPr>
            <a:noAutofit/>
          </a:bodyPr>
          <a:lstStyle>
            <a:lvl1pPr>
              <a:defRPr/>
            </a:lvl1pPr>
          </a:lstStyle>
          <a:p>
            <a:r>
              <a:rPr lang="en-US" dirty="0"/>
              <a:t>Click to edit title</a:t>
            </a:r>
          </a:p>
        </p:txBody>
      </p:sp>
      <p:pic>
        <p:nvPicPr>
          <p:cNvPr id="23" name="Picture 22" descr="001">
            <a:extLst>
              <a:ext uri="{FF2B5EF4-FFF2-40B4-BE49-F238E27FC236}">
                <a16:creationId xmlns:a16="http://schemas.microsoft.com/office/drawing/2014/main" id="{21E324C1-3DA8-4A72-9366-E0D81C24513C}"/>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sp>
        <p:nvSpPr>
          <p:cNvPr id="24" name="Text Placeholder 19">
            <a:extLst>
              <a:ext uri="{FF2B5EF4-FFF2-40B4-BE49-F238E27FC236}">
                <a16:creationId xmlns:a16="http://schemas.microsoft.com/office/drawing/2014/main" id="{6F54962F-B75C-4D88-BAEA-50CDE9478001}"/>
              </a:ext>
            </a:extLst>
          </p:cNvPr>
          <p:cNvSpPr>
            <a:spLocks noGrp="1"/>
          </p:cNvSpPr>
          <p:nvPr>
            <p:ph type="body" sz="quarter" idx="15"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pic>
        <p:nvPicPr>
          <p:cNvPr id="3" name="Picture 2">
            <a:extLst>
              <a:ext uri="{FF2B5EF4-FFF2-40B4-BE49-F238E27FC236}">
                <a16:creationId xmlns:a16="http://schemas.microsoft.com/office/drawing/2014/main" id="{202AD6C7-EFD1-42D3-BF13-54507D611866}"/>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5452963" y="1219746"/>
            <a:ext cx="5505494" cy="5501729"/>
          </a:xfrm>
          <a:prstGeom prst="rect">
            <a:avLst/>
          </a:prstGeom>
        </p:spPr>
      </p:pic>
      <p:sp>
        <p:nvSpPr>
          <p:cNvPr id="34" name="Text Placeholder 11">
            <a:extLst>
              <a:ext uri="{FF2B5EF4-FFF2-40B4-BE49-F238E27FC236}">
                <a16:creationId xmlns:a16="http://schemas.microsoft.com/office/drawing/2014/main" id="{DB5F9630-953E-427B-8061-677CEAFCC6B5}"/>
              </a:ext>
            </a:extLst>
          </p:cNvPr>
          <p:cNvSpPr>
            <a:spLocks noGrp="1"/>
          </p:cNvSpPr>
          <p:nvPr>
            <p:ph type="body" sz="quarter" idx="33" hasCustomPrompt="1"/>
          </p:nvPr>
        </p:nvSpPr>
        <p:spPr>
          <a:xfrm>
            <a:off x="7096386" y="3059794"/>
            <a:ext cx="2045352" cy="1785508"/>
          </a:xfrm>
          <a:prstGeom prst="rect">
            <a:avLst/>
          </a:prstGeom>
        </p:spPr>
        <p:txBody>
          <a:bodyPr anchor="ctr">
            <a:noAutofit/>
          </a:bodyPr>
          <a:lstStyle>
            <a:lvl1pPr marL="0" indent="0" algn="ctr" defTabSz="685800" rtl="0" eaLnBrk="1" fontAlgn="auto" latinLnBrk="0" hangingPunct="1">
              <a:lnSpc>
                <a:spcPct val="90000"/>
              </a:lnSpc>
              <a:spcBef>
                <a:spcPct val="0"/>
              </a:spcBef>
              <a:spcAft>
                <a:spcPts val="0"/>
              </a:spcAft>
              <a:buNone/>
              <a:defRPr lang="en-US" sz="2000" b="1" i="0" kern="1200" dirty="0">
                <a:solidFill>
                  <a:srgbClr val="00558C"/>
                </a:solidFill>
                <a:latin typeface="Arial" charset="0"/>
                <a:ea typeface="Arial" charset="0"/>
                <a:cs typeface="Arial" charset="0"/>
              </a:defRPr>
            </a:lvl1pPr>
          </a:lstStyle>
          <a:p>
            <a:pPr marL="285750" lvl="0" indent="-285750" algn="ctr"/>
            <a:r>
              <a:rPr lang="en-US" dirty="0"/>
              <a:t>Add Text Here</a:t>
            </a:r>
          </a:p>
        </p:txBody>
      </p:sp>
      <p:sp>
        <p:nvSpPr>
          <p:cNvPr id="35" name="Text Placeholder 11">
            <a:extLst>
              <a:ext uri="{FF2B5EF4-FFF2-40B4-BE49-F238E27FC236}">
                <a16:creationId xmlns:a16="http://schemas.microsoft.com/office/drawing/2014/main" id="{B39222DE-834A-4F3A-8E9B-01F3B4A47BD5}"/>
              </a:ext>
            </a:extLst>
          </p:cNvPr>
          <p:cNvSpPr>
            <a:spLocks noGrp="1"/>
          </p:cNvSpPr>
          <p:nvPr>
            <p:ph type="body" sz="quarter" idx="34" hasCustomPrompt="1"/>
          </p:nvPr>
        </p:nvSpPr>
        <p:spPr>
          <a:xfrm>
            <a:off x="7826974" y="1411314"/>
            <a:ext cx="1559342" cy="1640028"/>
          </a:xfrm>
          <a:prstGeom prst="rect">
            <a:avLst/>
          </a:prstGeom>
        </p:spPr>
        <p:txBody>
          <a:bodyPr anchor="ctr">
            <a:noAutofit/>
          </a:bodyPr>
          <a:lstStyle>
            <a:lvl1pPr marL="0" indent="0" algn="ctr" defTabSz="685800" rtl="0" eaLnBrk="1" fontAlgn="auto" latinLnBrk="0" hangingPunct="1">
              <a:lnSpc>
                <a:spcPct val="90000"/>
              </a:lnSpc>
              <a:spcBef>
                <a:spcPct val="0"/>
              </a:spcBef>
              <a:spcAft>
                <a:spcPts val="0"/>
              </a:spcAft>
              <a:buNone/>
              <a:defRPr lang="en-US" sz="1600" b="1" i="0" kern="1200" dirty="0">
                <a:solidFill>
                  <a:schemeClr val="bg1"/>
                </a:solidFill>
                <a:latin typeface="Arial" charset="0"/>
                <a:ea typeface="Arial" charset="0"/>
                <a:cs typeface="Arial" charset="0"/>
              </a:defRPr>
            </a:lvl1pPr>
          </a:lstStyle>
          <a:p>
            <a:pPr lvl="0"/>
            <a:r>
              <a:rPr lang="en-US" dirty="0"/>
              <a:t>Lorem ipsum</a:t>
            </a:r>
          </a:p>
        </p:txBody>
      </p:sp>
      <p:sp>
        <p:nvSpPr>
          <p:cNvPr id="36" name="Text Placeholder 11">
            <a:extLst>
              <a:ext uri="{FF2B5EF4-FFF2-40B4-BE49-F238E27FC236}">
                <a16:creationId xmlns:a16="http://schemas.microsoft.com/office/drawing/2014/main" id="{80363964-8F17-40B1-9441-3684A3705F3A}"/>
              </a:ext>
            </a:extLst>
          </p:cNvPr>
          <p:cNvSpPr>
            <a:spLocks noGrp="1"/>
          </p:cNvSpPr>
          <p:nvPr>
            <p:ph type="body" sz="quarter" idx="35" hasCustomPrompt="1"/>
          </p:nvPr>
        </p:nvSpPr>
        <p:spPr>
          <a:xfrm>
            <a:off x="9141738" y="3660621"/>
            <a:ext cx="1559342" cy="1640028"/>
          </a:xfrm>
          <a:prstGeom prst="rect">
            <a:avLst/>
          </a:prstGeom>
        </p:spPr>
        <p:txBody>
          <a:bodyPr anchor="ctr">
            <a:noAutofit/>
          </a:bodyPr>
          <a:lstStyle>
            <a:lvl1pPr marL="0" indent="0" algn="ctr" defTabSz="685800" rtl="0" eaLnBrk="1" fontAlgn="auto" latinLnBrk="0" hangingPunct="1">
              <a:lnSpc>
                <a:spcPct val="90000"/>
              </a:lnSpc>
              <a:spcBef>
                <a:spcPct val="0"/>
              </a:spcBef>
              <a:spcAft>
                <a:spcPts val="0"/>
              </a:spcAft>
              <a:buNone/>
              <a:defRPr lang="en-US" sz="1600" b="1" i="0" kern="1200" dirty="0">
                <a:solidFill>
                  <a:schemeClr val="bg1"/>
                </a:solidFill>
                <a:latin typeface="Arial" charset="0"/>
                <a:ea typeface="Arial" charset="0"/>
                <a:cs typeface="Arial" charset="0"/>
              </a:defRPr>
            </a:lvl1pPr>
          </a:lstStyle>
          <a:p>
            <a:pPr lvl="0"/>
            <a:r>
              <a:rPr lang="en-US" dirty="0"/>
              <a:t>Lorem ipsum</a:t>
            </a:r>
          </a:p>
        </p:txBody>
      </p:sp>
      <p:sp>
        <p:nvSpPr>
          <p:cNvPr id="37" name="Text Placeholder 11">
            <a:extLst>
              <a:ext uri="{FF2B5EF4-FFF2-40B4-BE49-F238E27FC236}">
                <a16:creationId xmlns:a16="http://schemas.microsoft.com/office/drawing/2014/main" id="{FC610751-5FDC-4A2F-9E1D-93BF2C71C866}"/>
              </a:ext>
            </a:extLst>
          </p:cNvPr>
          <p:cNvSpPr>
            <a:spLocks noGrp="1"/>
          </p:cNvSpPr>
          <p:nvPr>
            <p:ph type="body" sz="quarter" idx="36" hasCustomPrompt="1"/>
          </p:nvPr>
        </p:nvSpPr>
        <p:spPr>
          <a:xfrm>
            <a:off x="6840664" y="4845302"/>
            <a:ext cx="1559342" cy="1640028"/>
          </a:xfrm>
          <a:prstGeom prst="rect">
            <a:avLst/>
          </a:prstGeom>
        </p:spPr>
        <p:txBody>
          <a:bodyPr anchor="ctr">
            <a:noAutofit/>
          </a:bodyPr>
          <a:lstStyle>
            <a:lvl1pPr marL="0" indent="0" algn="ctr" defTabSz="685800" rtl="0" eaLnBrk="1" fontAlgn="auto" latinLnBrk="0" hangingPunct="1">
              <a:lnSpc>
                <a:spcPct val="90000"/>
              </a:lnSpc>
              <a:spcBef>
                <a:spcPct val="0"/>
              </a:spcBef>
              <a:spcAft>
                <a:spcPts val="0"/>
              </a:spcAft>
              <a:buNone/>
              <a:defRPr lang="en-US" sz="1600" b="1" i="0" kern="1200" dirty="0">
                <a:solidFill>
                  <a:schemeClr val="bg1"/>
                </a:solidFill>
                <a:latin typeface="Arial" charset="0"/>
                <a:ea typeface="Arial" charset="0"/>
                <a:cs typeface="Arial" charset="0"/>
              </a:defRPr>
            </a:lvl1pPr>
          </a:lstStyle>
          <a:p>
            <a:pPr lvl="0"/>
            <a:r>
              <a:rPr lang="en-US" dirty="0"/>
              <a:t>Lorem ipsum</a:t>
            </a:r>
          </a:p>
        </p:txBody>
      </p:sp>
      <p:sp>
        <p:nvSpPr>
          <p:cNvPr id="38" name="Text Placeholder 11">
            <a:extLst>
              <a:ext uri="{FF2B5EF4-FFF2-40B4-BE49-F238E27FC236}">
                <a16:creationId xmlns:a16="http://schemas.microsoft.com/office/drawing/2014/main" id="{8284959F-957B-4C77-9722-3A8D687F3EB3}"/>
              </a:ext>
            </a:extLst>
          </p:cNvPr>
          <p:cNvSpPr>
            <a:spLocks noGrp="1"/>
          </p:cNvSpPr>
          <p:nvPr>
            <p:ph type="body" sz="quarter" idx="37" hasCustomPrompt="1"/>
          </p:nvPr>
        </p:nvSpPr>
        <p:spPr>
          <a:xfrm>
            <a:off x="5495003" y="2596057"/>
            <a:ext cx="1559342" cy="1640028"/>
          </a:xfrm>
          <a:prstGeom prst="rect">
            <a:avLst/>
          </a:prstGeom>
        </p:spPr>
        <p:txBody>
          <a:bodyPr anchor="ctr">
            <a:noAutofit/>
          </a:bodyPr>
          <a:lstStyle>
            <a:lvl1pPr marL="0" indent="0" algn="ctr" defTabSz="685800" rtl="0" eaLnBrk="1" fontAlgn="auto" latinLnBrk="0" hangingPunct="1">
              <a:lnSpc>
                <a:spcPct val="90000"/>
              </a:lnSpc>
              <a:spcBef>
                <a:spcPct val="0"/>
              </a:spcBef>
              <a:spcAft>
                <a:spcPts val="0"/>
              </a:spcAft>
              <a:buNone/>
              <a:defRPr lang="en-US" sz="1600" b="1" i="0" kern="1200" dirty="0">
                <a:solidFill>
                  <a:schemeClr val="bg1"/>
                </a:solidFill>
                <a:latin typeface="Arial" charset="0"/>
                <a:ea typeface="Arial" charset="0"/>
                <a:cs typeface="Arial" charset="0"/>
              </a:defRPr>
            </a:lvl1pPr>
          </a:lstStyle>
          <a:p>
            <a:pPr lvl="0"/>
            <a:r>
              <a:rPr lang="en-US" dirty="0"/>
              <a:t>Lorem ipsum</a:t>
            </a:r>
          </a:p>
        </p:txBody>
      </p:sp>
      <p:sp>
        <p:nvSpPr>
          <p:cNvPr id="6" name="Text Placeholder 5">
            <a:extLst>
              <a:ext uri="{FF2B5EF4-FFF2-40B4-BE49-F238E27FC236}">
                <a16:creationId xmlns:a16="http://schemas.microsoft.com/office/drawing/2014/main" id="{DF9EF42D-D90C-4B1F-B72D-2AAE37F5A32F}"/>
              </a:ext>
            </a:extLst>
          </p:cNvPr>
          <p:cNvSpPr>
            <a:spLocks noGrp="1"/>
          </p:cNvSpPr>
          <p:nvPr>
            <p:ph type="body" sz="quarter" idx="51"/>
          </p:nvPr>
        </p:nvSpPr>
        <p:spPr>
          <a:xfrm>
            <a:off x="835025" y="1524001"/>
            <a:ext cx="4445000" cy="5025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2">
            <a:extLst>
              <a:ext uri="{FF2B5EF4-FFF2-40B4-BE49-F238E27FC236}">
                <a16:creationId xmlns:a16="http://schemas.microsoft.com/office/drawing/2014/main" id="{69E71E03-3A7C-4798-A4D0-36C78FC7CCA2}"/>
              </a:ext>
            </a:extLst>
          </p:cNvPr>
          <p:cNvSpPr>
            <a:spLocks noGrp="1"/>
          </p:cNvSpPr>
          <p:nvPr>
            <p:ph type="sldNum" sz="quarter" idx="10"/>
          </p:nvPr>
        </p:nvSpPr>
        <p:spPr>
          <a:xfrm>
            <a:off x="11326439" y="6356350"/>
            <a:ext cx="613311" cy="365125"/>
          </a:xfrm>
        </p:spPr>
        <p:txBody>
          <a:body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1070604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A30DB-0C12-4E6D-8879-583FF19857A5}"/>
              </a:ext>
            </a:extLst>
          </p:cNvPr>
          <p:cNvSpPr>
            <a:spLocks noGrp="1"/>
          </p:cNvSpPr>
          <p:nvPr>
            <p:ph type="title" hasCustomPrompt="1"/>
          </p:nvPr>
        </p:nvSpPr>
        <p:spPr>
          <a:xfrm>
            <a:off x="5553075" y="594795"/>
            <a:ext cx="6006501" cy="808067"/>
          </a:xfrm>
        </p:spPr>
        <p:txBody>
          <a:bodyPr/>
          <a:lstStyle>
            <a:lvl1pPr>
              <a:defRPr cap="none" baseline="0"/>
            </a:lvl1pPr>
          </a:lstStyle>
          <a:p>
            <a:r>
              <a:rPr lang="en-US" dirty="0"/>
              <a:t>Agenda</a:t>
            </a:r>
          </a:p>
        </p:txBody>
      </p:sp>
      <p:sp>
        <p:nvSpPr>
          <p:cNvPr id="3" name="Slide Number Placeholder 2">
            <a:extLst>
              <a:ext uri="{FF2B5EF4-FFF2-40B4-BE49-F238E27FC236}">
                <a16:creationId xmlns:a16="http://schemas.microsoft.com/office/drawing/2014/main" id="{59C28CCA-BC6D-4653-A431-CD72C0F85839}"/>
              </a:ext>
            </a:extLst>
          </p:cNvPr>
          <p:cNvSpPr>
            <a:spLocks noGrp="1"/>
          </p:cNvSpPr>
          <p:nvPr>
            <p:ph type="sldNum" sz="quarter" idx="10"/>
          </p:nvPr>
        </p:nvSpPr>
        <p:spPr/>
        <p:txBody>
          <a:bodyPr/>
          <a:lstStyle/>
          <a:p>
            <a:fld id="{71D586D2-677B-458F-B417-DB589973A882}" type="slidenum">
              <a:rPr lang="en-US" smtClean="0"/>
              <a:pPr/>
              <a:t>‹#›</a:t>
            </a:fld>
            <a:endParaRPr lang="en-US" dirty="0"/>
          </a:p>
        </p:txBody>
      </p:sp>
      <p:pic>
        <p:nvPicPr>
          <p:cNvPr id="4" name="Picture 3" descr="001">
            <a:extLst>
              <a:ext uri="{FF2B5EF4-FFF2-40B4-BE49-F238E27FC236}">
                <a16:creationId xmlns:a16="http://schemas.microsoft.com/office/drawing/2014/main" id="{2E22136B-8A90-4A10-AB91-760BD9953CB0}"/>
              </a:ext>
            </a:extLst>
          </p:cNvPr>
          <p:cNvPicPr>
            <a:picLocks noChangeAspect="1"/>
          </p:cNvPicPr>
          <p:nvPr/>
        </p:nvPicPr>
        <p:blipFill>
          <a:blip r:embed="rId2"/>
          <a:stretch>
            <a:fillRect/>
          </a:stretch>
        </p:blipFill>
        <p:spPr>
          <a:xfrm>
            <a:off x="4871555" y="635927"/>
            <a:ext cx="604704" cy="279044"/>
          </a:xfrm>
          <a:prstGeom prst="rect">
            <a:avLst/>
          </a:prstGeom>
          <a:noFill/>
          <a:ln w="9525">
            <a:noFill/>
          </a:ln>
        </p:spPr>
      </p:pic>
      <p:sp>
        <p:nvSpPr>
          <p:cNvPr id="5" name="Rectangle 4">
            <a:extLst>
              <a:ext uri="{FF2B5EF4-FFF2-40B4-BE49-F238E27FC236}">
                <a16:creationId xmlns:a16="http://schemas.microsoft.com/office/drawing/2014/main" id="{3A24B79E-9414-49C2-B89A-023E54B4DDB8}"/>
              </a:ext>
            </a:extLst>
          </p:cNvPr>
          <p:cNvSpPr/>
          <p:nvPr/>
        </p:nvSpPr>
        <p:spPr>
          <a:xfrm>
            <a:off x="1" y="1"/>
            <a:ext cx="4667251" cy="6858000"/>
          </a:xfrm>
          <a:prstGeom prst="rect">
            <a:avLst/>
          </a:prstGeom>
          <a:solidFill>
            <a:srgbClr val="005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6098B241-A5CE-4FD6-A915-2B8B03DCEA35}"/>
              </a:ext>
            </a:extLst>
          </p:cNvPr>
          <p:cNvSpPr>
            <a:spLocks noGrp="1"/>
          </p:cNvSpPr>
          <p:nvPr>
            <p:ph type="body" sz="quarter" idx="11" hasCustomPrompt="1"/>
          </p:nvPr>
        </p:nvSpPr>
        <p:spPr>
          <a:xfrm>
            <a:off x="5553075" y="1469178"/>
            <a:ext cx="6007100" cy="4953000"/>
          </a:xfrm>
          <a:prstGeom prst="rect">
            <a:avLst/>
          </a:prstGeom>
        </p:spPr>
        <p:txBody>
          <a:bodyPr>
            <a:noAutofit/>
          </a:bodyPr>
          <a:lstStyle>
            <a:lvl1pPr>
              <a:spcBef>
                <a:spcPts val="1600"/>
              </a:spcBef>
              <a:defRPr>
                <a:solidFill>
                  <a:schemeClr val="accent5"/>
                </a:solidFill>
              </a:defRPr>
            </a:lvl1pPr>
          </a:lstStyle>
          <a:p>
            <a:pPr lvl="0"/>
            <a:r>
              <a:rPr lang="en-US" dirty="0"/>
              <a:t>Section Title 1</a:t>
            </a:r>
          </a:p>
          <a:p>
            <a:pPr lvl="0"/>
            <a:r>
              <a:rPr lang="en-US" dirty="0"/>
              <a:t>Section Title 2</a:t>
            </a:r>
          </a:p>
          <a:p>
            <a:pPr lvl="0"/>
            <a:r>
              <a:rPr lang="en-US" dirty="0"/>
              <a:t>Section Title 3</a:t>
            </a:r>
          </a:p>
          <a:p>
            <a:pPr lvl="0"/>
            <a:r>
              <a:rPr lang="en-US" dirty="0"/>
              <a:t>Section Title 4</a:t>
            </a:r>
          </a:p>
          <a:p>
            <a:pPr lvl="0"/>
            <a:r>
              <a:rPr lang="en-US" dirty="0"/>
              <a:t>Section Title 5</a:t>
            </a:r>
          </a:p>
        </p:txBody>
      </p:sp>
      <p:sp>
        <p:nvSpPr>
          <p:cNvPr id="9" name="Picture Placeholder 17">
            <a:extLst>
              <a:ext uri="{FF2B5EF4-FFF2-40B4-BE49-F238E27FC236}">
                <a16:creationId xmlns:a16="http://schemas.microsoft.com/office/drawing/2014/main" id="{6AEB2D7E-1C4F-4825-90D4-ED1AD1BB3953}"/>
              </a:ext>
            </a:extLst>
          </p:cNvPr>
          <p:cNvSpPr>
            <a:spLocks noGrp="1"/>
          </p:cNvSpPr>
          <p:nvPr>
            <p:ph type="pic" sz="quarter" idx="14"/>
          </p:nvPr>
        </p:nvSpPr>
        <p:spPr>
          <a:xfrm>
            <a:off x="647210" y="1316240"/>
            <a:ext cx="964449" cy="868006"/>
          </a:xfrm>
          <a:prstGeom prst="rect">
            <a:avLst/>
          </a:prstGeom>
          <a:solidFill>
            <a:schemeClr val="tx2"/>
          </a:solidFill>
        </p:spPr>
        <p:txBody>
          <a:bodyPr anchor="ctr">
            <a:normAutofit/>
          </a:bodyPr>
          <a:lstStyle>
            <a:lvl1pPr marL="0" indent="0" algn="ctr">
              <a:buNone/>
              <a:defRPr sz="1200" i="1">
                <a:solidFill>
                  <a:schemeClr val="bg2"/>
                </a:solidFill>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10" name="Picture Placeholder 17">
            <a:extLst>
              <a:ext uri="{FF2B5EF4-FFF2-40B4-BE49-F238E27FC236}">
                <a16:creationId xmlns:a16="http://schemas.microsoft.com/office/drawing/2014/main" id="{CACCCD8C-E1C1-4C68-A884-B095393AEDA7}"/>
              </a:ext>
            </a:extLst>
          </p:cNvPr>
          <p:cNvSpPr>
            <a:spLocks noGrp="1"/>
          </p:cNvSpPr>
          <p:nvPr>
            <p:ph type="pic" sz="quarter" idx="24"/>
          </p:nvPr>
        </p:nvSpPr>
        <p:spPr>
          <a:xfrm>
            <a:off x="647210" y="2955463"/>
            <a:ext cx="964449" cy="868006"/>
          </a:xfrm>
          <a:prstGeom prst="rect">
            <a:avLst/>
          </a:prstGeom>
          <a:solidFill>
            <a:schemeClr val="tx2"/>
          </a:solidFill>
        </p:spPr>
        <p:txBody>
          <a:bodyPr anchor="ctr">
            <a:normAutofit/>
          </a:bodyPr>
          <a:lstStyle>
            <a:lvl1pPr marL="0" indent="0" algn="ctr">
              <a:buNone/>
              <a:defRPr sz="1200" i="1">
                <a:solidFill>
                  <a:schemeClr val="bg2"/>
                </a:solidFill>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11" name="Picture Placeholder 17">
            <a:extLst>
              <a:ext uri="{FF2B5EF4-FFF2-40B4-BE49-F238E27FC236}">
                <a16:creationId xmlns:a16="http://schemas.microsoft.com/office/drawing/2014/main" id="{C980C588-A2E7-4573-954C-7F7E5C940F30}"/>
              </a:ext>
            </a:extLst>
          </p:cNvPr>
          <p:cNvSpPr>
            <a:spLocks noGrp="1"/>
          </p:cNvSpPr>
          <p:nvPr>
            <p:ph type="pic" sz="quarter" idx="25"/>
          </p:nvPr>
        </p:nvSpPr>
        <p:spPr>
          <a:xfrm>
            <a:off x="647210" y="4621938"/>
            <a:ext cx="964449" cy="868006"/>
          </a:xfrm>
          <a:prstGeom prst="rect">
            <a:avLst/>
          </a:prstGeom>
          <a:solidFill>
            <a:schemeClr val="tx2"/>
          </a:solidFill>
        </p:spPr>
        <p:txBody>
          <a:bodyPr anchor="ctr">
            <a:normAutofit/>
          </a:bodyPr>
          <a:lstStyle>
            <a:lvl1pPr marL="0" indent="0" algn="ctr">
              <a:buNone/>
              <a:defRPr sz="1200" i="1">
                <a:solidFill>
                  <a:schemeClr val="bg2"/>
                </a:solidFill>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8970BD74-01A3-49E8-982B-E8C90663083F}"/>
              </a:ext>
            </a:extLst>
          </p:cNvPr>
          <p:cNvSpPr>
            <a:spLocks noGrp="1"/>
          </p:cNvSpPr>
          <p:nvPr>
            <p:ph type="body" sz="quarter" idx="15" hasCustomPrompt="1"/>
          </p:nvPr>
        </p:nvSpPr>
        <p:spPr>
          <a:xfrm>
            <a:off x="1776138" y="1138130"/>
            <a:ext cx="2795861" cy="572429"/>
          </a:xfrm>
          <a:prstGeom prst="rect">
            <a:avLst/>
          </a:prstGeom>
        </p:spPr>
        <p:txBody>
          <a:bodyPr anchor="b">
            <a:noAutofit/>
          </a:bodyPr>
          <a:lstStyle>
            <a:lvl1pPr marL="0" indent="0">
              <a:buNone/>
              <a:defRPr sz="1600" b="1" i="0" cap="none"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Presenter 1 name</a:t>
            </a:r>
          </a:p>
        </p:txBody>
      </p:sp>
      <p:sp>
        <p:nvSpPr>
          <p:cNvPr id="13" name="Text Placeholder 22">
            <a:extLst>
              <a:ext uri="{FF2B5EF4-FFF2-40B4-BE49-F238E27FC236}">
                <a16:creationId xmlns:a16="http://schemas.microsoft.com/office/drawing/2014/main" id="{C6D27772-3D6C-47A6-9ACF-76426080992D}"/>
              </a:ext>
            </a:extLst>
          </p:cNvPr>
          <p:cNvSpPr>
            <a:spLocks noGrp="1"/>
          </p:cNvSpPr>
          <p:nvPr>
            <p:ph type="body" sz="quarter" idx="16" hasCustomPrompt="1"/>
          </p:nvPr>
        </p:nvSpPr>
        <p:spPr>
          <a:xfrm>
            <a:off x="1776142" y="1659143"/>
            <a:ext cx="2795862" cy="896900"/>
          </a:xfrm>
          <a:prstGeom prst="rect">
            <a:avLst/>
          </a:prstGeom>
        </p:spPr>
        <p:txBody>
          <a:bodyPr>
            <a:noAutofit/>
          </a:bodyPr>
          <a:lstStyle>
            <a:lvl1pPr marL="0" indent="0">
              <a:lnSpc>
                <a:spcPct val="100000"/>
              </a:lnSpc>
              <a:spcBef>
                <a:spcPts val="0"/>
              </a:spcBef>
              <a:buNone/>
              <a:defRPr lang="en-US" sz="1300" b="0" i="0" baseline="0" dirty="0" smtClean="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11463" indent="0">
              <a:buNone/>
              <a:defRPr lang="en-US" b="0" i="0" dirty="0" smtClean="0">
                <a:solidFill>
                  <a:schemeClr val="bg1"/>
                </a:solidFill>
                <a:latin typeface="TT Norms" charset="0"/>
                <a:ea typeface="TT Norms" charset="0"/>
                <a:cs typeface="TT Norms" charset="0"/>
              </a:defRPr>
            </a:lvl2pPr>
            <a:lvl3pPr marL="822928" indent="0">
              <a:buNone/>
              <a:defRPr lang="en-US" b="0" i="0" dirty="0" smtClean="0">
                <a:solidFill>
                  <a:schemeClr val="bg1"/>
                </a:solidFill>
                <a:latin typeface="TT Norms" charset="0"/>
                <a:ea typeface="TT Norms" charset="0"/>
                <a:cs typeface="TT Norms" charset="0"/>
              </a:defRPr>
            </a:lvl3pPr>
            <a:lvl4pPr marL="1234391" indent="0">
              <a:buNone/>
              <a:defRPr lang="en-US" b="0" i="0" dirty="0" smtClean="0">
                <a:solidFill>
                  <a:schemeClr val="bg1"/>
                </a:solidFill>
                <a:latin typeface="TT Norms" charset="0"/>
                <a:ea typeface="TT Norms" charset="0"/>
                <a:cs typeface="TT Norms" charset="0"/>
              </a:defRPr>
            </a:lvl4pPr>
            <a:lvl5pPr marL="1645854" indent="0">
              <a:buNone/>
              <a:defRPr lang="en-US" b="0" i="0" dirty="0">
                <a:solidFill>
                  <a:schemeClr val="bg1"/>
                </a:solidFill>
                <a:latin typeface="TT Norms" charset="0"/>
                <a:ea typeface="TT Norms" charset="0"/>
                <a:cs typeface="TT Norms" charset="0"/>
              </a:defRPr>
            </a:lvl5pPr>
          </a:lstStyle>
          <a:p>
            <a:pPr lvl="0"/>
            <a:r>
              <a:rPr lang="en-US" dirty="0"/>
              <a:t>Title, Company Name</a:t>
            </a:r>
          </a:p>
        </p:txBody>
      </p:sp>
      <p:sp>
        <p:nvSpPr>
          <p:cNvPr id="14" name="Text Placeholder 19">
            <a:extLst>
              <a:ext uri="{FF2B5EF4-FFF2-40B4-BE49-F238E27FC236}">
                <a16:creationId xmlns:a16="http://schemas.microsoft.com/office/drawing/2014/main" id="{8AB36E1C-ABFA-42E0-A927-D18C580F2EB9}"/>
              </a:ext>
            </a:extLst>
          </p:cNvPr>
          <p:cNvSpPr>
            <a:spLocks noGrp="1"/>
          </p:cNvSpPr>
          <p:nvPr>
            <p:ph type="body" sz="quarter" idx="26" hasCustomPrompt="1"/>
          </p:nvPr>
        </p:nvSpPr>
        <p:spPr>
          <a:xfrm>
            <a:off x="1776138" y="2776530"/>
            <a:ext cx="2795861" cy="572429"/>
          </a:xfrm>
          <a:prstGeom prst="rect">
            <a:avLst/>
          </a:prstGeom>
        </p:spPr>
        <p:txBody>
          <a:bodyPr anchor="b">
            <a:noAutofit/>
          </a:bodyPr>
          <a:lstStyle>
            <a:lvl1pPr marL="0" indent="0">
              <a:buNone/>
              <a:defRPr sz="1600" b="1" i="0" cap="none"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Presenter 2 name</a:t>
            </a:r>
          </a:p>
        </p:txBody>
      </p:sp>
      <p:sp>
        <p:nvSpPr>
          <p:cNvPr id="15" name="Text Placeholder 22">
            <a:extLst>
              <a:ext uri="{FF2B5EF4-FFF2-40B4-BE49-F238E27FC236}">
                <a16:creationId xmlns:a16="http://schemas.microsoft.com/office/drawing/2014/main" id="{1D7DA1AB-C8AC-498D-B708-B4845A309B92}"/>
              </a:ext>
            </a:extLst>
          </p:cNvPr>
          <p:cNvSpPr>
            <a:spLocks noGrp="1"/>
          </p:cNvSpPr>
          <p:nvPr>
            <p:ph type="body" sz="quarter" idx="27" hasCustomPrompt="1"/>
          </p:nvPr>
        </p:nvSpPr>
        <p:spPr>
          <a:xfrm>
            <a:off x="1776142" y="3297543"/>
            <a:ext cx="2795858" cy="929567"/>
          </a:xfrm>
          <a:prstGeom prst="rect">
            <a:avLst/>
          </a:prstGeom>
        </p:spPr>
        <p:txBody>
          <a:bodyPr>
            <a:noAutofit/>
          </a:bodyPr>
          <a:lstStyle>
            <a:lvl1pPr marL="0" indent="0">
              <a:lnSpc>
                <a:spcPct val="100000"/>
              </a:lnSpc>
              <a:spcBef>
                <a:spcPts val="0"/>
              </a:spcBef>
              <a:buNone/>
              <a:defRPr lang="en-US" sz="1300" b="0" i="0" baseline="0" dirty="0" smtClean="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11463" indent="0">
              <a:buNone/>
              <a:defRPr lang="en-US" b="0" i="0" dirty="0" smtClean="0">
                <a:solidFill>
                  <a:schemeClr val="bg1"/>
                </a:solidFill>
                <a:latin typeface="TT Norms" charset="0"/>
                <a:ea typeface="TT Norms" charset="0"/>
                <a:cs typeface="TT Norms" charset="0"/>
              </a:defRPr>
            </a:lvl2pPr>
            <a:lvl3pPr marL="822928" indent="0">
              <a:buNone/>
              <a:defRPr lang="en-US" b="0" i="0" dirty="0" smtClean="0">
                <a:solidFill>
                  <a:schemeClr val="bg1"/>
                </a:solidFill>
                <a:latin typeface="TT Norms" charset="0"/>
                <a:ea typeface="TT Norms" charset="0"/>
                <a:cs typeface="TT Norms" charset="0"/>
              </a:defRPr>
            </a:lvl3pPr>
            <a:lvl4pPr marL="1234391" indent="0">
              <a:buNone/>
              <a:defRPr lang="en-US" b="0" i="0" dirty="0" smtClean="0">
                <a:solidFill>
                  <a:schemeClr val="bg1"/>
                </a:solidFill>
                <a:latin typeface="TT Norms" charset="0"/>
                <a:ea typeface="TT Norms" charset="0"/>
                <a:cs typeface="TT Norms" charset="0"/>
              </a:defRPr>
            </a:lvl4pPr>
            <a:lvl5pPr marL="1645854" indent="0">
              <a:buNone/>
              <a:defRPr lang="en-US" b="0" i="0" dirty="0">
                <a:solidFill>
                  <a:schemeClr val="bg1"/>
                </a:solidFill>
                <a:latin typeface="TT Norms" charset="0"/>
                <a:ea typeface="TT Norms" charset="0"/>
                <a:cs typeface="TT Norms" charset="0"/>
              </a:defRPr>
            </a:lvl5pPr>
          </a:lstStyle>
          <a:p>
            <a:pPr lvl="0"/>
            <a:r>
              <a:rPr lang="en-US" dirty="0"/>
              <a:t>Title, Company Name</a:t>
            </a:r>
          </a:p>
        </p:txBody>
      </p:sp>
      <p:sp>
        <p:nvSpPr>
          <p:cNvPr id="16" name="Text Placeholder 19">
            <a:extLst>
              <a:ext uri="{FF2B5EF4-FFF2-40B4-BE49-F238E27FC236}">
                <a16:creationId xmlns:a16="http://schemas.microsoft.com/office/drawing/2014/main" id="{7B5A69F9-AE5E-407E-B041-F9DF52395559}"/>
              </a:ext>
            </a:extLst>
          </p:cNvPr>
          <p:cNvSpPr>
            <a:spLocks noGrp="1"/>
          </p:cNvSpPr>
          <p:nvPr>
            <p:ph type="body" sz="quarter" idx="28" hasCustomPrompt="1"/>
          </p:nvPr>
        </p:nvSpPr>
        <p:spPr>
          <a:xfrm>
            <a:off x="1776138" y="4414932"/>
            <a:ext cx="2795857" cy="572429"/>
          </a:xfrm>
          <a:prstGeom prst="rect">
            <a:avLst/>
          </a:prstGeom>
        </p:spPr>
        <p:txBody>
          <a:bodyPr anchor="b">
            <a:noAutofit/>
          </a:bodyPr>
          <a:lstStyle>
            <a:lvl1pPr marL="0" indent="0">
              <a:buNone/>
              <a:defRPr sz="1600" b="1" i="0" cap="none"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Presenter 3 name</a:t>
            </a:r>
          </a:p>
        </p:txBody>
      </p:sp>
      <p:sp>
        <p:nvSpPr>
          <p:cNvPr id="17" name="Text Placeholder 22">
            <a:extLst>
              <a:ext uri="{FF2B5EF4-FFF2-40B4-BE49-F238E27FC236}">
                <a16:creationId xmlns:a16="http://schemas.microsoft.com/office/drawing/2014/main" id="{FF70F0D3-3380-4949-85AA-140B7C6BFA9C}"/>
              </a:ext>
            </a:extLst>
          </p:cNvPr>
          <p:cNvSpPr>
            <a:spLocks noGrp="1"/>
          </p:cNvSpPr>
          <p:nvPr>
            <p:ph type="body" sz="quarter" idx="29" hasCustomPrompt="1"/>
          </p:nvPr>
        </p:nvSpPr>
        <p:spPr>
          <a:xfrm>
            <a:off x="1776142" y="4935945"/>
            <a:ext cx="2795854" cy="868005"/>
          </a:xfrm>
          <a:prstGeom prst="rect">
            <a:avLst/>
          </a:prstGeom>
        </p:spPr>
        <p:txBody>
          <a:bodyPr>
            <a:noAutofit/>
          </a:bodyPr>
          <a:lstStyle>
            <a:lvl1pPr marL="0" indent="0">
              <a:lnSpc>
                <a:spcPct val="100000"/>
              </a:lnSpc>
              <a:spcBef>
                <a:spcPts val="0"/>
              </a:spcBef>
              <a:buNone/>
              <a:defRPr lang="en-US" sz="1300" b="0" i="0" baseline="0" dirty="0" smtClean="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11463" indent="0">
              <a:buNone/>
              <a:defRPr lang="en-US" b="0" i="0" dirty="0" smtClean="0">
                <a:solidFill>
                  <a:schemeClr val="bg1"/>
                </a:solidFill>
                <a:latin typeface="TT Norms" charset="0"/>
                <a:ea typeface="TT Norms" charset="0"/>
                <a:cs typeface="TT Norms" charset="0"/>
              </a:defRPr>
            </a:lvl2pPr>
            <a:lvl3pPr marL="822928" indent="0">
              <a:buNone/>
              <a:defRPr lang="en-US" b="0" i="0" dirty="0" smtClean="0">
                <a:solidFill>
                  <a:schemeClr val="bg1"/>
                </a:solidFill>
                <a:latin typeface="TT Norms" charset="0"/>
                <a:ea typeface="TT Norms" charset="0"/>
                <a:cs typeface="TT Norms" charset="0"/>
              </a:defRPr>
            </a:lvl3pPr>
            <a:lvl4pPr marL="1234391" indent="0">
              <a:buNone/>
              <a:defRPr lang="en-US" b="0" i="0" dirty="0" smtClean="0">
                <a:solidFill>
                  <a:schemeClr val="bg1"/>
                </a:solidFill>
                <a:latin typeface="TT Norms" charset="0"/>
                <a:ea typeface="TT Norms" charset="0"/>
                <a:cs typeface="TT Norms" charset="0"/>
              </a:defRPr>
            </a:lvl4pPr>
            <a:lvl5pPr marL="1645854" indent="0">
              <a:buNone/>
              <a:defRPr lang="en-US" b="0" i="0" dirty="0">
                <a:solidFill>
                  <a:schemeClr val="bg1"/>
                </a:solidFill>
                <a:latin typeface="TT Norms" charset="0"/>
                <a:ea typeface="TT Norms" charset="0"/>
                <a:cs typeface="TT Norms" charset="0"/>
              </a:defRPr>
            </a:lvl5pPr>
          </a:lstStyle>
          <a:p>
            <a:pPr lvl="0"/>
            <a:r>
              <a:rPr lang="en-US" dirty="0"/>
              <a:t>Title, Company Name</a:t>
            </a:r>
          </a:p>
        </p:txBody>
      </p:sp>
      <p:cxnSp>
        <p:nvCxnSpPr>
          <p:cNvPr id="21" name="Straight Connector 20">
            <a:extLst>
              <a:ext uri="{FF2B5EF4-FFF2-40B4-BE49-F238E27FC236}">
                <a16:creationId xmlns:a16="http://schemas.microsoft.com/office/drawing/2014/main" id="{7468FE2E-E94B-4679-A441-C54E9A15F058}"/>
              </a:ext>
            </a:extLst>
          </p:cNvPr>
          <p:cNvCxnSpPr>
            <a:cxnSpLocks/>
          </p:cNvCxnSpPr>
          <p:nvPr/>
        </p:nvCxnSpPr>
        <p:spPr>
          <a:xfrm>
            <a:off x="4667252" y="-45720"/>
            <a:ext cx="0" cy="694944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993465"/>
      </p:ext>
    </p:extLst>
  </p:cSld>
  <p:clrMapOvr>
    <a:masterClrMapping/>
  </p:clrMapOvr>
  <p:extLst>
    <p:ext uri="{DCECCB84-F9BA-43D5-87BE-67443E8EF086}">
      <p15:sldGuideLst xmlns:p15="http://schemas.microsoft.com/office/powerpoint/2012/main">
        <p15:guide id="1" orient="horz" pos="2424">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Only - BLU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5A8A-38E1-4A56-A8B7-68010049677A}"/>
              </a:ext>
            </a:extLst>
          </p:cNvPr>
          <p:cNvSpPr>
            <a:spLocks noGrp="1"/>
          </p:cNvSpPr>
          <p:nvPr>
            <p:ph type="title" hasCustomPrompt="1"/>
          </p:nvPr>
        </p:nvSpPr>
        <p:spPr>
          <a:xfrm>
            <a:off x="838200" y="594795"/>
            <a:ext cx="10826152" cy="866253"/>
          </a:xfrm>
        </p:spPr>
        <p:txBody>
          <a:bodyPr>
            <a:noAutofit/>
          </a:bodyPr>
          <a:lstStyle>
            <a:lvl1pPr>
              <a:defRPr>
                <a:solidFill>
                  <a:schemeClr val="bg2"/>
                </a:solidFill>
              </a:defRPr>
            </a:lvl1pPr>
          </a:lstStyle>
          <a:p>
            <a:r>
              <a:rPr lang="en-US" dirty="0"/>
              <a:t>Click to edit title</a:t>
            </a:r>
          </a:p>
        </p:txBody>
      </p:sp>
      <p:sp>
        <p:nvSpPr>
          <p:cNvPr id="6" name="Slide Number Placeholder 5">
            <a:extLst>
              <a:ext uri="{FF2B5EF4-FFF2-40B4-BE49-F238E27FC236}">
                <a16:creationId xmlns:a16="http://schemas.microsoft.com/office/drawing/2014/main" id="{6D496D87-42EF-46F4-931F-9D999C35CE72}"/>
              </a:ext>
            </a:extLst>
          </p:cNvPr>
          <p:cNvSpPr>
            <a:spLocks noGrp="1"/>
          </p:cNvSpPr>
          <p:nvPr>
            <p:ph type="sldNum" sz="quarter" idx="10"/>
          </p:nvPr>
        </p:nvSpPr>
        <p:spPr/>
        <p:txBody>
          <a:bodyPr/>
          <a:lstStyle>
            <a:lvl1pPr>
              <a:defRPr>
                <a:solidFill>
                  <a:schemeClr val="bg1"/>
                </a:solidFill>
              </a:defRPr>
            </a:lvl1pPr>
          </a:lstStyle>
          <a:p>
            <a:fld id="{71D586D2-677B-458F-B417-DB589973A882}" type="slidenum">
              <a:rPr lang="en-US" smtClean="0"/>
              <a:pPr/>
              <a:t>‹#›</a:t>
            </a:fld>
            <a:endParaRPr lang="en-US" dirty="0"/>
          </a:p>
        </p:txBody>
      </p:sp>
      <p:pic>
        <p:nvPicPr>
          <p:cNvPr id="8" name="Picture 7" descr="001">
            <a:extLst>
              <a:ext uri="{FF2B5EF4-FFF2-40B4-BE49-F238E27FC236}">
                <a16:creationId xmlns:a16="http://schemas.microsoft.com/office/drawing/2014/main" id="{1740F83C-51D3-4F3A-A88E-159CF30BCB26}"/>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sp>
        <p:nvSpPr>
          <p:cNvPr id="7" name="Text Placeholder 19">
            <a:extLst>
              <a:ext uri="{FF2B5EF4-FFF2-40B4-BE49-F238E27FC236}">
                <a16:creationId xmlns:a16="http://schemas.microsoft.com/office/drawing/2014/main" id="{181E3087-8601-4E1A-9A1F-A682F61DA830}"/>
              </a:ext>
            </a:extLst>
          </p:cNvPr>
          <p:cNvSpPr>
            <a:spLocks noGrp="1"/>
          </p:cNvSpPr>
          <p:nvPr>
            <p:ph type="body" sz="quarter" idx="15"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bg2"/>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pic>
        <p:nvPicPr>
          <p:cNvPr id="10" name="Picture 9">
            <a:extLst>
              <a:ext uri="{FF2B5EF4-FFF2-40B4-BE49-F238E27FC236}">
                <a16:creationId xmlns:a16="http://schemas.microsoft.com/office/drawing/2014/main" id="{C9374097-3BE9-4575-974B-0D0FB2B2FAE5}"/>
              </a:ext>
            </a:extLst>
          </p:cNvPr>
          <p:cNvPicPr>
            <a:picLocks noChangeAspect="1"/>
          </p:cNvPicPr>
          <p:nvPr/>
        </p:nvPicPr>
        <p:blipFill>
          <a:blip r:embed="rId3"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cxnSp>
        <p:nvCxnSpPr>
          <p:cNvPr id="11" name="Straight Connector 10">
            <a:extLst>
              <a:ext uri="{FF2B5EF4-FFF2-40B4-BE49-F238E27FC236}">
                <a16:creationId xmlns:a16="http://schemas.microsoft.com/office/drawing/2014/main" id="{ED5F3B27-6B95-47DF-AAFE-A5BD97225ECE}"/>
              </a:ext>
            </a:extLst>
          </p:cNvPr>
          <p:cNvCxnSpPr>
            <a:cxnSpLocks/>
          </p:cNvCxnSpPr>
          <p:nvPr/>
        </p:nvCxnSpPr>
        <p:spPr>
          <a:xfrm>
            <a:off x="-30480" y="6836893"/>
            <a:ext cx="12252960" cy="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05453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CD196FB-CFE5-4D9E-B2F8-3F3E4742B970}"/>
              </a:ext>
            </a:extLst>
          </p:cNvPr>
          <p:cNvSpPr>
            <a:spLocks noGrp="1"/>
          </p:cNvSpPr>
          <p:nvPr>
            <p:ph type="sldNum" sz="quarter" idx="10"/>
          </p:nvPr>
        </p:nvSpPr>
        <p:spPr/>
        <p:txBody>
          <a:body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379088902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 BLUE">
    <p:bg>
      <p:bgPr>
        <a:solidFill>
          <a:schemeClr val="accent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CD196FB-CFE5-4D9E-B2F8-3F3E4742B970}"/>
              </a:ext>
            </a:extLst>
          </p:cNvPr>
          <p:cNvSpPr>
            <a:spLocks noGrp="1"/>
          </p:cNvSpPr>
          <p:nvPr>
            <p:ph type="sldNum" sz="quarter" idx="10"/>
          </p:nvPr>
        </p:nvSpPr>
        <p:spPr/>
        <p:txBody>
          <a:bodyPr/>
          <a:lstStyle>
            <a:lvl1pPr>
              <a:defRPr>
                <a:solidFill>
                  <a:schemeClr val="bg1"/>
                </a:solidFill>
              </a:defRPr>
            </a:lvl1pPr>
          </a:lstStyle>
          <a:p>
            <a:fld id="{71D586D2-677B-458F-B417-DB589973A882}" type="slidenum">
              <a:rPr lang="en-US" smtClean="0"/>
              <a:pPr/>
              <a:t>‹#›</a:t>
            </a:fld>
            <a:endParaRPr lang="en-US" dirty="0"/>
          </a:p>
        </p:txBody>
      </p:sp>
      <p:pic>
        <p:nvPicPr>
          <p:cNvPr id="4" name="Picture 3">
            <a:extLst>
              <a:ext uri="{FF2B5EF4-FFF2-40B4-BE49-F238E27FC236}">
                <a16:creationId xmlns:a16="http://schemas.microsoft.com/office/drawing/2014/main" id="{81C36AEF-377B-4425-85AA-033EB06E00E9}"/>
              </a:ext>
            </a:extLst>
          </p:cNvPr>
          <p:cNvPicPr>
            <a:picLocks noChangeAspect="1"/>
          </p:cNvPicPr>
          <p:nvPr/>
        </p:nvPicPr>
        <p:blipFill>
          <a:blip r:embed="rId2"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cxnSp>
        <p:nvCxnSpPr>
          <p:cNvPr id="6" name="Straight Connector 5">
            <a:extLst>
              <a:ext uri="{FF2B5EF4-FFF2-40B4-BE49-F238E27FC236}">
                <a16:creationId xmlns:a16="http://schemas.microsoft.com/office/drawing/2014/main" id="{27556110-A54C-4680-B847-1C137FEC420D}"/>
              </a:ext>
            </a:extLst>
          </p:cNvPr>
          <p:cNvCxnSpPr>
            <a:cxnSpLocks/>
          </p:cNvCxnSpPr>
          <p:nvPr/>
        </p:nvCxnSpPr>
        <p:spPr>
          <a:xfrm>
            <a:off x="-30480" y="6836893"/>
            <a:ext cx="12252960" cy="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0563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 BLUE">
    <p:bg>
      <p:bgPr>
        <a:solidFill>
          <a:schemeClr val="accent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CD196FB-CFE5-4D9E-B2F8-3F3E4742B970}"/>
              </a:ext>
            </a:extLst>
          </p:cNvPr>
          <p:cNvSpPr>
            <a:spLocks noGrp="1"/>
          </p:cNvSpPr>
          <p:nvPr>
            <p:ph type="sldNum" sz="quarter" idx="10"/>
          </p:nvPr>
        </p:nvSpPr>
        <p:spPr/>
        <p:txBody>
          <a:bodyPr/>
          <a:lstStyle>
            <a:lvl1pPr>
              <a:defRPr>
                <a:solidFill>
                  <a:schemeClr val="bg1"/>
                </a:solidFill>
              </a:defRPr>
            </a:lvl1pPr>
          </a:lstStyle>
          <a:p>
            <a:fld id="{71D586D2-677B-458F-B417-DB589973A882}" type="slidenum">
              <a:rPr lang="en-US" smtClean="0"/>
              <a:pPr/>
              <a:t>‹#›</a:t>
            </a:fld>
            <a:endParaRPr lang="en-US" dirty="0"/>
          </a:p>
        </p:txBody>
      </p:sp>
      <p:sp>
        <p:nvSpPr>
          <p:cNvPr id="4" name="Text Placeholder 15">
            <a:extLst>
              <a:ext uri="{FF2B5EF4-FFF2-40B4-BE49-F238E27FC236}">
                <a16:creationId xmlns:a16="http://schemas.microsoft.com/office/drawing/2014/main" id="{034CAFAA-0064-40C4-9D3E-E680CEAD0AAC}"/>
              </a:ext>
            </a:extLst>
          </p:cNvPr>
          <p:cNvSpPr>
            <a:spLocks noGrp="1"/>
          </p:cNvSpPr>
          <p:nvPr>
            <p:ph type="body" sz="quarter" idx="12" hasCustomPrompt="1"/>
          </p:nvPr>
        </p:nvSpPr>
        <p:spPr>
          <a:xfrm>
            <a:off x="1986068" y="790575"/>
            <a:ext cx="9211559" cy="2917929"/>
          </a:xfrm>
          <a:prstGeom prst="rect">
            <a:avLst/>
          </a:prstGeom>
        </p:spPr>
        <p:txBody>
          <a:bodyPr anchor="b">
            <a:noAutofit/>
          </a:bodyPr>
          <a:lstStyle>
            <a:lvl1pPr marL="0" indent="0">
              <a:lnSpc>
                <a:spcPct val="100000"/>
              </a:lnSpc>
              <a:buNone/>
              <a:defRPr sz="3200" b="0" i="0"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“Add quote text here.”</a:t>
            </a:r>
          </a:p>
        </p:txBody>
      </p:sp>
      <p:pic>
        <p:nvPicPr>
          <p:cNvPr id="6" name="Picture 5">
            <a:extLst>
              <a:ext uri="{FF2B5EF4-FFF2-40B4-BE49-F238E27FC236}">
                <a16:creationId xmlns:a16="http://schemas.microsoft.com/office/drawing/2014/main" id="{0D99697F-C3BD-4258-BB49-10F0556BFFB7}"/>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193924" y="1668399"/>
            <a:ext cx="649269" cy="2145792"/>
          </a:xfrm>
          <a:prstGeom prst="rect">
            <a:avLst/>
          </a:prstGeom>
        </p:spPr>
      </p:pic>
      <p:sp>
        <p:nvSpPr>
          <p:cNvPr id="7" name="Text Placeholder 19">
            <a:extLst>
              <a:ext uri="{FF2B5EF4-FFF2-40B4-BE49-F238E27FC236}">
                <a16:creationId xmlns:a16="http://schemas.microsoft.com/office/drawing/2014/main" id="{2759F84A-22BB-46D4-BAD3-352618033F1B}"/>
              </a:ext>
            </a:extLst>
          </p:cNvPr>
          <p:cNvSpPr>
            <a:spLocks noGrp="1"/>
          </p:cNvSpPr>
          <p:nvPr>
            <p:ph type="body" sz="quarter" idx="15" hasCustomPrompt="1"/>
          </p:nvPr>
        </p:nvSpPr>
        <p:spPr>
          <a:xfrm>
            <a:off x="1986072" y="3938016"/>
            <a:ext cx="9211555" cy="310238"/>
          </a:xfrm>
          <a:prstGeom prst="rect">
            <a:avLst/>
          </a:prstGeom>
        </p:spPr>
        <p:txBody>
          <a:bodyPr>
            <a:noAutofit/>
          </a:bodyPr>
          <a:lstStyle>
            <a:lvl1pPr marL="0" indent="0">
              <a:buNone/>
              <a:defRPr sz="1600" b="1" i="0" cap="none" baseline="0">
                <a:solidFill>
                  <a:schemeClr val="bg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First Name Last Name</a:t>
            </a:r>
          </a:p>
        </p:txBody>
      </p:sp>
      <p:sp>
        <p:nvSpPr>
          <p:cNvPr id="8" name="Text Placeholder 22">
            <a:extLst>
              <a:ext uri="{FF2B5EF4-FFF2-40B4-BE49-F238E27FC236}">
                <a16:creationId xmlns:a16="http://schemas.microsoft.com/office/drawing/2014/main" id="{74EDCECD-527C-4431-A5D9-AC0D323CA2E1}"/>
              </a:ext>
            </a:extLst>
          </p:cNvPr>
          <p:cNvSpPr>
            <a:spLocks noGrp="1"/>
          </p:cNvSpPr>
          <p:nvPr>
            <p:ph type="body" sz="quarter" idx="16" hasCustomPrompt="1"/>
          </p:nvPr>
        </p:nvSpPr>
        <p:spPr>
          <a:xfrm>
            <a:off x="1986070" y="4273706"/>
            <a:ext cx="9211554" cy="1028595"/>
          </a:xfrm>
          <a:prstGeom prst="rect">
            <a:avLst/>
          </a:prstGeom>
        </p:spPr>
        <p:txBody>
          <a:bodyPr>
            <a:noAutofit/>
          </a:bodyPr>
          <a:lstStyle>
            <a:lvl1pPr marL="0" indent="0">
              <a:lnSpc>
                <a:spcPct val="100000"/>
              </a:lnSpc>
              <a:spcBef>
                <a:spcPts val="0"/>
              </a:spcBef>
              <a:buNone/>
              <a:defRPr lang="en-US" sz="1440" b="0" i="0" baseline="0" dirty="0" smtClean="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11463" indent="0">
              <a:buNone/>
              <a:defRPr lang="en-US" b="0" i="0" dirty="0" smtClean="0">
                <a:solidFill>
                  <a:schemeClr val="bg1"/>
                </a:solidFill>
                <a:latin typeface="TT Norms" charset="0"/>
                <a:ea typeface="TT Norms" charset="0"/>
                <a:cs typeface="TT Norms" charset="0"/>
              </a:defRPr>
            </a:lvl2pPr>
            <a:lvl3pPr marL="822928" indent="0">
              <a:buNone/>
              <a:defRPr lang="en-US" b="0" i="0" dirty="0" smtClean="0">
                <a:solidFill>
                  <a:schemeClr val="bg1"/>
                </a:solidFill>
                <a:latin typeface="TT Norms" charset="0"/>
                <a:ea typeface="TT Norms" charset="0"/>
                <a:cs typeface="TT Norms" charset="0"/>
              </a:defRPr>
            </a:lvl3pPr>
            <a:lvl4pPr marL="1234391" indent="0">
              <a:buNone/>
              <a:defRPr lang="en-US" b="0" i="0" dirty="0" smtClean="0">
                <a:solidFill>
                  <a:schemeClr val="bg1"/>
                </a:solidFill>
                <a:latin typeface="TT Norms" charset="0"/>
                <a:ea typeface="TT Norms" charset="0"/>
                <a:cs typeface="TT Norms" charset="0"/>
              </a:defRPr>
            </a:lvl4pPr>
            <a:lvl5pPr marL="1645854" indent="0">
              <a:buNone/>
              <a:defRPr lang="en-US" b="0" i="0" dirty="0">
                <a:solidFill>
                  <a:schemeClr val="bg1"/>
                </a:solidFill>
                <a:latin typeface="TT Norms" charset="0"/>
                <a:ea typeface="TT Norms" charset="0"/>
                <a:cs typeface="TT Norms" charset="0"/>
              </a:defRPr>
            </a:lvl5pPr>
          </a:lstStyle>
          <a:p>
            <a:pPr lvl="0"/>
            <a:r>
              <a:rPr lang="en-US" dirty="0"/>
              <a:t>Job Title/Position, Company Name</a:t>
            </a:r>
          </a:p>
        </p:txBody>
      </p:sp>
      <p:pic>
        <p:nvPicPr>
          <p:cNvPr id="9" name="Picture 8">
            <a:extLst>
              <a:ext uri="{FF2B5EF4-FFF2-40B4-BE49-F238E27FC236}">
                <a16:creationId xmlns:a16="http://schemas.microsoft.com/office/drawing/2014/main" id="{3ED603B2-4319-45BF-BC61-38AC6617DAA1}"/>
              </a:ext>
            </a:extLst>
          </p:cNvPr>
          <p:cNvPicPr>
            <a:picLocks noChangeAspect="1"/>
          </p:cNvPicPr>
          <p:nvPr/>
        </p:nvPicPr>
        <p:blipFill>
          <a:blip r:embed="rId3"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cxnSp>
        <p:nvCxnSpPr>
          <p:cNvPr id="10" name="Straight Connector 9">
            <a:extLst>
              <a:ext uri="{FF2B5EF4-FFF2-40B4-BE49-F238E27FC236}">
                <a16:creationId xmlns:a16="http://schemas.microsoft.com/office/drawing/2014/main" id="{266D8943-4E33-4F7D-8BD2-3F121EDC52A4}"/>
              </a:ext>
            </a:extLst>
          </p:cNvPr>
          <p:cNvCxnSpPr>
            <a:cxnSpLocks/>
          </p:cNvCxnSpPr>
          <p:nvPr/>
        </p:nvCxnSpPr>
        <p:spPr>
          <a:xfrm>
            <a:off x="-30480" y="6836893"/>
            <a:ext cx="12252960" cy="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29689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Title - 5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5A8A-38E1-4A56-A8B7-68010049677A}"/>
              </a:ext>
            </a:extLst>
          </p:cNvPr>
          <p:cNvSpPr>
            <a:spLocks noGrp="1"/>
          </p:cNvSpPr>
          <p:nvPr>
            <p:ph type="title" hasCustomPrompt="1"/>
          </p:nvPr>
        </p:nvSpPr>
        <p:spPr/>
        <p:txBody>
          <a:bodyPr>
            <a:noAutofit/>
          </a:bodyPr>
          <a:lstStyle>
            <a:lvl1pPr>
              <a:defRPr/>
            </a:lvl1pPr>
          </a:lstStyle>
          <a:p>
            <a:r>
              <a:rPr lang="en-US" dirty="0"/>
              <a:t>Click to edit title</a:t>
            </a:r>
          </a:p>
        </p:txBody>
      </p:sp>
      <p:sp>
        <p:nvSpPr>
          <p:cNvPr id="6" name="Slide Number Placeholder 5">
            <a:extLst>
              <a:ext uri="{FF2B5EF4-FFF2-40B4-BE49-F238E27FC236}">
                <a16:creationId xmlns:a16="http://schemas.microsoft.com/office/drawing/2014/main" id="{6D496D87-42EF-46F4-931F-9D999C35CE72}"/>
              </a:ext>
            </a:extLst>
          </p:cNvPr>
          <p:cNvSpPr>
            <a:spLocks noGrp="1"/>
          </p:cNvSpPr>
          <p:nvPr>
            <p:ph type="sldNum" sz="quarter" idx="10"/>
          </p:nvPr>
        </p:nvSpPr>
        <p:spPr/>
        <p:txBody>
          <a:bodyPr/>
          <a:lstStyle/>
          <a:p>
            <a:fld id="{71D586D2-677B-458F-B417-DB589973A882}" type="slidenum">
              <a:rPr lang="en-US" smtClean="0"/>
              <a:pPr/>
              <a:t>‹#›</a:t>
            </a:fld>
            <a:endParaRPr lang="en-US" dirty="0"/>
          </a:p>
        </p:txBody>
      </p:sp>
      <p:pic>
        <p:nvPicPr>
          <p:cNvPr id="8" name="Picture 7" descr="001">
            <a:extLst>
              <a:ext uri="{FF2B5EF4-FFF2-40B4-BE49-F238E27FC236}">
                <a16:creationId xmlns:a16="http://schemas.microsoft.com/office/drawing/2014/main" id="{1740F83C-51D3-4F3A-A88E-159CF30BCB26}"/>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pic>
        <p:nvPicPr>
          <p:cNvPr id="9" name="Picture 8">
            <a:extLst>
              <a:ext uri="{FF2B5EF4-FFF2-40B4-BE49-F238E27FC236}">
                <a16:creationId xmlns:a16="http://schemas.microsoft.com/office/drawing/2014/main" id="{FD99AE1E-37A2-462B-A138-20595B8E80D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1124969" y="4111832"/>
            <a:ext cx="941605" cy="278813"/>
          </a:xfrm>
          <a:prstGeom prst="rect">
            <a:avLst/>
          </a:prstGeom>
        </p:spPr>
      </p:pic>
      <p:sp>
        <p:nvSpPr>
          <p:cNvPr id="10" name="Text Placeholder 3">
            <a:extLst>
              <a:ext uri="{FF2B5EF4-FFF2-40B4-BE49-F238E27FC236}">
                <a16:creationId xmlns:a16="http://schemas.microsoft.com/office/drawing/2014/main" id="{2A90FFA6-53E7-434A-97E0-F0E0E05D7B07}"/>
              </a:ext>
            </a:extLst>
          </p:cNvPr>
          <p:cNvSpPr>
            <a:spLocks noGrp="1"/>
          </p:cNvSpPr>
          <p:nvPr>
            <p:ph type="body" sz="quarter" idx="12" hasCustomPrompt="1"/>
          </p:nvPr>
        </p:nvSpPr>
        <p:spPr>
          <a:xfrm>
            <a:off x="529814" y="3481550"/>
            <a:ext cx="2131914"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pic>
        <p:nvPicPr>
          <p:cNvPr id="12" name="Picture 11">
            <a:extLst>
              <a:ext uri="{FF2B5EF4-FFF2-40B4-BE49-F238E27FC236}">
                <a16:creationId xmlns:a16="http://schemas.microsoft.com/office/drawing/2014/main" id="{CF71E57F-A5A2-4D93-B9E1-169DA706D0F3}"/>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3375625" y="4111832"/>
            <a:ext cx="941605" cy="278813"/>
          </a:xfrm>
          <a:prstGeom prst="rect">
            <a:avLst/>
          </a:prstGeom>
        </p:spPr>
      </p:pic>
      <p:sp>
        <p:nvSpPr>
          <p:cNvPr id="13" name="Text Placeholder 3">
            <a:extLst>
              <a:ext uri="{FF2B5EF4-FFF2-40B4-BE49-F238E27FC236}">
                <a16:creationId xmlns:a16="http://schemas.microsoft.com/office/drawing/2014/main" id="{522E8B02-68ED-4079-AF12-52E4DCB90664}"/>
              </a:ext>
            </a:extLst>
          </p:cNvPr>
          <p:cNvSpPr>
            <a:spLocks noGrp="1"/>
          </p:cNvSpPr>
          <p:nvPr>
            <p:ph type="body" sz="quarter" idx="14" hasCustomPrompt="1"/>
          </p:nvPr>
        </p:nvSpPr>
        <p:spPr>
          <a:xfrm>
            <a:off x="2780470" y="3481550"/>
            <a:ext cx="2131914"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pic>
        <p:nvPicPr>
          <p:cNvPr id="15" name="Picture 14">
            <a:extLst>
              <a:ext uri="{FF2B5EF4-FFF2-40B4-BE49-F238E27FC236}">
                <a16:creationId xmlns:a16="http://schemas.microsoft.com/office/drawing/2014/main" id="{34A1875E-E16D-4C59-9705-4F2DA8CE558F}"/>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5626281" y="4111832"/>
            <a:ext cx="941605" cy="278813"/>
          </a:xfrm>
          <a:prstGeom prst="rect">
            <a:avLst/>
          </a:prstGeom>
        </p:spPr>
      </p:pic>
      <p:sp>
        <p:nvSpPr>
          <p:cNvPr id="16" name="Text Placeholder 3">
            <a:extLst>
              <a:ext uri="{FF2B5EF4-FFF2-40B4-BE49-F238E27FC236}">
                <a16:creationId xmlns:a16="http://schemas.microsoft.com/office/drawing/2014/main" id="{3BDCCA62-925D-4786-B0F9-38CA4123D4BC}"/>
              </a:ext>
            </a:extLst>
          </p:cNvPr>
          <p:cNvSpPr>
            <a:spLocks noGrp="1"/>
          </p:cNvSpPr>
          <p:nvPr>
            <p:ph type="body" sz="quarter" idx="16" hasCustomPrompt="1"/>
          </p:nvPr>
        </p:nvSpPr>
        <p:spPr>
          <a:xfrm>
            <a:off x="5031126" y="3481550"/>
            <a:ext cx="2131914"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pic>
        <p:nvPicPr>
          <p:cNvPr id="18" name="Picture 17">
            <a:extLst>
              <a:ext uri="{FF2B5EF4-FFF2-40B4-BE49-F238E27FC236}">
                <a16:creationId xmlns:a16="http://schemas.microsoft.com/office/drawing/2014/main" id="{5F7A492B-D455-4709-A23D-C34CD3458605}"/>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7876937" y="4111832"/>
            <a:ext cx="941605" cy="278813"/>
          </a:xfrm>
          <a:prstGeom prst="rect">
            <a:avLst/>
          </a:prstGeom>
        </p:spPr>
      </p:pic>
      <p:sp>
        <p:nvSpPr>
          <p:cNvPr id="19" name="Text Placeholder 3">
            <a:extLst>
              <a:ext uri="{FF2B5EF4-FFF2-40B4-BE49-F238E27FC236}">
                <a16:creationId xmlns:a16="http://schemas.microsoft.com/office/drawing/2014/main" id="{1966B788-445C-419F-A546-FE164EB394E4}"/>
              </a:ext>
            </a:extLst>
          </p:cNvPr>
          <p:cNvSpPr>
            <a:spLocks noGrp="1"/>
          </p:cNvSpPr>
          <p:nvPr>
            <p:ph type="body" sz="quarter" idx="18" hasCustomPrompt="1"/>
          </p:nvPr>
        </p:nvSpPr>
        <p:spPr>
          <a:xfrm>
            <a:off x="7281782" y="3481550"/>
            <a:ext cx="2131914"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1" name="Oval 20">
            <a:extLst>
              <a:ext uri="{FF2B5EF4-FFF2-40B4-BE49-F238E27FC236}">
                <a16:creationId xmlns:a16="http://schemas.microsoft.com/office/drawing/2014/main" id="{E1486422-84F0-4E47-9669-6A6DFD168306}"/>
              </a:ext>
            </a:extLst>
          </p:cNvPr>
          <p:cNvSpPr/>
          <p:nvPr/>
        </p:nvSpPr>
        <p:spPr>
          <a:xfrm>
            <a:off x="932831" y="2099305"/>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2" name="Oval 21">
            <a:extLst>
              <a:ext uri="{FF2B5EF4-FFF2-40B4-BE49-F238E27FC236}">
                <a16:creationId xmlns:a16="http://schemas.microsoft.com/office/drawing/2014/main" id="{5D3F05AC-1116-4EB5-B9B3-080D114C8421}"/>
              </a:ext>
            </a:extLst>
          </p:cNvPr>
          <p:cNvSpPr/>
          <p:nvPr/>
        </p:nvSpPr>
        <p:spPr>
          <a:xfrm>
            <a:off x="3183487" y="2099305"/>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3" name="Oval 22">
            <a:extLst>
              <a:ext uri="{FF2B5EF4-FFF2-40B4-BE49-F238E27FC236}">
                <a16:creationId xmlns:a16="http://schemas.microsoft.com/office/drawing/2014/main" id="{CD9C039C-37BA-480D-BACE-FE71798D4FBF}"/>
              </a:ext>
            </a:extLst>
          </p:cNvPr>
          <p:cNvSpPr/>
          <p:nvPr/>
        </p:nvSpPr>
        <p:spPr>
          <a:xfrm>
            <a:off x="5434143" y="2099305"/>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4" name="Oval 23">
            <a:extLst>
              <a:ext uri="{FF2B5EF4-FFF2-40B4-BE49-F238E27FC236}">
                <a16:creationId xmlns:a16="http://schemas.microsoft.com/office/drawing/2014/main" id="{C705FDDE-12D5-4853-AD3F-FF02C0B1BE98}"/>
              </a:ext>
            </a:extLst>
          </p:cNvPr>
          <p:cNvSpPr/>
          <p:nvPr/>
        </p:nvSpPr>
        <p:spPr>
          <a:xfrm>
            <a:off x="7684799" y="2099305"/>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pic>
        <p:nvPicPr>
          <p:cNvPr id="25" name="Picture 24">
            <a:extLst>
              <a:ext uri="{FF2B5EF4-FFF2-40B4-BE49-F238E27FC236}">
                <a16:creationId xmlns:a16="http://schemas.microsoft.com/office/drawing/2014/main" id="{BAD2367A-5DC1-4E3F-B1E9-0B31792DABB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10127593" y="4111832"/>
            <a:ext cx="941605" cy="278813"/>
          </a:xfrm>
          <a:prstGeom prst="rect">
            <a:avLst/>
          </a:prstGeom>
        </p:spPr>
      </p:pic>
      <p:sp>
        <p:nvSpPr>
          <p:cNvPr id="26" name="Text Placeholder 3">
            <a:extLst>
              <a:ext uri="{FF2B5EF4-FFF2-40B4-BE49-F238E27FC236}">
                <a16:creationId xmlns:a16="http://schemas.microsoft.com/office/drawing/2014/main" id="{9DCD44A6-2AD4-482B-986F-6A6CC7D994FB}"/>
              </a:ext>
            </a:extLst>
          </p:cNvPr>
          <p:cNvSpPr>
            <a:spLocks noGrp="1"/>
          </p:cNvSpPr>
          <p:nvPr>
            <p:ph type="body" sz="quarter" idx="20" hasCustomPrompt="1"/>
          </p:nvPr>
        </p:nvSpPr>
        <p:spPr>
          <a:xfrm>
            <a:off x="9532438" y="3481550"/>
            <a:ext cx="2131914"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8" name="Oval 27">
            <a:extLst>
              <a:ext uri="{FF2B5EF4-FFF2-40B4-BE49-F238E27FC236}">
                <a16:creationId xmlns:a16="http://schemas.microsoft.com/office/drawing/2014/main" id="{3B397415-2D8E-4706-AB8E-DE5278E8756F}"/>
              </a:ext>
            </a:extLst>
          </p:cNvPr>
          <p:cNvSpPr/>
          <p:nvPr/>
        </p:nvSpPr>
        <p:spPr>
          <a:xfrm>
            <a:off x="9935455" y="2099305"/>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30" name="Text Placeholder 19">
            <a:extLst>
              <a:ext uri="{FF2B5EF4-FFF2-40B4-BE49-F238E27FC236}">
                <a16:creationId xmlns:a16="http://schemas.microsoft.com/office/drawing/2014/main" id="{8455DD77-31E2-4C9B-98EF-243EAE26E055}"/>
              </a:ext>
            </a:extLst>
          </p:cNvPr>
          <p:cNvSpPr>
            <a:spLocks noGrp="1"/>
          </p:cNvSpPr>
          <p:nvPr>
            <p:ph type="body" sz="quarter" idx="22"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
        <p:nvSpPr>
          <p:cNvPr id="29" name="Text Placeholder 8">
            <a:extLst>
              <a:ext uri="{FF2B5EF4-FFF2-40B4-BE49-F238E27FC236}">
                <a16:creationId xmlns:a16="http://schemas.microsoft.com/office/drawing/2014/main" id="{F139D457-3687-4065-A4F6-9BFE1D8B2DD5}"/>
              </a:ext>
            </a:extLst>
          </p:cNvPr>
          <p:cNvSpPr>
            <a:spLocks noGrp="1"/>
          </p:cNvSpPr>
          <p:nvPr>
            <p:ph type="body" sz="quarter" idx="23" hasCustomPrompt="1"/>
          </p:nvPr>
        </p:nvSpPr>
        <p:spPr>
          <a:xfrm>
            <a:off x="527648" y="4390645"/>
            <a:ext cx="2131914" cy="1872560"/>
          </a:xfrm>
          <a:prstGeom prst="rect">
            <a:avLst/>
          </a:prstGeom>
        </p:spPr>
        <p:txBody>
          <a:bodyPr vert="horz" lIns="91440" tIns="45720" rIns="91440" bIns="45720" rtlCol="0" anchor="t">
            <a:noAutofit/>
          </a:bodyPr>
          <a:lstStyle>
            <a:lvl1pPr marL="0" indent="0" algn="ctr">
              <a:buFont typeface="Arial" panose="020B0604020202020204" pitchFamily="34" charset="0"/>
              <a:buNone/>
              <a:defRPr lang="en-US" sz="1300" b="0" i="0" kern="1200" baseline="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marL="285750" lvl="0" indent="-285750" algn="ctr"/>
            <a:r>
              <a:rPr lang="en-US" dirty="0"/>
              <a:t>Add text here</a:t>
            </a:r>
          </a:p>
        </p:txBody>
      </p:sp>
      <p:sp>
        <p:nvSpPr>
          <p:cNvPr id="31" name="Text Placeholder 8">
            <a:extLst>
              <a:ext uri="{FF2B5EF4-FFF2-40B4-BE49-F238E27FC236}">
                <a16:creationId xmlns:a16="http://schemas.microsoft.com/office/drawing/2014/main" id="{14BDF7A1-EACC-4F4C-9780-AB62350FC9B2}"/>
              </a:ext>
            </a:extLst>
          </p:cNvPr>
          <p:cNvSpPr>
            <a:spLocks noGrp="1"/>
          </p:cNvSpPr>
          <p:nvPr>
            <p:ph type="body" sz="quarter" idx="24" hasCustomPrompt="1"/>
          </p:nvPr>
        </p:nvSpPr>
        <p:spPr>
          <a:xfrm>
            <a:off x="2780470" y="4390645"/>
            <a:ext cx="2131914" cy="1872560"/>
          </a:xfrm>
          <a:prstGeom prst="rect">
            <a:avLst/>
          </a:prstGeom>
        </p:spPr>
        <p:txBody>
          <a:bodyPr vert="horz" lIns="91440" tIns="45720" rIns="91440" bIns="45720" rtlCol="0" anchor="t">
            <a:noAutofit/>
          </a:bodyPr>
          <a:lstStyle>
            <a:lvl1pPr marL="0" indent="0" algn="ctr">
              <a:buFont typeface="Arial" panose="020B0604020202020204" pitchFamily="34" charset="0"/>
              <a:buNone/>
              <a:defRPr lang="en-US" sz="1300" b="0" i="0" kern="1200" baseline="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marL="285750" lvl="0" indent="-285750" algn="ctr"/>
            <a:r>
              <a:rPr lang="en-US" dirty="0"/>
              <a:t>Add text here</a:t>
            </a:r>
          </a:p>
        </p:txBody>
      </p:sp>
      <p:sp>
        <p:nvSpPr>
          <p:cNvPr id="32" name="Text Placeholder 8">
            <a:extLst>
              <a:ext uri="{FF2B5EF4-FFF2-40B4-BE49-F238E27FC236}">
                <a16:creationId xmlns:a16="http://schemas.microsoft.com/office/drawing/2014/main" id="{09C0A908-BE52-456E-8E11-A8C65EFF0F5F}"/>
              </a:ext>
            </a:extLst>
          </p:cNvPr>
          <p:cNvSpPr>
            <a:spLocks noGrp="1"/>
          </p:cNvSpPr>
          <p:nvPr>
            <p:ph type="body" sz="quarter" idx="25" hasCustomPrompt="1"/>
          </p:nvPr>
        </p:nvSpPr>
        <p:spPr>
          <a:xfrm>
            <a:off x="5031126" y="4390645"/>
            <a:ext cx="2131914" cy="1872560"/>
          </a:xfrm>
          <a:prstGeom prst="rect">
            <a:avLst/>
          </a:prstGeom>
        </p:spPr>
        <p:txBody>
          <a:bodyPr vert="horz" lIns="91440" tIns="45720" rIns="91440" bIns="45720" rtlCol="0" anchor="t">
            <a:noAutofit/>
          </a:bodyPr>
          <a:lstStyle>
            <a:lvl1pPr marL="0" indent="0" algn="ctr">
              <a:buFont typeface="Arial" panose="020B0604020202020204" pitchFamily="34" charset="0"/>
              <a:buNone/>
              <a:defRPr lang="en-US" sz="1300" b="0" i="0" kern="1200" baseline="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marL="285750" lvl="0" indent="-285750" algn="ctr"/>
            <a:r>
              <a:rPr lang="en-US" dirty="0"/>
              <a:t>Add text here</a:t>
            </a:r>
          </a:p>
        </p:txBody>
      </p:sp>
      <p:sp>
        <p:nvSpPr>
          <p:cNvPr id="33" name="Text Placeholder 8">
            <a:extLst>
              <a:ext uri="{FF2B5EF4-FFF2-40B4-BE49-F238E27FC236}">
                <a16:creationId xmlns:a16="http://schemas.microsoft.com/office/drawing/2014/main" id="{8DDDE05F-F24E-466A-9ABE-4FC021E1150C}"/>
              </a:ext>
            </a:extLst>
          </p:cNvPr>
          <p:cNvSpPr>
            <a:spLocks noGrp="1"/>
          </p:cNvSpPr>
          <p:nvPr>
            <p:ph type="body" sz="quarter" idx="26" hasCustomPrompt="1"/>
          </p:nvPr>
        </p:nvSpPr>
        <p:spPr>
          <a:xfrm>
            <a:off x="7281782" y="4390645"/>
            <a:ext cx="2131914" cy="1872560"/>
          </a:xfrm>
          <a:prstGeom prst="rect">
            <a:avLst/>
          </a:prstGeom>
        </p:spPr>
        <p:txBody>
          <a:bodyPr vert="horz" lIns="91440" tIns="45720" rIns="91440" bIns="45720" rtlCol="0" anchor="t">
            <a:noAutofit/>
          </a:bodyPr>
          <a:lstStyle>
            <a:lvl1pPr marL="0" indent="0" algn="ctr">
              <a:buFont typeface="Arial" panose="020B0604020202020204" pitchFamily="34" charset="0"/>
              <a:buNone/>
              <a:defRPr lang="en-US" sz="1300" b="0" i="0" kern="1200" baseline="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marL="285750" lvl="0" indent="-285750" algn="ctr"/>
            <a:r>
              <a:rPr lang="en-US" dirty="0"/>
              <a:t>Add text here</a:t>
            </a:r>
          </a:p>
        </p:txBody>
      </p:sp>
      <p:sp>
        <p:nvSpPr>
          <p:cNvPr id="34" name="Text Placeholder 8">
            <a:extLst>
              <a:ext uri="{FF2B5EF4-FFF2-40B4-BE49-F238E27FC236}">
                <a16:creationId xmlns:a16="http://schemas.microsoft.com/office/drawing/2014/main" id="{8230BD92-882B-4E4C-A5DD-7D340430DD97}"/>
              </a:ext>
            </a:extLst>
          </p:cNvPr>
          <p:cNvSpPr>
            <a:spLocks noGrp="1"/>
          </p:cNvSpPr>
          <p:nvPr>
            <p:ph type="body" sz="quarter" idx="27" hasCustomPrompt="1"/>
          </p:nvPr>
        </p:nvSpPr>
        <p:spPr>
          <a:xfrm>
            <a:off x="9529627" y="4390645"/>
            <a:ext cx="2131914" cy="1872560"/>
          </a:xfrm>
          <a:prstGeom prst="rect">
            <a:avLst/>
          </a:prstGeom>
        </p:spPr>
        <p:txBody>
          <a:bodyPr vert="horz" lIns="91440" tIns="45720" rIns="91440" bIns="45720" rtlCol="0" anchor="t">
            <a:noAutofit/>
          </a:bodyPr>
          <a:lstStyle>
            <a:lvl1pPr marL="0" indent="0" algn="ctr">
              <a:buFont typeface="Arial" panose="020B0604020202020204" pitchFamily="34" charset="0"/>
              <a:buNone/>
              <a:defRPr lang="en-US" sz="1300" b="0" i="0" kern="1200" baseline="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marL="285750" lvl="0" indent="-285750" algn="ctr"/>
            <a:r>
              <a:rPr lang="en-US" dirty="0"/>
              <a:t>Add text here</a:t>
            </a:r>
          </a:p>
        </p:txBody>
      </p:sp>
    </p:spTree>
    <p:extLst>
      <p:ext uri="{BB962C8B-B14F-4D97-AF65-F5344CB8AC3E}">
        <p14:creationId xmlns:p14="http://schemas.microsoft.com/office/powerpoint/2010/main" val="10676401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 5 ICONS,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5A8A-38E1-4A56-A8B7-68010049677A}"/>
              </a:ext>
            </a:extLst>
          </p:cNvPr>
          <p:cNvSpPr>
            <a:spLocks noGrp="1"/>
          </p:cNvSpPr>
          <p:nvPr>
            <p:ph type="title" hasCustomPrompt="1"/>
          </p:nvPr>
        </p:nvSpPr>
        <p:spPr/>
        <p:txBody>
          <a:bodyPr>
            <a:noAutofit/>
          </a:bodyPr>
          <a:lstStyle>
            <a:lvl1pPr>
              <a:defRPr/>
            </a:lvl1pPr>
          </a:lstStyle>
          <a:p>
            <a:r>
              <a:rPr lang="en-US" dirty="0"/>
              <a:t>Click to edit title</a:t>
            </a:r>
          </a:p>
        </p:txBody>
      </p:sp>
      <p:sp>
        <p:nvSpPr>
          <p:cNvPr id="6" name="Slide Number Placeholder 5">
            <a:extLst>
              <a:ext uri="{FF2B5EF4-FFF2-40B4-BE49-F238E27FC236}">
                <a16:creationId xmlns:a16="http://schemas.microsoft.com/office/drawing/2014/main" id="{6D496D87-42EF-46F4-931F-9D999C35CE72}"/>
              </a:ext>
            </a:extLst>
          </p:cNvPr>
          <p:cNvSpPr>
            <a:spLocks noGrp="1"/>
          </p:cNvSpPr>
          <p:nvPr>
            <p:ph type="sldNum" sz="quarter" idx="10"/>
          </p:nvPr>
        </p:nvSpPr>
        <p:spPr/>
        <p:txBody>
          <a:bodyPr/>
          <a:lstStyle/>
          <a:p>
            <a:fld id="{71D586D2-677B-458F-B417-DB589973A882}" type="slidenum">
              <a:rPr lang="en-US" smtClean="0"/>
              <a:pPr/>
              <a:t>‹#›</a:t>
            </a:fld>
            <a:endParaRPr lang="en-US" dirty="0"/>
          </a:p>
        </p:txBody>
      </p:sp>
      <p:pic>
        <p:nvPicPr>
          <p:cNvPr id="8" name="Picture 7" descr="001">
            <a:extLst>
              <a:ext uri="{FF2B5EF4-FFF2-40B4-BE49-F238E27FC236}">
                <a16:creationId xmlns:a16="http://schemas.microsoft.com/office/drawing/2014/main" id="{1740F83C-51D3-4F3A-A88E-159CF30BCB26}"/>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pic>
        <p:nvPicPr>
          <p:cNvPr id="9" name="Picture 8">
            <a:extLst>
              <a:ext uri="{FF2B5EF4-FFF2-40B4-BE49-F238E27FC236}">
                <a16:creationId xmlns:a16="http://schemas.microsoft.com/office/drawing/2014/main" id="{FD99AE1E-37A2-462B-A138-20595B8E80D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1124969" y="3539135"/>
            <a:ext cx="941605" cy="278813"/>
          </a:xfrm>
          <a:prstGeom prst="rect">
            <a:avLst/>
          </a:prstGeom>
        </p:spPr>
      </p:pic>
      <p:sp>
        <p:nvSpPr>
          <p:cNvPr id="10" name="Text Placeholder 3">
            <a:extLst>
              <a:ext uri="{FF2B5EF4-FFF2-40B4-BE49-F238E27FC236}">
                <a16:creationId xmlns:a16="http://schemas.microsoft.com/office/drawing/2014/main" id="{2A90FFA6-53E7-434A-97E0-F0E0E05D7B07}"/>
              </a:ext>
            </a:extLst>
          </p:cNvPr>
          <p:cNvSpPr>
            <a:spLocks noGrp="1"/>
          </p:cNvSpPr>
          <p:nvPr>
            <p:ph type="body" sz="quarter" idx="12" hasCustomPrompt="1"/>
          </p:nvPr>
        </p:nvSpPr>
        <p:spPr>
          <a:xfrm>
            <a:off x="529814" y="2919674"/>
            <a:ext cx="2131914"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11" name="Text Placeholder 8">
            <a:extLst>
              <a:ext uri="{FF2B5EF4-FFF2-40B4-BE49-F238E27FC236}">
                <a16:creationId xmlns:a16="http://schemas.microsoft.com/office/drawing/2014/main" id="{BD3DEEE8-248A-4BFA-B0E6-8A6A7CA5075C}"/>
              </a:ext>
            </a:extLst>
          </p:cNvPr>
          <p:cNvSpPr>
            <a:spLocks noGrp="1"/>
          </p:cNvSpPr>
          <p:nvPr>
            <p:ph type="body" sz="quarter" idx="13" hasCustomPrompt="1"/>
          </p:nvPr>
        </p:nvSpPr>
        <p:spPr>
          <a:xfrm>
            <a:off x="529814" y="3817948"/>
            <a:ext cx="2131914" cy="2538402"/>
          </a:xfrm>
          <a:prstGeom prst="rect">
            <a:avLst/>
          </a:prstGeom>
        </p:spPr>
        <p:txBody>
          <a:bodyPr vert="horz" lIns="91440" tIns="45720" rIns="91440" bIns="45720" rtlCol="0">
            <a:noAutofit/>
          </a:bodyPr>
          <a:lstStyle>
            <a:lvl1pPr>
              <a:defRPr lang="en-US" sz="1300" dirty="0">
                <a:ea typeface="Arial" panose="020B0604020202020204" pitchFamily="34" charset="0"/>
              </a:defRPr>
            </a:lvl1pPr>
          </a:lstStyle>
          <a:p>
            <a:pPr marL="182880" lvl="0" indent="-182880">
              <a:lnSpc>
                <a:spcPct val="114000"/>
              </a:lnSpc>
              <a:spcBef>
                <a:spcPts val="0"/>
              </a:spcBef>
              <a:spcAft>
                <a:spcPts val="800"/>
              </a:spcAft>
            </a:pPr>
            <a:r>
              <a:rPr lang="en-US" dirty="0"/>
              <a:t>Add text here</a:t>
            </a:r>
          </a:p>
        </p:txBody>
      </p:sp>
      <p:pic>
        <p:nvPicPr>
          <p:cNvPr id="12" name="Picture 11">
            <a:extLst>
              <a:ext uri="{FF2B5EF4-FFF2-40B4-BE49-F238E27FC236}">
                <a16:creationId xmlns:a16="http://schemas.microsoft.com/office/drawing/2014/main" id="{CF71E57F-A5A2-4D93-B9E1-169DA706D0F3}"/>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3375625" y="3539135"/>
            <a:ext cx="941605" cy="278813"/>
          </a:xfrm>
          <a:prstGeom prst="rect">
            <a:avLst/>
          </a:prstGeom>
        </p:spPr>
      </p:pic>
      <p:sp>
        <p:nvSpPr>
          <p:cNvPr id="13" name="Text Placeholder 3">
            <a:extLst>
              <a:ext uri="{FF2B5EF4-FFF2-40B4-BE49-F238E27FC236}">
                <a16:creationId xmlns:a16="http://schemas.microsoft.com/office/drawing/2014/main" id="{522E8B02-68ED-4079-AF12-52E4DCB90664}"/>
              </a:ext>
            </a:extLst>
          </p:cNvPr>
          <p:cNvSpPr>
            <a:spLocks noGrp="1"/>
          </p:cNvSpPr>
          <p:nvPr>
            <p:ph type="body" sz="quarter" idx="14" hasCustomPrompt="1"/>
          </p:nvPr>
        </p:nvSpPr>
        <p:spPr>
          <a:xfrm>
            <a:off x="2780470" y="2919674"/>
            <a:ext cx="2131914"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14" name="Text Placeholder 8">
            <a:extLst>
              <a:ext uri="{FF2B5EF4-FFF2-40B4-BE49-F238E27FC236}">
                <a16:creationId xmlns:a16="http://schemas.microsoft.com/office/drawing/2014/main" id="{63ACBB0E-3150-4E85-A757-9004B181DCD2}"/>
              </a:ext>
            </a:extLst>
          </p:cNvPr>
          <p:cNvSpPr>
            <a:spLocks noGrp="1"/>
          </p:cNvSpPr>
          <p:nvPr>
            <p:ph type="body" sz="quarter" idx="15" hasCustomPrompt="1"/>
          </p:nvPr>
        </p:nvSpPr>
        <p:spPr>
          <a:xfrm>
            <a:off x="2780470" y="3817948"/>
            <a:ext cx="2131914" cy="2538402"/>
          </a:xfrm>
          <a:prstGeom prst="rect">
            <a:avLst/>
          </a:prstGeom>
        </p:spPr>
        <p:txBody>
          <a:bodyPr vert="horz" lIns="91440" tIns="45720" rIns="91440" bIns="45720" rtlCol="0">
            <a:noAutofit/>
          </a:bodyPr>
          <a:lstStyle>
            <a:lvl1pPr>
              <a:defRPr lang="en-US" sz="1300" dirty="0">
                <a:ea typeface="Arial" panose="020B0604020202020204" pitchFamily="34" charset="0"/>
              </a:defRPr>
            </a:lvl1pPr>
          </a:lstStyle>
          <a:p>
            <a:pPr marL="182880" lvl="0" indent="-182880">
              <a:lnSpc>
                <a:spcPct val="114000"/>
              </a:lnSpc>
              <a:spcBef>
                <a:spcPts val="0"/>
              </a:spcBef>
              <a:spcAft>
                <a:spcPts val="800"/>
              </a:spcAft>
            </a:pPr>
            <a:r>
              <a:rPr lang="en-US" dirty="0"/>
              <a:t>Add text here</a:t>
            </a:r>
          </a:p>
        </p:txBody>
      </p:sp>
      <p:pic>
        <p:nvPicPr>
          <p:cNvPr id="15" name="Picture 14">
            <a:extLst>
              <a:ext uri="{FF2B5EF4-FFF2-40B4-BE49-F238E27FC236}">
                <a16:creationId xmlns:a16="http://schemas.microsoft.com/office/drawing/2014/main" id="{34A1875E-E16D-4C59-9705-4F2DA8CE558F}"/>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5626281" y="3539135"/>
            <a:ext cx="941605" cy="278813"/>
          </a:xfrm>
          <a:prstGeom prst="rect">
            <a:avLst/>
          </a:prstGeom>
        </p:spPr>
      </p:pic>
      <p:sp>
        <p:nvSpPr>
          <p:cNvPr id="16" name="Text Placeholder 3">
            <a:extLst>
              <a:ext uri="{FF2B5EF4-FFF2-40B4-BE49-F238E27FC236}">
                <a16:creationId xmlns:a16="http://schemas.microsoft.com/office/drawing/2014/main" id="{3BDCCA62-925D-4786-B0F9-38CA4123D4BC}"/>
              </a:ext>
            </a:extLst>
          </p:cNvPr>
          <p:cNvSpPr>
            <a:spLocks noGrp="1"/>
          </p:cNvSpPr>
          <p:nvPr>
            <p:ph type="body" sz="quarter" idx="16" hasCustomPrompt="1"/>
          </p:nvPr>
        </p:nvSpPr>
        <p:spPr>
          <a:xfrm>
            <a:off x="5031126" y="2919674"/>
            <a:ext cx="2131914"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17" name="Text Placeholder 8">
            <a:extLst>
              <a:ext uri="{FF2B5EF4-FFF2-40B4-BE49-F238E27FC236}">
                <a16:creationId xmlns:a16="http://schemas.microsoft.com/office/drawing/2014/main" id="{8C4FF38E-11F0-4D37-BC05-671D606F912C}"/>
              </a:ext>
            </a:extLst>
          </p:cNvPr>
          <p:cNvSpPr>
            <a:spLocks noGrp="1"/>
          </p:cNvSpPr>
          <p:nvPr>
            <p:ph type="body" sz="quarter" idx="17" hasCustomPrompt="1"/>
          </p:nvPr>
        </p:nvSpPr>
        <p:spPr>
          <a:xfrm>
            <a:off x="5031126" y="3817948"/>
            <a:ext cx="2131914" cy="2538402"/>
          </a:xfrm>
          <a:prstGeom prst="rect">
            <a:avLst/>
          </a:prstGeom>
        </p:spPr>
        <p:txBody>
          <a:bodyPr vert="horz" lIns="91440" tIns="45720" rIns="91440" bIns="45720" rtlCol="0">
            <a:noAutofit/>
          </a:bodyPr>
          <a:lstStyle>
            <a:lvl1pPr>
              <a:defRPr lang="en-US" sz="1300" dirty="0">
                <a:ea typeface="Arial" panose="020B0604020202020204" pitchFamily="34" charset="0"/>
              </a:defRPr>
            </a:lvl1pPr>
          </a:lstStyle>
          <a:p>
            <a:pPr marL="182880" lvl="0" indent="-182880">
              <a:lnSpc>
                <a:spcPct val="114000"/>
              </a:lnSpc>
              <a:spcBef>
                <a:spcPts val="0"/>
              </a:spcBef>
              <a:spcAft>
                <a:spcPts val="800"/>
              </a:spcAft>
            </a:pPr>
            <a:r>
              <a:rPr lang="en-US" dirty="0"/>
              <a:t>Add text here</a:t>
            </a:r>
          </a:p>
        </p:txBody>
      </p:sp>
      <p:pic>
        <p:nvPicPr>
          <p:cNvPr id="18" name="Picture 17">
            <a:extLst>
              <a:ext uri="{FF2B5EF4-FFF2-40B4-BE49-F238E27FC236}">
                <a16:creationId xmlns:a16="http://schemas.microsoft.com/office/drawing/2014/main" id="{5F7A492B-D455-4709-A23D-C34CD3458605}"/>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7876937" y="3539135"/>
            <a:ext cx="941605" cy="278813"/>
          </a:xfrm>
          <a:prstGeom prst="rect">
            <a:avLst/>
          </a:prstGeom>
        </p:spPr>
      </p:pic>
      <p:sp>
        <p:nvSpPr>
          <p:cNvPr id="19" name="Text Placeholder 3">
            <a:extLst>
              <a:ext uri="{FF2B5EF4-FFF2-40B4-BE49-F238E27FC236}">
                <a16:creationId xmlns:a16="http://schemas.microsoft.com/office/drawing/2014/main" id="{1966B788-445C-419F-A546-FE164EB394E4}"/>
              </a:ext>
            </a:extLst>
          </p:cNvPr>
          <p:cNvSpPr>
            <a:spLocks noGrp="1"/>
          </p:cNvSpPr>
          <p:nvPr>
            <p:ph type="body" sz="quarter" idx="18" hasCustomPrompt="1"/>
          </p:nvPr>
        </p:nvSpPr>
        <p:spPr>
          <a:xfrm>
            <a:off x="7281782" y="2919674"/>
            <a:ext cx="2131914"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0" name="Text Placeholder 8">
            <a:extLst>
              <a:ext uri="{FF2B5EF4-FFF2-40B4-BE49-F238E27FC236}">
                <a16:creationId xmlns:a16="http://schemas.microsoft.com/office/drawing/2014/main" id="{945D6A21-D78E-48C4-B21B-CD57177288DB}"/>
              </a:ext>
            </a:extLst>
          </p:cNvPr>
          <p:cNvSpPr>
            <a:spLocks noGrp="1"/>
          </p:cNvSpPr>
          <p:nvPr>
            <p:ph type="body" sz="quarter" idx="19" hasCustomPrompt="1"/>
          </p:nvPr>
        </p:nvSpPr>
        <p:spPr>
          <a:xfrm>
            <a:off x="7281782" y="3817948"/>
            <a:ext cx="2131914" cy="2538402"/>
          </a:xfrm>
          <a:prstGeom prst="rect">
            <a:avLst/>
          </a:prstGeom>
        </p:spPr>
        <p:txBody>
          <a:bodyPr vert="horz" lIns="91440" tIns="45720" rIns="91440" bIns="45720" rtlCol="0">
            <a:noAutofit/>
          </a:bodyPr>
          <a:lstStyle>
            <a:lvl1pPr>
              <a:defRPr lang="en-US" sz="1300" dirty="0">
                <a:ea typeface="Arial" panose="020B0604020202020204" pitchFamily="34" charset="0"/>
              </a:defRPr>
            </a:lvl1pPr>
          </a:lstStyle>
          <a:p>
            <a:pPr marL="182880" lvl="0" indent="-182880">
              <a:lnSpc>
                <a:spcPct val="114000"/>
              </a:lnSpc>
              <a:spcBef>
                <a:spcPts val="0"/>
              </a:spcBef>
              <a:spcAft>
                <a:spcPts val="800"/>
              </a:spcAft>
            </a:pPr>
            <a:r>
              <a:rPr lang="en-US" dirty="0"/>
              <a:t>Add text here</a:t>
            </a:r>
          </a:p>
        </p:txBody>
      </p:sp>
      <p:sp>
        <p:nvSpPr>
          <p:cNvPr id="21" name="Oval 20">
            <a:extLst>
              <a:ext uri="{FF2B5EF4-FFF2-40B4-BE49-F238E27FC236}">
                <a16:creationId xmlns:a16="http://schemas.microsoft.com/office/drawing/2014/main" id="{E1486422-84F0-4E47-9669-6A6DFD168306}"/>
              </a:ext>
            </a:extLst>
          </p:cNvPr>
          <p:cNvSpPr/>
          <p:nvPr/>
        </p:nvSpPr>
        <p:spPr>
          <a:xfrm>
            <a:off x="932831" y="1526608"/>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2" name="Oval 21">
            <a:extLst>
              <a:ext uri="{FF2B5EF4-FFF2-40B4-BE49-F238E27FC236}">
                <a16:creationId xmlns:a16="http://schemas.microsoft.com/office/drawing/2014/main" id="{5D3F05AC-1116-4EB5-B9B3-080D114C8421}"/>
              </a:ext>
            </a:extLst>
          </p:cNvPr>
          <p:cNvSpPr/>
          <p:nvPr/>
        </p:nvSpPr>
        <p:spPr>
          <a:xfrm>
            <a:off x="3183487" y="1526608"/>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3" name="Oval 22">
            <a:extLst>
              <a:ext uri="{FF2B5EF4-FFF2-40B4-BE49-F238E27FC236}">
                <a16:creationId xmlns:a16="http://schemas.microsoft.com/office/drawing/2014/main" id="{CD9C039C-37BA-480D-BACE-FE71798D4FBF}"/>
              </a:ext>
            </a:extLst>
          </p:cNvPr>
          <p:cNvSpPr/>
          <p:nvPr/>
        </p:nvSpPr>
        <p:spPr>
          <a:xfrm>
            <a:off x="5434143" y="1526608"/>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4" name="Oval 23">
            <a:extLst>
              <a:ext uri="{FF2B5EF4-FFF2-40B4-BE49-F238E27FC236}">
                <a16:creationId xmlns:a16="http://schemas.microsoft.com/office/drawing/2014/main" id="{C705FDDE-12D5-4853-AD3F-FF02C0B1BE98}"/>
              </a:ext>
            </a:extLst>
          </p:cNvPr>
          <p:cNvSpPr/>
          <p:nvPr/>
        </p:nvSpPr>
        <p:spPr>
          <a:xfrm>
            <a:off x="7684799" y="1526608"/>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pic>
        <p:nvPicPr>
          <p:cNvPr id="25" name="Picture 24">
            <a:extLst>
              <a:ext uri="{FF2B5EF4-FFF2-40B4-BE49-F238E27FC236}">
                <a16:creationId xmlns:a16="http://schemas.microsoft.com/office/drawing/2014/main" id="{BAD2367A-5DC1-4E3F-B1E9-0B31792DABB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10127593" y="3539135"/>
            <a:ext cx="941605" cy="278813"/>
          </a:xfrm>
          <a:prstGeom prst="rect">
            <a:avLst/>
          </a:prstGeom>
        </p:spPr>
      </p:pic>
      <p:sp>
        <p:nvSpPr>
          <p:cNvPr id="26" name="Text Placeholder 3">
            <a:extLst>
              <a:ext uri="{FF2B5EF4-FFF2-40B4-BE49-F238E27FC236}">
                <a16:creationId xmlns:a16="http://schemas.microsoft.com/office/drawing/2014/main" id="{9DCD44A6-2AD4-482B-986F-6A6CC7D994FB}"/>
              </a:ext>
            </a:extLst>
          </p:cNvPr>
          <p:cNvSpPr>
            <a:spLocks noGrp="1"/>
          </p:cNvSpPr>
          <p:nvPr>
            <p:ph type="body" sz="quarter" idx="20" hasCustomPrompt="1"/>
          </p:nvPr>
        </p:nvSpPr>
        <p:spPr>
          <a:xfrm>
            <a:off x="9532438" y="2919674"/>
            <a:ext cx="2131914"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7" name="Text Placeholder 8">
            <a:extLst>
              <a:ext uri="{FF2B5EF4-FFF2-40B4-BE49-F238E27FC236}">
                <a16:creationId xmlns:a16="http://schemas.microsoft.com/office/drawing/2014/main" id="{6DF0ED86-E7C6-4F07-ACAD-A2F69057FE1E}"/>
              </a:ext>
            </a:extLst>
          </p:cNvPr>
          <p:cNvSpPr>
            <a:spLocks noGrp="1"/>
          </p:cNvSpPr>
          <p:nvPr>
            <p:ph type="body" sz="quarter" idx="21" hasCustomPrompt="1"/>
          </p:nvPr>
        </p:nvSpPr>
        <p:spPr>
          <a:xfrm>
            <a:off x="9532438" y="3817948"/>
            <a:ext cx="2131914" cy="2538402"/>
          </a:xfrm>
          <a:prstGeom prst="rect">
            <a:avLst/>
          </a:prstGeom>
        </p:spPr>
        <p:txBody>
          <a:bodyPr vert="horz" lIns="91440" tIns="45720" rIns="91440" bIns="45720" rtlCol="0">
            <a:noAutofit/>
          </a:bodyPr>
          <a:lstStyle>
            <a:lvl1pPr>
              <a:defRPr lang="en-US" sz="1300" dirty="0">
                <a:ea typeface="Arial" panose="020B0604020202020204" pitchFamily="34" charset="0"/>
              </a:defRPr>
            </a:lvl1pPr>
          </a:lstStyle>
          <a:p>
            <a:pPr marL="182880" lvl="0" indent="-182880">
              <a:lnSpc>
                <a:spcPct val="114000"/>
              </a:lnSpc>
              <a:spcBef>
                <a:spcPts val="0"/>
              </a:spcBef>
              <a:spcAft>
                <a:spcPts val="800"/>
              </a:spcAft>
            </a:pPr>
            <a:r>
              <a:rPr lang="en-US" dirty="0"/>
              <a:t>Add text here</a:t>
            </a:r>
          </a:p>
        </p:txBody>
      </p:sp>
      <p:sp>
        <p:nvSpPr>
          <p:cNvPr id="28" name="Oval 27">
            <a:extLst>
              <a:ext uri="{FF2B5EF4-FFF2-40B4-BE49-F238E27FC236}">
                <a16:creationId xmlns:a16="http://schemas.microsoft.com/office/drawing/2014/main" id="{3B397415-2D8E-4706-AB8E-DE5278E8756F}"/>
              </a:ext>
            </a:extLst>
          </p:cNvPr>
          <p:cNvSpPr/>
          <p:nvPr/>
        </p:nvSpPr>
        <p:spPr>
          <a:xfrm>
            <a:off x="9935455" y="1526608"/>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30" name="Text Placeholder 19">
            <a:extLst>
              <a:ext uri="{FF2B5EF4-FFF2-40B4-BE49-F238E27FC236}">
                <a16:creationId xmlns:a16="http://schemas.microsoft.com/office/drawing/2014/main" id="{526C6DA3-FD18-4F37-8C22-1A626ADBFA37}"/>
              </a:ext>
            </a:extLst>
          </p:cNvPr>
          <p:cNvSpPr>
            <a:spLocks noGrp="1"/>
          </p:cNvSpPr>
          <p:nvPr>
            <p:ph type="body" sz="quarter" idx="22"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Tree>
    <p:extLst>
      <p:ext uri="{BB962C8B-B14F-4D97-AF65-F5344CB8AC3E}">
        <p14:creationId xmlns:p14="http://schemas.microsoft.com/office/powerpoint/2010/main" val="14186167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 4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5A8A-38E1-4A56-A8B7-68010049677A}"/>
              </a:ext>
            </a:extLst>
          </p:cNvPr>
          <p:cNvSpPr>
            <a:spLocks noGrp="1"/>
          </p:cNvSpPr>
          <p:nvPr>
            <p:ph type="title" hasCustomPrompt="1"/>
          </p:nvPr>
        </p:nvSpPr>
        <p:spPr/>
        <p:txBody>
          <a:bodyPr>
            <a:noAutofit/>
          </a:bodyPr>
          <a:lstStyle>
            <a:lvl1pPr>
              <a:defRPr/>
            </a:lvl1pPr>
          </a:lstStyle>
          <a:p>
            <a:r>
              <a:rPr lang="en-US" dirty="0"/>
              <a:t>Click to edit title</a:t>
            </a:r>
          </a:p>
        </p:txBody>
      </p:sp>
      <p:sp>
        <p:nvSpPr>
          <p:cNvPr id="6" name="Slide Number Placeholder 5">
            <a:extLst>
              <a:ext uri="{FF2B5EF4-FFF2-40B4-BE49-F238E27FC236}">
                <a16:creationId xmlns:a16="http://schemas.microsoft.com/office/drawing/2014/main" id="{6D496D87-42EF-46F4-931F-9D999C35CE72}"/>
              </a:ext>
            </a:extLst>
          </p:cNvPr>
          <p:cNvSpPr>
            <a:spLocks noGrp="1"/>
          </p:cNvSpPr>
          <p:nvPr>
            <p:ph type="sldNum" sz="quarter" idx="10"/>
          </p:nvPr>
        </p:nvSpPr>
        <p:spPr/>
        <p:txBody>
          <a:bodyPr/>
          <a:lstStyle/>
          <a:p>
            <a:fld id="{71D586D2-677B-458F-B417-DB589973A882}" type="slidenum">
              <a:rPr lang="en-US" smtClean="0"/>
              <a:pPr/>
              <a:t>‹#›</a:t>
            </a:fld>
            <a:endParaRPr lang="en-US" dirty="0"/>
          </a:p>
        </p:txBody>
      </p:sp>
      <p:pic>
        <p:nvPicPr>
          <p:cNvPr id="8" name="Picture 7" descr="001">
            <a:extLst>
              <a:ext uri="{FF2B5EF4-FFF2-40B4-BE49-F238E27FC236}">
                <a16:creationId xmlns:a16="http://schemas.microsoft.com/office/drawing/2014/main" id="{1740F83C-51D3-4F3A-A88E-159CF30BCB26}"/>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pic>
        <p:nvPicPr>
          <p:cNvPr id="9" name="Picture 8">
            <a:extLst>
              <a:ext uri="{FF2B5EF4-FFF2-40B4-BE49-F238E27FC236}">
                <a16:creationId xmlns:a16="http://schemas.microsoft.com/office/drawing/2014/main" id="{FD99AE1E-37A2-462B-A138-20595B8E80D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1446942" y="4111832"/>
            <a:ext cx="941605" cy="278813"/>
          </a:xfrm>
          <a:prstGeom prst="rect">
            <a:avLst/>
          </a:prstGeom>
        </p:spPr>
      </p:pic>
      <p:sp>
        <p:nvSpPr>
          <p:cNvPr id="10" name="Text Placeholder 3">
            <a:extLst>
              <a:ext uri="{FF2B5EF4-FFF2-40B4-BE49-F238E27FC236}">
                <a16:creationId xmlns:a16="http://schemas.microsoft.com/office/drawing/2014/main" id="{2A90FFA6-53E7-434A-97E0-F0E0E05D7B07}"/>
              </a:ext>
            </a:extLst>
          </p:cNvPr>
          <p:cNvSpPr>
            <a:spLocks noGrp="1"/>
          </p:cNvSpPr>
          <p:nvPr>
            <p:ph type="body" sz="quarter" idx="12" hasCustomPrompt="1"/>
          </p:nvPr>
        </p:nvSpPr>
        <p:spPr>
          <a:xfrm>
            <a:off x="618712" y="3481550"/>
            <a:ext cx="2598064"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11" name="Text Placeholder 8">
            <a:extLst>
              <a:ext uri="{FF2B5EF4-FFF2-40B4-BE49-F238E27FC236}">
                <a16:creationId xmlns:a16="http://schemas.microsoft.com/office/drawing/2014/main" id="{BD3DEEE8-248A-4BFA-B0E6-8A6A7CA5075C}"/>
              </a:ext>
            </a:extLst>
          </p:cNvPr>
          <p:cNvSpPr>
            <a:spLocks noGrp="1"/>
          </p:cNvSpPr>
          <p:nvPr>
            <p:ph type="body" sz="quarter" idx="13" hasCustomPrompt="1"/>
          </p:nvPr>
        </p:nvSpPr>
        <p:spPr>
          <a:xfrm>
            <a:off x="618712" y="4390645"/>
            <a:ext cx="2598064" cy="1872560"/>
          </a:xfrm>
          <a:prstGeom prst="rect">
            <a:avLst/>
          </a:prstGeom>
        </p:spPr>
        <p:txBody>
          <a:bodyPr vert="horz" lIns="91440" tIns="45720" rIns="91440" bIns="45720" rtlCol="0" anchor="t">
            <a:noAutofit/>
          </a:bodyPr>
          <a:lstStyle>
            <a:lvl1pPr marL="0" indent="0" algn="ctr">
              <a:buFont typeface="Arial" panose="020B0604020202020204" pitchFamily="34" charset="0"/>
              <a:buNone/>
              <a:defRPr lang="en-US" sz="1300" b="0" i="0" kern="1200" baseline="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marL="285750" lvl="0" indent="-285750" algn="ctr"/>
            <a:r>
              <a:rPr lang="en-US" dirty="0"/>
              <a:t>Add text here</a:t>
            </a:r>
          </a:p>
        </p:txBody>
      </p:sp>
      <p:pic>
        <p:nvPicPr>
          <p:cNvPr id="12" name="Picture 11">
            <a:extLst>
              <a:ext uri="{FF2B5EF4-FFF2-40B4-BE49-F238E27FC236}">
                <a16:creationId xmlns:a16="http://schemas.microsoft.com/office/drawing/2014/main" id="{CF71E57F-A5A2-4D93-B9E1-169DA706D0F3}"/>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4160562" y="4111832"/>
            <a:ext cx="941605" cy="278813"/>
          </a:xfrm>
          <a:prstGeom prst="rect">
            <a:avLst/>
          </a:prstGeom>
        </p:spPr>
      </p:pic>
      <p:sp>
        <p:nvSpPr>
          <p:cNvPr id="13" name="Text Placeholder 3">
            <a:extLst>
              <a:ext uri="{FF2B5EF4-FFF2-40B4-BE49-F238E27FC236}">
                <a16:creationId xmlns:a16="http://schemas.microsoft.com/office/drawing/2014/main" id="{522E8B02-68ED-4079-AF12-52E4DCB90664}"/>
              </a:ext>
            </a:extLst>
          </p:cNvPr>
          <p:cNvSpPr>
            <a:spLocks noGrp="1"/>
          </p:cNvSpPr>
          <p:nvPr>
            <p:ph type="body" sz="quarter" idx="14" hasCustomPrompt="1"/>
          </p:nvPr>
        </p:nvSpPr>
        <p:spPr>
          <a:xfrm>
            <a:off x="3332332" y="3481550"/>
            <a:ext cx="2598064"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pic>
        <p:nvPicPr>
          <p:cNvPr id="15" name="Picture 14">
            <a:extLst>
              <a:ext uri="{FF2B5EF4-FFF2-40B4-BE49-F238E27FC236}">
                <a16:creationId xmlns:a16="http://schemas.microsoft.com/office/drawing/2014/main" id="{34A1875E-E16D-4C59-9705-4F2DA8CE558F}"/>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6924230" y="4111832"/>
            <a:ext cx="941605" cy="278813"/>
          </a:xfrm>
          <a:prstGeom prst="rect">
            <a:avLst/>
          </a:prstGeom>
        </p:spPr>
      </p:pic>
      <p:sp>
        <p:nvSpPr>
          <p:cNvPr id="16" name="Text Placeholder 3">
            <a:extLst>
              <a:ext uri="{FF2B5EF4-FFF2-40B4-BE49-F238E27FC236}">
                <a16:creationId xmlns:a16="http://schemas.microsoft.com/office/drawing/2014/main" id="{3BDCCA62-925D-4786-B0F9-38CA4123D4BC}"/>
              </a:ext>
            </a:extLst>
          </p:cNvPr>
          <p:cNvSpPr>
            <a:spLocks noGrp="1"/>
          </p:cNvSpPr>
          <p:nvPr>
            <p:ph type="body" sz="quarter" idx="16" hasCustomPrompt="1"/>
          </p:nvPr>
        </p:nvSpPr>
        <p:spPr>
          <a:xfrm>
            <a:off x="6096000" y="3481550"/>
            <a:ext cx="2598064"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pic>
        <p:nvPicPr>
          <p:cNvPr id="18" name="Picture 17">
            <a:extLst>
              <a:ext uri="{FF2B5EF4-FFF2-40B4-BE49-F238E27FC236}">
                <a16:creationId xmlns:a16="http://schemas.microsoft.com/office/drawing/2014/main" id="{5F7A492B-D455-4709-A23D-C34CD3458605}"/>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9688166" y="4111832"/>
            <a:ext cx="941605" cy="278813"/>
          </a:xfrm>
          <a:prstGeom prst="rect">
            <a:avLst/>
          </a:prstGeom>
        </p:spPr>
      </p:pic>
      <p:sp>
        <p:nvSpPr>
          <p:cNvPr id="19" name="Text Placeholder 3">
            <a:extLst>
              <a:ext uri="{FF2B5EF4-FFF2-40B4-BE49-F238E27FC236}">
                <a16:creationId xmlns:a16="http://schemas.microsoft.com/office/drawing/2014/main" id="{1966B788-445C-419F-A546-FE164EB394E4}"/>
              </a:ext>
            </a:extLst>
          </p:cNvPr>
          <p:cNvSpPr>
            <a:spLocks noGrp="1"/>
          </p:cNvSpPr>
          <p:nvPr>
            <p:ph type="body" sz="quarter" idx="18" hasCustomPrompt="1"/>
          </p:nvPr>
        </p:nvSpPr>
        <p:spPr>
          <a:xfrm>
            <a:off x="8859935" y="3481550"/>
            <a:ext cx="2572163"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1" name="Oval 20">
            <a:extLst>
              <a:ext uri="{FF2B5EF4-FFF2-40B4-BE49-F238E27FC236}">
                <a16:creationId xmlns:a16="http://schemas.microsoft.com/office/drawing/2014/main" id="{E1486422-84F0-4E47-9669-6A6DFD168306}"/>
              </a:ext>
            </a:extLst>
          </p:cNvPr>
          <p:cNvSpPr/>
          <p:nvPr/>
        </p:nvSpPr>
        <p:spPr>
          <a:xfrm>
            <a:off x="1254804" y="2099305"/>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2" name="Oval 21">
            <a:extLst>
              <a:ext uri="{FF2B5EF4-FFF2-40B4-BE49-F238E27FC236}">
                <a16:creationId xmlns:a16="http://schemas.microsoft.com/office/drawing/2014/main" id="{5D3F05AC-1116-4EB5-B9B3-080D114C8421}"/>
              </a:ext>
            </a:extLst>
          </p:cNvPr>
          <p:cNvSpPr/>
          <p:nvPr/>
        </p:nvSpPr>
        <p:spPr>
          <a:xfrm>
            <a:off x="3968424" y="2099305"/>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3" name="Oval 22">
            <a:extLst>
              <a:ext uri="{FF2B5EF4-FFF2-40B4-BE49-F238E27FC236}">
                <a16:creationId xmlns:a16="http://schemas.microsoft.com/office/drawing/2014/main" id="{CD9C039C-37BA-480D-BACE-FE71798D4FBF}"/>
              </a:ext>
            </a:extLst>
          </p:cNvPr>
          <p:cNvSpPr/>
          <p:nvPr/>
        </p:nvSpPr>
        <p:spPr>
          <a:xfrm>
            <a:off x="6756506" y="2099305"/>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4" name="Oval 23">
            <a:extLst>
              <a:ext uri="{FF2B5EF4-FFF2-40B4-BE49-F238E27FC236}">
                <a16:creationId xmlns:a16="http://schemas.microsoft.com/office/drawing/2014/main" id="{C705FDDE-12D5-4853-AD3F-FF02C0B1BE98}"/>
              </a:ext>
            </a:extLst>
          </p:cNvPr>
          <p:cNvSpPr/>
          <p:nvPr/>
        </p:nvSpPr>
        <p:spPr>
          <a:xfrm>
            <a:off x="9470126" y="2099305"/>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6" name="Text Placeholder 19">
            <a:extLst>
              <a:ext uri="{FF2B5EF4-FFF2-40B4-BE49-F238E27FC236}">
                <a16:creationId xmlns:a16="http://schemas.microsoft.com/office/drawing/2014/main" id="{B9644CD8-36AE-4522-B3C9-F16C72F409E1}"/>
              </a:ext>
            </a:extLst>
          </p:cNvPr>
          <p:cNvSpPr>
            <a:spLocks noGrp="1"/>
          </p:cNvSpPr>
          <p:nvPr>
            <p:ph type="body" sz="quarter" idx="20"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
        <p:nvSpPr>
          <p:cNvPr id="25" name="Text Placeholder 8">
            <a:extLst>
              <a:ext uri="{FF2B5EF4-FFF2-40B4-BE49-F238E27FC236}">
                <a16:creationId xmlns:a16="http://schemas.microsoft.com/office/drawing/2014/main" id="{7B9E303B-DEBF-493C-8CF9-04F7300CCB60}"/>
              </a:ext>
            </a:extLst>
          </p:cNvPr>
          <p:cNvSpPr>
            <a:spLocks noGrp="1"/>
          </p:cNvSpPr>
          <p:nvPr>
            <p:ph type="body" sz="quarter" idx="21" hasCustomPrompt="1"/>
          </p:nvPr>
        </p:nvSpPr>
        <p:spPr>
          <a:xfrm>
            <a:off x="3357966" y="4390645"/>
            <a:ext cx="2598064" cy="1872560"/>
          </a:xfrm>
          <a:prstGeom prst="rect">
            <a:avLst/>
          </a:prstGeom>
        </p:spPr>
        <p:txBody>
          <a:bodyPr vert="horz" lIns="91440" tIns="45720" rIns="91440" bIns="45720" rtlCol="0" anchor="t">
            <a:noAutofit/>
          </a:bodyPr>
          <a:lstStyle>
            <a:lvl1pPr marL="0" indent="0" algn="ctr">
              <a:buFont typeface="Arial" panose="020B0604020202020204" pitchFamily="34" charset="0"/>
              <a:buNone/>
              <a:defRPr lang="en-US" sz="1300" b="0" i="0" kern="1200" baseline="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marL="285750" lvl="0" indent="-285750" algn="ctr"/>
            <a:r>
              <a:rPr lang="en-US" dirty="0"/>
              <a:t>Add text here</a:t>
            </a:r>
          </a:p>
        </p:txBody>
      </p:sp>
      <p:sp>
        <p:nvSpPr>
          <p:cNvPr id="27" name="Text Placeholder 8">
            <a:extLst>
              <a:ext uri="{FF2B5EF4-FFF2-40B4-BE49-F238E27FC236}">
                <a16:creationId xmlns:a16="http://schemas.microsoft.com/office/drawing/2014/main" id="{59D50EA1-1295-4D37-82E7-C19B8ED6A00F}"/>
              </a:ext>
            </a:extLst>
          </p:cNvPr>
          <p:cNvSpPr>
            <a:spLocks noGrp="1"/>
          </p:cNvSpPr>
          <p:nvPr>
            <p:ph type="body" sz="quarter" idx="22" hasCustomPrompt="1"/>
          </p:nvPr>
        </p:nvSpPr>
        <p:spPr>
          <a:xfrm>
            <a:off x="6096000" y="4390645"/>
            <a:ext cx="2598064" cy="1872560"/>
          </a:xfrm>
          <a:prstGeom prst="rect">
            <a:avLst/>
          </a:prstGeom>
        </p:spPr>
        <p:txBody>
          <a:bodyPr vert="horz" lIns="91440" tIns="45720" rIns="91440" bIns="45720" rtlCol="0" anchor="t">
            <a:noAutofit/>
          </a:bodyPr>
          <a:lstStyle>
            <a:lvl1pPr marL="0" indent="0" algn="ctr">
              <a:buFont typeface="Arial" panose="020B0604020202020204" pitchFamily="34" charset="0"/>
              <a:buNone/>
              <a:defRPr lang="en-US" sz="1300" b="0" i="0" kern="1200" baseline="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marL="285750" lvl="0" indent="-285750" algn="ctr"/>
            <a:r>
              <a:rPr lang="en-US" dirty="0"/>
              <a:t>Add text here</a:t>
            </a:r>
          </a:p>
        </p:txBody>
      </p:sp>
      <p:sp>
        <p:nvSpPr>
          <p:cNvPr id="28" name="Text Placeholder 8">
            <a:extLst>
              <a:ext uri="{FF2B5EF4-FFF2-40B4-BE49-F238E27FC236}">
                <a16:creationId xmlns:a16="http://schemas.microsoft.com/office/drawing/2014/main" id="{50A83977-61E7-44F1-BAF6-B41A2006294B}"/>
              </a:ext>
            </a:extLst>
          </p:cNvPr>
          <p:cNvSpPr>
            <a:spLocks noGrp="1"/>
          </p:cNvSpPr>
          <p:nvPr>
            <p:ph type="body" sz="quarter" idx="23" hasCustomPrompt="1"/>
          </p:nvPr>
        </p:nvSpPr>
        <p:spPr>
          <a:xfrm>
            <a:off x="8834034" y="4390645"/>
            <a:ext cx="2598064" cy="1872560"/>
          </a:xfrm>
          <a:prstGeom prst="rect">
            <a:avLst/>
          </a:prstGeom>
        </p:spPr>
        <p:txBody>
          <a:bodyPr vert="horz" lIns="91440" tIns="45720" rIns="91440" bIns="45720" rtlCol="0" anchor="t">
            <a:noAutofit/>
          </a:bodyPr>
          <a:lstStyle>
            <a:lvl1pPr marL="0" indent="0" algn="ctr">
              <a:buFont typeface="Arial" panose="020B0604020202020204" pitchFamily="34" charset="0"/>
              <a:buNone/>
              <a:defRPr lang="en-US" sz="1300" b="0" i="0" kern="1200" baseline="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marL="285750" lvl="0" indent="-285750" algn="ctr"/>
            <a:r>
              <a:rPr lang="en-US" dirty="0"/>
              <a:t>Add text here</a:t>
            </a:r>
          </a:p>
        </p:txBody>
      </p:sp>
    </p:spTree>
    <p:extLst>
      <p:ext uri="{BB962C8B-B14F-4D97-AF65-F5344CB8AC3E}">
        <p14:creationId xmlns:p14="http://schemas.microsoft.com/office/powerpoint/2010/main" val="39640016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 4 ICONS,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5A8A-38E1-4A56-A8B7-68010049677A}"/>
              </a:ext>
            </a:extLst>
          </p:cNvPr>
          <p:cNvSpPr>
            <a:spLocks noGrp="1"/>
          </p:cNvSpPr>
          <p:nvPr>
            <p:ph type="title" hasCustomPrompt="1"/>
          </p:nvPr>
        </p:nvSpPr>
        <p:spPr/>
        <p:txBody>
          <a:bodyPr>
            <a:noAutofit/>
          </a:bodyPr>
          <a:lstStyle>
            <a:lvl1pPr>
              <a:defRPr/>
            </a:lvl1pPr>
          </a:lstStyle>
          <a:p>
            <a:r>
              <a:rPr lang="en-US" dirty="0"/>
              <a:t>Click to edit title</a:t>
            </a:r>
          </a:p>
        </p:txBody>
      </p:sp>
      <p:sp>
        <p:nvSpPr>
          <p:cNvPr id="6" name="Slide Number Placeholder 5">
            <a:extLst>
              <a:ext uri="{FF2B5EF4-FFF2-40B4-BE49-F238E27FC236}">
                <a16:creationId xmlns:a16="http://schemas.microsoft.com/office/drawing/2014/main" id="{6D496D87-42EF-46F4-931F-9D999C35CE72}"/>
              </a:ext>
            </a:extLst>
          </p:cNvPr>
          <p:cNvSpPr>
            <a:spLocks noGrp="1"/>
          </p:cNvSpPr>
          <p:nvPr>
            <p:ph type="sldNum" sz="quarter" idx="10"/>
          </p:nvPr>
        </p:nvSpPr>
        <p:spPr/>
        <p:txBody>
          <a:bodyPr/>
          <a:lstStyle/>
          <a:p>
            <a:fld id="{71D586D2-677B-458F-B417-DB589973A882}" type="slidenum">
              <a:rPr lang="en-US" smtClean="0"/>
              <a:pPr/>
              <a:t>‹#›</a:t>
            </a:fld>
            <a:endParaRPr lang="en-US" dirty="0"/>
          </a:p>
        </p:txBody>
      </p:sp>
      <p:pic>
        <p:nvPicPr>
          <p:cNvPr id="8" name="Picture 7" descr="001">
            <a:extLst>
              <a:ext uri="{FF2B5EF4-FFF2-40B4-BE49-F238E27FC236}">
                <a16:creationId xmlns:a16="http://schemas.microsoft.com/office/drawing/2014/main" id="{1740F83C-51D3-4F3A-A88E-159CF30BCB26}"/>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pic>
        <p:nvPicPr>
          <p:cNvPr id="9" name="Picture 8">
            <a:extLst>
              <a:ext uri="{FF2B5EF4-FFF2-40B4-BE49-F238E27FC236}">
                <a16:creationId xmlns:a16="http://schemas.microsoft.com/office/drawing/2014/main" id="{FD99AE1E-37A2-462B-A138-20595B8E80D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1446942" y="3602506"/>
            <a:ext cx="941605" cy="278813"/>
          </a:xfrm>
          <a:prstGeom prst="rect">
            <a:avLst/>
          </a:prstGeom>
        </p:spPr>
      </p:pic>
      <p:sp>
        <p:nvSpPr>
          <p:cNvPr id="10" name="Text Placeholder 3">
            <a:extLst>
              <a:ext uri="{FF2B5EF4-FFF2-40B4-BE49-F238E27FC236}">
                <a16:creationId xmlns:a16="http://schemas.microsoft.com/office/drawing/2014/main" id="{2A90FFA6-53E7-434A-97E0-F0E0E05D7B07}"/>
              </a:ext>
            </a:extLst>
          </p:cNvPr>
          <p:cNvSpPr>
            <a:spLocks noGrp="1"/>
          </p:cNvSpPr>
          <p:nvPr>
            <p:ph type="body" sz="quarter" idx="12" hasCustomPrompt="1"/>
          </p:nvPr>
        </p:nvSpPr>
        <p:spPr>
          <a:xfrm>
            <a:off x="618712" y="2919674"/>
            <a:ext cx="2598064"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11" name="Text Placeholder 8">
            <a:extLst>
              <a:ext uri="{FF2B5EF4-FFF2-40B4-BE49-F238E27FC236}">
                <a16:creationId xmlns:a16="http://schemas.microsoft.com/office/drawing/2014/main" id="{BD3DEEE8-248A-4BFA-B0E6-8A6A7CA5075C}"/>
              </a:ext>
            </a:extLst>
          </p:cNvPr>
          <p:cNvSpPr>
            <a:spLocks noGrp="1"/>
          </p:cNvSpPr>
          <p:nvPr>
            <p:ph type="body" sz="quarter" idx="13" hasCustomPrompt="1"/>
          </p:nvPr>
        </p:nvSpPr>
        <p:spPr>
          <a:xfrm>
            <a:off x="618712" y="3881318"/>
            <a:ext cx="2598064" cy="2475031"/>
          </a:xfrm>
          <a:prstGeom prst="rect">
            <a:avLst/>
          </a:prstGeom>
        </p:spPr>
        <p:txBody>
          <a:bodyPr vert="horz" lIns="91440" tIns="45720" rIns="91440" bIns="45720" rtlCol="0">
            <a:noAutofit/>
          </a:bodyPr>
          <a:lstStyle>
            <a:lvl1pPr>
              <a:defRPr lang="en-US" sz="1300" dirty="0">
                <a:ea typeface="Arial" panose="020B0604020202020204" pitchFamily="34" charset="0"/>
              </a:defRPr>
            </a:lvl1pPr>
          </a:lstStyle>
          <a:p>
            <a:pPr marL="182880" lvl="0" indent="-182880">
              <a:lnSpc>
                <a:spcPct val="114000"/>
              </a:lnSpc>
              <a:spcBef>
                <a:spcPts val="0"/>
              </a:spcBef>
              <a:spcAft>
                <a:spcPts val="800"/>
              </a:spcAft>
            </a:pPr>
            <a:r>
              <a:rPr lang="en-US" dirty="0"/>
              <a:t>Add text here</a:t>
            </a:r>
          </a:p>
        </p:txBody>
      </p:sp>
      <p:pic>
        <p:nvPicPr>
          <p:cNvPr id="12" name="Picture 11">
            <a:extLst>
              <a:ext uri="{FF2B5EF4-FFF2-40B4-BE49-F238E27FC236}">
                <a16:creationId xmlns:a16="http://schemas.microsoft.com/office/drawing/2014/main" id="{CF71E57F-A5A2-4D93-B9E1-169DA706D0F3}"/>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4160562" y="3602506"/>
            <a:ext cx="941605" cy="278813"/>
          </a:xfrm>
          <a:prstGeom prst="rect">
            <a:avLst/>
          </a:prstGeom>
        </p:spPr>
      </p:pic>
      <p:sp>
        <p:nvSpPr>
          <p:cNvPr id="13" name="Text Placeholder 3">
            <a:extLst>
              <a:ext uri="{FF2B5EF4-FFF2-40B4-BE49-F238E27FC236}">
                <a16:creationId xmlns:a16="http://schemas.microsoft.com/office/drawing/2014/main" id="{522E8B02-68ED-4079-AF12-52E4DCB90664}"/>
              </a:ext>
            </a:extLst>
          </p:cNvPr>
          <p:cNvSpPr>
            <a:spLocks noGrp="1"/>
          </p:cNvSpPr>
          <p:nvPr>
            <p:ph type="body" sz="quarter" idx="14" hasCustomPrompt="1"/>
          </p:nvPr>
        </p:nvSpPr>
        <p:spPr>
          <a:xfrm>
            <a:off x="3332332" y="2919674"/>
            <a:ext cx="2598064"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14" name="Text Placeholder 8">
            <a:extLst>
              <a:ext uri="{FF2B5EF4-FFF2-40B4-BE49-F238E27FC236}">
                <a16:creationId xmlns:a16="http://schemas.microsoft.com/office/drawing/2014/main" id="{63ACBB0E-3150-4E85-A757-9004B181DCD2}"/>
              </a:ext>
            </a:extLst>
          </p:cNvPr>
          <p:cNvSpPr>
            <a:spLocks noGrp="1"/>
          </p:cNvSpPr>
          <p:nvPr>
            <p:ph type="body" sz="quarter" idx="15" hasCustomPrompt="1"/>
          </p:nvPr>
        </p:nvSpPr>
        <p:spPr>
          <a:xfrm>
            <a:off x="3332332" y="3881318"/>
            <a:ext cx="2598064" cy="2475031"/>
          </a:xfrm>
          <a:prstGeom prst="rect">
            <a:avLst/>
          </a:prstGeom>
        </p:spPr>
        <p:txBody>
          <a:bodyPr vert="horz" lIns="91440" tIns="45720" rIns="91440" bIns="45720" rtlCol="0">
            <a:noAutofit/>
          </a:bodyPr>
          <a:lstStyle>
            <a:lvl1pPr>
              <a:defRPr lang="en-US" sz="1300" dirty="0">
                <a:ea typeface="Arial" panose="020B0604020202020204" pitchFamily="34" charset="0"/>
              </a:defRPr>
            </a:lvl1pPr>
          </a:lstStyle>
          <a:p>
            <a:pPr marL="182880" lvl="0" indent="-182880">
              <a:lnSpc>
                <a:spcPct val="114000"/>
              </a:lnSpc>
              <a:spcBef>
                <a:spcPts val="0"/>
              </a:spcBef>
              <a:spcAft>
                <a:spcPts val="800"/>
              </a:spcAft>
            </a:pPr>
            <a:r>
              <a:rPr lang="en-US" dirty="0"/>
              <a:t>Add text here</a:t>
            </a:r>
          </a:p>
        </p:txBody>
      </p:sp>
      <p:pic>
        <p:nvPicPr>
          <p:cNvPr id="15" name="Picture 14">
            <a:extLst>
              <a:ext uri="{FF2B5EF4-FFF2-40B4-BE49-F238E27FC236}">
                <a16:creationId xmlns:a16="http://schemas.microsoft.com/office/drawing/2014/main" id="{34A1875E-E16D-4C59-9705-4F2DA8CE558F}"/>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6924230" y="3602506"/>
            <a:ext cx="941605" cy="278813"/>
          </a:xfrm>
          <a:prstGeom prst="rect">
            <a:avLst/>
          </a:prstGeom>
        </p:spPr>
      </p:pic>
      <p:sp>
        <p:nvSpPr>
          <p:cNvPr id="16" name="Text Placeholder 3">
            <a:extLst>
              <a:ext uri="{FF2B5EF4-FFF2-40B4-BE49-F238E27FC236}">
                <a16:creationId xmlns:a16="http://schemas.microsoft.com/office/drawing/2014/main" id="{3BDCCA62-925D-4786-B0F9-38CA4123D4BC}"/>
              </a:ext>
            </a:extLst>
          </p:cNvPr>
          <p:cNvSpPr>
            <a:spLocks noGrp="1"/>
          </p:cNvSpPr>
          <p:nvPr>
            <p:ph type="body" sz="quarter" idx="16" hasCustomPrompt="1"/>
          </p:nvPr>
        </p:nvSpPr>
        <p:spPr>
          <a:xfrm>
            <a:off x="6096000" y="2919674"/>
            <a:ext cx="2598064"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17" name="Text Placeholder 8">
            <a:extLst>
              <a:ext uri="{FF2B5EF4-FFF2-40B4-BE49-F238E27FC236}">
                <a16:creationId xmlns:a16="http://schemas.microsoft.com/office/drawing/2014/main" id="{8C4FF38E-11F0-4D37-BC05-671D606F912C}"/>
              </a:ext>
            </a:extLst>
          </p:cNvPr>
          <p:cNvSpPr>
            <a:spLocks noGrp="1"/>
          </p:cNvSpPr>
          <p:nvPr>
            <p:ph type="body" sz="quarter" idx="17" hasCustomPrompt="1"/>
          </p:nvPr>
        </p:nvSpPr>
        <p:spPr>
          <a:xfrm>
            <a:off x="6096000" y="3881318"/>
            <a:ext cx="2598064" cy="2475031"/>
          </a:xfrm>
          <a:prstGeom prst="rect">
            <a:avLst/>
          </a:prstGeom>
        </p:spPr>
        <p:txBody>
          <a:bodyPr vert="horz" lIns="91440" tIns="45720" rIns="91440" bIns="45720" rtlCol="0">
            <a:noAutofit/>
          </a:bodyPr>
          <a:lstStyle>
            <a:lvl1pPr>
              <a:defRPr lang="en-US" sz="1300" dirty="0">
                <a:ea typeface="Arial" panose="020B0604020202020204" pitchFamily="34" charset="0"/>
              </a:defRPr>
            </a:lvl1pPr>
          </a:lstStyle>
          <a:p>
            <a:pPr marL="182880" lvl="0" indent="-182880">
              <a:lnSpc>
                <a:spcPct val="114000"/>
              </a:lnSpc>
              <a:spcBef>
                <a:spcPts val="0"/>
              </a:spcBef>
              <a:spcAft>
                <a:spcPts val="800"/>
              </a:spcAft>
            </a:pPr>
            <a:r>
              <a:rPr lang="en-US" dirty="0"/>
              <a:t>Add text here</a:t>
            </a:r>
          </a:p>
        </p:txBody>
      </p:sp>
      <p:pic>
        <p:nvPicPr>
          <p:cNvPr id="18" name="Picture 17">
            <a:extLst>
              <a:ext uri="{FF2B5EF4-FFF2-40B4-BE49-F238E27FC236}">
                <a16:creationId xmlns:a16="http://schemas.microsoft.com/office/drawing/2014/main" id="{5F7A492B-D455-4709-A23D-C34CD3458605}"/>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9688166" y="3602506"/>
            <a:ext cx="941605" cy="278813"/>
          </a:xfrm>
          <a:prstGeom prst="rect">
            <a:avLst/>
          </a:prstGeom>
        </p:spPr>
      </p:pic>
      <p:sp>
        <p:nvSpPr>
          <p:cNvPr id="19" name="Text Placeholder 3">
            <a:extLst>
              <a:ext uri="{FF2B5EF4-FFF2-40B4-BE49-F238E27FC236}">
                <a16:creationId xmlns:a16="http://schemas.microsoft.com/office/drawing/2014/main" id="{1966B788-445C-419F-A546-FE164EB394E4}"/>
              </a:ext>
            </a:extLst>
          </p:cNvPr>
          <p:cNvSpPr>
            <a:spLocks noGrp="1"/>
          </p:cNvSpPr>
          <p:nvPr>
            <p:ph type="body" sz="quarter" idx="18" hasCustomPrompt="1"/>
          </p:nvPr>
        </p:nvSpPr>
        <p:spPr>
          <a:xfrm>
            <a:off x="8859935" y="2919674"/>
            <a:ext cx="2804415"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0" name="Text Placeholder 8">
            <a:extLst>
              <a:ext uri="{FF2B5EF4-FFF2-40B4-BE49-F238E27FC236}">
                <a16:creationId xmlns:a16="http://schemas.microsoft.com/office/drawing/2014/main" id="{945D6A21-D78E-48C4-B21B-CD57177288DB}"/>
              </a:ext>
            </a:extLst>
          </p:cNvPr>
          <p:cNvSpPr>
            <a:spLocks noGrp="1"/>
          </p:cNvSpPr>
          <p:nvPr>
            <p:ph type="body" sz="quarter" idx="19" hasCustomPrompt="1"/>
          </p:nvPr>
        </p:nvSpPr>
        <p:spPr>
          <a:xfrm>
            <a:off x="8859935" y="3881318"/>
            <a:ext cx="2804415" cy="2475031"/>
          </a:xfrm>
          <a:prstGeom prst="rect">
            <a:avLst/>
          </a:prstGeom>
        </p:spPr>
        <p:txBody>
          <a:bodyPr vert="horz" lIns="91440" tIns="45720" rIns="91440" bIns="45720" rtlCol="0">
            <a:noAutofit/>
          </a:bodyPr>
          <a:lstStyle>
            <a:lvl1pPr>
              <a:defRPr lang="en-US" sz="1300" dirty="0">
                <a:ea typeface="Arial" panose="020B0604020202020204" pitchFamily="34" charset="0"/>
              </a:defRPr>
            </a:lvl1pPr>
          </a:lstStyle>
          <a:p>
            <a:pPr marL="182880" lvl="0" indent="-182880">
              <a:lnSpc>
                <a:spcPct val="114000"/>
              </a:lnSpc>
              <a:spcBef>
                <a:spcPts val="0"/>
              </a:spcBef>
              <a:spcAft>
                <a:spcPts val="800"/>
              </a:spcAft>
            </a:pPr>
            <a:r>
              <a:rPr lang="en-US" dirty="0"/>
              <a:t>Add text here</a:t>
            </a:r>
          </a:p>
        </p:txBody>
      </p:sp>
      <p:sp>
        <p:nvSpPr>
          <p:cNvPr id="21" name="Oval 20">
            <a:extLst>
              <a:ext uri="{FF2B5EF4-FFF2-40B4-BE49-F238E27FC236}">
                <a16:creationId xmlns:a16="http://schemas.microsoft.com/office/drawing/2014/main" id="{E1486422-84F0-4E47-9669-6A6DFD168306}"/>
              </a:ext>
            </a:extLst>
          </p:cNvPr>
          <p:cNvSpPr/>
          <p:nvPr/>
        </p:nvSpPr>
        <p:spPr>
          <a:xfrm>
            <a:off x="1254804" y="1526607"/>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2" name="Oval 21">
            <a:extLst>
              <a:ext uri="{FF2B5EF4-FFF2-40B4-BE49-F238E27FC236}">
                <a16:creationId xmlns:a16="http://schemas.microsoft.com/office/drawing/2014/main" id="{5D3F05AC-1116-4EB5-B9B3-080D114C8421}"/>
              </a:ext>
            </a:extLst>
          </p:cNvPr>
          <p:cNvSpPr/>
          <p:nvPr/>
        </p:nvSpPr>
        <p:spPr>
          <a:xfrm>
            <a:off x="3968424" y="1526607"/>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3" name="Oval 22">
            <a:extLst>
              <a:ext uri="{FF2B5EF4-FFF2-40B4-BE49-F238E27FC236}">
                <a16:creationId xmlns:a16="http://schemas.microsoft.com/office/drawing/2014/main" id="{CD9C039C-37BA-480D-BACE-FE71798D4FBF}"/>
              </a:ext>
            </a:extLst>
          </p:cNvPr>
          <p:cNvSpPr/>
          <p:nvPr/>
        </p:nvSpPr>
        <p:spPr>
          <a:xfrm>
            <a:off x="6732092" y="1526607"/>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4" name="Oval 23">
            <a:extLst>
              <a:ext uri="{FF2B5EF4-FFF2-40B4-BE49-F238E27FC236}">
                <a16:creationId xmlns:a16="http://schemas.microsoft.com/office/drawing/2014/main" id="{C705FDDE-12D5-4853-AD3F-FF02C0B1BE98}"/>
              </a:ext>
            </a:extLst>
          </p:cNvPr>
          <p:cNvSpPr/>
          <p:nvPr/>
        </p:nvSpPr>
        <p:spPr>
          <a:xfrm>
            <a:off x="9496028" y="1526607"/>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6" name="Text Placeholder 19">
            <a:extLst>
              <a:ext uri="{FF2B5EF4-FFF2-40B4-BE49-F238E27FC236}">
                <a16:creationId xmlns:a16="http://schemas.microsoft.com/office/drawing/2014/main" id="{6147E9A0-99C4-43BC-9734-5CC43E327467}"/>
              </a:ext>
            </a:extLst>
          </p:cNvPr>
          <p:cNvSpPr>
            <a:spLocks noGrp="1"/>
          </p:cNvSpPr>
          <p:nvPr>
            <p:ph type="body" sz="quarter" idx="20"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Tree>
    <p:extLst>
      <p:ext uri="{BB962C8B-B14F-4D97-AF65-F5344CB8AC3E}">
        <p14:creationId xmlns:p14="http://schemas.microsoft.com/office/powerpoint/2010/main" val="24749350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 3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5A8A-38E1-4A56-A8B7-68010049677A}"/>
              </a:ext>
            </a:extLst>
          </p:cNvPr>
          <p:cNvSpPr>
            <a:spLocks noGrp="1"/>
          </p:cNvSpPr>
          <p:nvPr>
            <p:ph type="title" hasCustomPrompt="1"/>
          </p:nvPr>
        </p:nvSpPr>
        <p:spPr/>
        <p:txBody>
          <a:bodyPr>
            <a:noAutofit/>
          </a:bodyPr>
          <a:lstStyle>
            <a:lvl1pPr>
              <a:defRPr/>
            </a:lvl1pPr>
          </a:lstStyle>
          <a:p>
            <a:r>
              <a:rPr lang="en-US" dirty="0"/>
              <a:t>Click to edit title</a:t>
            </a:r>
          </a:p>
        </p:txBody>
      </p:sp>
      <p:sp>
        <p:nvSpPr>
          <p:cNvPr id="6" name="Slide Number Placeholder 5">
            <a:extLst>
              <a:ext uri="{FF2B5EF4-FFF2-40B4-BE49-F238E27FC236}">
                <a16:creationId xmlns:a16="http://schemas.microsoft.com/office/drawing/2014/main" id="{6D496D87-42EF-46F4-931F-9D999C35CE72}"/>
              </a:ext>
            </a:extLst>
          </p:cNvPr>
          <p:cNvSpPr>
            <a:spLocks noGrp="1"/>
          </p:cNvSpPr>
          <p:nvPr>
            <p:ph type="sldNum" sz="quarter" idx="10"/>
          </p:nvPr>
        </p:nvSpPr>
        <p:spPr/>
        <p:txBody>
          <a:bodyPr/>
          <a:lstStyle/>
          <a:p>
            <a:fld id="{71D586D2-677B-458F-B417-DB589973A882}" type="slidenum">
              <a:rPr lang="en-US" smtClean="0"/>
              <a:pPr/>
              <a:t>‹#›</a:t>
            </a:fld>
            <a:endParaRPr lang="en-US" dirty="0"/>
          </a:p>
        </p:txBody>
      </p:sp>
      <p:pic>
        <p:nvPicPr>
          <p:cNvPr id="8" name="Picture 7" descr="001">
            <a:extLst>
              <a:ext uri="{FF2B5EF4-FFF2-40B4-BE49-F238E27FC236}">
                <a16:creationId xmlns:a16="http://schemas.microsoft.com/office/drawing/2014/main" id="{1740F83C-51D3-4F3A-A88E-159CF30BCB26}"/>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pic>
        <p:nvPicPr>
          <p:cNvPr id="12" name="Picture 11">
            <a:extLst>
              <a:ext uri="{FF2B5EF4-FFF2-40B4-BE49-F238E27FC236}">
                <a16:creationId xmlns:a16="http://schemas.microsoft.com/office/drawing/2014/main" id="{CF71E57F-A5A2-4D93-B9E1-169DA706D0F3}"/>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2173645" y="4111832"/>
            <a:ext cx="941605" cy="278813"/>
          </a:xfrm>
          <a:prstGeom prst="rect">
            <a:avLst/>
          </a:prstGeom>
        </p:spPr>
      </p:pic>
      <p:sp>
        <p:nvSpPr>
          <p:cNvPr id="13" name="Text Placeholder 3">
            <a:extLst>
              <a:ext uri="{FF2B5EF4-FFF2-40B4-BE49-F238E27FC236}">
                <a16:creationId xmlns:a16="http://schemas.microsoft.com/office/drawing/2014/main" id="{522E8B02-68ED-4079-AF12-52E4DCB90664}"/>
              </a:ext>
            </a:extLst>
          </p:cNvPr>
          <p:cNvSpPr>
            <a:spLocks noGrp="1"/>
          </p:cNvSpPr>
          <p:nvPr>
            <p:ph type="body" sz="quarter" idx="14" hasCustomPrompt="1"/>
          </p:nvPr>
        </p:nvSpPr>
        <p:spPr>
          <a:xfrm>
            <a:off x="908683" y="3481550"/>
            <a:ext cx="3471528"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pic>
        <p:nvPicPr>
          <p:cNvPr id="15" name="Picture 14">
            <a:extLst>
              <a:ext uri="{FF2B5EF4-FFF2-40B4-BE49-F238E27FC236}">
                <a16:creationId xmlns:a16="http://schemas.microsoft.com/office/drawing/2014/main" id="{34A1875E-E16D-4C59-9705-4F2DA8CE558F}"/>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5762180" y="4111832"/>
            <a:ext cx="941605" cy="278813"/>
          </a:xfrm>
          <a:prstGeom prst="rect">
            <a:avLst/>
          </a:prstGeom>
        </p:spPr>
      </p:pic>
      <p:sp>
        <p:nvSpPr>
          <p:cNvPr id="16" name="Text Placeholder 3">
            <a:extLst>
              <a:ext uri="{FF2B5EF4-FFF2-40B4-BE49-F238E27FC236}">
                <a16:creationId xmlns:a16="http://schemas.microsoft.com/office/drawing/2014/main" id="{3BDCCA62-925D-4786-B0F9-38CA4123D4BC}"/>
              </a:ext>
            </a:extLst>
          </p:cNvPr>
          <p:cNvSpPr>
            <a:spLocks noGrp="1"/>
          </p:cNvSpPr>
          <p:nvPr>
            <p:ph type="body" sz="quarter" idx="16" hasCustomPrompt="1"/>
          </p:nvPr>
        </p:nvSpPr>
        <p:spPr>
          <a:xfrm>
            <a:off x="4497218" y="3481550"/>
            <a:ext cx="3471528"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pic>
        <p:nvPicPr>
          <p:cNvPr id="18" name="Picture 17">
            <a:extLst>
              <a:ext uri="{FF2B5EF4-FFF2-40B4-BE49-F238E27FC236}">
                <a16:creationId xmlns:a16="http://schemas.microsoft.com/office/drawing/2014/main" id="{5F7A492B-D455-4709-A23D-C34CD3458605}"/>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9354791" y="4111832"/>
            <a:ext cx="941605" cy="278813"/>
          </a:xfrm>
          <a:prstGeom prst="rect">
            <a:avLst/>
          </a:prstGeom>
        </p:spPr>
      </p:pic>
      <p:sp>
        <p:nvSpPr>
          <p:cNvPr id="19" name="Text Placeholder 3">
            <a:extLst>
              <a:ext uri="{FF2B5EF4-FFF2-40B4-BE49-F238E27FC236}">
                <a16:creationId xmlns:a16="http://schemas.microsoft.com/office/drawing/2014/main" id="{1966B788-445C-419F-A546-FE164EB394E4}"/>
              </a:ext>
            </a:extLst>
          </p:cNvPr>
          <p:cNvSpPr>
            <a:spLocks noGrp="1"/>
          </p:cNvSpPr>
          <p:nvPr>
            <p:ph type="body" sz="quarter" idx="18" hasCustomPrompt="1"/>
          </p:nvPr>
        </p:nvSpPr>
        <p:spPr>
          <a:xfrm>
            <a:off x="8089829" y="3481550"/>
            <a:ext cx="3471528"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2" name="Oval 21">
            <a:extLst>
              <a:ext uri="{FF2B5EF4-FFF2-40B4-BE49-F238E27FC236}">
                <a16:creationId xmlns:a16="http://schemas.microsoft.com/office/drawing/2014/main" id="{5D3F05AC-1116-4EB5-B9B3-080D114C8421}"/>
              </a:ext>
            </a:extLst>
          </p:cNvPr>
          <p:cNvSpPr/>
          <p:nvPr/>
        </p:nvSpPr>
        <p:spPr>
          <a:xfrm>
            <a:off x="1981507" y="2099305"/>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3" name="Oval 22">
            <a:extLst>
              <a:ext uri="{FF2B5EF4-FFF2-40B4-BE49-F238E27FC236}">
                <a16:creationId xmlns:a16="http://schemas.microsoft.com/office/drawing/2014/main" id="{CD9C039C-37BA-480D-BACE-FE71798D4FBF}"/>
              </a:ext>
            </a:extLst>
          </p:cNvPr>
          <p:cNvSpPr/>
          <p:nvPr/>
        </p:nvSpPr>
        <p:spPr>
          <a:xfrm>
            <a:off x="5570042" y="2099305"/>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4" name="Oval 23">
            <a:extLst>
              <a:ext uri="{FF2B5EF4-FFF2-40B4-BE49-F238E27FC236}">
                <a16:creationId xmlns:a16="http://schemas.microsoft.com/office/drawing/2014/main" id="{C705FDDE-12D5-4853-AD3F-FF02C0B1BE98}"/>
              </a:ext>
            </a:extLst>
          </p:cNvPr>
          <p:cNvSpPr/>
          <p:nvPr/>
        </p:nvSpPr>
        <p:spPr>
          <a:xfrm>
            <a:off x="9162653" y="2099305"/>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5" name="Text Placeholder 19">
            <a:extLst>
              <a:ext uri="{FF2B5EF4-FFF2-40B4-BE49-F238E27FC236}">
                <a16:creationId xmlns:a16="http://schemas.microsoft.com/office/drawing/2014/main" id="{154A4791-85BF-4D46-8851-2EB921701B49}"/>
              </a:ext>
            </a:extLst>
          </p:cNvPr>
          <p:cNvSpPr>
            <a:spLocks noGrp="1"/>
          </p:cNvSpPr>
          <p:nvPr>
            <p:ph type="body" sz="quarter" idx="20"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
        <p:nvSpPr>
          <p:cNvPr id="21" name="Text Placeholder 8">
            <a:extLst>
              <a:ext uri="{FF2B5EF4-FFF2-40B4-BE49-F238E27FC236}">
                <a16:creationId xmlns:a16="http://schemas.microsoft.com/office/drawing/2014/main" id="{D0D9D5F6-19F2-4689-BBBB-0C6E7D43A08E}"/>
              </a:ext>
            </a:extLst>
          </p:cNvPr>
          <p:cNvSpPr>
            <a:spLocks noGrp="1"/>
          </p:cNvSpPr>
          <p:nvPr>
            <p:ph type="body" sz="quarter" idx="13" hasCustomPrompt="1"/>
          </p:nvPr>
        </p:nvSpPr>
        <p:spPr>
          <a:xfrm>
            <a:off x="905589" y="4390645"/>
            <a:ext cx="3470545" cy="1872560"/>
          </a:xfrm>
          <a:prstGeom prst="rect">
            <a:avLst/>
          </a:prstGeom>
        </p:spPr>
        <p:txBody>
          <a:bodyPr vert="horz" lIns="91440" tIns="45720" rIns="91440" bIns="45720" rtlCol="0" anchor="t">
            <a:noAutofit/>
          </a:bodyPr>
          <a:lstStyle>
            <a:lvl1pPr marL="0" indent="0" algn="ctr">
              <a:buFont typeface="Arial" panose="020B0604020202020204" pitchFamily="34" charset="0"/>
              <a:buNone/>
              <a:defRPr lang="en-US" sz="1300" b="0" i="0" kern="1200" baseline="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marL="285750" lvl="0" indent="-285750" algn="ctr"/>
            <a:r>
              <a:rPr lang="en-US" dirty="0"/>
              <a:t>Add text here</a:t>
            </a:r>
          </a:p>
        </p:txBody>
      </p:sp>
      <p:sp>
        <p:nvSpPr>
          <p:cNvPr id="26" name="Text Placeholder 8">
            <a:extLst>
              <a:ext uri="{FF2B5EF4-FFF2-40B4-BE49-F238E27FC236}">
                <a16:creationId xmlns:a16="http://schemas.microsoft.com/office/drawing/2014/main" id="{9671748C-8E84-47C9-B6BA-A1334DEE917F}"/>
              </a:ext>
            </a:extLst>
          </p:cNvPr>
          <p:cNvSpPr>
            <a:spLocks noGrp="1"/>
          </p:cNvSpPr>
          <p:nvPr>
            <p:ph type="body" sz="quarter" idx="21" hasCustomPrompt="1"/>
          </p:nvPr>
        </p:nvSpPr>
        <p:spPr>
          <a:xfrm>
            <a:off x="4498201" y="4390645"/>
            <a:ext cx="3470545" cy="1872560"/>
          </a:xfrm>
          <a:prstGeom prst="rect">
            <a:avLst/>
          </a:prstGeom>
        </p:spPr>
        <p:txBody>
          <a:bodyPr vert="horz" lIns="91440" tIns="45720" rIns="91440" bIns="45720" rtlCol="0" anchor="t">
            <a:noAutofit/>
          </a:bodyPr>
          <a:lstStyle>
            <a:lvl1pPr marL="0" indent="0" algn="ctr">
              <a:buFont typeface="Arial" panose="020B0604020202020204" pitchFamily="34" charset="0"/>
              <a:buNone/>
              <a:defRPr lang="en-US" sz="1300" b="0" i="0" kern="1200" baseline="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marL="285750" lvl="0" indent="-285750" algn="ctr"/>
            <a:r>
              <a:rPr lang="en-US" dirty="0"/>
              <a:t>Add text here</a:t>
            </a:r>
          </a:p>
        </p:txBody>
      </p:sp>
      <p:sp>
        <p:nvSpPr>
          <p:cNvPr id="27" name="Text Placeholder 8">
            <a:extLst>
              <a:ext uri="{FF2B5EF4-FFF2-40B4-BE49-F238E27FC236}">
                <a16:creationId xmlns:a16="http://schemas.microsoft.com/office/drawing/2014/main" id="{C94B7626-490C-45F1-9308-7B096EDBE488}"/>
              </a:ext>
            </a:extLst>
          </p:cNvPr>
          <p:cNvSpPr>
            <a:spLocks noGrp="1"/>
          </p:cNvSpPr>
          <p:nvPr>
            <p:ph type="body" sz="quarter" idx="22" hasCustomPrompt="1"/>
          </p:nvPr>
        </p:nvSpPr>
        <p:spPr>
          <a:xfrm>
            <a:off x="8090812" y="4390645"/>
            <a:ext cx="3470545" cy="1872560"/>
          </a:xfrm>
          <a:prstGeom prst="rect">
            <a:avLst/>
          </a:prstGeom>
        </p:spPr>
        <p:txBody>
          <a:bodyPr vert="horz" lIns="91440" tIns="45720" rIns="91440" bIns="45720" rtlCol="0" anchor="t">
            <a:noAutofit/>
          </a:bodyPr>
          <a:lstStyle>
            <a:lvl1pPr marL="0" indent="0" algn="ctr">
              <a:buFont typeface="Arial" panose="020B0604020202020204" pitchFamily="34" charset="0"/>
              <a:buNone/>
              <a:defRPr lang="en-US" sz="1300" b="0" i="0" kern="1200" baseline="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marL="285750" lvl="0" indent="-285750" algn="ctr"/>
            <a:r>
              <a:rPr lang="en-US" dirty="0"/>
              <a:t>Add text here</a:t>
            </a:r>
          </a:p>
        </p:txBody>
      </p:sp>
    </p:spTree>
    <p:extLst>
      <p:ext uri="{BB962C8B-B14F-4D97-AF65-F5344CB8AC3E}">
        <p14:creationId xmlns:p14="http://schemas.microsoft.com/office/powerpoint/2010/main" val="24912801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 3 ICONS,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5A8A-38E1-4A56-A8B7-68010049677A}"/>
              </a:ext>
            </a:extLst>
          </p:cNvPr>
          <p:cNvSpPr>
            <a:spLocks noGrp="1"/>
          </p:cNvSpPr>
          <p:nvPr>
            <p:ph type="title" hasCustomPrompt="1"/>
          </p:nvPr>
        </p:nvSpPr>
        <p:spPr/>
        <p:txBody>
          <a:bodyPr>
            <a:noAutofit/>
          </a:bodyPr>
          <a:lstStyle>
            <a:lvl1pPr>
              <a:defRPr/>
            </a:lvl1pPr>
          </a:lstStyle>
          <a:p>
            <a:r>
              <a:rPr lang="en-US" dirty="0"/>
              <a:t>Click to edit title</a:t>
            </a:r>
          </a:p>
        </p:txBody>
      </p:sp>
      <p:sp>
        <p:nvSpPr>
          <p:cNvPr id="6" name="Slide Number Placeholder 5">
            <a:extLst>
              <a:ext uri="{FF2B5EF4-FFF2-40B4-BE49-F238E27FC236}">
                <a16:creationId xmlns:a16="http://schemas.microsoft.com/office/drawing/2014/main" id="{6D496D87-42EF-46F4-931F-9D999C35CE72}"/>
              </a:ext>
            </a:extLst>
          </p:cNvPr>
          <p:cNvSpPr>
            <a:spLocks noGrp="1"/>
          </p:cNvSpPr>
          <p:nvPr>
            <p:ph type="sldNum" sz="quarter" idx="10"/>
          </p:nvPr>
        </p:nvSpPr>
        <p:spPr/>
        <p:txBody>
          <a:bodyPr/>
          <a:lstStyle/>
          <a:p>
            <a:fld id="{71D586D2-677B-458F-B417-DB589973A882}" type="slidenum">
              <a:rPr lang="en-US" smtClean="0"/>
              <a:pPr/>
              <a:t>‹#›</a:t>
            </a:fld>
            <a:endParaRPr lang="en-US" dirty="0"/>
          </a:p>
        </p:txBody>
      </p:sp>
      <p:pic>
        <p:nvPicPr>
          <p:cNvPr id="8" name="Picture 7" descr="001">
            <a:extLst>
              <a:ext uri="{FF2B5EF4-FFF2-40B4-BE49-F238E27FC236}">
                <a16:creationId xmlns:a16="http://schemas.microsoft.com/office/drawing/2014/main" id="{1740F83C-51D3-4F3A-A88E-159CF30BCB26}"/>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pic>
        <p:nvPicPr>
          <p:cNvPr id="12" name="Picture 11">
            <a:extLst>
              <a:ext uri="{FF2B5EF4-FFF2-40B4-BE49-F238E27FC236}">
                <a16:creationId xmlns:a16="http://schemas.microsoft.com/office/drawing/2014/main" id="{CF71E57F-A5A2-4D93-B9E1-169DA706D0F3}"/>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2173645" y="3609296"/>
            <a:ext cx="941605" cy="278813"/>
          </a:xfrm>
          <a:prstGeom prst="rect">
            <a:avLst/>
          </a:prstGeom>
        </p:spPr>
      </p:pic>
      <p:sp>
        <p:nvSpPr>
          <p:cNvPr id="13" name="Text Placeholder 3">
            <a:extLst>
              <a:ext uri="{FF2B5EF4-FFF2-40B4-BE49-F238E27FC236}">
                <a16:creationId xmlns:a16="http://schemas.microsoft.com/office/drawing/2014/main" id="{522E8B02-68ED-4079-AF12-52E4DCB90664}"/>
              </a:ext>
            </a:extLst>
          </p:cNvPr>
          <p:cNvSpPr>
            <a:spLocks noGrp="1"/>
          </p:cNvSpPr>
          <p:nvPr>
            <p:ph type="body" sz="quarter" idx="14" hasCustomPrompt="1"/>
          </p:nvPr>
        </p:nvSpPr>
        <p:spPr>
          <a:xfrm>
            <a:off x="908683" y="2968504"/>
            <a:ext cx="3471528"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14" name="Text Placeholder 8">
            <a:extLst>
              <a:ext uri="{FF2B5EF4-FFF2-40B4-BE49-F238E27FC236}">
                <a16:creationId xmlns:a16="http://schemas.microsoft.com/office/drawing/2014/main" id="{63ACBB0E-3150-4E85-A757-9004B181DCD2}"/>
              </a:ext>
            </a:extLst>
          </p:cNvPr>
          <p:cNvSpPr>
            <a:spLocks noGrp="1"/>
          </p:cNvSpPr>
          <p:nvPr>
            <p:ph type="body" sz="quarter" idx="15" hasCustomPrompt="1"/>
          </p:nvPr>
        </p:nvSpPr>
        <p:spPr>
          <a:xfrm>
            <a:off x="908683" y="3888108"/>
            <a:ext cx="3471528" cy="2468241"/>
          </a:xfrm>
          <a:prstGeom prst="rect">
            <a:avLst/>
          </a:prstGeom>
        </p:spPr>
        <p:txBody>
          <a:bodyPr>
            <a:noAutofit/>
          </a:bodyPr>
          <a:lstStyle>
            <a:lvl1pPr marL="182880" indent="-182880" algn="l">
              <a:lnSpc>
                <a:spcPct val="114000"/>
              </a:lnSpc>
              <a:spcBef>
                <a:spcPts val="0"/>
              </a:spcBef>
              <a:spcAft>
                <a:spcPts val="800"/>
              </a:spcAft>
              <a:buFont typeface="Arial" panose="020B0604020202020204" pitchFamily="34" charset="0"/>
              <a:buChar char="•"/>
              <a:defRPr sz="1300" b="0" i="0" baseline="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Add text here</a:t>
            </a:r>
          </a:p>
        </p:txBody>
      </p:sp>
      <p:pic>
        <p:nvPicPr>
          <p:cNvPr id="15" name="Picture 14">
            <a:extLst>
              <a:ext uri="{FF2B5EF4-FFF2-40B4-BE49-F238E27FC236}">
                <a16:creationId xmlns:a16="http://schemas.microsoft.com/office/drawing/2014/main" id="{34A1875E-E16D-4C59-9705-4F2DA8CE558F}"/>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5762180" y="3609296"/>
            <a:ext cx="941605" cy="278813"/>
          </a:xfrm>
          <a:prstGeom prst="rect">
            <a:avLst/>
          </a:prstGeom>
        </p:spPr>
      </p:pic>
      <p:sp>
        <p:nvSpPr>
          <p:cNvPr id="16" name="Text Placeholder 3">
            <a:extLst>
              <a:ext uri="{FF2B5EF4-FFF2-40B4-BE49-F238E27FC236}">
                <a16:creationId xmlns:a16="http://schemas.microsoft.com/office/drawing/2014/main" id="{3BDCCA62-925D-4786-B0F9-38CA4123D4BC}"/>
              </a:ext>
            </a:extLst>
          </p:cNvPr>
          <p:cNvSpPr>
            <a:spLocks noGrp="1"/>
          </p:cNvSpPr>
          <p:nvPr>
            <p:ph type="body" sz="quarter" idx="16" hasCustomPrompt="1"/>
          </p:nvPr>
        </p:nvSpPr>
        <p:spPr>
          <a:xfrm>
            <a:off x="4497218" y="2968504"/>
            <a:ext cx="3471528"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17" name="Text Placeholder 8">
            <a:extLst>
              <a:ext uri="{FF2B5EF4-FFF2-40B4-BE49-F238E27FC236}">
                <a16:creationId xmlns:a16="http://schemas.microsoft.com/office/drawing/2014/main" id="{8C4FF38E-11F0-4D37-BC05-671D606F912C}"/>
              </a:ext>
            </a:extLst>
          </p:cNvPr>
          <p:cNvSpPr>
            <a:spLocks noGrp="1"/>
          </p:cNvSpPr>
          <p:nvPr>
            <p:ph type="body" sz="quarter" idx="17" hasCustomPrompt="1"/>
          </p:nvPr>
        </p:nvSpPr>
        <p:spPr>
          <a:xfrm>
            <a:off x="4497218" y="3888108"/>
            <a:ext cx="3501154" cy="2468241"/>
          </a:xfrm>
          <a:prstGeom prst="rect">
            <a:avLst/>
          </a:prstGeom>
        </p:spPr>
        <p:txBody>
          <a:bodyPr vert="horz" lIns="91440" tIns="45720" rIns="91440" bIns="45720" rtlCol="0">
            <a:noAutofit/>
          </a:bodyPr>
          <a:lstStyle>
            <a:lvl1pPr>
              <a:defRPr lang="en-US" sz="1300" dirty="0">
                <a:ea typeface="Arial" panose="020B0604020202020204" pitchFamily="34" charset="0"/>
              </a:defRPr>
            </a:lvl1pPr>
          </a:lstStyle>
          <a:p>
            <a:pPr marL="182880" lvl="0" indent="-182880">
              <a:lnSpc>
                <a:spcPct val="114000"/>
              </a:lnSpc>
              <a:spcBef>
                <a:spcPts val="0"/>
              </a:spcBef>
              <a:spcAft>
                <a:spcPts val="800"/>
              </a:spcAft>
            </a:pPr>
            <a:r>
              <a:rPr lang="en-US" dirty="0"/>
              <a:t>Add text here</a:t>
            </a:r>
          </a:p>
        </p:txBody>
      </p:sp>
      <p:pic>
        <p:nvPicPr>
          <p:cNvPr id="18" name="Picture 17">
            <a:extLst>
              <a:ext uri="{FF2B5EF4-FFF2-40B4-BE49-F238E27FC236}">
                <a16:creationId xmlns:a16="http://schemas.microsoft.com/office/drawing/2014/main" id="{5F7A492B-D455-4709-A23D-C34CD3458605}"/>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9354791" y="3609296"/>
            <a:ext cx="941605" cy="278813"/>
          </a:xfrm>
          <a:prstGeom prst="rect">
            <a:avLst/>
          </a:prstGeom>
        </p:spPr>
      </p:pic>
      <p:sp>
        <p:nvSpPr>
          <p:cNvPr id="19" name="Text Placeholder 3">
            <a:extLst>
              <a:ext uri="{FF2B5EF4-FFF2-40B4-BE49-F238E27FC236}">
                <a16:creationId xmlns:a16="http://schemas.microsoft.com/office/drawing/2014/main" id="{1966B788-445C-419F-A546-FE164EB394E4}"/>
              </a:ext>
            </a:extLst>
          </p:cNvPr>
          <p:cNvSpPr>
            <a:spLocks noGrp="1"/>
          </p:cNvSpPr>
          <p:nvPr>
            <p:ph type="body" sz="quarter" idx="18" hasCustomPrompt="1"/>
          </p:nvPr>
        </p:nvSpPr>
        <p:spPr>
          <a:xfrm>
            <a:off x="8089829" y="2968504"/>
            <a:ext cx="3574522"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0" name="Text Placeholder 8">
            <a:extLst>
              <a:ext uri="{FF2B5EF4-FFF2-40B4-BE49-F238E27FC236}">
                <a16:creationId xmlns:a16="http://schemas.microsoft.com/office/drawing/2014/main" id="{945D6A21-D78E-48C4-B21B-CD57177288DB}"/>
              </a:ext>
            </a:extLst>
          </p:cNvPr>
          <p:cNvSpPr>
            <a:spLocks noGrp="1"/>
          </p:cNvSpPr>
          <p:nvPr>
            <p:ph type="body" sz="quarter" idx="19" hasCustomPrompt="1"/>
          </p:nvPr>
        </p:nvSpPr>
        <p:spPr>
          <a:xfrm>
            <a:off x="8089829" y="3888108"/>
            <a:ext cx="3574522" cy="2468241"/>
          </a:xfrm>
          <a:prstGeom prst="rect">
            <a:avLst/>
          </a:prstGeom>
        </p:spPr>
        <p:txBody>
          <a:bodyPr vert="horz" lIns="91440" tIns="45720" rIns="91440" bIns="45720" rtlCol="0">
            <a:noAutofit/>
          </a:bodyPr>
          <a:lstStyle>
            <a:lvl1pPr>
              <a:defRPr lang="en-US" sz="1300" dirty="0">
                <a:ea typeface="Arial" panose="020B0604020202020204" pitchFamily="34" charset="0"/>
              </a:defRPr>
            </a:lvl1pPr>
          </a:lstStyle>
          <a:p>
            <a:pPr marL="182880" lvl="0" indent="-182880">
              <a:lnSpc>
                <a:spcPct val="114000"/>
              </a:lnSpc>
              <a:spcBef>
                <a:spcPts val="0"/>
              </a:spcBef>
              <a:spcAft>
                <a:spcPts val="800"/>
              </a:spcAft>
            </a:pPr>
            <a:r>
              <a:rPr lang="en-US" dirty="0"/>
              <a:t>Add text here</a:t>
            </a:r>
          </a:p>
        </p:txBody>
      </p:sp>
      <p:sp>
        <p:nvSpPr>
          <p:cNvPr id="22" name="Oval 21">
            <a:extLst>
              <a:ext uri="{FF2B5EF4-FFF2-40B4-BE49-F238E27FC236}">
                <a16:creationId xmlns:a16="http://schemas.microsoft.com/office/drawing/2014/main" id="{5D3F05AC-1116-4EB5-B9B3-080D114C8421}"/>
              </a:ext>
            </a:extLst>
          </p:cNvPr>
          <p:cNvSpPr/>
          <p:nvPr/>
        </p:nvSpPr>
        <p:spPr>
          <a:xfrm>
            <a:off x="1981507" y="1526606"/>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3" name="Oval 22">
            <a:extLst>
              <a:ext uri="{FF2B5EF4-FFF2-40B4-BE49-F238E27FC236}">
                <a16:creationId xmlns:a16="http://schemas.microsoft.com/office/drawing/2014/main" id="{CD9C039C-37BA-480D-BACE-FE71798D4FBF}"/>
              </a:ext>
            </a:extLst>
          </p:cNvPr>
          <p:cNvSpPr/>
          <p:nvPr/>
        </p:nvSpPr>
        <p:spPr>
          <a:xfrm>
            <a:off x="5570042" y="1526606"/>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4" name="Oval 23">
            <a:extLst>
              <a:ext uri="{FF2B5EF4-FFF2-40B4-BE49-F238E27FC236}">
                <a16:creationId xmlns:a16="http://schemas.microsoft.com/office/drawing/2014/main" id="{C705FDDE-12D5-4853-AD3F-FF02C0B1BE98}"/>
              </a:ext>
            </a:extLst>
          </p:cNvPr>
          <p:cNvSpPr/>
          <p:nvPr/>
        </p:nvSpPr>
        <p:spPr>
          <a:xfrm>
            <a:off x="9162653" y="1526606"/>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5" name="Text Placeholder 19">
            <a:extLst>
              <a:ext uri="{FF2B5EF4-FFF2-40B4-BE49-F238E27FC236}">
                <a16:creationId xmlns:a16="http://schemas.microsoft.com/office/drawing/2014/main" id="{716A63EA-99A2-4BA0-B324-755C8C017F88}"/>
              </a:ext>
            </a:extLst>
          </p:cNvPr>
          <p:cNvSpPr>
            <a:spLocks noGrp="1"/>
          </p:cNvSpPr>
          <p:nvPr>
            <p:ph type="body" sz="quarter" idx="20"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Tree>
    <p:extLst>
      <p:ext uri="{BB962C8B-B14F-4D97-AF65-F5344CB8AC3E}">
        <p14:creationId xmlns:p14="http://schemas.microsoft.com/office/powerpoint/2010/main" val="3088819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 No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A30DB-0C12-4E6D-8879-583FF19857A5}"/>
              </a:ext>
            </a:extLst>
          </p:cNvPr>
          <p:cNvSpPr>
            <a:spLocks noGrp="1"/>
          </p:cNvSpPr>
          <p:nvPr>
            <p:ph type="title" hasCustomPrompt="1"/>
          </p:nvPr>
        </p:nvSpPr>
        <p:spPr>
          <a:xfrm>
            <a:off x="5553075" y="594795"/>
            <a:ext cx="6006501" cy="808067"/>
          </a:xfrm>
        </p:spPr>
        <p:txBody>
          <a:bodyPr/>
          <a:lstStyle>
            <a:lvl1pPr>
              <a:defRPr/>
            </a:lvl1pPr>
          </a:lstStyle>
          <a:p>
            <a:r>
              <a:rPr lang="en-US" dirty="0"/>
              <a:t>Agenda</a:t>
            </a:r>
          </a:p>
        </p:txBody>
      </p:sp>
      <p:pic>
        <p:nvPicPr>
          <p:cNvPr id="4" name="Picture 3" descr="001">
            <a:extLst>
              <a:ext uri="{FF2B5EF4-FFF2-40B4-BE49-F238E27FC236}">
                <a16:creationId xmlns:a16="http://schemas.microsoft.com/office/drawing/2014/main" id="{2E22136B-8A90-4A10-AB91-760BD9953CB0}"/>
              </a:ext>
            </a:extLst>
          </p:cNvPr>
          <p:cNvPicPr>
            <a:picLocks noChangeAspect="1"/>
          </p:cNvPicPr>
          <p:nvPr/>
        </p:nvPicPr>
        <p:blipFill>
          <a:blip r:embed="rId2"/>
          <a:stretch>
            <a:fillRect/>
          </a:stretch>
        </p:blipFill>
        <p:spPr>
          <a:xfrm>
            <a:off x="4871555" y="635927"/>
            <a:ext cx="604704" cy="279044"/>
          </a:xfrm>
          <a:prstGeom prst="rect">
            <a:avLst/>
          </a:prstGeom>
          <a:noFill/>
          <a:ln w="9525">
            <a:noFill/>
          </a:ln>
        </p:spPr>
      </p:pic>
      <p:sp>
        <p:nvSpPr>
          <p:cNvPr id="5" name="Rectangle 4">
            <a:extLst>
              <a:ext uri="{FF2B5EF4-FFF2-40B4-BE49-F238E27FC236}">
                <a16:creationId xmlns:a16="http://schemas.microsoft.com/office/drawing/2014/main" id="{3A24B79E-9414-49C2-B89A-023E54B4DDB8}"/>
              </a:ext>
            </a:extLst>
          </p:cNvPr>
          <p:cNvSpPr/>
          <p:nvPr/>
        </p:nvSpPr>
        <p:spPr>
          <a:xfrm>
            <a:off x="1" y="1"/>
            <a:ext cx="4667251" cy="6858000"/>
          </a:xfrm>
          <a:prstGeom prst="rect">
            <a:avLst/>
          </a:prstGeom>
          <a:solidFill>
            <a:srgbClr val="005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6098B241-A5CE-4FD6-A915-2B8B03DCEA35}"/>
              </a:ext>
            </a:extLst>
          </p:cNvPr>
          <p:cNvSpPr>
            <a:spLocks noGrp="1"/>
          </p:cNvSpPr>
          <p:nvPr>
            <p:ph type="body" sz="quarter" idx="11" hasCustomPrompt="1"/>
          </p:nvPr>
        </p:nvSpPr>
        <p:spPr>
          <a:xfrm>
            <a:off x="5553075" y="1469178"/>
            <a:ext cx="6007100" cy="4953000"/>
          </a:xfrm>
          <a:prstGeom prst="rect">
            <a:avLst/>
          </a:prstGeom>
        </p:spPr>
        <p:txBody>
          <a:bodyPr>
            <a:noAutofit/>
          </a:bodyPr>
          <a:lstStyle>
            <a:lvl1pPr>
              <a:spcBef>
                <a:spcPts val="1600"/>
              </a:spcBef>
              <a:defRPr>
                <a:solidFill>
                  <a:schemeClr val="accent5"/>
                </a:solidFill>
              </a:defRPr>
            </a:lvl1pPr>
          </a:lstStyle>
          <a:p>
            <a:pPr lvl="0"/>
            <a:r>
              <a:rPr lang="en-US" dirty="0"/>
              <a:t>Section Title 1</a:t>
            </a:r>
          </a:p>
          <a:p>
            <a:pPr lvl="0"/>
            <a:r>
              <a:rPr lang="en-US" dirty="0"/>
              <a:t>Section Title 2</a:t>
            </a:r>
          </a:p>
          <a:p>
            <a:pPr lvl="0"/>
            <a:r>
              <a:rPr lang="en-US" dirty="0"/>
              <a:t>Section Title 3</a:t>
            </a:r>
          </a:p>
          <a:p>
            <a:pPr lvl="0"/>
            <a:r>
              <a:rPr lang="en-US" dirty="0"/>
              <a:t>Section Title 4</a:t>
            </a:r>
          </a:p>
          <a:p>
            <a:pPr lvl="0"/>
            <a:r>
              <a:rPr lang="en-US" dirty="0"/>
              <a:t>Section Title 5</a:t>
            </a:r>
          </a:p>
          <a:p>
            <a:pPr lvl="0"/>
            <a:endParaRPr lang="en-US" dirty="0"/>
          </a:p>
        </p:txBody>
      </p:sp>
      <p:sp>
        <p:nvSpPr>
          <p:cNvPr id="12" name="Text Placeholder 19">
            <a:extLst>
              <a:ext uri="{FF2B5EF4-FFF2-40B4-BE49-F238E27FC236}">
                <a16:creationId xmlns:a16="http://schemas.microsoft.com/office/drawing/2014/main" id="{8970BD74-01A3-49E8-982B-E8C90663083F}"/>
              </a:ext>
            </a:extLst>
          </p:cNvPr>
          <p:cNvSpPr>
            <a:spLocks noGrp="1"/>
          </p:cNvSpPr>
          <p:nvPr>
            <p:ph type="body" sz="quarter" idx="15" hasCustomPrompt="1"/>
          </p:nvPr>
        </p:nvSpPr>
        <p:spPr>
          <a:xfrm>
            <a:off x="857246" y="1098726"/>
            <a:ext cx="3723627" cy="601323"/>
          </a:xfrm>
          <a:prstGeom prst="rect">
            <a:avLst/>
          </a:prstGeom>
        </p:spPr>
        <p:txBody>
          <a:bodyPr anchor="b">
            <a:noAutofit/>
          </a:bodyPr>
          <a:lstStyle>
            <a:lvl1pPr marL="0" indent="0">
              <a:buNone/>
              <a:defRPr sz="1600" b="1" i="0" cap="none"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Presenter 1 name</a:t>
            </a:r>
          </a:p>
        </p:txBody>
      </p:sp>
      <p:sp>
        <p:nvSpPr>
          <p:cNvPr id="13" name="Text Placeholder 22">
            <a:extLst>
              <a:ext uri="{FF2B5EF4-FFF2-40B4-BE49-F238E27FC236}">
                <a16:creationId xmlns:a16="http://schemas.microsoft.com/office/drawing/2014/main" id="{C6D27772-3D6C-47A6-9ACF-76426080992D}"/>
              </a:ext>
            </a:extLst>
          </p:cNvPr>
          <p:cNvSpPr>
            <a:spLocks noGrp="1"/>
          </p:cNvSpPr>
          <p:nvPr>
            <p:ph type="body" sz="quarter" idx="16" hasCustomPrompt="1"/>
          </p:nvPr>
        </p:nvSpPr>
        <p:spPr>
          <a:xfrm>
            <a:off x="857250" y="1659143"/>
            <a:ext cx="3723628" cy="896900"/>
          </a:xfrm>
          <a:prstGeom prst="rect">
            <a:avLst/>
          </a:prstGeom>
        </p:spPr>
        <p:txBody>
          <a:bodyPr>
            <a:noAutofit/>
          </a:bodyPr>
          <a:lstStyle>
            <a:lvl1pPr marL="0" indent="0">
              <a:lnSpc>
                <a:spcPct val="100000"/>
              </a:lnSpc>
              <a:spcBef>
                <a:spcPts val="0"/>
              </a:spcBef>
              <a:buNone/>
              <a:defRPr lang="en-US" sz="1300" b="0" i="0" baseline="0" dirty="0" smtClean="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11463" indent="0">
              <a:buNone/>
              <a:defRPr lang="en-US" b="0" i="0" dirty="0" smtClean="0">
                <a:solidFill>
                  <a:schemeClr val="bg1"/>
                </a:solidFill>
                <a:latin typeface="TT Norms" charset="0"/>
                <a:ea typeface="TT Norms" charset="0"/>
                <a:cs typeface="TT Norms" charset="0"/>
              </a:defRPr>
            </a:lvl2pPr>
            <a:lvl3pPr marL="822928" indent="0">
              <a:buNone/>
              <a:defRPr lang="en-US" b="0" i="0" dirty="0" smtClean="0">
                <a:solidFill>
                  <a:schemeClr val="bg1"/>
                </a:solidFill>
                <a:latin typeface="TT Norms" charset="0"/>
                <a:ea typeface="TT Norms" charset="0"/>
                <a:cs typeface="TT Norms" charset="0"/>
              </a:defRPr>
            </a:lvl3pPr>
            <a:lvl4pPr marL="1234391" indent="0">
              <a:buNone/>
              <a:defRPr lang="en-US" b="0" i="0" dirty="0" smtClean="0">
                <a:solidFill>
                  <a:schemeClr val="bg1"/>
                </a:solidFill>
                <a:latin typeface="TT Norms" charset="0"/>
                <a:ea typeface="TT Norms" charset="0"/>
                <a:cs typeface="TT Norms" charset="0"/>
              </a:defRPr>
            </a:lvl4pPr>
            <a:lvl5pPr marL="1645854" indent="0">
              <a:buNone/>
              <a:defRPr lang="en-US" b="0" i="0" dirty="0">
                <a:solidFill>
                  <a:schemeClr val="bg1"/>
                </a:solidFill>
                <a:latin typeface="TT Norms" charset="0"/>
                <a:ea typeface="TT Norms" charset="0"/>
                <a:cs typeface="TT Norms" charset="0"/>
              </a:defRPr>
            </a:lvl5pPr>
          </a:lstStyle>
          <a:p>
            <a:pPr lvl="0"/>
            <a:r>
              <a:rPr lang="en-US" dirty="0"/>
              <a:t>Title, Company Name</a:t>
            </a:r>
          </a:p>
        </p:txBody>
      </p:sp>
      <p:sp>
        <p:nvSpPr>
          <p:cNvPr id="14" name="Text Placeholder 19">
            <a:extLst>
              <a:ext uri="{FF2B5EF4-FFF2-40B4-BE49-F238E27FC236}">
                <a16:creationId xmlns:a16="http://schemas.microsoft.com/office/drawing/2014/main" id="{8AB36E1C-ABFA-42E0-A927-D18C580F2EB9}"/>
              </a:ext>
            </a:extLst>
          </p:cNvPr>
          <p:cNvSpPr>
            <a:spLocks noGrp="1"/>
          </p:cNvSpPr>
          <p:nvPr>
            <p:ph type="body" sz="quarter" idx="26" hasCustomPrompt="1"/>
          </p:nvPr>
        </p:nvSpPr>
        <p:spPr>
          <a:xfrm>
            <a:off x="857246" y="2737126"/>
            <a:ext cx="3723627" cy="601323"/>
          </a:xfrm>
          <a:prstGeom prst="rect">
            <a:avLst/>
          </a:prstGeom>
        </p:spPr>
        <p:txBody>
          <a:bodyPr anchor="b">
            <a:noAutofit/>
          </a:bodyPr>
          <a:lstStyle>
            <a:lvl1pPr marL="0" indent="0">
              <a:buNone/>
              <a:defRPr sz="1600" b="1" i="0" cap="none"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Presenter 2 name</a:t>
            </a:r>
          </a:p>
        </p:txBody>
      </p:sp>
      <p:sp>
        <p:nvSpPr>
          <p:cNvPr id="15" name="Text Placeholder 22">
            <a:extLst>
              <a:ext uri="{FF2B5EF4-FFF2-40B4-BE49-F238E27FC236}">
                <a16:creationId xmlns:a16="http://schemas.microsoft.com/office/drawing/2014/main" id="{1D7DA1AB-C8AC-498D-B708-B4845A309B92}"/>
              </a:ext>
            </a:extLst>
          </p:cNvPr>
          <p:cNvSpPr>
            <a:spLocks noGrp="1"/>
          </p:cNvSpPr>
          <p:nvPr>
            <p:ph type="body" sz="quarter" idx="27" hasCustomPrompt="1"/>
          </p:nvPr>
        </p:nvSpPr>
        <p:spPr>
          <a:xfrm>
            <a:off x="857251" y="3297543"/>
            <a:ext cx="3723623" cy="929567"/>
          </a:xfrm>
          <a:prstGeom prst="rect">
            <a:avLst/>
          </a:prstGeom>
        </p:spPr>
        <p:txBody>
          <a:bodyPr>
            <a:noAutofit/>
          </a:bodyPr>
          <a:lstStyle>
            <a:lvl1pPr marL="0" indent="0">
              <a:lnSpc>
                <a:spcPct val="100000"/>
              </a:lnSpc>
              <a:spcBef>
                <a:spcPts val="0"/>
              </a:spcBef>
              <a:buNone/>
              <a:defRPr lang="en-US" sz="1300" b="0" i="0" baseline="0" dirty="0" smtClean="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11463" indent="0">
              <a:buNone/>
              <a:defRPr lang="en-US" b="0" i="0" dirty="0" smtClean="0">
                <a:solidFill>
                  <a:schemeClr val="bg1"/>
                </a:solidFill>
                <a:latin typeface="TT Norms" charset="0"/>
                <a:ea typeface="TT Norms" charset="0"/>
                <a:cs typeface="TT Norms" charset="0"/>
              </a:defRPr>
            </a:lvl2pPr>
            <a:lvl3pPr marL="822928" indent="0">
              <a:buNone/>
              <a:defRPr lang="en-US" b="0" i="0" dirty="0" smtClean="0">
                <a:solidFill>
                  <a:schemeClr val="bg1"/>
                </a:solidFill>
                <a:latin typeface="TT Norms" charset="0"/>
                <a:ea typeface="TT Norms" charset="0"/>
                <a:cs typeface="TT Norms" charset="0"/>
              </a:defRPr>
            </a:lvl3pPr>
            <a:lvl4pPr marL="1234391" indent="0">
              <a:buNone/>
              <a:defRPr lang="en-US" b="0" i="0" dirty="0" smtClean="0">
                <a:solidFill>
                  <a:schemeClr val="bg1"/>
                </a:solidFill>
                <a:latin typeface="TT Norms" charset="0"/>
                <a:ea typeface="TT Norms" charset="0"/>
                <a:cs typeface="TT Norms" charset="0"/>
              </a:defRPr>
            </a:lvl4pPr>
            <a:lvl5pPr marL="1645854" indent="0">
              <a:buNone/>
              <a:defRPr lang="en-US" b="0" i="0" dirty="0">
                <a:solidFill>
                  <a:schemeClr val="bg1"/>
                </a:solidFill>
                <a:latin typeface="TT Norms" charset="0"/>
                <a:ea typeface="TT Norms" charset="0"/>
                <a:cs typeface="TT Norms" charset="0"/>
              </a:defRPr>
            </a:lvl5pPr>
          </a:lstStyle>
          <a:p>
            <a:pPr lvl="0"/>
            <a:r>
              <a:rPr lang="en-US" dirty="0"/>
              <a:t>Title, Company Name</a:t>
            </a:r>
          </a:p>
        </p:txBody>
      </p:sp>
      <p:sp>
        <p:nvSpPr>
          <p:cNvPr id="16" name="Text Placeholder 19">
            <a:extLst>
              <a:ext uri="{FF2B5EF4-FFF2-40B4-BE49-F238E27FC236}">
                <a16:creationId xmlns:a16="http://schemas.microsoft.com/office/drawing/2014/main" id="{7B5A69F9-AE5E-407E-B041-F9DF52395559}"/>
              </a:ext>
            </a:extLst>
          </p:cNvPr>
          <p:cNvSpPr>
            <a:spLocks noGrp="1"/>
          </p:cNvSpPr>
          <p:nvPr>
            <p:ph type="body" sz="quarter" idx="28" hasCustomPrompt="1"/>
          </p:nvPr>
        </p:nvSpPr>
        <p:spPr>
          <a:xfrm>
            <a:off x="857248" y="4375528"/>
            <a:ext cx="3723621" cy="601323"/>
          </a:xfrm>
          <a:prstGeom prst="rect">
            <a:avLst/>
          </a:prstGeom>
        </p:spPr>
        <p:txBody>
          <a:bodyPr anchor="b">
            <a:noAutofit/>
          </a:bodyPr>
          <a:lstStyle>
            <a:lvl1pPr marL="0" indent="0">
              <a:buNone/>
              <a:defRPr sz="1600" b="1" i="0" cap="none"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Presenter 3 name</a:t>
            </a:r>
          </a:p>
        </p:txBody>
      </p:sp>
      <p:sp>
        <p:nvSpPr>
          <p:cNvPr id="17" name="Text Placeholder 22">
            <a:extLst>
              <a:ext uri="{FF2B5EF4-FFF2-40B4-BE49-F238E27FC236}">
                <a16:creationId xmlns:a16="http://schemas.microsoft.com/office/drawing/2014/main" id="{FF70F0D3-3380-4949-85AA-140B7C6BFA9C}"/>
              </a:ext>
            </a:extLst>
          </p:cNvPr>
          <p:cNvSpPr>
            <a:spLocks noGrp="1"/>
          </p:cNvSpPr>
          <p:nvPr>
            <p:ph type="body" sz="quarter" idx="29" hasCustomPrompt="1"/>
          </p:nvPr>
        </p:nvSpPr>
        <p:spPr>
          <a:xfrm>
            <a:off x="857253" y="4935945"/>
            <a:ext cx="3723617" cy="868005"/>
          </a:xfrm>
          <a:prstGeom prst="rect">
            <a:avLst/>
          </a:prstGeom>
        </p:spPr>
        <p:txBody>
          <a:bodyPr>
            <a:noAutofit/>
          </a:bodyPr>
          <a:lstStyle>
            <a:lvl1pPr marL="0" indent="0">
              <a:lnSpc>
                <a:spcPct val="100000"/>
              </a:lnSpc>
              <a:spcBef>
                <a:spcPts val="0"/>
              </a:spcBef>
              <a:buNone/>
              <a:defRPr lang="en-US" sz="1300" b="0" i="0" baseline="0" dirty="0" smtClean="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11463" indent="0">
              <a:buNone/>
              <a:defRPr lang="en-US" b="0" i="0" dirty="0" smtClean="0">
                <a:solidFill>
                  <a:schemeClr val="bg1"/>
                </a:solidFill>
                <a:latin typeface="TT Norms" charset="0"/>
                <a:ea typeface="TT Norms" charset="0"/>
                <a:cs typeface="TT Norms" charset="0"/>
              </a:defRPr>
            </a:lvl2pPr>
            <a:lvl3pPr marL="822928" indent="0">
              <a:buNone/>
              <a:defRPr lang="en-US" b="0" i="0" dirty="0" smtClean="0">
                <a:solidFill>
                  <a:schemeClr val="bg1"/>
                </a:solidFill>
                <a:latin typeface="TT Norms" charset="0"/>
                <a:ea typeface="TT Norms" charset="0"/>
                <a:cs typeface="TT Norms" charset="0"/>
              </a:defRPr>
            </a:lvl3pPr>
            <a:lvl4pPr marL="1234391" indent="0">
              <a:buNone/>
              <a:defRPr lang="en-US" b="0" i="0" dirty="0" smtClean="0">
                <a:solidFill>
                  <a:schemeClr val="bg1"/>
                </a:solidFill>
                <a:latin typeface="TT Norms" charset="0"/>
                <a:ea typeface="TT Norms" charset="0"/>
                <a:cs typeface="TT Norms" charset="0"/>
              </a:defRPr>
            </a:lvl4pPr>
            <a:lvl5pPr marL="1645854" indent="0">
              <a:buNone/>
              <a:defRPr lang="en-US" b="0" i="0" dirty="0">
                <a:solidFill>
                  <a:schemeClr val="bg1"/>
                </a:solidFill>
                <a:latin typeface="TT Norms" charset="0"/>
                <a:ea typeface="TT Norms" charset="0"/>
                <a:cs typeface="TT Norms" charset="0"/>
              </a:defRPr>
            </a:lvl5pPr>
          </a:lstStyle>
          <a:p>
            <a:pPr lvl="0"/>
            <a:r>
              <a:rPr lang="en-US" dirty="0"/>
              <a:t>Title, Company Name</a:t>
            </a:r>
          </a:p>
        </p:txBody>
      </p:sp>
      <p:sp>
        <p:nvSpPr>
          <p:cNvPr id="18" name="Slide Number Placeholder 2">
            <a:extLst>
              <a:ext uri="{FF2B5EF4-FFF2-40B4-BE49-F238E27FC236}">
                <a16:creationId xmlns:a16="http://schemas.microsoft.com/office/drawing/2014/main" id="{1209813F-CDF1-47C2-94E3-63EE1FFEE140}"/>
              </a:ext>
            </a:extLst>
          </p:cNvPr>
          <p:cNvSpPr>
            <a:spLocks noGrp="1"/>
          </p:cNvSpPr>
          <p:nvPr>
            <p:ph type="sldNum" sz="quarter" idx="10"/>
          </p:nvPr>
        </p:nvSpPr>
        <p:spPr>
          <a:xfrm>
            <a:off x="11326439" y="6356350"/>
            <a:ext cx="613311" cy="365125"/>
          </a:xfrm>
        </p:spPr>
        <p:txBody>
          <a:bodyPr/>
          <a:lstStyle/>
          <a:p>
            <a:fld id="{71D586D2-677B-458F-B417-DB589973A882}" type="slidenum">
              <a:rPr lang="en-US" smtClean="0"/>
              <a:pPr/>
              <a:t>‹#›</a:t>
            </a:fld>
            <a:endParaRPr lang="en-US" dirty="0"/>
          </a:p>
        </p:txBody>
      </p:sp>
      <p:cxnSp>
        <p:nvCxnSpPr>
          <p:cNvPr id="20" name="Straight Connector 19">
            <a:extLst>
              <a:ext uri="{FF2B5EF4-FFF2-40B4-BE49-F238E27FC236}">
                <a16:creationId xmlns:a16="http://schemas.microsoft.com/office/drawing/2014/main" id="{FB0618FF-5211-4F05-88DD-B1D279179D6F}"/>
              </a:ext>
            </a:extLst>
          </p:cNvPr>
          <p:cNvCxnSpPr>
            <a:cxnSpLocks/>
          </p:cNvCxnSpPr>
          <p:nvPr/>
        </p:nvCxnSpPr>
        <p:spPr>
          <a:xfrm>
            <a:off x="4667252" y="-45720"/>
            <a:ext cx="0" cy="694944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016467"/>
      </p:ext>
    </p:extLst>
  </p:cSld>
  <p:clrMapOvr>
    <a:masterClrMapping/>
  </p:clrMapOvr>
  <p:extLst>
    <p:ext uri="{DCECCB84-F9BA-43D5-87BE-67443E8EF086}">
      <p15:sldGuideLst xmlns:p15="http://schemas.microsoft.com/office/powerpoint/2012/main">
        <p15:guide id="1" orient="horz" pos="2424">
          <p15:clr>
            <a:srgbClr val="FBAE40"/>
          </p15:clr>
        </p15:guide>
        <p15:guide id="2"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yramid">
    <p:spTree>
      <p:nvGrpSpPr>
        <p:cNvPr id="1" name=""/>
        <p:cNvGrpSpPr/>
        <p:nvPr/>
      </p:nvGrpSpPr>
      <p:grpSpPr>
        <a:xfrm>
          <a:off x="0" y="0"/>
          <a:ext cx="0" cy="0"/>
          <a:chOff x="0" y="0"/>
          <a:chExt cx="0" cy="0"/>
        </a:xfrm>
      </p:grpSpPr>
      <p:pic>
        <p:nvPicPr>
          <p:cNvPr id="536" name="Picture 535">
            <a:extLst>
              <a:ext uri="{FF2B5EF4-FFF2-40B4-BE49-F238E27FC236}">
                <a16:creationId xmlns:a16="http://schemas.microsoft.com/office/drawing/2014/main" id="{E7300270-941A-4242-9E76-6B195AED8FE8}"/>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2120739" y="1422847"/>
            <a:ext cx="4151213" cy="4880953"/>
          </a:xfrm>
          <a:prstGeom prst="rect">
            <a:avLst/>
          </a:prstGeom>
        </p:spPr>
      </p:pic>
      <p:sp>
        <p:nvSpPr>
          <p:cNvPr id="2" name="Title 1">
            <a:extLst>
              <a:ext uri="{FF2B5EF4-FFF2-40B4-BE49-F238E27FC236}">
                <a16:creationId xmlns:a16="http://schemas.microsoft.com/office/drawing/2014/main" id="{15625A8A-38E1-4A56-A8B7-68010049677A}"/>
              </a:ext>
            </a:extLst>
          </p:cNvPr>
          <p:cNvSpPr>
            <a:spLocks noGrp="1"/>
          </p:cNvSpPr>
          <p:nvPr>
            <p:ph type="title" hasCustomPrompt="1"/>
          </p:nvPr>
        </p:nvSpPr>
        <p:spPr/>
        <p:txBody>
          <a:bodyPr>
            <a:noAutofit/>
          </a:bodyPr>
          <a:lstStyle>
            <a:lvl1pPr>
              <a:defRPr/>
            </a:lvl1pPr>
          </a:lstStyle>
          <a:p>
            <a:r>
              <a:rPr lang="en-US" dirty="0"/>
              <a:t>Click to edit title</a:t>
            </a:r>
          </a:p>
        </p:txBody>
      </p:sp>
      <p:sp>
        <p:nvSpPr>
          <p:cNvPr id="6" name="Slide Number Placeholder 5">
            <a:extLst>
              <a:ext uri="{FF2B5EF4-FFF2-40B4-BE49-F238E27FC236}">
                <a16:creationId xmlns:a16="http://schemas.microsoft.com/office/drawing/2014/main" id="{6D496D87-42EF-46F4-931F-9D999C35CE72}"/>
              </a:ext>
            </a:extLst>
          </p:cNvPr>
          <p:cNvSpPr>
            <a:spLocks noGrp="1"/>
          </p:cNvSpPr>
          <p:nvPr>
            <p:ph type="sldNum" sz="quarter" idx="10"/>
          </p:nvPr>
        </p:nvSpPr>
        <p:spPr/>
        <p:txBody>
          <a:bodyPr/>
          <a:lstStyle/>
          <a:p>
            <a:fld id="{71D586D2-677B-458F-B417-DB589973A882}" type="slidenum">
              <a:rPr lang="en-US" smtClean="0"/>
              <a:pPr/>
              <a:t>‹#›</a:t>
            </a:fld>
            <a:endParaRPr lang="en-US" dirty="0"/>
          </a:p>
        </p:txBody>
      </p:sp>
      <p:pic>
        <p:nvPicPr>
          <p:cNvPr id="8" name="Picture 7" descr="001">
            <a:extLst>
              <a:ext uri="{FF2B5EF4-FFF2-40B4-BE49-F238E27FC236}">
                <a16:creationId xmlns:a16="http://schemas.microsoft.com/office/drawing/2014/main" id="{1740F83C-51D3-4F3A-A88E-159CF30BCB26}"/>
              </a:ext>
            </a:extLst>
          </p:cNvPr>
          <p:cNvPicPr>
            <a:picLocks noChangeAspect="1"/>
          </p:cNvPicPr>
          <p:nvPr/>
        </p:nvPicPr>
        <p:blipFill>
          <a:blip r:embed="rId3"/>
          <a:stretch>
            <a:fillRect/>
          </a:stretch>
        </p:blipFill>
        <p:spPr>
          <a:xfrm>
            <a:off x="199155" y="624204"/>
            <a:ext cx="604704" cy="279044"/>
          </a:xfrm>
          <a:prstGeom prst="rect">
            <a:avLst/>
          </a:prstGeom>
          <a:noFill/>
          <a:ln w="9525">
            <a:noFill/>
          </a:ln>
        </p:spPr>
      </p:pic>
      <p:sp>
        <p:nvSpPr>
          <p:cNvPr id="25" name="Text Placeholder 19">
            <a:extLst>
              <a:ext uri="{FF2B5EF4-FFF2-40B4-BE49-F238E27FC236}">
                <a16:creationId xmlns:a16="http://schemas.microsoft.com/office/drawing/2014/main" id="{716A63EA-99A2-4BA0-B324-755C8C017F88}"/>
              </a:ext>
            </a:extLst>
          </p:cNvPr>
          <p:cNvSpPr>
            <a:spLocks noGrp="1"/>
          </p:cNvSpPr>
          <p:nvPr>
            <p:ph type="body" sz="quarter" idx="20"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
        <p:nvSpPr>
          <p:cNvPr id="81" name="Text Placeholder 8">
            <a:extLst>
              <a:ext uri="{FF2B5EF4-FFF2-40B4-BE49-F238E27FC236}">
                <a16:creationId xmlns:a16="http://schemas.microsoft.com/office/drawing/2014/main" id="{8FD04787-BFB7-48E1-9CD9-0E97F6751E16}"/>
              </a:ext>
            </a:extLst>
          </p:cNvPr>
          <p:cNvSpPr>
            <a:spLocks noGrp="1"/>
          </p:cNvSpPr>
          <p:nvPr>
            <p:ph type="body" sz="quarter" idx="50" hasCustomPrompt="1"/>
          </p:nvPr>
        </p:nvSpPr>
        <p:spPr>
          <a:xfrm>
            <a:off x="723535" y="1738213"/>
            <a:ext cx="2871873" cy="1322098"/>
          </a:xfrm>
          <a:prstGeom prst="rect">
            <a:avLst/>
          </a:prstGeom>
        </p:spPr>
        <p:txBody>
          <a:bodyPr>
            <a:noAutofit/>
          </a:bodyPr>
          <a:lstStyle>
            <a:lvl1pPr marL="0" marR="0" indent="0" algn="r" defTabSz="685800" rtl="0" eaLnBrk="1" fontAlgn="auto" latinLnBrk="0" hangingPunct="1">
              <a:lnSpc>
                <a:spcPct val="114000"/>
              </a:lnSpc>
              <a:spcBef>
                <a:spcPts val="0"/>
              </a:spcBef>
              <a:spcAft>
                <a:spcPts val="0"/>
              </a:spcAft>
              <a:buClrTx/>
              <a:buSzTx/>
              <a:buFont typeface="Calibri" panose="020F0502020204030204" charset="0"/>
              <a:buNone/>
              <a:tabLst/>
              <a:defRPr sz="1600" b="1" i="0" baseline="0">
                <a:solidFill>
                  <a:srgbClr val="FFC600"/>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Text goes here</a:t>
            </a:r>
          </a:p>
        </p:txBody>
      </p:sp>
      <p:sp>
        <p:nvSpPr>
          <p:cNvPr id="82" name="Text Placeholder 8">
            <a:extLst>
              <a:ext uri="{FF2B5EF4-FFF2-40B4-BE49-F238E27FC236}">
                <a16:creationId xmlns:a16="http://schemas.microsoft.com/office/drawing/2014/main" id="{C0D5CB6D-AF79-4314-8A97-DAA3D724BE61}"/>
              </a:ext>
            </a:extLst>
          </p:cNvPr>
          <p:cNvSpPr>
            <a:spLocks noGrp="1"/>
          </p:cNvSpPr>
          <p:nvPr>
            <p:ph type="body" sz="quarter" idx="51" hasCustomPrompt="1"/>
          </p:nvPr>
        </p:nvSpPr>
        <p:spPr>
          <a:xfrm>
            <a:off x="723535" y="3298331"/>
            <a:ext cx="2250890" cy="1322098"/>
          </a:xfrm>
          <a:prstGeom prst="rect">
            <a:avLst/>
          </a:prstGeom>
        </p:spPr>
        <p:txBody>
          <a:bodyPr>
            <a:noAutofit/>
          </a:bodyPr>
          <a:lstStyle>
            <a:lvl1pPr marL="0" marR="0" indent="0" algn="r" defTabSz="685800" rtl="0" eaLnBrk="1" fontAlgn="auto" latinLnBrk="0" hangingPunct="1">
              <a:lnSpc>
                <a:spcPct val="114000"/>
              </a:lnSpc>
              <a:spcBef>
                <a:spcPts val="0"/>
              </a:spcBef>
              <a:spcAft>
                <a:spcPts val="0"/>
              </a:spcAft>
              <a:buClrTx/>
              <a:buSzTx/>
              <a:buFont typeface="Calibri" panose="020F0502020204030204" charset="0"/>
              <a:buNone/>
              <a:tabLst/>
              <a:defRPr sz="1600" b="1" i="0" baseline="0">
                <a:solidFill>
                  <a:srgbClr val="68696C"/>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Text goes here</a:t>
            </a:r>
          </a:p>
        </p:txBody>
      </p:sp>
      <p:sp>
        <p:nvSpPr>
          <p:cNvPr id="83" name="Text Placeholder 8">
            <a:extLst>
              <a:ext uri="{FF2B5EF4-FFF2-40B4-BE49-F238E27FC236}">
                <a16:creationId xmlns:a16="http://schemas.microsoft.com/office/drawing/2014/main" id="{25BB3F17-CFD7-4B90-A3E4-F09C54C0BE8A}"/>
              </a:ext>
            </a:extLst>
          </p:cNvPr>
          <p:cNvSpPr>
            <a:spLocks noGrp="1"/>
          </p:cNvSpPr>
          <p:nvPr>
            <p:ph type="body" sz="quarter" idx="52" hasCustomPrompt="1"/>
          </p:nvPr>
        </p:nvSpPr>
        <p:spPr>
          <a:xfrm>
            <a:off x="723536" y="4888431"/>
            <a:ext cx="1682740" cy="1321217"/>
          </a:xfrm>
          <a:prstGeom prst="rect">
            <a:avLst/>
          </a:prstGeom>
        </p:spPr>
        <p:txBody>
          <a:bodyPr>
            <a:noAutofit/>
          </a:bodyPr>
          <a:lstStyle>
            <a:lvl1pPr marL="0" marR="0" indent="0" algn="r" defTabSz="685800" rtl="0" eaLnBrk="1" fontAlgn="auto" latinLnBrk="0" hangingPunct="1">
              <a:lnSpc>
                <a:spcPct val="114000"/>
              </a:lnSpc>
              <a:spcBef>
                <a:spcPts val="0"/>
              </a:spcBef>
              <a:spcAft>
                <a:spcPts val="0"/>
              </a:spcAft>
              <a:buClrTx/>
              <a:buSzTx/>
              <a:buFont typeface="Calibri" panose="020F0502020204030204" charset="0"/>
              <a:buNone/>
              <a:tabLst/>
              <a:defRPr sz="1600" b="1" i="0" baseline="0">
                <a:solidFill>
                  <a:srgbClr val="00558C"/>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Text goes here</a:t>
            </a:r>
          </a:p>
        </p:txBody>
      </p:sp>
      <p:sp>
        <p:nvSpPr>
          <p:cNvPr id="544" name="Text Placeholder 8">
            <a:extLst>
              <a:ext uri="{FF2B5EF4-FFF2-40B4-BE49-F238E27FC236}">
                <a16:creationId xmlns:a16="http://schemas.microsoft.com/office/drawing/2014/main" id="{230E821B-1B79-44FC-ADF9-172EE52B7958}"/>
              </a:ext>
            </a:extLst>
          </p:cNvPr>
          <p:cNvSpPr>
            <a:spLocks noGrp="1"/>
          </p:cNvSpPr>
          <p:nvPr>
            <p:ph type="body" sz="quarter" idx="15" hasCustomPrompt="1"/>
          </p:nvPr>
        </p:nvSpPr>
        <p:spPr>
          <a:xfrm>
            <a:off x="4992611" y="1779270"/>
            <a:ext cx="6668930" cy="1281042"/>
          </a:xfrm>
          <a:prstGeom prst="rect">
            <a:avLst/>
          </a:prstGeom>
        </p:spPr>
        <p:txBody>
          <a:bodyPr>
            <a:noAutofit/>
          </a:bodyPr>
          <a:lstStyle>
            <a:lvl1pPr marL="182880" indent="-182880" algn="l">
              <a:lnSpc>
                <a:spcPct val="114000"/>
              </a:lnSpc>
              <a:spcBef>
                <a:spcPts val="0"/>
              </a:spcBef>
              <a:spcAft>
                <a:spcPts val="400"/>
              </a:spcAft>
              <a:buFont typeface="Arial" panose="020B0604020202020204" pitchFamily="34" charset="0"/>
              <a:buChar char="•"/>
              <a:defRPr sz="1300" b="0" i="0" baseline="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Add text here</a:t>
            </a:r>
          </a:p>
        </p:txBody>
      </p:sp>
      <p:sp>
        <p:nvSpPr>
          <p:cNvPr id="545" name="Text Placeholder 8">
            <a:extLst>
              <a:ext uri="{FF2B5EF4-FFF2-40B4-BE49-F238E27FC236}">
                <a16:creationId xmlns:a16="http://schemas.microsoft.com/office/drawing/2014/main" id="{9502DDC5-A65E-45BC-8A02-B9E00694FBAD}"/>
              </a:ext>
            </a:extLst>
          </p:cNvPr>
          <p:cNvSpPr>
            <a:spLocks noGrp="1"/>
          </p:cNvSpPr>
          <p:nvPr>
            <p:ph type="body" sz="quarter" idx="53" hasCustomPrompt="1"/>
          </p:nvPr>
        </p:nvSpPr>
        <p:spPr>
          <a:xfrm>
            <a:off x="5665075" y="3298331"/>
            <a:ext cx="5996465" cy="1322098"/>
          </a:xfrm>
          <a:prstGeom prst="rect">
            <a:avLst/>
          </a:prstGeom>
        </p:spPr>
        <p:txBody>
          <a:bodyPr>
            <a:noAutofit/>
          </a:bodyPr>
          <a:lstStyle>
            <a:lvl1pPr marL="182880" indent="-182880" algn="l">
              <a:lnSpc>
                <a:spcPct val="114000"/>
              </a:lnSpc>
              <a:spcBef>
                <a:spcPts val="0"/>
              </a:spcBef>
              <a:spcAft>
                <a:spcPts val="400"/>
              </a:spcAft>
              <a:buFont typeface="Arial" panose="020B0604020202020204" pitchFamily="34" charset="0"/>
              <a:buChar char="•"/>
              <a:defRPr sz="1300" b="0" i="0" baseline="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Add text here</a:t>
            </a:r>
          </a:p>
        </p:txBody>
      </p:sp>
      <p:sp>
        <p:nvSpPr>
          <p:cNvPr id="546" name="Text Placeholder 8">
            <a:extLst>
              <a:ext uri="{FF2B5EF4-FFF2-40B4-BE49-F238E27FC236}">
                <a16:creationId xmlns:a16="http://schemas.microsoft.com/office/drawing/2014/main" id="{FD33EC6B-7785-4C50-89E6-CAE8F5C6894B}"/>
              </a:ext>
            </a:extLst>
          </p:cNvPr>
          <p:cNvSpPr>
            <a:spLocks noGrp="1"/>
          </p:cNvSpPr>
          <p:nvPr>
            <p:ph type="body" sz="quarter" idx="54" hasCustomPrompt="1"/>
          </p:nvPr>
        </p:nvSpPr>
        <p:spPr>
          <a:xfrm>
            <a:off x="6271952" y="4887550"/>
            <a:ext cx="5389588" cy="1322098"/>
          </a:xfrm>
          <a:prstGeom prst="rect">
            <a:avLst/>
          </a:prstGeom>
        </p:spPr>
        <p:txBody>
          <a:bodyPr>
            <a:noAutofit/>
          </a:bodyPr>
          <a:lstStyle>
            <a:lvl1pPr marL="182880" indent="-182880" algn="l">
              <a:lnSpc>
                <a:spcPct val="114000"/>
              </a:lnSpc>
              <a:spcBef>
                <a:spcPts val="0"/>
              </a:spcBef>
              <a:spcAft>
                <a:spcPts val="400"/>
              </a:spcAft>
              <a:buFont typeface="Arial" panose="020B0604020202020204" pitchFamily="34" charset="0"/>
              <a:buChar char="•"/>
              <a:defRPr sz="1300" b="0" i="0" baseline="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Add text here</a:t>
            </a:r>
          </a:p>
        </p:txBody>
      </p:sp>
    </p:spTree>
    <p:extLst>
      <p:ext uri="{BB962C8B-B14F-4D97-AF65-F5344CB8AC3E}">
        <p14:creationId xmlns:p14="http://schemas.microsoft.com/office/powerpoint/2010/main" val="7334055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31601D-9584-4DA8-B264-B0175D079648}"/>
              </a:ext>
            </a:extLst>
          </p:cNvPr>
          <p:cNvPicPr>
            <a:picLocks noChangeAspect="1"/>
          </p:cNvPicPr>
          <p:nvPr/>
        </p:nvPicPr>
        <p:blipFill>
          <a:blip r:embed="rId2"/>
          <a:stretch>
            <a:fillRect/>
          </a:stretch>
        </p:blipFill>
        <p:spPr>
          <a:xfrm>
            <a:off x="167126" y="2794173"/>
            <a:ext cx="11857748" cy="195089"/>
          </a:xfrm>
          <a:prstGeom prst="rect">
            <a:avLst/>
          </a:prstGeom>
        </p:spPr>
      </p:pic>
      <p:sp>
        <p:nvSpPr>
          <p:cNvPr id="2" name="Title 1">
            <a:extLst>
              <a:ext uri="{FF2B5EF4-FFF2-40B4-BE49-F238E27FC236}">
                <a16:creationId xmlns:a16="http://schemas.microsoft.com/office/drawing/2014/main" id="{15625A8A-38E1-4A56-A8B7-68010049677A}"/>
              </a:ext>
            </a:extLst>
          </p:cNvPr>
          <p:cNvSpPr>
            <a:spLocks noGrp="1"/>
          </p:cNvSpPr>
          <p:nvPr>
            <p:ph type="title" hasCustomPrompt="1"/>
          </p:nvPr>
        </p:nvSpPr>
        <p:spPr/>
        <p:txBody>
          <a:bodyPr>
            <a:noAutofit/>
          </a:bodyPr>
          <a:lstStyle>
            <a:lvl1pPr>
              <a:defRPr/>
            </a:lvl1pPr>
          </a:lstStyle>
          <a:p>
            <a:r>
              <a:rPr lang="en-US" dirty="0"/>
              <a:t>Click to edit title</a:t>
            </a:r>
          </a:p>
        </p:txBody>
      </p:sp>
      <p:sp>
        <p:nvSpPr>
          <p:cNvPr id="6" name="Slide Number Placeholder 5">
            <a:extLst>
              <a:ext uri="{FF2B5EF4-FFF2-40B4-BE49-F238E27FC236}">
                <a16:creationId xmlns:a16="http://schemas.microsoft.com/office/drawing/2014/main" id="{6D496D87-42EF-46F4-931F-9D999C35CE72}"/>
              </a:ext>
            </a:extLst>
          </p:cNvPr>
          <p:cNvSpPr>
            <a:spLocks noGrp="1"/>
          </p:cNvSpPr>
          <p:nvPr>
            <p:ph type="sldNum" sz="quarter" idx="10"/>
          </p:nvPr>
        </p:nvSpPr>
        <p:spPr/>
        <p:txBody>
          <a:bodyPr/>
          <a:lstStyle/>
          <a:p>
            <a:fld id="{71D586D2-677B-458F-B417-DB589973A882}" type="slidenum">
              <a:rPr lang="en-US" smtClean="0"/>
              <a:pPr/>
              <a:t>‹#›</a:t>
            </a:fld>
            <a:endParaRPr lang="en-US" dirty="0"/>
          </a:p>
        </p:txBody>
      </p:sp>
      <p:pic>
        <p:nvPicPr>
          <p:cNvPr id="8" name="Picture 7" descr="001">
            <a:extLst>
              <a:ext uri="{FF2B5EF4-FFF2-40B4-BE49-F238E27FC236}">
                <a16:creationId xmlns:a16="http://schemas.microsoft.com/office/drawing/2014/main" id="{1740F83C-51D3-4F3A-A88E-159CF30BCB26}"/>
              </a:ext>
            </a:extLst>
          </p:cNvPr>
          <p:cNvPicPr>
            <a:picLocks noChangeAspect="1"/>
          </p:cNvPicPr>
          <p:nvPr/>
        </p:nvPicPr>
        <p:blipFill>
          <a:blip r:embed="rId3"/>
          <a:stretch>
            <a:fillRect/>
          </a:stretch>
        </p:blipFill>
        <p:spPr>
          <a:xfrm>
            <a:off x="199155" y="624204"/>
            <a:ext cx="604704" cy="279044"/>
          </a:xfrm>
          <a:prstGeom prst="rect">
            <a:avLst/>
          </a:prstGeom>
          <a:noFill/>
          <a:ln w="9525">
            <a:noFill/>
          </a:ln>
        </p:spPr>
      </p:pic>
      <p:sp>
        <p:nvSpPr>
          <p:cNvPr id="25" name="Text Placeholder 19">
            <a:extLst>
              <a:ext uri="{FF2B5EF4-FFF2-40B4-BE49-F238E27FC236}">
                <a16:creationId xmlns:a16="http://schemas.microsoft.com/office/drawing/2014/main" id="{716A63EA-99A2-4BA0-B324-755C8C017F88}"/>
              </a:ext>
            </a:extLst>
          </p:cNvPr>
          <p:cNvSpPr>
            <a:spLocks noGrp="1"/>
          </p:cNvSpPr>
          <p:nvPr>
            <p:ph type="body" sz="quarter" idx="20"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
        <p:nvSpPr>
          <p:cNvPr id="22" name="Text Placeholder 13">
            <a:extLst>
              <a:ext uri="{FF2B5EF4-FFF2-40B4-BE49-F238E27FC236}">
                <a16:creationId xmlns:a16="http://schemas.microsoft.com/office/drawing/2014/main" id="{E22F8D90-48F6-4832-BEC3-DADDC62D224B}"/>
              </a:ext>
            </a:extLst>
          </p:cNvPr>
          <p:cNvSpPr>
            <a:spLocks noGrp="1"/>
          </p:cNvSpPr>
          <p:nvPr>
            <p:ph type="body" sz="quarter" idx="21" hasCustomPrompt="1"/>
          </p:nvPr>
        </p:nvSpPr>
        <p:spPr>
          <a:xfrm>
            <a:off x="10366105" y="3100585"/>
            <a:ext cx="1280160" cy="3078568"/>
          </a:xfrm>
          <a:prstGeom prst="rect">
            <a:avLst/>
          </a:prstGeom>
        </p:spPr>
        <p:txBody>
          <a:bodyPr anchor="t">
            <a:noAutofit/>
          </a:bodyPr>
          <a:lstStyle>
            <a:lvl1pPr marL="0" indent="0" algn="ctr">
              <a:lnSpc>
                <a:spcPct val="100000"/>
              </a:lnSpc>
              <a:spcBef>
                <a:spcPts val="0"/>
              </a:spcBef>
              <a:buNone/>
              <a:defRPr sz="1300" b="0" i="0">
                <a:solidFill>
                  <a:srgbClr val="00558C"/>
                </a:solidFill>
                <a:latin typeface="Arial" charset="0"/>
                <a:ea typeface="Arial" charset="0"/>
                <a:cs typeface="Arial" charset="0"/>
              </a:defRPr>
            </a:lvl1pPr>
          </a:lstStyle>
          <a:p>
            <a:pPr lvl="0"/>
            <a:r>
              <a:rPr lang="en-US" dirty="0"/>
              <a:t>Add text here</a:t>
            </a:r>
          </a:p>
        </p:txBody>
      </p:sp>
      <p:sp>
        <p:nvSpPr>
          <p:cNvPr id="23" name="Text Placeholder 13">
            <a:extLst>
              <a:ext uri="{FF2B5EF4-FFF2-40B4-BE49-F238E27FC236}">
                <a16:creationId xmlns:a16="http://schemas.microsoft.com/office/drawing/2014/main" id="{FAA83EEF-412D-4E7E-86DB-C24A5C96AC31}"/>
              </a:ext>
            </a:extLst>
          </p:cNvPr>
          <p:cNvSpPr>
            <a:spLocks noGrp="1"/>
          </p:cNvSpPr>
          <p:nvPr>
            <p:ph type="body" sz="quarter" idx="41" hasCustomPrompt="1"/>
          </p:nvPr>
        </p:nvSpPr>
        <p:spPr>
          <a:xfrm>
            <a:off x="8970042" y="3100585"/>
            <a:ext cx="1280160" cy="3078568"/>
          </a:xfrm>
          <a:prstGeom prst="rect">
            <a:avLst/>
          </a:prstGeom>
        </p:spPr>
        <p:txBody>
          <a:bodyPr anchor="t">
            <a:noAutofit/>
          </a:bodyPr>
          <a:lstStyle>
            <a:lvl1pPr marL="0" indent="0" algn="ctr">
              <a:lnSpc>
                <a:spcPct val="100000"/>
              </a:lnSpc>
              <a:spcBef>
                <a:spcPts val="0"/>
              </a:spcBef>
              <a:buNone/>
              <a:defRPr sz="1300" b="0" i="0">
                <a:solidFill>
                  <a:srgbClr val="00558C"/>
                </a:solidFill>
                <a:latin typeface="Arial" charset="0"/>
                <a:ea typeface="Arial" charset="0"/>
                <a:cs typeface="Arial" charset="0"/>
              </a:defRPr>
            </a:lvl1pPr>
          </a:lstStyle>
          <a:p>
            <a:pPr lvl="0"/>
            <a:r>
              <a:rPr lang="en-US" dirty="0"/>
              <a:t>Add text here</a:t>
            </a:r>
          </a:p>
        </p:txBody>
      </p:sp>
      <p:sp>
        <p:nvSpPr>
          <p:cNvPr id="24" name="Text Placeholder 13">
            <a:extLst>
              <a:ext uri="{FF2B5EF4-FFF2-40B4-BE49-F238E27FC236}">
                <a16:creationId xmlns:a16="http://schemas.microsoft.com/office/drawing/2014/main" id="{8413EE7B-C6B0-4E1B-883D-56A1CF2A235A}"/>
              </a:ext>
            </a:extLst>
          </p:cNvPr>
          <p:cNvSpPr>
            <a:spLocks noGrp="1"/>
          </p:cNvSpPr>
          <p:nvPr>
            <p:ph type="body" sz="quarter" idx="42" hasCustomPrompt="1"/>
          </p:nvPr>
        </p:nvSpPr>
        <p:spPr>
          <a:xfrm>
            <a:off x="7573978" y="3100585"/>
            <a:ext cx="1280160" cy="3078568"/>
          </a:xfrm>
          <a:prstGeom prst="rect">
            <a:avLst/>
          </a:prstGeom>
        </p:spPr>
        <p:txBody>
          <a:bodyPr anchor="t">
            <a:noAutofit/>
          </a:bodyPr>
          <a:lstStyle>
            <a:lvl1pPr marL="0" indent="0" algn="ctr">
              <a:lnSpc>
                <a:spcPct val="100000"/>
              </a:lnSpc>
              <a:spcBef>
                <a:spcPts val="0"/>
              </a:spcBef>
              <a:buNone/>
              <a:defRPr sz="1300" b="0" i="0">
                <a:solidFill>
                  <a:srgbClr val="00558C"/>
                </a:solidFill>
                <a:latin typeface="Arial" charset="0"/>
                <a:ea typeface="Arial" charset="0"/>
                <a:cs typeface="Arial" charset="0"/>
              </a:defRPr>
            </a:lvl1pPr>
          </a:lstStyle>
          <a:p>
            <a:pPr lvl="0"/>
            <a:r>
              <a:rPr lang="en-US" dirty="0"/>
              <a:t>Add text here</a:t>
            </a:r>
          </a:p>
        </p:txBody>
      </p:sp>
      <p:sp>
        <p:nvSpPr>
          <p:cNvPr id="26" name="Text Placeholder 13">
            <a:extLst>
              <a:ext uri="{FF2B5EF4-FFF2-40B4-BE49-F238E27FC236}">
                <a16:creationId xmlns:a16="http://schemas.microsoft.com/office/drawing/2014/main" id="{B6751CBF-5A06-4809-A552-877E4CEC591E}"/>
              </a:ext>
            </a:extLst>
          </p:cNvPr>
          <p:cNvSpPr>
            <a:spLocks noGrp="1"/>
          </p:cNvSpPr>
          <p:nvPr>
            <p:ph type="body" sz="quarter" idx="43" hasCustomPrompt="1"/>
          </p:nvPr>
        </p:nvSpPr>
        <p:spPr>
          <a:xfrm>
            <a:off x="6177914" y="3100585"/>
            <a:ext cx="1280160" cy="3078568"/>
          </a:xfrm>
          <a:prstGeom prst="rect">
            <a:avLst/>
          </a:prstGeom>
        </p:spPr>
        <p:txBody>
          <a:bodyPr anchor="t">
            <a:noAutofit/>
          </a:bodyPr>
          <a:lstStyle>
            <a:lvl1pPr marL="0" indent="0" algn="ctr">
              <a:lnSpc>
                <a:spcPct val="100000"/>
              </a:lnSpc>
              <a:spcBef>
                <a:spcPts val="0"/>
              </a:spcBef>
              <a:buNone/>
              <a:defRPr sz="1300" b="0" i="0">
                <a:solidFill>
                  <a:srgbClr val="00558C"/>
                </a:solidFill>
                <a:latin typeface="Arial" charset="0"/>
                <a:ea typeface="Arial" charset="0"/>
                <a:cs typeface="Arial" charset="0"/>
              </a:defRPr>
            </a:lvl1pPr>
          </a:lstStyle>
          <a:p>
            <a:pPr lvl="0"/>
            <a:r>
              <a:rPr lang="en-US" dirty="0"/>
              <a:t>Add text here</a:t>
            </a:r>
          </a:p>
        </p:txBody>
      </p:sp>
      <p:sp>
        <p:nvSpPr>
          <p:cNvPr id="27" name="Text Placeholder 13">
            <a:extLst>
              <a:ext uri="{FF2B5EF4-FFF2-40B4-BE49-F238E27FC236}">
                <a16:creationId xmlns:a16="http://schemas.microsoft.com/office/drawing/2014/main" id="{5F30E5B0-8F1D-43E9-8A30-5A5C1E1F73B0}"/>
              </a:ext>
            </a:extLst>
          </p:cNvPr>
          <p:cNvSpPr>
            <a:spLocks noGrp="1"/>
          </p:cNvSpPr>
          <p:nvPr>
            <p:ph type="body" sz="quarter" idx="44" hasCustomPrompt="1"/>
          </p:nvPr>
        </p:nvSpPr>
        <p:spPr>
          <a:xfrm>
            <a:off x="4781850" y="3100585"/>
            <a:ext cx="1280160" cy="3078568"/>
          </a:xfrm>
          <a:prstGeom prst="rect">
            <a:avLst/>
          </a:prstGeom>
        </p:spPr>
        <p:txBody>
          <a:bodyPr anchor="t">
            <a:noAutofit/>
          </a:bodyPr>
          <a:lstStyle>
            <a:lvl1pPr marL="0" indent="0" algn="ctr">
              <a:lnSpc>
                <a:spcPct val="100000"/>
              </a:lnSpc>
              <a:spcBef>
                <a:spcPts val="0"/>
              </a:spcBef>
              <a:buNone/>
              <a:defRPr sz="1300" b="0" i="0">
                <a:solidFill>
                  <a:srgbClr val="00558C"/>
                </a:solidFill>
                <a:latin typeface="Arial" charset="0"/>
                <a:ea typeface="Arial" charset="0"/>
                <a:cs typeface="Arial" charset="0"/>
              </a:defRPr>
            </a:lvl1pPr>
          </a:lstStyle>
          <a:p>
            <a:pPr lvl="0"/>
            <a:r>
              <a:rPr lang="en-US" dirty="0"/>
              <a:t>Add text here</a:t>
            </a:r>
          </a:p>
        </p:txBody>
      </p:sp>
      <p:sp>
        <p:nvSpPr>
          <p:cNvPr id="28" name="Text Placeholder 13">
            <a:extLst>
              <a:ext uri="{FF2B5EF4-FFF2-40B4-BE49-F238E27FC236}">
                <a16:creationId xmlns:a16="http://schemas.microsoft.com/office/drawing/2014/main" id="{1282932A-37A7-4780-BC53-7FFF14D5105C}"/>
              </a:ext>
            </a:extLst>
          </p:cNvPr>
          <p:cNvSpPr>
            <a:spLocks noGrp="1"/>
          </p:cNvSpPr>
          <p:nvPr>
            <p:ph type="body" sz="quarter" idx="45" hasCustomPrompt="1"/>
          </p:nvPr>
        </p:nvSpPr>
        <p:spPr>
          <a:xfrm>
            <a:off x="3385786" y="3100585"/>
            <a:ext cx="1280160" cy="3078568"/>
          </a:xfrm>
          <a:prstGeom prst="rect">
            <a:avLst/>
          </a:prstGeom>
        </p:spPr>
        <p:txBody>
          <a:bodyPr anchor="t">
            <a:noAutofit/>
          </a:bodyPr>
          <a:lstStyle>
            <a:lvl1pPr marL="0" indent="0" algn="ctr">
              <a:lnSpc>
                <a:spcPct val="100000"/>
              </a:lnSpc>
              <a:spcBef>
                <a:spcPts val="0"/>
              </a:spcBef>
              <a:buNone/>
              <a:defRPr sz="1300" b="0" i="0">
                <a:solidFill>
                  <a:srgbClr val="00558C"/>
                </a:solidFill>
                <a:latin typeface="Arial" charset="0"/>
                <a:ea typeface="Arial" charset="0"/>
                <a:cs typeface="Arial" charset="0"/>
              </a:defRPr>
            </a:lvl1pPr>
          </a:lstStyle>
          <a:p>
            <a:pPr lvl="0"/>
            <a:r>
              <a:rPr lang="en-US" dirty="0"/>
              <a:t>Add text here</a:t>
            </a:r>
          </a:p>
        </p:txBody>
      </p:sp>
      <p:sp>
        <p:nvSpPr>
          <p:cNvPr id="29" name="Text Placeholder 13">
            <a:extLst>
              <a:ext uri="{FF2B5EF4-FFF2-40B4-BE49-F238E27FC236}">
                <a16:creationId xmlns:a16="http://schemas.microsoft.com/office/drawing/2014/main" id="{585EB451-7D9B-40FC-957B-47CF82BB2C79}"/>
              </a:ext>
            </a:extLst>
          </p:cNvPr>
          <p:cNvSpPr>
            <a:spLocks noGrp="1"/>
          </p:cNvSpPr>
          <p:nvPr>
            <p:ph type="body" sz="quarter" idx="46" hasCustomPrompt="1"/>
          </p:nvPr>
        </p:nvSpPr>
        <p:spPr>
          <a:xfrm>
            <a:off x="1989722" y="3100585"/>
            <a:ext cx="1280160" cy="3078568"/>
          </a:xfrm>
          <a:prstGeom prst="rect">
            <a:avLst/>
          </a:prstGeom>
        </p:spPr>
        <p:txBody>
          <a:bodyPr anchor="t">
            <a:noAutofit/>
          </a:bodyPr>
          <a:lstStyle>
            <a:lvl1pPr marL="0" indent="0" algn="ctr">
              <a:lnSpc>
                <a:spcPct val="100000"/>
              </a:lnSpc>
              <a:spcBef>
                <a:spcPts val="0"/>
              </a:spcBef>
              <a:buNone/>
              <a:defRPr sz="1300" b="0" i="0">
                <a:solidFill>
                  <a:srgbClr val="00558C"/>
                </a:solidFill>
                <a:latin typeface="Arial" charset="0"/>
                <a:ea typeface="Arial" charset="0"/>
                <a:cs typeface="Arial" charset="0"/>
              </a:defRPr>
            </a:lvl1pPr>
          </a:lstStyle>
          <a:p>
            <a:pPr lvl="0"/>
            <a:r>
              <a:rPr lang="en-US" dirty="0"/>
              <a:t>Add text here</a:t>
            </a:r>
          </a:p>
        </p:txBody>
      </p:sp>
      <p:sp>
        <p:nvSpPr>
          <p:cNvPr id="30" name="Text Placeholder 13">
            <a:extLst>
              <a:ext uri="{FF2B5EF4-FFF2-40B4-BE49-F238E27FC236}">
                <a16:creationId xmlns:a16="http://schemas.microsoft.com/office/drawing/2014/main" id="{ADE8B7D0-F526-43C9-B4D8-3EBFCD9DACBE}"/>
              </a:ext>
            </a:extLst>
          </p:cNvPr>
          <p:cNvSpPr>
            <a:spLocks noGrp="1"/>
          </p:cNvSpPr>
          <p:nvPr>
            <p:ph type="body" sz="quarter" idx="47" hasCustomPrompt="1"/>
          </p:nvPr>
        </p:nvSpPr>
        <p:spPr>
          <a:xfrm>
            <a:off x="593658" y="3100585"/>
            <a:ext cx="1280160" cy="3078568"/>
          </a:xfrm>
          <a:prstGeom prst="rect">
            <a:avLst/>
          </a:prstGeom>
        </p:spPr>
        <p:txBody>
          <a:bodyPr anchor="t">
            <a:noAutofit/>
          </a:bodyPr>
          <a:lstStyle>
            <a:lvl1pPr marL="0" indent="0" algn="ctr">
              <a:lnSpc>
                <a:spcPct val="100000"/>
              </a:lnSpc>
              <a:spcBef>
                <a:spcPts val="0"/>
              </a:spcBef>
              <a:buNone/>
              <a:defRPr sz="1300" b="0" i="0">
                <a:solidFill>
                  <a:srgbClr val="00558C"/>
                </a:solidFill>
                <a:latin typeface="Arial" charset="0"/>
                <a:ea typeface="Arial" charset="0"/>
                <a:cs typeface="Arial" charset="0"/>
              </a:defRPr>
            </a:lvl1pPr>
          </a:lstStyle>
          <a:p>
            <a:pPr lvl="0"/>
            <a:r>
              <a:rPr lang="en-US" dirty="0"/>
              <a:t>Add text here</a:t>
            </a:r>
          </a:p>
        </p:txBody>
      </p:sp>
      <p:sp>
        <p:nvSpPr>
          <p:cNvPr id="3" name="Oval 2">
            <a:extLst>
              <a:ext uri="{FF2B5EF4-FFF2-40B4-BE49-F238E27FC236}">
                <a16:creationId xmlns:a16="http://schemas.microsoft.com/office/drawing/2014/main" id="{8B010459-EDAE-4E8F-B657-240C4D1D1EDD}"/>
              </a:ext>
            </a:extLst>
          </p:cNvPr>
          <p:cNvSpPr/>
          <p:nvPr/>
        </p:nvSpPr>
        <p:spPr>
          <a:xfrm>
            <a:off x="1111638" y="2745062"/>
            <a:ext cx="244200" cy="244200"/>
          </a:xfrm>
          <a:prstGeom prst="ellipse">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49760B2-8C7E-4C67-87BA-92E394ACD4D2}"/>
              </a:ext>
            </a:extLst>
          </p:cNvPr>
          <p:cNvSpPr/>
          <p:nvPr/>
        </p:nvSpPr>
        <p:spPr>
          <a:xfrm>
            <a:off x="2506734" y="2745062"/>
            <a:ext cx="244200" cy="244200"/>
          </a:xfrm>
          <a:prstGeom prst="ellipse">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6B1EA80-FCFB-46EA-8A16-27B9DA4CB4E0}"/>
              </a:ext>
            </a:extLst>
          </p:cNvPr>
          <p:cNvSpPr/>
          <p:nvPr/>
        </p:nvSpPr>
        <p:spPr>
          <a:xfrm>
            <a:off x="3901830" y="2745062"/>
            <a:ext cx="244200" cy="244200"/>
          </a:xfrm>
          <a:prstGeom prst="ellipse">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0B69757-60E1-4366-9ACA-0B0FB2F88669}"/>
              </a:ext>
            </a:extLst>
          </p:cNvPr>
          <p:cNvSpPr/>
          <p:nvPr/>
        </p:nvSpPr>
        <p:spPr>
          <a:xfrm>
            <a:off x="5296926" y="2745062"/>
            <a:ext cx="244200" cy="244200"/>
          </a:xfrm>
          <a:prstGeom prst="ellipse">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0EFC90D-1D2C-4B6C-A2CA-3B0534D8A5A6}"/>
              </a:ext>
            </a:extLst>
          </p:cNvPr>
          <p:cNvSpPr/>
          <p:nvPr/>
        </p:nvSpPr>
        <p:spPr>
          <a:xfrm>
            <a:off x="6692022" y="2745062"/>
            <a:ext cx="244200" cy="244200"/>
          </a:xfrm>
          <a:prstGeom prst="ellipse">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4FD490B0-F172-467F-9061-6F2E8539D986}"/>
              </a:ext>
            </a:extLst>
          </p:cNvPr>
          <p:cNvSpPr/>
          <p:nvPr/>
        </p:nvSpPr>
        <p:spPr>
          <a:xfrm>
            <a:off x="8087118" y="2745062"/>
            <a:ext cx="244200" cy="244200"/>
          </a:xfrm>
          <a:prstGeom prst="ellipse">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505B2035-3A00-4774-AE0E-A7DD7606A90C}"/>
              </a:ext>
            </a:extLst>
          </p:cNvPr>
          <p:cNvSpPr/>
          <p:nvPr/>
        </p:nvSpPr>
        <p:spPr>
          <a:xfrm>
            <a:off x="9482214" y="2745062"/>
            <a:ext cx="244200" cy="244200"/>
          </a:xfrm>
          <a:prstGeom prst="ellipse">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E6A438AC-1F26-45CA-A494-A8AC75284149}"/>
              </a:ext>
            </a:extLst>
          </p:cNvPr>
          <p:cNvSpPr/>
          <p:nvPr/>
        </p:nvSpPr>
        <p:spPr>
          <a:xfrm>
            <a:off x="10877310" y="2745062"/>
            <a:ext cx="244200" cy="244200"/>
          </a:xfrm>
          <a:prstGeom prst="ellipse">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2070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Icons -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26B4753B-F734-405D-9436-18D51B005285}"/>
              </a:ext>
            </a:extLst>
          </p:cNvPr>
          <p:cNvGrpSpPr/>
          <p:nvPr/>
        </p:nvGrpSpPr>
        <p:grpSpPr>
          <a:xfrm>
            <a:off x="8636369" y="1143773"/>
            <a:ext cx="3238913" cy="5150855"/>
            <a:chOff x="1140417" y="1143773"/>
            <a:chExt cx="3238913" cy="5150855"/>
          </a:xfrm>
        </p:grpSpPr>
        <p:grpSp>
          <p:nvGrpSpPr>
            <p:cNvPr id="38" name="Group 37">
              <a:extLst>
                <a:ext uri="{FF2B5EF4-FFF2-40B4-BE49-F238E27FC236}">
                  <a16:creationId xmlns:a16="http://schemas.microsoft.com/office/drawing/2014/main" id="{CAA0E975-B790-45BB-A68A-F265D27D47DC}"/>
                </a:ext>
              </a:extLst>
            </p:cNvPr>
            <p:cNvGrpSpPr/>
            <p:nvPr userDrawn="1"/>
          </p:nvGrpSpPr>
          <p:grpSpPr>
            <a:xfrm>
              <a:off x="1140417" y="3759940"/>
              <a:ext cx="3238913" cy="2534688"/>
              <a:chOff x="1140417" y="1143773"/>
              <a:chExt cx="3238913" cy="2534688"/>
            </a:xfrm>
          </p:grpSpPr>
          <p:sp>
            <p:nvSpPr>
              <p:cNvPr id="42" name="Rectangle 41">
                <a:extLst>
                  <a:ext uri="{FF2B5EF4-FFF2-40B4-BE49-F238E27FC236}">
                    <a16:creationId xmlns:a16="http://schemas.microsoft.com/office/drawing/2014/main" id="{234FF3C0-D47F-4F46-AD4E-C31B126BC010}"/>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51A0E2FD-539F-42C9-AE32-F98AFAFEBEDB}"/>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F8BE5F7F-8B62-4EFE-8DCE-24E17C961258}"/>
                </a:ext>
              </a:extLst>
            </p:cNvPr>
            <p:cNvGrpSpPr/>
            <p:nvPr userDrawn="1"/>
          </p:nvGrpSpPr>
          <p:grpSpPr>
            <a:xfrm>
              <a:off x="1140417" y="1143773"/>
              <a:ext cx="3238913" cy="2534688"/>
              <a:chOff x="1140417" y="1143773"/>
              <a:chExt cx="3238913" cy="2534688"/>
            </a:xfrm>
          </p:grpSpPr>
          <p:sp>
            <p:nvSpPr>
              <p:cNvPr id="40" name="Rectangle 39">
                <a:extLst>
                  <a:ext uri="{FF2B5EF4-FFF2-40B4-BE49-F238E27FC236}">
                    <a16:creationId xmlns:a16="http://schemas.microsoft.com/office/drawing/2014/main" id="{492F7956-259D-42FA-B3DF-F14CD74A3329}"/>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480F9FDE-1645-43AE-A2DA-B61FB54CC153}"/>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4" name="Group 43">
            <a:extLst>
              <a:ext uri="{FF2B5EF4-FFF2-40B4-BE49-F238E27FC236}">
                <a16:creationId xmlns:a16="http://schemas.microsoft.com/office/drawing/2014/main" id="{FFAE0107-F4A7-4A61-88E4-C271A4AD4C44}"/>
              </a:ext>
            </a:extLst>
          </p:cNvPr>
          <p:cNvGrpSpPr/>
          <p:nvPr/>
        </p:nvGrpSpPr>
        <p:grpSpPr>
          <a:xfrm>
            <a:off x="5278807" y="1143773"/>
            <a:ext cx="3238913" cy="5150855"/>
            <a:chOff x="1140417" y="1143773"/>
            <a:chExt cx="3238913" cy="5150855"/>
          </a:xfrm>
        </p:grpSpPr>
        <p:grpSp>
          <p:nvGrpSpPr>
            <p:cNvPr id="45" name="Group 44">
              <a:extLst>
                <a:ext uri="{FF2B5EF4-FFF2-40B4-BE49-F238E27FC236}">
                  <a16:creationId xmlns:a16="http://schemas.microsoft.com/office/drawing/2014/main" id="{3C34AC4B-4A74-4401-9609-4B2BA0F3E29F}"/>
                </a:ext>
              </a:extLst>
            </p:cNvPr>
            <p:cNvGrpSpPr/>
            <p:nvPr userDrawn="1"/>
          </p:nvGrpSpPr>
          <p:grpSpPr>
            <a:xfrm>
              <a:off x="1140417" y="3759940"/>
              <a:ext cx="3238913" cy="2534688"/>
              <a:chOff x="1140417" y="1143773"/>
              <a:chExt cx="3238913" cy="2534688"/>
            </a:xfrm>
          </p:grpSpPr>
          <p:sp>
            <p:nvSpPr>
              <p:cNvPr id="49" name="Rectangle 48">
                <a:extLst>
                  <a:ext uri="{FF2B5EF4-FFF2-40B4-BE49-F238E27FC236}">
                    <a16:creationId xmlns:a16="http://schemas.microsoft.com/office/drawing/2014/main" id="{E67A7F71-5697-4300-A358-73625BB7E0F6}"/>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04A8772C-B3B9-45D1-B09F-9F98887AF446}"/>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3E6B3BAA-F925-469A-941B-CE38CE60E88F}"/>
                </a:ext>
              </a:extLst>
            </p:cNvPr>
            <p:cNvGrpSpPr/>
            <p:nvPr userDrawn="1"/>
          </p:nvGrpSpPr>
          <p:grpSpPr>
            <a:xfrm>
              <a:off x="1140417" y="1143773"/>
              <a:ext cx="3238913" cy="2534688"/>
              <a:chOff x="1140417" y="1143773"/>
              <a:chExt cx="3238913" cy="2534688"/>
            </a:xfrm>
          </p:grpSpPr>
          <p:sp>
            <p:nvSpPr>
              <p:cNvPr id="47" name="Rectangle 46">
                <a:extLst>
                  <a:ext uri="{FF2B5EF4-FFF2-40B4-BE49-F238E27FC236}">
                    <a16:creationId xmlns:a16="http://schemas.microsoft.com/office/drawing/2014/main" id="{E2EDC9BB-13C1-4DB5-B35A-E95203F32A4F}"/>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7BE13BBC-8DDD-4E45-9766-E17A3E498834}"/>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Title 8">
            <a:extLst>
              <a:ext uri="{FF2B5EF4-FFF2-40B4-BE49-F238E27FC236}">
                <a16:creationId xmlns:a16="http://schemas.microsoft.com/office/drawing/2014/main" id="{7A63EE89-B907-42CE-A093-BDAF5620B47A}"/>
              </a:ext>
            </a:extLst>
          </p:cNvPr>
          <p:cNvSpPr>
            <a:spLocks noGrp="1"/>
          </p:cNvSpPr>
          <p:nvPr>
            <p:ph type="title" hasCustomPrompt="1"/>
          </p:nvPr>
        </p:nvSpPr>
        <p:spPr>
          <a:xfrm>
            <a:off x="838201" y="594795"/>
            <a:ext cx="10826150" cy="576980"/>
          </a:xfrm>
        </p:spPr>
        <p:txBody>
          <a:bodyPr>
            <a:noAutofit/>
          </a:bodyPr>
          <a:lstStyle>
            <a:lvl1pPr>
              <a:defRPr>
                <a:solidFill>
                  <a:schemeClr val="bg2"/>
                </a:solidFill>
              </a:defRPr>
            </a:lvl1pPr>
          </a:lstStyle>
          <a:p>
            <a:r>
              <a:rPr lang="en-US" dirty="0"/>
              <a:t>Click to edit title</a:t>
            </a:r>
          </a:p>
        </p:txBody>
      </p:sp>
      <p:pic>
        <p:nvPicPr>
          <p:cNvPr id="10" name="Picture 9" descr="001">
            <a:extLst>
              <a:ext uri="{FF2B5EF4-FFF2-40B4-BE49-F238E27FC236}">
                <a16:creationId xmlns:a16="http://schemas.microsoft.com/office/drawing/2014/main" id="{C53DAD77-5B69-4CA2-88B9-C20D94EEE98B}"/>
              </a:ext>
            </a:extLst>
          </p:cNvPr>
          <p:cNvPicPr>
            <a:picLocks noChangeAspect="1"/>
          </p:cNvPicPr>
          <p:nvPr/>
        </p:nvPicPr>
        <p:blipFill>
          <a:blip r:embed="rId3"/>
          <a:stretch>
            <a:fillRect/>
          </a:stretch>
        </p:blipFill>
        <p:spPr>
          <a:xfrm>
            <a:off x="199155" y="624204"/>
            <a:ext cx="604704" cy="279044"/>
          </a:xfrm>
          <a:prstGeom prst="rect">
            <a:avLst/>
          </a:prstGeom>
          <a:noFill/>
          <a:ln w="9525">
            <a:noFill/>
          </a:ln>
        </p:spPr>
      </p:pic>
      <p:sp>
        <p:nvSpPr>
          <p:cNvPr id="13" name="Text Placeholder 4">
            <a:extLst>
              <a:ext uri="{FF2B5EF4-FFF2-40B4-BE49-F238E27FC236}">
                <a16:creationId xmlns:a16="http://schemas.microsoft.com/office/drawing/2014/main" id="{026989C0-12CB-4C4B-9F03-BBE29BCB6DA8}"/>
              </a:ext>
            </a:extLst>
          </p:cNvPr>
          <p:cNvSpPr>
            <a:spLocks noGrp="1"/>
          </p:cNvSpPr>
          <p:nvPr>
            <p:ph type="body" sz="quarter" idx="14" hasCustomPrompt="1"/>
          </p:nvPr>
        </p:nvSpPr>
        <p:spPr>
          <a:xfrm>
            <a:off x="5275804" y="1976148"/>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14" name="Text Placeholder 6">
            <a:extLst>
              <a:ext uri="{FF2B5EF4-FFF2-40B4-BE49-F238E27FC236}">
                <a16:creationId xmlns:a16="http://schemas.microsoft.com/office/drawing/2014/main" id="{1CB3ECFB-F24B-4D9F-A53A-F41D71393595}"/>
              </a:ext>
            </a:extLst>
          </p:cNvPr>
          <p:cNvSpPr>
            <a:spLocks noGrp="1"/>
          </p:cNvSpPr>
          <p:nvPr>
            <p:ph type="body" sz="quarter" idx="15" hasCustomPrompt="1"/>
          </p:nvPr>
        </p:nvSpPr>
        <p:spPr>
          <a:xfrm>
            <a:off x="5282567" y="2849145"/>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15" name="Text Placeholder 4">
            <a:extLst>
              <a:ext uri="{FF2B5EF4-FFF2-40B4-BE49-F238E27FC236}">
                <a16:creationId xmlns:a16="http://schemas.microsoft.com/office/drawing/2014/main" id="{9B24F1AD-2230-4714-98E6-61087EA5B97B}"/>
              </a:ext>
            </a:extLst>
          </p:cNvPr>
          <p:cNvSpPr>
            <a:spLocks noGrp="1"/>
          </p:cNvSpPr>
          <p:nvPr>
            <p:ph type="body" sz="quarter" idx="16" hasCustomPrompt="1"/>
          </p:nvPr>
        </p:nvSpPr>
        <p:spPr>
          <a:xfrm>
            <a:off x="8635368" y="1976148"/>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1" name="Text Placeholder 6">
            <a:extLst>
              <a:ext uri="{FF2B5EF4-FFF2-40B4-BE49-F238E27FC236}">
                <a16:creationId xmlns:a16="http://schemas.microsoft.com/office/drawing/2014/main" id="{DD2DFC92-12D6-4820-AAB2-D2FC7CD2F82A}"/>
              </a:ext>
            </a:extLst>
          </p:cNvPr>
          <p:cNvSpPr>
            <a:spLocks noGrp="1"/>
          </p:cNvSpPr>
          <p:nvPr>
            <p:ph type="body" sz="quarter" idx="17" hasCustomPrompt="1"/>
          </p:nvPr>
        </p:nvSpPr>
        <p:spPr>
          <a:xfrm>
            <a:off x="8642130" y="2849145"/>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26" name="Text Placeholder 4">
            <a:extLst>
              <a:ext uri="{FF2B5EF4-FFF2-40B4-BE49-F238E27FC236}">
                <a16:creationId xmlns:a16="http://schemas.microsoft.com/office/drawing/2014/main" id="{CE2B0F4B-F5CB-4B82-9E6A-7058CE95F99C}"/>
              </a:ext>
            </a:extLst>
          </p:cNvPr>
          <p:cNvSpPr>
            <a:spLocks noGrp="1"/>
          </p:cNvSpPr>
          <p:nvPr>
            <p:ph type="body" sz="quarter" idx="18" hasCustomPrompt="1"/>
          </p:nvPr>
        </p:nvSpPr>
        <p:spPr>
          <a:xfrm>
            <a:off x="5275804" y="4592316"/>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7" name="Text Placeholder 6">
            <a:extLst>
              <a:ext uri="{FF2B5EF4-FFF2-40B4-BE49-F238E27FC236}">
                <a16:creationId xmlns:a16="http://schemas.microsoft.com/office/drawing/2014/main" id="{B716C2C0-3DD7-41F4-9F39-00A5F7291193}"/>
              </a:ext>
            </a:extLst>
          </p:cNvPr>
          <p:cNvSpPr>
            <a:spLocks noGrp="1"/>
          </p:cNvSpPr>
          <p:nvPr>
            <p:ph type="body" sz="quarter" idx="19" hasCustomPrompt="1"/>
          </p:nvPr>
        </p:nvSpPr>
        <p:spPr>
          <a:xfrm>
            <a:off x="5282567" y="5465312"/>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28" name="Text Placeholder 4">
            <a:extLst>
              <a:ext uri="{FF2B5EF4-FFF2-40B4-BE49-F238E27FC236}">
                <a16:creationId xmlns:a16="http://schemas.microsoft.com/office/drawing/2014/main" id="{1E43DDC4-70E9-42AD-BB3F-045F2FBFDF92}"/>
              </a:ext>
            </a:extLst>
          </p:cNvPr>
          <p:cNvSpPr>
            <a:spLocks noGrp="1"/>
          </p:cNvSpPr>
          <p:nvPr>
            <p:ph type="body" sz="quarter" idx="20" hasCustomPrompt="1"/>
          </p:nvPr>
        </p:nvSpPr>
        <p:spPr>
          <a:xfrm>
            <a:off x="8635368" y="4592316"/>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9" name="Text Placeholder 6">
            <a:extLst>
              <a:ext uri="{FF2B5EF4-FFF2-40B4-BE49-F238E27FC236}">
                <a16:creationId xmlns:a16="http://schemas.microsoft.com/office/drawing/2014/main" id="{6645A1F9-071A-45EC-B034-515383716ED2}"/>
              </a:ext>
            </a:extLst>
          </p:cNvPr>
          <p:cNvSpPr>
            <a:spLocks noGrp="1"/>
          </p:cNvSpPr>
          <p:nvPr>
            <p:ph type="body" sz="quarter" idx="21" hasCustomPrompt="1"/>
          </p:nvPr>
        </p:nvSpPr>
        <p:spPr>
          <a:xfrm>
            <a:off x="8642130" y="5465312"/>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23" name="Text Placeholder 3">
            <a:extLst>
              <a:ext uri="{FF2B5EF4-FFF2-40B4-BE49-F238E27FC236}">
                <a16:creationId xmlns:a16="http://schemas.microsoft.com/office/drawing/2014/main" id="{B7BAA53A-3018-47C8-A443-26EAD3821A8A}"/>
              </a:ext>
            </a:extLst>
          </p:cNvPr>
          <p:cNvSpPr>
            <a:spLocks noGrp="1"/>
          </p:cNvSpPr>
          <p:nvPr>
            <p:ph type="body" sz="quarter" idx="23"/>
          </p:nvPr>
        </p:nvSpPr>
        <p:spPr>
          <a:xfrm>
            <a:off x="835389" y="1524764"/>
            <a:ext cx="4447176" cy="4831586"/>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19">
            <a:extLst>
              <a:ext uri="{FF2B5EF4-FFF2-40B4-BE49-F238E27FC236}">
                <a16:creationId xmlns:a16="http://schemas.microsoft.com/office/drawing/2014/main" id="{DEE60AF0-421C-4DD4-B32D-4C0BAC2EEDE0}"/>
              </a:ext>
            </a:extLst>
          </p:cNvPr>
          <p:cNvSpPr>
            <a:spLocks noGrp="1"/>
          </p:cNvSpPr>
          <p:nvPr>
            <p:ph type="body" sz="quarter" idx="24"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bg2"/>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pic>
        <p:nvPicPr>
          <p:cNvPr id="31" name="Picture 30">
            <a:extLst>
              <a:ext uri="{FF2B5EF4-FFF2-40B4-BE49-F238E27FC236}">
                <a16:creationId xmlns:a16="http://schemas.microsoft.com/office/drawing/2014/main" id="{80C72869-0A8E-4C8C-8763-3E0676EE21B3}"/>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sp>
        <p:nvSpPr>
          <p:cNvPr id="51" name="Slide Number Placeholder 2">
            <a:extLst>
              <a:ext uri="{FF2B5EF4-FFF2-40B4-BE49-F238E27FC236}">
                <a16:creationId xmlns:a16="http://schemas.microsoft.com/office/drawing/2014/main" id="{AD18678F-E4EF-472E-B6FE-014E8B17F021}"/>
              </a:ext>
            </a:extLst>
          </p:cNvPr>
          <p:cNvSpPr>
            <a:spLocks noGrp="1"/>
          </p:cNvSpPr>
          <p:nvPr>
            <p:ph type="sldNum" sz="quarter" idx="10"/>
          </p:nvPr>
        </p:nvSpPr>
        <p:spPr>
          <a:xfrm>
            <a:off x="11326439" y="6356350"/>
            <a:ext cx="613311" cy="365125"/>
          </a:xfrm>
        </p:spPr>
        <p:txBody>
          <a:bodyPr/>
          <a:lstStyle>
            <a:lvl1pPr>
              <a:defRPr>
                <a:solidFill>
                  <a:schemeClr val="bg1"/>
                </a:solidFill>
              </a:defRPr>
            </a:lvl1p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40230599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Icons - WHITE BG">
    <p:bg>
      <p:bgPr>
        <a:solidFill>
          <a:schemeClr val="bg1"/>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57E2516B-570C-423A-A16E-524C137CEB93}"/>
              </a:ext>
            </a:extLst>
          </p:cNvPr>
          <p:cNvGrpSpPr/>
          <p:nvPr/>
        </p:nvGrpSpPr>
        <p:grpSpPr>
          <a:xfrm>
            <a:off x="8636369" y="1143773"/>
            <a:ext cx="3238913" cy="5150855"/>
            <a:chOff x="1140417" y="1143773"/>
            <a:chExt cx="3238913" cy="5150855"/>
          </a:xfrm>
        </p:grpSpPr>
        <p:grpSp>
          <p:nvGrpSpPr>
            <p:cNvPr id="36" name="Group 35">
              <a:extLst>
                <a:ext uri="{FF2B5EF4-FFF2-40B4-BE49-F238E27FC236}">
                  <a16:creationId xmlns:a16="http://schemas.microsoft.com/office/drawing/2014/main" id="{2DF38E64-DEB8-4783-94A9-546177250AA3}"/>
                </a:ext>
              </a:extLst>
            </p:cNvPr>
            <p:cNvGrpSpPr/>
            <p:nvPr userDrawn="1"/>
          </p:nvGrpSpPr>
          <p:grpSpPr>
            <a:xfrm>
              <a:off x="1140417" y="3759940"/>
              <a:ext cx="3238913" cy="2534688"/>
              <a:chOff x="1140417" y="1143773"/>
              <a:chExt cx="3238913" cy="2534688"/>
            </a:xfrm>
          </p:grpSpPr>
          <p:sp>
            <p:nvSpPr>
              <p:cNvPr id="40" name="Rectangle 39">
                <a:extLst>
                  <a:ext uri="{FF2B5EF4-FFF2-40B4-BE49-F238E27FC236}">
                    <a16:creationId xmlns:a16="http://schemas.microsoft.com/office/drawing/2014/main" id="{AAB9E843-DF13-4E06-9B4B-AA38F5AE009C}"/>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AE2EDA83-1D79-4F87-9722-ACF9A6D58C9B}"/>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2F496DF2-EE48-4173-9C1D-F75C3ED14076}"/>
                </a:ext>
              </a:extLst>
            </p:cNvPr>
            <p:cNvGrpSpPr/>
            <p:nvPr userDrawn="1"/>
          </p:nvGrpSpPr>
          <p:grpSpPr>
            <a:xfrm>
              <a:off x="1140417" y="1143773"/>
              <a:ext cx="3238913" cy="2534688"/>
              <a:chOff x="1140417" y="1143773"/>
              <a:chExt cx="3238913" cy="2534688"/>
            </a:xfrm>
          </p:grpSpPr>
          <p:sp>
            <p:nvSpPr>
              <p:cNvPr id="38" name="Rectangle 37">
                <a:extLst>
                  <a:ext uri="{FF2B5EF4-FFF2-40B4-BE49-F238E27FC236}">
                    <a16:creationId xmlns:a16="http://schemas.microsoft.com/office/drawing/2014/main" id="{B3F794BA-92DB-4085-8AD7-A1E67E26DA3A}"/>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9B40D9CE-0922-4AB0-A260-639364F2D9AC}"/>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2" name="Group 41">
            <a:extLst>
              <a:ext uri="{FF2B5EF4-FFF2-40B4-BE49-F238E27FC236}">
                <a16:creationId xmlns:a16="http://schemas.microsoft.com/office/drawing/2014/main" id="{D39E2247-CE76-4267-9E2A-0D455521CA12}"/>
              </a:ext>
            </a:extLst>
          </p:cNvPr>
          <p:cNvGrpSpPr/>
          <p:nvPr/>
        </p:nvGrpSpPr>
        <p:grpSpPr>
          <a:xfrm>
            <a:off x="5278807" y="1143773"/>
            <a:ext cx="3238913" cy="5150855"/>
            <a:chOff x="1140417" y="1143773"/>
            <a:chExt cx="3238913" cy="5150855"/>
          </a:xfrm>
        </p:grpSpPr>
        <p:grpSp>
          <p:nvGrpSpPr>
            <p:cNvPr id="43" name="Group 42">
              <a:extLst>
                <a:ext uri="{FF2B5EF4-FFF2-40B4-BE49-F238E27FC236}">
                  <a16:creationId xmlns:a16="http://schemas.microsoft.com/office/drawing/2014/main" id="{03DCB00D-CBAF-4D42-B4B3-BC46DAC55D1E}"/>
                </a:ext>
              </a:extLst>
            </p:cNvPr>
            <p:cNvGrpSpPr/>
            <p:nvPr userDrawn="1"/>
          </p:nvGrpSpPr>
          <p:grpSpPr>
            <a:xfrm>
              <a:off x="1140417" y="3759940"/>
              <a:ext cx="3238913" cy="2534688"/>
              <a:chOff x="1140417" y="1143773"/>
              <a:chExt cx="3238913" cy="2534688"/>
            </a:xfrm>
          </p:grpSpPr>
          <p:sp>
            <p:nvSpPr>
              <p:cNvPr id="47" name="Rectangle 46">
                <a:extLst>
                  <a:ext uri="{FF2B5EF4-FFF2-40B4-BE49-F238E27FC236}">
                    <a16:creationId xmlns:a16="http://schemas.microsoft.com/office/drawing/2014/main" id="{89D5FC3D-2881-4379-A32D-50C8662AF04B}"/>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2F9FEA84-01FA-4FE9-BF53-C66EB6C35199}"/>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5556F50F-D22B-4238-BAAB-23FE84F1C27E}"/>
                </a:ext>
              </a:extLst>
            </p:cNvPr>
            <p:cNvGrpSpPr/>
            <p:nvPr userDrawn="1"/>
          </p:nvGrpSpPr>
          <p:grpSpPr>
            <a:xfrm>
              <a:off x="1140417" y="1143773"/>
              <a:ext cx="3238913" cy="2534688"/>
              <a:chOff x="1140417" y="1143773"/>
              <a:chExt cx="3238913" cy="2534688"/>
            </a:xfrm>
          </p:grpSpPr>
          <p:sp>
            <p:nvSpPr>
              <p:cNvPr id="45" name="Rectangle 44">
                <a:extLst>
                  <a:ext uri="{FF2B5EF4-FFF2-40B4-BE49-F238E27FC236}">
                    <a16:creationId xmlns:a16="http://schemas.microsoft.com/office/drawing/2014/main" id="{801E6D89-4EDB-40E9-B87B-33A492681F60}"/>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8D25CB91-60A8-4B5A-AEC7-D6480B0E247B}"/>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Title 8">
            <a:extLst>
              <a:ext uri="{FF2B5EF4-FFF2-40B4-BE49-F238E27FC236}">
                <a16:creationId xmlns:a16="http://schemas.microsoft.com/office/drawing/2014/main" id="{7A63EE89-B907-42CE-A093-BDAF5620B47A}"/>
              </a:ext>
            </a:extLst>
          </p:cNvPr>
          <p:cNvSpPr>
            <a:spLocks noGrp="1"/>
          </p:cNvSpPr>
          <p:nvPr>
            <p:ph type="title" hasCustomPrompt="1"/>
          </p:nvPr>
        </p:nvSpPr>
        <p:spPr>
          <a:xfrm>
            <a:off x="838201" y="594795"/>
            <a:ext cx="10826150" cy="548980"/>
          </a:xfrm>
        </p:spPr>
        <p:txBody>
          <a:bodyPr>
            <a:noAutofit/>
          </a:bodyPr>
          <a:lstStyle>
            <a:lvl1pPr>
              <a:defRPr>
                <a:solidFill>
                  <a:schemeClr val="accent1"/>
                </a:solidFill>
              </a:defRPr>
            </a:lvl1pPr>
          </a:lstStyle>
          <a:p>
            <a:r>
              <a:rPr lang="en-US" dirty="0"/>
              <a:t>Click to edit title</a:t>
            </a:r>
          </a:p>
        </p:txBody>
      </p:sp>
      <p:pic>
        <p:nvPicPr>
          <p:cNvPr id="10" name="Picture 9" descr="001">
            <a:extLst>
              <a:ext uri="{FF2B5EF4-FFF2-40B4-BE49-F238E27FC236}">
                <a16:creationId xmlns:a16="http://schemas.microsoft.com/office/drawing/2014/main" id="{C53DAD77-5B69-4CA2-88B9-C20D94EEE98B}"/>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sp>
        <p:nvSpPr>
          <p:cNvPr id="13" name="Text Placeholder 4">
            <a:extLst>
              <a:ext uri="{FF2B5EF4-FFF2-40B4-BE49-F238E27FC236}">
                <a16:creationId xmlns:a16="http://schemas.microsoft.com/office/drawing/2014/main" id="{026989C0-12CB-4C4B-9F03-BBE29BCB6DA8}"/>
              </a:ext>
            </a:extLst>
          </p:cNvPr>
          <p:cNvSpPr>
            <a:spLocks noGrp="1"/>
          </p:cNvSpPr>
          <p:nvPr>
            <p:ph type="body" sz="quarter" idx="14" hasCustomPrompt="1"/>
          </p:nvPr>
        </p:nvSpPr>
        <p:spPr>
          <a:xfrm>
            <a:off x="5275804" y="1980224"/>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14" name="Text Placeholder 6">
            <a:extLst>
              <a:ext uri="{FF2B5EF4-FFF2-40B4-BE49-F238E27FC236}">
                <a16:creationId xmlns:a16="http://schemas.microsoft.com/office/drawing/2014/main" id="{1CB3ECFB-F24B-4D9F-A53A-F41D71393595}"/>
              </a:ext>
            </a:extLst>
          </p:cNvPr>
          <p:cNvSpPr>
            <a:spLocks noGrp="1"/>
          </p:cNvSpPr>
          <p:nvPr>
            <p:ph type="body" sz="quarter" idx="15" hasCustomPrompt="1"/>
          </p:nvPr>
        </p:nvSpPr>
        <p:spPr>
          <a:xfrm>
            <a:off x="5282567" y="2853221"/>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15" name="Text Placeholder 4">
            <a:extLst>
              <a:ext uri="{FF2B5EF4-FFF2-40B4-BE49-F238E27FC236}">
                <a16:creationId xmlns:a16="http://schemas.microsoft.com/office/drawing/2014/main" id="{9B24F1AD-2230-4714-98E6-61087EA5B97B}"/>
              </a:ext>
            </a:extLst>
          </p:cNvPr>
          <p:cNvSpPr>
            <a:spLocks noGrp="1"/>
          </p:cNvSpPr>
          <p:nvPr>
            <p:ph type="body" sz="quarter" idx="16" hasCustomPrompt="1"/>
          </p:nvPr>
        </p:nvSpPr>
        <p:spPr>
          <a:xfrm>
            <a:off x="8635368" y="1980224"/>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1" name="Text Placeholder 6">
            <a:extLst>
              <a:ext uri="{FF2B5EF4-FFF2-40B4-BE49-F238E27FC236}">
                <a16:creationId xmlns:a16="http://schemas.microsoft.com/office/drawing/2014/main" id="{DD2DFC92-12D6-4820-AAB2-D2FC7CD2F82A}"/>
              </a:ext>
            </a:extLst>
          </p:cNvPr>
          <p:cNvSpPr>
            <a:spLocks noGrp="1"/>
          </p:cNvSpPr>
          <p:nvPr>
            <p:ph type="body" sz="quarter" idx="17" hasCustomPrompt="1"/>
          </p:nvPr>
        </p:nvSpPr>
        <p:spPr>
          <a:xfrm>
            <a:off x="8642130" y="2853221"/>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26" name="Text Placeholder 4">
            <a:extLst>
              <a:ext uri="{FF2B5EF4-FFF2-40B4-BE49-F238E27FC236}">
                <a16:creationId xmlns:a16="http://schemas.microsoft.com/office/drawing/2014/main" id="{CE2B0F4B-F5CB-4B82-9E6A-7058CE95F99C}"/>
              </a:ext>
            </a:extLst>
          </p:cNvPr>
          <p:cNvSpPr>
            <a:spLocks noGrp="1"/>
          </p:cNvSpPr>
          <p:nvPr>
            <p:ph type="body" sz="quarter" idx="18" hasCustomPrompt="1"/>
          </p:nvPr>
        </p:nvSpPr>
        <p:spPr>
          <a:xfrm>
            <a:off x="5275804" y="4596392"/>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7" name="Text Placeholder 6">
            <a:extLst>
              <a:ext uri="{FF2B5EF4-FFF2-40B4-BE49-F238E27FC236}">
                <a16:creationId xmlns:a16="http://schemas.microsoft.com/office/drawing/2014/main" id="{B716C2C0-3DD7-41F4-9F39-00A5F7291193}"/>
              </a:ext>
            </a:extLst>
          </p:cNvPr>
          <p:cNvSpPr>
            <a:spLocks noGrp="1"/>
          </p:cNvSpPr>
          <p:nvPr>
            <p:ph type="body" sz="quarter" idx="19" hasCustomPrompt="1"/>
          </p:nvPr>
        </p:nvSpPr>
        <p:spPr>
          <a:xfrm>
            <a:off x="5282567" y="5469388"/>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28" name="Text Placeholder 4">
            <a:extLst>
              <a:ext uri="{FF2B5EF4-FFF2-40B4-BE49-F238E27FC236}">
                <a16:creationId xmlns:a16="http://schemas.microsoft.com/office/drawing/2014/main" id="{1E43DDC4-70E9-42AD-BB3F-045F2FBFDF92}"/>
              </a:ext>
            </a:extLst>
          </p:cNvPr>
          <p:cNvSpPr>
            <a:spLocks noGrp="1"/>
          </p:cNvSpPr>
          <p:nvPr>
            <p:ph type="body" sz="quarter" idx="20" hasCustomPrompt="1"/>
          </p:nvPr>
        </p:nvSpPr>
        <p:spPr>
          <a:xfrm>
            <a:off x="8635368" y="4596392"/>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9" name="Text Placeholder 6">
            <a:extLst>
              <a:ext uri="{FF2B5EF4-FFF2-40B4-BE49-F238E27FC236}">
                <a16:creationId xmlns:a16="http://schemas.microsoft.com/office/drawing/2014/main" id="{6645A1F9-071A-45EC-B034-515383716ED2}"/>
              </a:ext>
            </a:extLst>
          </p:cNvPr>
          <p:cNvSpPr>
            <a:spLocks noGrp="1"/>
          </p:cNvSpPr>
          <p:nvPr>
            <p:ph type="body" sz="quarter" idx="21" hasCustomPrompt="1"/>
          </p:nvPr>
        </p:nvSpPr>
        <p:spPr>
          <a:xfrm>
            <a:off x="8642130" y="5469388"/>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23" name="Text Placeholder 3">
            <a:extLst>
              <a:ext uri="{FF2B5EF4-FFF2-40B4-BE49-F238E27FC236}">
                <a16:creationId xmlns:a16="http://schemas.microsoft.com/office/drawing/2014/main" id="{FAB71782-1616-4C0E-9E81-B9A0A46045B4}"/>
              </a:ext>
            </a:extLst>
          </p:cNvPr>
          <p:cNvSpPr>
            <a:spLocks noGrp="1"/>
          </p:cNvSpPr>
          <p:nvPr>
            <p:ph type="body" sz="quarter" idx="23"/>
          </p:nvPr>
        </p:nvSpPr>
        <p:spPr>
          <a:xfrm>
            <a:off x="835389" y="1524764"/>
            <a:ext cx="4447176" cy="4831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19">
            <a:extLst>
              <a:ext uri="{FF2B5EF4-FFF2-40B4-BE49-F238E27FC236}">
                <a16:creationId xmlns:a16="http://schemas.microsoft.com/office/drawing/2014/main" id="{F3F2FA55-2277-4FF0-8685-2DDAE0EA601D}"/>
              </a:ext>
            </a:extLst>
          </p:cNvPr>
          <p:cNvSpPr>
            <a:spLocks noGrp="1"/>
          </p:cNvSpPr>
          <p:nvPr>
            <p:ph type="body" sz="quarter" idx="24"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
        <p:nvSpPr>
          <p:cNvPr id="49" name="Slide Number Placeholder 2">
            <a:extLst>
              <a:ext uri="{FF2B5EF4-FFF2-40B4-BE49-F238E27FC236}">
                <a16:creationId xmlns:a16="http://schemas.microsoft.com/office/drawing/2014/main" id="{A2695423-30B6-403F-A776-A92A111B9DED}"/>
              </a:ext>
            </a:extLst>
          </p:cNvPr>
          <p:cNvSpPr>
            <a:spLocks noGrp="1"/>
          </p:cNvSpPr>
          <p:nvPr>
            <p:ph type="sldNum" sz="quarter" idx="10"/>
          </p:nvPr>
        </p:nvSpPr>
        <p:spPr>
          <a:xfrm>
            <a:off x="11326439" y="6356350"/>
            <a:ext cx="613311" cy="365125"/>
          </a:xfrm>
        </p:spPr>
        <p:txBody>
          <a:body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15045467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Icons - 6">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17A1645B-1567-4A3A-8699-AE142EB76B22}"/>
              </a:ext>
            </a:extLst>
          </p:cNvPr>
          <p:cNvGrpSpPr/>
          <p:nvPr/>
        </p:nvGrpSpPr>
        <p:grpSpPr>
          <a:xfrm>
            <a:off x="7855542" y="1143773"/>
            <a:ext cx="3238913" cy="5150855"/>
            <a:chOff x="1140417" y="1143773"/>
            <a:chExt cx="3238913" cy="5150855"/>
          </a:xfrm>
        </p:grpSpPr>
        <p:grpSp>
          <p:nvGrpSpPr>
            <p:cNvPr id="59" name="Group 58">
              <a:extLst>
                <a:ext uri="{FF2B5EF4-FFF2-40B4-BE49-F238E27FC236}">
                  <a16:creationId xmlns:a16="http://schemas.microsoft.com/office/drawing/2014/main" id="{2095D188-87E7-4F46-9D71-F2316D8892EC}"/>
                </a:ext>
              </a:extLst>
            </p:cNvPr>
            <p:cNvGrpSpPr/>
            <p:nvPr userDrawn="1"/>
          </p:nvGrpSpPr>
          <p:grpSpPr>
            <a:xfrm>
              <a:off x="1140417" y="3759940"/>
              <a:ext cx="3238913" cy="2534688"/>
              <a:chOff x="1140417" y="1143773"/>
              <a:chExt cx="3238913" cy="2534688"/>
            </a:xfrm>
          </p:grpSpPr>
          <p:sp>
            <p:nvSpPr>
              <p:cNvPr id="63" name="Rectangle 62">
                <a:extLst>
                  <a:ext uri="{FF2B5EF4-FFF2-40B4-BE49-F238E27FC236}">
                    <a16:creationId xmlns:a16="http://schemas.microsoft.com/office/drawing/2014/main" id="{AFB95FDC-6117-495C-B1B4-D11C301CDEFA}"/>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B3300523-3E91-41BA-BC27-8319D26CC3EE}"/>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41A44AF3-0CB1-4D95-9F4E-891BFEE653BF}"/>
                </a:ext>
              </a:extLst>
            </p:cNvPr>
            <p:cNvGrpSpPr/>
            <p:nvPr userDrawn="1"/>
          </p:nvGrpSpPr>
          <p:grpSpPr>
            <a:xfrm>
              <a:off x="1140417" y="1143773"/>
              <a:ext cx="3238913" cy="2534688"/>
              <a:chOff x="1140417" y="1143773"/>
              <a:chExt cx="3238913" cy="2534688"/>
            </a:xfrm>
          </p:grpSpPr>
          <p:sp>
            <p:nvSpPr>
              <p:cNvPr id="61" name="Rectangle 60">
                <a:extLst>
                  <a:ext uri="{FF2B5EF4-FFF2-40B4-BE49-F238E27FC236}">
                    <a16:creationId xmlns:a16="http://schemas.microsoft.com/office/drawing/2014/main" id="{9AD7B413-8A78-4AA0-A506-C5135A6CF6C3}"/>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62" name="Rectangle 61">
                <a:extLst>
                  <a:ext uri="{FF2B5EF4-FFF2-40B4-BE49-F238E27FC236}">
                    <a16:creationId xmlns:a16="http://schemas.microsoft.com/office/drawing/2014/main" id="{02666E79-D061-49D2-9978-BB931B314C54}"/>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1" name="Group 50">
            <a:extLst>
              <a:ext uri="{FF2B5EF4-FFF2-40B4-BE49-F238E27FC236}">
                <a16:creationId xmlns:a16="http://schemas.microsoft.com/office/drawing/2014/main" id="{2CB8143B-C8AA-4E41-9B6B-C1B33381304F}"/>
              </a:ext>
            </a:extLst>
          </p:cNvPr>
          <p:cNvGrpSpPr/>
          <p:nvPr/>
        </p:nvGrpSpPr>
        <p:grpSpPr>
          <a:xfrm>
            <a:off x="4497980" y="1143773"/>
            <a:ext cx="3238913" cy="5150855"/>
            <a:chOff x="1140417" y="1143773"/>
            <a:chExt cx="3238913" cy="5150855"/>
          </a:xfrm>
        </p:grpSpPr>
        <p:grpSp>
          <p:nvGrpSpPr>
            <p:cNvPr id="52" name="Group 51">
              <a:extLst>
                <a:ext uri="{FF2B5EF4-FFF2-40B4-BE49-F238E27FC236}">
                  <a16:creationId xmlns:a16="http://schemas.microsoft.com/office/drawing/2014/main" id="{89535D6E-82F5-426B-B4A3-2F36852D13CD}"/>
                </a:ext>
              </a:extLst>
            </p:cNvPr>
            <p:cNvGrpSpPr/>
            <p:nvPr userDrawn="1"/>
          </p:nvGrpSpPr>
          <p:grpSpPr>
            <a:xfrm>
              <a:off x="1140417" y="3759940"/>
              <a:ext cx="3238913" cy="2534688"/>
              <a:chOff x="1140417" y="1143773"/>
              <a:chExt cx="3238913" cy="2534688"/>
            </a:xfrm>
          </p:grpSpPr>
          <p:sp>
            <p:nvSpPr>
              <p:cNvPr id="56" name="Rectangle 55">
                <a:extLst>
                  <a:ext uri="{FF2B5EF4-FFF2-40B4-BE49-F238E27FC236}">
                    <a16:creationId xmlns:a16="http://schemas.microsoft.com/office/drawing/2014/main" id="{67E1F879-6A22-4B7F-B2C8-1F06E284A0B2}"/>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A104AB75-344B-4B24-B3D9-966471FF21E3}"/>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78705576-423B-4E9F-B371-1FB31441CE4A}"/>
                </a:ext>
              </a:extLst>
            </p:cNvPr>
            <p:cNvGrpSpPr/>
            <p:nvPr userDrawn="1"/>
          </p:nvGrpSpPr>
          <p:grpSpPr>
            <a:xfrm>
              <a:off x="1140417" y="1143773"/>
              <a:ext cx="3238913" cy="2534688"/>
              <a:chOff x="1140417" y="1143773"/>
              <a:chExt cx="3238913" cy="2534688"/>
            </a:xfrm>
          </p:grpSpPr>
          <p:sp>
            <p:nvSpPr>
              <p:cNvPr id="54" name="Rectangle 53">
                <a:extLst>
                  <a:ext uri="{FF2B5EF4-FFF2-40B4-BE49-F238E27FC236}">
                    <a16:creationId xmlns:a16="http://schemas.microsoft.com/office/drawing/2014/main" id="{8B0CEE0D-01B8-4461-8A29-0ED53F63163A}"/>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97A1C256-180B-4867-BED1-9B6ED6C03E75}"/>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 name="Group 15">
            <a:extLst>
              <a:ext uri="{FF2B5EF4-FFF2-40B4-BE49-F238E27FC236}">
                <a16:creationId xmlns:a16="http://schemas.microsoft.com/office/drawing/2014/main" id="{78F52ED7-355D-4C98-94CA-DE72B5C69D9B}"/>
              </a:ext>
            </a:extLst>
          </p:cNvPr>
          <p:cNvGrpSpPr/>
          <p:nvPr/>
        </p:nvGrpSpPr>
        <p:grpSpPr>
          <a:xfrm>
            <a:off x="1140417" y="1143773"/>
            <a:ext cx="3238913" cy="5150855"/>
            <a:chOff x="1140417" y="1143773"/>
            <a:chExt cx="3238913" cy="5150855"/>
          </a:xfrm>
        </p:grpSpPr>
        <p:grpSp>
          <p:nvGrpSpPr>
            <p:cNvPr id="48" name="Group 47">
              <a:extLst>
                <a:ext uri="{FF2B5EF4-FFF2-40B4-BE49-F238E27FC236}">
                  <a16:creationId xmlns:a16="http://schemas.microsoft.com/office/drawing/2014/main" id="{DD0B2F71-E83F-4914-8B58-E4FBBCDFE7F5}"/>
                </a:ext>
              </a:extLst>
            </p:cNvPr>
            <p:cNvGrpSpPr/>
            <p:nvPr userDrawn="1"/>
          </p:nvGrpSpPr>
          <p:grpSpPr>
            <a:xfrm>
              <a:off x="1140417" y="3759940"/>
              <a:ext cx="3238913" cy="2534688"/>
              <a:chOff x="1140417" y="1143773"/>
              <a:chExt cx="3238913" cy="2534688"/>
            </a:xfrm>
          </p:grpSpPr>
          <p:sp>
            <p:nvSpPr>
              <p:cNvPr id="49" name="Rectangle 48">
                <a:extLst>
                  <a:ext uri="{FF2B5EF4-FFF2-40B4-BE49-F238E27FC236}">
                    <a16:creationId xmlns:a16="http://schemas.microsoft.com/office/drawing/2014/main" id="{DAB575A9-7767-47E6-9D1C-275036B36E1A}"/>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BC51A9B3-EADD-4E94-99F9-F084503DCAF4}"/>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0A3453CE-F99B-4554-A7F3-700572141874}"/>
                </a:ext>
              </a:extLst>
            </p:cNvPr>
            <p:cNvGrpSpPr/>
            <p:nvPr userDrawn="1"/>
          </p:nvGrpSpPr>
          <p:grpSpPr>
            <a:xfrm>
              <a:off x="1140417" y="1143773"/>
              <a:ext cx="3238913" cy="2534688"/>
              <a:chOff x="1140417" y="1143773"/>
              <a:chExt cx="3238913" cy="2534688"/>
            </a:xfrm>
          </p:grpSpPr>
          <p:sp>
            <p:nvSpPr>
              <p:cNvPr id="23" name="Rectangle 22">
                <a:extLst>
                  <a:ext uri="{FF2B5EF4-FFF2-40B4-BE49-F238E27FC236}">
                    <a16:creationId xmlns:a16="http://schemas.microsoft.com/office/drawing/2014/main" id="{9D7866D9-6927-4900-8823-BB4F1E245FC7}"/>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F38058AD-8639-49A4-AF79-E9811A6F9DBA}"/>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Title 8">
            <a:extLst>
              <a:ext uri="{FF2B5EF4-FFF2-40B4-BE49-F238E27FC236}">
                <a16:creationId xmlns:a16="http://schemas.microsoft.com/office/drawing/2014/main" id="{7A63EE89-B907-42CE-A093-BDAF5620B47A}"/>
              </a:ext>
            </a:extLst>
          </p:cNvPr>
          <p:cNvSpPr>
            <a:spLocks noGrp="1"/>
          </p:cNvSpPr>
          <p:nvPr>
            <p:ph type="title" hasCustomPrompt="1"/>
          </p:nvPr>
        </p:nvSpPr>
        <p:spPr>
          <a:xfrm>
            <a:off x="838201" y="594794"/>
            <a:ext cx="10826150" cy="536889"/>
          </a:xfrm>
        </p:spPr>
        <p:txBody>
          <a:bodyPr>
            <a:noAutofit/>
          </a:bodyPr>
          <a:lstStyle>
            <a:lvl1pPr>
              <a:defRPr/>
            </a:lvl1pPr>
          </a:lstStyle>
          <a:p>
            <a:r>
              <a:rPr lang="en-US" dirty="0"/>
              <a:t>Click to edit title</a:t>
            </a:r>
          </a:p>
        </p:txBody>
      </p:sp>
      <p:pic>
        <p:nvPicPr>
          <p:cNvPr id="10" name="Picture 9" descr="001">
            <a:extLst>
              <a:ext uri="{FF2B5EF4-FFF2-40B4-BE49-F238E27FC236}">
                <a16:creationId xmlns:a16="http://schemas.microsoft.com/office/drawing/2014/main" id="{C53DAD77-5B69-4CA2-88B9-C20D94EEE98B}"/>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sp>
        <p:nvSpPr>
          <p:cNvPr id="13" name="Text Placeholder 4">
            <a:extLst>
              <a:ext uri="{FF2B5EF4-FFF2-40B4-BE49-F238E27FC236}">
                <a16:creationId xmlns:a16="http://schemas.microsoft.com/office/drawing/2014/main" id="{026989C0-12CB-4C4B-9F03-BBE29BCB6DA8}"/>
              </a:ext>
            </a:extLst>
          </p:cNvPr>
          <p:cNvSpPr>
            <a:spLocks noGrp="1"/>
          </p:cNvSpPr>
          <p:nvPr>
            <p:ph type="body" sz="quarter" idx="14" hasCustomPrompt="1"/>
          </p:nvPr>
        </p:nvSpPr>
        <p:spPr>
          <a:xfrm>
            <a:off x="4493217" y="1980223"/>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14" name="Text Placeholder 6">
            <a:extLst>
              <a:ext uri="{FF2B5EF4-FFF2-40B4-BE49-F238E27FC236}">
                <a16:creationId xmlns:a16="http://schemas.microsoft.com/office/drawing/2014/main" id="{1CB3ECFB-F24B-4D9F-A53A-F41D71393595}"/>
              </a:ext>
            </a:extLst>
          </p:cNvPr>
          <p:cNvSpPr>
            <a:spLocks noGrp="1"/>
          </p:cNvSpPr>
          <p:nvPr>
            <p:ph type="body" sz="quarter" idx="15" hasCustomPrompt="1"/>
          </p:nvPr>
        </p:nvSpPr>
        <p:spPr>
          <a:xfrm>
            <a:off x="4499980" y="2853220"/>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15" name="Text Placeholder 4">
            <a:extLst>
              <a:ext uri="{FF2B5EF4-FFF2-40B4-BE49-F238E27FC236}">
                <a16:creationId xmlns:a16="http://schemas.microsoft.com/office/drawing/2014/main" id="{9B24F1AD-2230-4714-98E6-61087EA5B97B}"/>
              </a:ext>
            </a:extLst>
          </p:cNvPr>
          <p:cNvSpPr>
            <a:spLocks noGrp="1"/>
          </p:cNvSpPr>
          <p:nvPr>
            <p:ph type="body" sz="quarter" idx="16" hasCustomPrompt="1"/>
          </p:nvPr>
        </p:nvSpPr>
        <p:spPr>
          <a:xfrm>
            <a:off x="7852781" y="1980223"/>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1" name="Text Placeholder 6">
            <a:extLst>
              <a:ext uri="{FF2B5EF4-FFF2-40B4-BE49-F238E27FC236}">
                <a16:creationId xmlns:a16="http://schemas.microsoft.com/office/drawing/2014/main" id="{DD2DFC92-12D6-4820-AAB2-D2FC7CD2F82A}"/>
              </a:ext>
            </a:extLst>
          </p:cNvPr>
          <p:cNvSpPr>
            <a:spLocks noGrp="1"/>
          </p:cNvSpPr>
          <p:nvPr>
            <p:ph type="body" sz="quarter" idx="17" hasCustomPrompt="1"/>
          </p:nvPr>
        </p:nvSpPr>
        <p:spPr>
          <a:xfrm>
            <a:off x="7859543" y="2853220"/>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26" name="Text Placeholder 4">
            <a:extLst>
              <a:ext uri="{FF2B5EF4-FFF2-40B4-BE49-F238E27FC236}">
                <a16:creationId xmlns:a16="http://schemas.microsoft.com/office/drawing/2014/main" id="{CE2B0F4B-F5CB-4B82-9E6A-7058CE95F99C}"/>
              </a:ext>
            </a:extLst>
          </p:cNvPr>
          <p:cNvSpPr>
            <a:spLocks noGrp="1"/>
          </p:cNvSpPr>
          <p:nvPr>
            <p:ph type="body" sz="quarter" idx="18" hasCustomPrompt="1"/>
          </p:nvPr>
        </p:nvSpPr>
        <p:spPr>
          <a:xfrm>
            <a:off x="4493217" y="4596391"/>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7" name="Text Placeholder 6">
            <a:extLst>
              <a:ext uri="{FF2B5EF4-FFF2-40B4-BE49-F238E27FC236}">
                <a16:creationId xmlns:a16="http://schemas.microsoft.com/office/drawing/2014/main" id="{B716C2C0-3DD7-41F4-9F39-00A5F7291193}"/>
              </a:ext>
            </a:extLst>
          </p:cNvPr>
          <p:cNvSpPr>
            <a:spLocks noGrp="1"/>
          </p:cNvSpPr>
          <p:nvPr>
            <p:ph type="body" sz="quarter" idx="19" hasCustomPrompt="1"/>
          </p:nvPr>
        </p:nvSpPr>
        <p:spPr>
          <a:xfrm>
            <a:off x="4499980" y="5469387"/>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28" name="Text Placeholder 4">
            <a:extLst>
              <a:ext uri="{FF2B5EF4-FFF2-40B4-BE49-F238E27FC236}">
                <a16:creationId xmlns:a16="http://schemas.microsoft.com/office/drawing/2014/main" id="{1E43DDC4-70E9-42AD-BB3F-045F2FBFDF92}"/>
              </a:ext>
            </a:extLst>
          </p:cNvPr>
          <p:cNvSpPr>
            <a:spLocks noGrp="1"/>
          </p:cNvSpPr>
          <p:nvPr>
            <p:ph type="body" sz="quarter" idx="20" hasCustomPrompt="1"/>
          </p:nvPr>
        </p:nvSpPr>
        <p:spPr>
          <a:xfrm>
            <a:off x="7852781" y="4596391"/>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9" name="Text Placeholder 6">
            <a:extLst>
              <a:ext uri="{FF2B5EF4-FFF2-40B4-BE49-F238E27FC236}">
                <a16:creationId xmlns:a16="http://schemas.microsoft.com/office/drawing/2014/main" id="{6645A1F9-071A-45EC-B034-515383716ED2}"/>
              </a:ext>
            </a:extLst>
          </p:cNvPr>
          <p:cNvSpPr>
            <a:spLocks noGrp="1"/>
          </p:cNvSpPr>
          <p:nvPr>
            <p:ph type="body" sz="quarter" idx="21" hasCustomPrompt="1"/>
          </p:nvPr>
        </p:nvSpPr>
        <p:spPr>
          <a:xfrm>
            <a:off x="7859543" y="5469387"/>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31" name="Text Placeholder 4">
            <a:extLst>
              <a:ext uri="{FF2B5EF4-FFF2-40B4-BE49-F238E27FC236}">
                <a16:creationId xmlns:a16="http://schemas.microsoft.com/office/drawing/2014/main" id="{16DA1910-BDAD-47ED-AE06-E8923333E18D}"/>
              </a:ext>
            </a:extLst>
          </p:cNvPr>
          <p:cNvSpPr>
            <a:spLocks noGrp="1"/>
          </p:cNvSpPr>
          <p:nvPr>
            <p:ph type="body" sz="quarter" idx="23" hasCustomPrompt="1"/>
          </p:nvPr>
        </p:nvSpPr>
        <p:spPr>
          <a:xfrm>
            <a:off x="1133654" y="1980223"/>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32" name="Text Placeholder 6">
            <a:extLst>
              <a:ext uri="{FF2B5EF4-FFF2-40B4-BE49-F238E27FC236}">
                <a16:creationId xmlns:a16="http://schemas.microsoft.com/office/drawing/2014/main" id="{C2A1D6B5-9075-4C44-81B6-A5AACDE99CDA}"/>
              </a:ext>
            </a:extLst>
          </p:cNvPr>
          <p:cNvSpPr>
            <a:spLocks noGrp="1"/>
          </p:cNvSpPr>
          <p:nvPr>
            <p:ph type="body" sz="quarter" idx="24" hasCustomPrompt="1"/>
          </p:nvPr>
        </p:nvSpPr>
        <p:spPr>
          <a:xfrm>
            <a:off x="1140417" y="2853220"/>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34" name="Text Placeholder 4">
            <a:extLst>
              <a:ext uri="{FF2B5EF4-FFF2-40B4-BE49-F238E27FC236}">
                <a16:creationId xmlns:a16="http://schemas.microsoft.com/office/drawing/2014/main" id="{8B071EA7-FB0E-4C06-8304-37FED6D2CA5D}"/>
              </a:ext>
            </a:extLst>
          </p:cNvPr>
          <p:cNvSpPr>
            <a:spLocks noGrp="1"/>
          </p:cNvSpPr>
          <p:nvPr>
            <p:ph type="body" sz="quarter" idx="25" hasCustomPrompt="1"/>
          </p:nvPr>
        </p:nvSpPr>
        <p:spPr>
          <a:xfrm>
            <a:off x="1133654" y="4596391"/>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35" name="Text Placeholder 6">
            <a:extLst>
              <a:ext uri="{FF2B5EF4-FFF2-40B4-BE49-F238E27FC236}">
                <a16:creationId xmlns:a16="http://schemas.microsoft.com/office/drawing/2014/main" id="{43AF2ADD-07BA-4EF3-AD76-FC0F81812F8C}"/>
              </a:ext>
            </a:extLst>
          </p:cNvPr>
          <p:cNvSpPr>
            <a:spLocks noGrp="1"/>
          </p:cNvSpPr>
          <p:nvPr>
            <p:ph type="body" sz="quarter" idx="26" hasCustomPrompt="1"/>
          </p:nvPr>
        </p:nvSpPr>
        <p:spPr>
          <a:xfrm>
            <a:off x="1140417" y="5469387"/>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36" name="Text Placeholder 19">
            <a:extLst>
              <a:ext uri="{FF2B5EF4-FFF2-40B4-BE49-F238E27FC236}">
                <a16:creationId xmlns:a16="http://schemas.microsoft.com/office/drawing/2014/main" id="{4A8899D3-31B7-4019-80B8-245691C687A9}"/>
              </a:ext>
            </a:extLst>
          </p:cNvPr>
          <p:cNvSpPr>
            <a:spLocks noGrp="1"/>
          </p:cNvSpPr>
          <p:nvPr>
            <p:ph type="body" sz="quarter" idx="27"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
        <p:nvSpPr>
          <p:cNvPr id="65" name="Slide Number Placeholder 2">
            <a:extLst>
              <a:ext uri="{FF2B5EF4-FFF2-40B4-BE49-F238E27FC236}">
                <a16:creationId xmlns:a16="http://schemas.microsoft.com/office/drawing/2014/main" id="{87A60FA2-89DA-4C6E-A7D6-D9817DFDC9F6}"/>
              </a:ext>
            </a:extLst>
          </p:cNvPr>
          <p:cNvSpPr>
            <a:spLocks noGrp="1"/>
          </p:cNvSpPr>
          <p:nvPr>
            <p:ph type="sldNum" sz="quarter" idx="10"/>
          </p:nvPr>
        </p:nvSpPr>
        <p:spPr>
          <a:xfrm>
            <a:off x="11326439" y="6356350"/>
            <a:ext cx="613311" cy="365125"/>
          </a:xfrm>
        </p:spPr>
        <p:txBody>
          <a:body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1062201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Icons - 6 with pi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17A1645B-1567-4A3A-8699-AE142EB76B22}"/>
              </a:ext>
            </a:extLst>
          </p:cNvPr>
          <p:cNvGrpSpPr/>
          <p:nvPr/>
        </p:nvGrpSpPr>
        <p:grpSpPr>
          <a:xfrm>
            <a:off x="7855542" y="1143773"/>
            <a:ext cx="3238913" cy="5150855"/>
            <a:chOff x="1140417" y="1143773"/>
            <a:chExt cx="3238913" cy="5150855"/>
          </a:xfrm>
        </p:grpSpPr>
        <p:grpSp>
          <p:nvGrpSpPr>
            <p:cNvPr id="59" name="Group 58">
              <a:extLst>
                <a:ext uri="{FF2B5EF4-FFF2-40B4-BE49-F238E27FC236}">
                  <a16:creationId xmlns:a16="http://schemas.microsoft.com/office/drawing/2014/main" id="{2095D188-87E7-4F46-9D71-F2316D8892EC}"/>
                </a:ext>
              </a:extLst>
            </p:cNvPr>
            <p:cNvGrpSpPr/>
            <p:nvPr userDrawn="1"/>
          </p:nvGrpSpPr>
          <p:grpSpPr>
            <a:xfrm>
              <a:off x="1140417" y="3759940"/>
              <a:ext cx="3238913" cy="2534688"/>
              <a:chOff x="1140417" y="1143773"/>
              <a:chExt cx="3238913" cy="2534688"/>
            </a:xfrm>
          </p:grpSpPr>
          <p:sp>
            <p:nvSpPr>
              <p:cNvPr id="63" name="Rectangle 62">
                <a:extLst>
                  <a:ext uri="{FF2B5EF4-FFF2-40B4-BE49-F238E27FC236}">
                    <a16:creationId xmlns:a16="http://schemas.microsoft.com/office/drawing/2014/main" id="{AFB95FDC-6117-495C-B1B4-D11C301CDEFA}"/>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B3300523-3E91-41BA-BC27-8319D26CC3EE}"/>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41A44AF3-0CB1-4D95-9F4E-891BFEE653BF}"/>
                </a:ext>
              </a:extLst>
            </p:cNvPr>
            <p:cNvGrpSpPr/>
            <p:nvPr userDrawn="1"/>
          </p:nvGrpSpPr>
          <p:grpSpPr>
            <a:xfrm>
              <a:off x="1140417" y="1143773"/>
              <a:ext cx="3238913" cy="2534688"/>
              <a:chOff x="1140417" y="1143773"/>
              <a:chExt cx="3238913" cy="2534688"/>
            </a:xfrm>
          </p:grpSpPr>
          <p:sp>
            <p:nvSpPr>
              <p:cNvPr id="61" name="Rectangle 60">
                <a:extLst>
                  <a:ext uri="{FF2B5EF4-FFF2-40B4-BE49-F238E27FC236}">
                    <a16:creationId xmlns:a16="http://schemas.microsoft.com/office/drawing/2014/main" id="{9AD7B413-8A78-4AA0-A506-C5135A6CF6C3}"/>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62" name="Rectangle 61">
                <a:extLst>
                  <a:ext uri="{FF2B5EF4-FFF2-40B4-BE49-F238E27FC236}">
                    <a16:creationId xmlns:a16="http://schemas.microsoft.com/office/drawing/2014/main" id="{02666E79-D061-49D2-9978-BB931B314C54}"/>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1" name="Group 50">
            <a:extLst>
              <a:ext uri="{FF2B5EF4-FFF2-40B4-BE49-F238E27FC236}">
                <a16:creationId xmlns:a16="http://schemas.microsoft.com/office/drawing/2014/main" id="{2CB8143B-C8AA-4E41-9B6B-C1B33381304F}"/>
              </a:ext>
            </a:extLst>
          </p:cNvPr>
          <p:cNvGrpSpPr/>
          <p:nvPr/>
        </p:nvGrpSpPr>
        <p:grpSpPr>
          <a:xfrm>
            <a:off x="4497980" y="1143773"/>
            <a:ext cx="3238913" cy="5150855"/>
            <a:chOff x="1140417" y="1143773"/>
            <a:chExt cx="3238913" cy="5150855"/>
          </a:xfrm>
        </p:grpSpPr>
        <p:grpSp>
          <p:nvGrpSpPr>
            <p:cNvPr id="52" name="Group 51">
              <a:extLst>
                <a:ext uri="{FF2B5EF4-FFF2-40B4-BE49-F238E27FC236}">
                  <a16:creationId xmlns:a16="http://schemas.microsoft.com/office/drawing/2014/main" id="{89535D6E-82F5-426B-B4A3-2F36852D13CD}"/>
                </a:ext>
              </a:extLst>
            </p:cNvPr>
            <p:cNvGrpSpPr/>
            <p:nvPr userDrawn="1"/>
          </p:nvGrpSpPr>
          <p:grpSpPr>
            <a:xfrm>
              <a:off x="1140417" y="3759940"/>
              <a:ext cx="3238913" cy="2534688"/>
              <a:chOff x="1140417" y="1143773"/>
              <a:chExt cx="3238913" cy="2534688"/>
            </a:xfrm>
          </p:grpSpPr>
          <p:sp>
            <p:nvSpPr>
              <p:cNvPr id="56" name="Rectangle 55">
                <a:extLst>
                  <a:ext uri="{FF2B5EF4-FFF2-40B4-BE49-F238E27FC236}">
                    <a16:creationId xmlns:a16="http://schemas.microsoft.com/office/drawing/2014/main" id="{67E1F879-6A22-4B7F-B2C8-1F06E284A0B2}"/>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A104AB75-344B-4B24-B3D9-966471FF21E3}"/>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78705576-423B-4E9F-B371-1FB31441CE4A}"/>
                </a:ext>
              </a:extLst>
            </p:cNvPr>
            <p:cNvGrpSpPr/>
            <p:nvPr userDrawn="1"/>
          </p:nvGrpSpPr>
          <p:grpSpPr>
            <a:xfrm>
              <a:off x="1140417" y="1143773"/>
              <a:ext cx="3238913" cy="2534688"/>
              <a:chOff x="1140417" y="1143773"/>
              <a:chExt cx="3238913" cy="2534688"/>
            </a:xfrm>
          </p:grpSpPr>
          <p:sp>
            <p:nvSpPr>
              <p:cNvPr id="54" name="Rectangle 53">
                <a:extLst>
                  <a:ext uri="{FF2B5EF4-FFF2-40B4-BE49-F238E27FC236}">
                    <a16:creationId xmlns:a16="http://schemas.microsoft.com/office/drawing/2014/main" id="{8B0CEE0D-01B8-4461-8A29-0ED53F63163A}"/>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97A1C256-180B-4867-BED1-9B6ED6C03E75}"/>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 name="Group 15">
            <a:extLst>
              <a:ext uri="{FF2B5EF4-FFF2-40B4-BE49-F238E27FC236}">
                <a16:creationId xmlns:a16="http://schemas.microsoft.com/office/drawing/2014/main" id="{78F52ED7-355D-4C98-94CA-DE72B5C69D9B}"/>
              </a:ext>
            </a:extLst>
          </p:cNvPr>
          <p:cNvGrpSpPr/>
          <p:nvPr/>
        </p:nvGrpSpPr>
        <p:grpSpPr>
          <a:xfrm>
            <a:off x="1140417" y="1143773"/>
            <a:ext cx="3238913" cy="5150855"/>
            <a:chOff x="1140417" y="1143773"/>
            <a:chExt cx="3238913" cy="5150855"/>
          </a:xfrm>
        </p:grpSpPr>
        <p:grpSp>
          <p:nvGrpSpPr>
            <p:cNvPr id="48" name="Group 47">
              <a:extLst>
                <a:ext uri="{FF2B5EF4-FFF2-40B4-BE49-F238E27FC236}">
                  <a16:creationId xmlns:a16="http://schemas.microsoft.com/office/drawing/2014/main" id="{DD0B2F71-E83F-4914-8B58-E4FBBCDFE7F5}"/>
                </a:ext>
              </a:extLst>
            </p:cNvPr>
            <p:cNvGrpSpPr/>
            <p:nvPr userDrawn="1"/>
          </p:nvGrpSpPr>
          <p:grpSpPr>
            <a:xfrm>
              <a:off x="1140417" y="3759940"/>
              <a:ext cx="3238913" cy="2534688"/>
              <a:chOff x="1140417" y="1143773"/>
              <a:chExt cx="3238913" cy="2534688"/>
            </a:xfrm>
          </p:grpSpPr>
          <p:sp>
            <p:nvSpPr>
              <p:cNvPr id="49" name="Rectangle 48">
                <a:extLst>
                  <a:ext uri="{FF2B5EF4-FFF2-40B4-BE49-F238E27FC236}">
                    <a16:creationId xmlns:a16="http://schemas.microsoft.com/office/drawing/2014/main" id="{DAB575A9-7767-47E6-9D1C-275036B36E1A}"/>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BC51A9B3-EADD-4E94-99F9-F084503DCAF4}"/>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0A3453CE-F99B-4554-A7F3-700572141874}"/>
                </a:ext>
              </a:extLst>
            </p:cNvPr>
            <p:cNvGrpSpPr/>
            <p:nvPr userDrawn="1"/>
          </p:nvGrpSpPr>
          <p:grpSpPr>
            <a:xfrm>
              <a:off x="1140417" y="1143773"/>
              <a:ext cx="3238913" cy="2534688"/>
              <a:chOff x="1140417" y="1143773"/>
              <a:chExt cx="3238913" cy="2534688"/>
            </a:xfrm>
          </p:grpSpPr>
          <p:sp>
            <p:nvSpPr>
              <p:cNvPr id="23" name="Rectangle 22">
                <a:extLst>
                  <a:ext uri="{FF2B5EF4-FFF2-40B4-BE49-F238E27FC236}">
                    <a16:creationId xmlns:a16="http://schemas.microsoft.com/office/drawing/2014/main" id="{9D7866D9-6927-4900-8823-BB4F1E245FC7}"/>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F38058AD-8639-49A4-AF79-E9811A6F9DBA}"/>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Title 8">
            <a:extLst>
              <a:ext uri="{FF2B5EF4-FFF2-40B4-BE49-F238E27FC236}">
                <a16:creationId xmlns:a16="http://schemas.microsoft.com/office/drawing/2014/main" id="{7A63EE89-B907-42CE-A093-BDAF5620B47A}"/>
              </a:ext>
            </a:extLst>
          </p:cNvPr>
          <p:cNvSpPr>
            <a:spLocks noGrp="1"/>
          </p:cNvSpPr>
          <p:nvPr>
            <p:ph type="title" hasCustomPrompt="1"/>
          </p:nvPr>
        </p:nvSpPr>
        <p:spPr>
          <a:xfrm>
            <a:off x="838201" y="594794"/>
            <a:ext cx="10826150" cy="536889"/>
          </a:xfrm>
        </p:spPr>
        <p:txBody>
          <a:bodyPr>
            <a:noAutofit/>
          </a:bodyPr>
          <a:lstStyle>
            <a:lvl1pPr>
              <a:defRPr>
                <a:solidFill>
                  <a:schemeClr val="bg2"/>
                </a:solidFill>
              </a:defRPr>
            </a:lvl1pPr>
          </a:lstStyle>
          <a:p>
            <a:r>
              <a:rPr lang="en-US" dirty="0"/>
              <a:t>Click to edit title</a:t>
            </a:r>
          </a:p>
        </p:txBody>
      </p:sp>
      <p:pic>
        <p:nvPicPr>
          <p:cNvPr id="10" name="Picture 9" descr="001">
            <a:extLst>
              <a:ext uri="{FF2B5EF4-FFF2-40B4-BE49-F238E27FC236}">
                <a16:creationId xmlns:a16="http://schemas.microsoft.com/office/drawing/2014/main" id="{C53DAD77-5B69-4CA2-88B9-C20D94EEE98B}"/>
              </a:ext>
            </a:extLst>
          </p:cNvPr>
          <p:cNvPicPr>
            <a:picLocks noChangeAspect="1"/>
          </p:cNvPicPr>
          <p:nvPr/>
        </p:nvPicPr>
        <p:blipFill>
          <a:blip r:embed="rId3"/>
          <a:stretch>
            <a:fillRect/>
          </a:stretch>
        </p:blipFill>
        <p:spPr>
          <a:xfrm>
            <a:off x="199155" y="624204"/>
            <a:ext cx="604704" cy="279044"/>
          </a:xfrm>
          <a:prstGeom prst="rect">
            <a:avLst/>
          </a:prstGeom>
          <a:noFill/>
          <a:ln w="9525">
            <a:noFill/>
          </a:ln>
        </p:spPr>
      </p:pic>
      <p:sp>
        <p:nvSpPr>
          <p:cNvPr id="13" name="Text Placeholder 4">
            <a:extLst>
              <a:ext uri="{FF2B5EF4-FFF2-40B4-BE49-F238E27FC236}">
                <a16:creationId xmlns:a16="http://schemas.microsoft.com/office/drawing/2014/main" id="{026989C0-12CB-4C4B-9F03-BBE29BCB6DA8}"/>
              </a:ext>
            </a:extLst>
          </p:cNvPr>
          <p:cNvSpPr>
            <a:spLocks noGrp="1"/>
          </p:cNvSpPr>
          <p:nvPr>
            <p:ph type="body" sz="quarter" idx="14" hasCustomPrompt="1"/>
          </p:nvPr>
        </p:nvSpPr>
        <p:spPr>
          <a:xfrm>
            <a:off x="4493217" y="1980223"/>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14" name="Text Placeholder 6">
            <a:extLst>
              <a:ext uri="{FF2B5EF4-FFF2-40B4-BE49-F238E27FC236}">
                <a16:creationId xmlns:a16="http://schemas.microsoft.com/office/drawing/2014/main" id="{1CB3ECFB-F24B-4D9F-A53A-F41D71393595}"/>
              </a:ext>
            </a:extLst>
          </p:cNvPr>
          <p:cNvSpPr>
            <a:spLocks noGrp="1"/>
          </p:cNvSpPr>
          <p:nvPr>
            <p:ph type="body" sz="quarter" idx="15" hasCustomPrompt="1"/>
          </p:nvPr>
        </p:nvSpPr>
        <p:spPr>
          <a:xfrm>
            <a:off x="4499980" y="2853220"/>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15" name="Text Placeholder 4">
            <a:extLst>
              <a:ext uri="{FF2B5EF4-FFF2-40B4-BE49-F238E27FC236}">
                <a16:creationId xmlns:a16="http://schemas.microsoft.com/office/drawing/2014/main" id="{9B24F1AD-2230-4714-98E6-61087EA5B97B}"/>
              </a:ext>
            </a:extLst>
          </p:cNvPr>
          <p:cNvSpPr>
            <a:spLocks noGrp="1"/>
          </p:cNvSpPr>
          <p:nvPr>
            <p:ph type="body" sz="quarter" idx="16" hasCustomPrompt="1"/>
          </p:nvPr>
        </p:nvSpPr>
        <p:spPr>
          <a:xfrm>
            <a:off x="7852781" y="1980223"/>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1" name="Text Placeholder 6">
            <a:extLst>
              <a:ext uri="{FF2B5EF4-FFF2-40B4-BE49-F238E27FC236}">
                <a16:creationId xmlns:a16="http://schemas.microsoft.com/office/drawing/2014/main" id="{DD2DFC92-12D6-4820-AAB2-D2FC7CD2F82A}"/>
              </a:ext>
            </a:extLst>
          </p:cNvPr>
          <p:cNvSpPr>
            <a:spLocks noGrp="1"/>
          </p:cNvSpPr>
          <p:nvPr>
            <p:ph type="body" sz="quarter" idx="17" hasCustomPrompt="1"/>
          </p:nvPr>
        </p:nvSpPr>
        <p:spPr>
          <a:xfrm>
            <a:off x="7859543" y="2853220"/>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26" name="Text Placeholder 4">
            <a:extLst>
              <a:ext uri="{FF2B5EF4-FFF2-40B4-BE49-F238E27FC236}">
                <a16:creationId xmlns:a16="http://schemas.microsoft.com/office/drawing/2014/main" id="{CE2B0F4B-F5CB-4B82-9E6A-7058CE95F99C}"/>
              </a:ext>
            </a:extLst>
          </p:cNvPr>
          <p:cNvSpPr>
            <a:spLocks noGrp="1"/>
          </p:cNvSpPr>
          <p:nvPr>
            <p:ph type="body" sz="quarter" idx="18" hasCustomPrompt="1"/>
          </p:nvPr>
        </p:nvSpPr>
        <p:spPr>
          <a:xfrm>
            <a:off x="4493217" y="4596391"/>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7" name="Text Placeholder 6">
            <a:extLst>
              <a:ext uri="{FF2B5EF4-FFF2-40B4-BE49-F238E27FC236}">
                <a16:creationId xmlns:a16="http://schemas.microsoft.com/office/drawing/2014/main" id="{B716C2C0-3DD7-41F4-9F39-00A5F7291193}"/>
              </a:ext>
            </a:extLst>
          </p:cNvPr>
          <p:cNvSpPr>
            <a:spLocks noGrp="1"/>
          </p:cNvSpPr>
          <p:nvPr>
            <p:ph type="body" sz="quarter" idx="19" hasCustomPrompt="1"/>
          </p:nvPr>
        </p:nvSpPr>
        <p:spPr>
          <a:xfrm>
            <a:off x="4499980" y="5469387"/>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28" name="Text Placeholder 4">
            <a:extLst>
              <a:ext uri="{FF2B5EF4-FFF2-40B4-BE49-F238E27FC236}">
                <a16:creationId xmlns:a16="http://schemas.microsoft.com/office/drawing/2014/main" id="{1E43DDC4-70E9-42AD-BB3F-045F2FBFDF92}"/>
              </a:ext>
            </a:extLst>
          </p:cNvPr>
          <p:cNvSpPr>
            <a:spLocks noGrp="1"/>
          </p:cNvSpPr>
          <p:nvPr>
            <p:ph type="body" sz="quarter" idx="20" hasCustomPrompt="1"/>
          </p:nvPr>
        </p:nvSpPr>
        <p:spPr>
          <a:xfrm>
            <a:off x="7852781" y="4596391"/>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9" name="Text Placeholder 6">
            <a:extLst>
              <a:ext uri="{FF2B5EF4-FFF2-40B4-BE49-F238E27FC236}">
                <a16:creationId xmlns:a16="http://schemas.microsoft.com/office/drawing/2014/main" id="{6645A1F9-071A-45EC-B034-515383716ED2}"/>
              </a:ext>
            </a:extLst>
          </p:cNvPr>
          <p:cNvSpPr>
            <a:spLocks noGrp="1"/>
          </p:cNvSpPr>
          <p:nvPr>
            <p:ph type="body" sz="quarter" idx="21" hasCustomPrompt="1"/>
          </p:nvPr>
        </p:nvSpPr>
        <p:spPr>
          <a:xfrm>
            <a:off x="7859543" y="5469387"/>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31" name="Text Placeholder 4">
            <a:extLst>
              <a:ext uri="{FF2B5EF4-FFF2-40B4-BE49-F238E27FC236}">
                <a16:creationId xmlns:a16="http://schemas.microsoft.com/office/drawing/2014/main" id="{16DA1910-BDAD-47ED-AE06-E8923333E18D}"/>
              </a:ext>
            </a:extLst>
          </p:cNvPr>
          <p:cNvSpPr>
            <a:spLocks noGrp="1"/>
          </p:cNvSpPr>
          <p:nvPr>
            <p:ph type="body" sz="quarter" idx="23" hasCustomPrompt="1"/>
          </p:nvPr>
        </p:nvSpPr>
        <p:spPr>
          <a:xfrm>
            <a:off x="1133654" y="1980223"/>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32" name="Text Placeholder 6">
            <a:extLst>
              <a:ext uri="{FF2B5EF4-FFF2-40B4-BE49-F238E27FC236}">
                <a16:creationId xmlns:a16="http://schemas.microsoft.com/office/drawing/2014/main" id="{C2A1D6B5-9075-4C44-81B6-A5AACDE99CDA}"/>
              </a:ext>
            </a:extLst>
          </p:cNvPr>
          <p:cNvSpPr>
            <a:spLocks noGrp="1"/>
          </p:cNvSpPr>
          <p:nvPr>
            <p:ph type="body" sz="quarter" idx="24" hasCustomPrompt="1"/>
          </p:nvPr>
        </p:nvSpPr>
        <p:spPr>
          <a:xfrm>
            <a:off x="1140417" y="2853220"/>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34" name="Text Placeholder 4">
            <a:extLst>
              <a:ext uri="{FF2B5EF4-FFF2-40B4-BE49-F238E27FC236}">
                <a16:creationId xmlns:a16="http://schemas.microsoft.com/office/drawing/2014/main" id="{8B071EA7-FB0E-4C06-8304-37FED6D2CA5D}"/>
              </a:ext>
            </a:extLst>
          </p:cNvPr>
          <p:cNvSpPr>
            <a:spLocks noGrp="1"/>
          </p:cNvSpPr>
          <p:nvPr>
            <p:ph type="body" sz="quarter" idx="25" hasCustomPrompt="1"/>
          </p:nvPr>
        </p:nvSpPr>
        <p:spPr>
          <a:xfrm>
            <a:off x="1133654" y="4596391"/>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35" name="Text Placeholder 6">
            <a:extLst>
              <a:ext uri="{FF2B5EF4-FFF2-40B4-BE49-F238E27FC236}">
                <a16:creationId xmlns:a16="http://schemas.microsoft.com/office/drawing/2014/main" id="{43AF2ADD-07BA-4EF3-AD76-FC0F81812F8C}"/>
              </a:ext>
            </a:extLst>
          </p:cNvPr>
          <p:cNvSpPr>
            <a:spLocks noGrp="1"/>
          </p:cNvSpPr>
          <p:nvPr>
            <p:ph type="body" sz="quarter" idx="26" hasCustomPrompt="1"/>
          </p:nvPr>
        </p:nvSpPr>
        <p:spPr>
          <a:xfrm>
            <a:off x="1140417" y="5469387"/>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36" name="Text Placeholder 19">
            <a:extLst>
              <a:ext uri="{FF2B5EF4-FFF2-40B4-BE49-F238E27FC236}">
                <a16:creationId xmlns:a16="http://schemas.microsoft.com/office/drawing/2014/main" id="{4A8899D3-31B7-4019-80B8-245691C687A9}"/>
              </a:ext>
            </a:extLst>
          </p:cNvPr>
          <p:cNvSpPr>
            <a:spLocks noGrp="1"/>
          </p:cNvSpPr>
          <p:nvPr>
            <p:ph type="body" sz="quarter" idx="27"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bg2"/>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
        <p:nvSpPr>
          <p:cNvPr id="65" name="Slide Number Placeholder 2">
            <a:extLst>
              <a:ext uri="{FF2B5EF4-FFF2-40B4-BE49-F238E27FC236}">
                <a16:creationId xmlns:a16="http://schemas.microsoft.com/office/drawing/2014/main" id="{87A60FA2-89DA-4C6E-A7D6-D9817DFDC9F6}"/>
              </a:ext>
            </a:extLst>
          </p:cNvPr>
          <p:cNvSpPr>
            <a:spLocks noGrp="1"/>
          </p:cNvSpPr>
          <p:nvPr>
            <p:ph type="sldNum" sz="quarter" idx="10"/>
          </p:nvPr>
        </p:nvSpPr>
        <p:spPr>
          <a:xfrm>
            <a:off x="11326439" y="6356350"/>
            <a:ext cx="613311" cy="365125"/>
          </a:xfrm>
        </p:spPr>
        <p:txBody>
          <a:bodyPr/>
          <a:lstStyle>
            <a:lvl1pPr>
              <a:defRPr>
                <a:solidFill>
                  <a:schemeClr val="bg2"/>
                </a:solidFill>
              </a:defRPr>
            </a:lvl1pPr>
          </a:lstStyle>
          <a:p>
            <a:fld id="{71D586D2-677B-458F-B417-DB589973A882}" type="slidenum">
              <a:rPr lang="en-US" smtClean="0"/>
              <a:pPr/>
              <a:t>‹#›</a:t>
            </a:fld>
            <a:endParaRPr lang="en-US" dirty="0"/>
          </a:p>
        </p:txBody>
      </p:sp>
      <p:pic>
        <p:nvPicPr>
          <p:cNvPr id="39" name="Picture 38">
            <a:extLst>
              <a:ext uri="{FF2B5EF4-FFF2-40B4-BE49-F238E27FC236}">
                <a16:creationId xmlns:a16="http://schemas.microsoft.com/office/drawing/2014/main" id="{2CF82CCE-A6BE-44B9-839B-48CF775EAE9E}"/>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spTree>
    <p:extLst>
      <p:ext uri="{BB962C8B-B14F-4D97-AF65-F5344CB8AC3E}">
        <p14:creationId xmlns:p14="http://schemas.microsoft.com/office/powerpoint/2010/main" val="12220309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CC8E913-E225-42FE-A188-4886984454AD}"/>
              </a:ext>
            </a:extLst>
          </p:cNvPr>
          <p:cNvSpPr/>
          <p:nvPr/>
        </p:nvSpPr>
        <p:spPr>
          <a:xfrm>
            <a:off x="4132448" y="0"/>
            <a:ext cx="8059552" cy="6858000"/>
          </a:xfrm>
          <a:prstGeom prst="rect">
            <a:avLst/>
          </a:prstGeom>
          <a:solidFill>
            <a:srgbClr val="ED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noProof="1">
              <a:latin typeface="Arial" panose="020B0604020202020204" pitchFamily="34" charset="0"/>
              <a:cs typeface="Arial" panose="020B0604020202020204" pitchFamily="34" charset="0"/>
            </a:endParaRPr>
          </a:p>
        </p:txBody>
      </p:sp>
      <p:sp>
        <p:nvSpPr>
          <p:cNvPr id="9" name="Title 8">
            <a:extLst>
              <a:ext uri="{FF2B5EF4-FFF2-40B4-BE49-F238E27FC236}">
                <a16:creationId xmlns:a16="http://schemas.microsoft.com/office/drawing/2014/main" id="{7A63EE89-B907-42CE-A093-BDAF5620B47A}"/>
              </a:ext>
            </a:extLst>
          </p:cNvPr>
          <p:cNvSpPr>
            <a:spLocks noGrp="1"/>
          </p:cNvSpPr>
          <p:nvPr>
            <p:ph type="title" hasCustomPrompt="1"/>
          </p:nvPr>
        </p:nvSpPr>
        <p:spPr>
          <a:xfrm>
            <a:off x="838201" y="594794"/>
            <a:ext cx="3294247" cy="1129231"/>
          </a:xfrm>
        </p:spPr>
        <p:txBody>
          <a:bodyPr>
            <a:noAutofit/>
          </a:bodyPr>
          <a:lstStyle>
            <a:lvl1pPr>
              <a:defRPr/>
            </a:lvl1pPr>
          </a:lstStyle>
          <a:p>
            <a:r>
              <a:rPr lang="en-US" dirty="0"/>
              <a:t>Click to edit title</a:t>
            </a:r>
          </a:p>
        </p:txBody>
      </p:sp>
      <p:pic>
        <p:nvPicPr>
          <p:cNvPr id="10" name="Picture 9" descr="001">
            <a:extLst>
              <a:ext uri="{FF2B5EF4-FFF2-40B4-BE49-F238E27FC236}">
                <a16:creationId xmlns:a16="http://schemas.microsoft.com/office/drawing/2014/main" id="{C53DAD77-5B69-4CA2-88B9-C20D94EEE98B}"/>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sp>
        <p:nvSpPr>
          <p:cNvPr id="22" name="Text Placeholder 21">
            <a:extLst>
              <a:ext uri="{FF2B5EF4-FFF2-40B4-BE49-F238E27FC236}">
                <a16:creationId xmlns:a16="http://schemas.microsoft.com/office/drawing/2014/main" id="{35EADE11-ED4A-412B-8FF2-15EAC6237973}"/>
              </a:ext>
            </a:extLst>
          </p:cNvPr>
          <p:cNvSpPr>
            <a:spLocks noGrp="1"/>
          </p:cNvSpPr>
          <p:nvPr>
            <p:ph type="body" sz="quarter" idx="12"/>
          </p:nvPr>
        </p:nvSpPr>
        <p:spPr>
          <a:xfrm>
            <a:off x="838200" y="2428874"/>
            <a:ext cx="3294247" cy="4160837"/>
          </a:xfrm>
          <a:prstGeom prst="rect">
            <a:avLst/>
          </a:prstGeom>
        </p:spPr>
        <p:txBody>
          <a:bodyPr>
            <a:noAutofit/>
          </a:bodyPr>
          <a:lstStyle>
            <a:lvl1pPr marL="91440">
              <a:defRPr sz="1400">
                <a:solidFill>
                  <a:schemeClr val="accent5"/>
                </a:solidFill>
              </a:defRPr>
            </a:lvl1pPr>
            <a:lvl2pPr>
              <a:defRPr sz="1400"/>
            </a:lvl2pPr>
            <a:lvl3pPr>
              <a:defRPr sz="1400"/>
            </a:lvl3pPr>
            <a:lvl4pPr>
              <a:defRPr sz="1400"/>
            </a:lvl4pPr>
            <a:lvl5pPr>
              <a:defRPr sz="1400"/>
            </a:lvl5pPr>
          </a:lstStyle>
          <a:p>
            <a:pPr lvl="0"/>
            <a:r>
              <a:rPr lang="en-US"/>
              <a:t>Click to edit Master text styles</a:t>
            </a:r>
          </a:p>
        </p:txBody>
      </p:sp>
      <p:sp>
        <p:nvSpPr>
          <p:cNvPr id="34" name="Text Placeholder 11">
            <a:extLst>
              <a:ext uri="{FF2B5EF4-FFF2-40B4-BE49-F238E27FC236}">
                <a16:creationId xmlns:a16="http://schemas.microsoft.com/office/drawing/2014/main" id="{F550859C-0915-42F0-8BE9-12D7C89EE0AA}"/>
              </a:ext>
            </a:extLst>
          </p:cNvPr>
          <p:cNvSpPr>
            <a:spLocks noGrp="1"/>
          </p:cNvSpPr>
          <p:nvPr>
            <p:ph type="body" sz="quarter" idx="29" hasCustomPrompt="1"/>
          </p:nvPr>
        </p:nvSpPr>
        <p:spPr>
          <a:xfrm>
            <a:off x="4615901" y="530829"/>
            <a:ext cx="7048451" cy="351806"/>
          </a:xfrm>
          <a:prstGeom prst="rect">
            <a:avLst/>
          </a:prstGeom>
        </p:spPr>
        <p:txBody>
          <a:bodyPr>
            <a:noAutofit/>
          </a:bodyPr>
          <a:lstStyle>
            <a:lvl1pPr marL="0" indent="0" algn="l" defTabSz="822928" rtl="0" eaLnBrk="1" fontAlgn="auto" latinLnBrk="0" hangingPunct="1">
              <a:lnSpc>
                <a:spcPct val="90000"/>
              </a:lnSpc>
              <a:spcBef>
                <a:spcPct val="0"/>
              </a:spcBef>
              <a:spcAft>
                <a:spcPts val="0"/>
              </a:spcAft>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fontAlgn="auto" latinLnBrk="0" hangingPunct="1">
              <a:lnSpc>
                <a:spcPct val="110000"/>
              </a:lnSpc>
              <a:spcBef>
                <a:spcPts val="1200"/>
              </a:spcBef>
              <a:spcAft>
                <a:spcPts val="0"/>
              </a:spcAft>
              <a:buClr>
                <a:schemeClr val="accent4"/>
              </a:buClr>
              <a:buFont typeface="Arial" panose="020B0604020202020204" pitchFamily="34" charset="0"/>
              <a:buNone/>
            </a:pPr>
            <a:r>
              <a:rPr lang="en-US" dirty="0"/>
              <a:t>Challenge</a:t>
            </a:r>
          </a:p>
        </p:txBody>
      </p:sp>
      <p:sp>
        <p:nvSpPr>
          <p:cNvPr id="35" name="Text Placeholder 11">
            <a:extLst>
              <a:ext uri="{FF2B5EF4-FFF2-40B4-BE49-F238E27FC236}">
                <a16:creationId xmlns:a16="http://schemas.microsoft.com/office/drawing/2014/main" id="{CD89BEA9-6544-47DB-8FBF-58F51D284717}"/>
              </a:ext>
            </a:extLst>
          </p:cNvPr>
          <p:cNvSpPr>
            <a:spLocks noGrp="1"/>
          </p:cNvSpPr>
          <p:nvPr>
            <p:ph type="body" sz="quarter" idx="31" hasCustomPrompt="1"/>
          </p:nvPr>
        </p:nvSpPr>
        <p:spPr>
          <a:xfrm>
            <a:off x="4615901" y="2182414"/>
            <a:ext cx="7048451" cy="351806"/>
          </a:xfrm>
          <a:prstGeom prst="rect">
            <a:avLst/>
          </a:prstGeom>
        </p:spPr>
        <p:txBody>
          <a:bodyPr>
            <a:noAutofit/>
          </a:bodyPr>
          <a:lstStyle>
            <a:lvl1pPr marL="0" indent="0" algn="l" defTabSz="822928" rtl="0" eaLnBrk="1" fontAlgn="auto" latinLnBrk="0" hangingPunct="1">
              <a:lnSpc>
                <a:spcPct val="90000"/>
              </a:lnSpc>
              <a:spcBef>
                <a:spcPct val="0"/>
              </a:spcBef>
              <a:spcAft>
                <a:spcPts val="0"/>
              </a:spcAft>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fontAlgn="auto" latinLnBrk="0" hangingPunct="1">
              <a:lnSpc>
                <a:spcPct val="110000"/>
              </a:lnSpc>
              <a:spcBef>
                <a:spcPts val="1200"/>
              </a:spcBef>
              <a:spcAft>
                <a:spcPts val="0"/>
              </a:spcAft>
              <a:buClr>
                <a:schemeClr val="accent4"/>
              </a:buClr>
              <a:buFont typeface="Arial" panose="020B0604020202020204" pitchFamily="34" charset="0"/>
              <a:buNone/>
            </a:pPr>
            <a:r>
              <a:rPr lang="en-US" dirty="0"/>
              <a:t>Solution</a:t>
            </a:r>
          </a:p>
        </p:txBody>
      </p:sp>
      <p:sp>
        <p:nvSpPr>
          <p:cNvPr id="36" name="Text Placeholder 11">
            <a:extLst>
              <a:ext uri="{FF2B5EF4-FFF2-40B4-BE49-F238E27FC236}">
                <a16:creationId xmlns:a16="http://schemas.microsoft.com/office/drawing/2014/main" id="{F3AA7D57-B3C6-48BA-B43C-738B96C558E6}"/>
              </a:ext>
            </a:extLst>
          </p:cNvPr>
          <p:cNvSpPr>
            <a:spLocks noGrp="1"/>
          </p:cNvSpPr>
          <p:nvPr>
            <p:ph type="body" sz="quarter" idx="33" hasCustomPrompt="1"/>
          </p:nvPr>
        </p:nvSpPr>
        <p:spPr>
          <a:xfrm>
            <a:off x="4615901" y="4213733"/>
            <a:ext cx="7048451" cy="351806"/>
          </a:xfrm>
          <a:prstGeom prst="rect">
            <a:avLst/>
          </a:prstGeom>
        </p:spPr>
        <p:txBody>
          <a:bodyPr>
            <a:noAutofit/>
          </a:bodyPr>
          <a:lstStyle>
            <a:lvl1pPr marL="0" indent="0" algn="l" defTabSz="822928" rtl="0" eaLnBrk="1" fontAlgn="auto" latinLnBrk="0" hangingPunct="1">
              <a:lnSpc>
                <a:spcPct val="90000"/>
              </a:lnSpc>
              <a:spcBef>
                <a:spcPct val="0"/>
              </a:spcBef>
              <a:spcAft>
                <a:spcPts val="0"/>
              </a:spcAft>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fontAlgn="auto" latinLnBrk="0" hangingPunct="1">
              <a:lnSpc>
                <a:spcPct val="110000"/>
              </a:lnSpc>
              <a:spcBef>
                <a:spcPts val="1200"/>
              </a:spcBef>
              <a:spcAft>
                <a:spcPts val="0"/>
              </a:spcAft>
              <a:buClr>
                <a:schemeClr val="accent4"/>
              </a:buClr>
              <a:buFont typeface="Arial" panose="020B0604020202020204" pitchFamily="34" charset="0"/>
              <a:buNone/>
            </a:pPr>
            <a:r>
              <a:rPr lang="en-US" dirty="0"/>
              <a:t>Results</a:t>
            </a:r>
          </a:p>
        </p:txBody>
      </p:sp>
      <p:sp>
        <p:nvSpPr>
          <p:cNvPr id="37" name="Text Placeholder 11">
            <a:extLst>
              <a:ext uri="{FF2B5EF4-FFF2-40B4-BE49-F238E27FC236}">
                <a16:creationId xmlns:a16="http://schemas.microsoft.com/office/drawing/2014/main" id="{6009DC16-2539-4713-A3BF-A51D45DD2E7B}"/>
              </a:ext>
            </a:extLst>
          </p:cNvPr>
          <p:cNvSpPr>
            <a:spLocks noGrp="1"/>
          </p:cNvSpPr>
          <p:nvPr>
            <p:ph type="body" sz="quarter" idx="36" hasCustomPrompt="1"/>
          </p:nvPr>
        </p:nvSpPr>
        <p:spPr>
          <a:xfrm>
            <a:off x="4615900" y="968301"/>
            <a:ext cx="7048451" cy="1141314"/>
          </a:xfrm>
          <a:prstGeom prst="rect">
            <a:avLst/>
          </a:prstGeom>
        </p:spPr>
        <p:txBody>
          <a:bodyPr>
            <a:noAutofit/>
          </a:bodyPr>
          <a:lstStyle>
            <a:lvl1pPr marL="0" indent="0" algn="l" defTabSz="822928" rtl="0" eaLnBrk="1" fontAlgn="auto" latinLnBrk="0" hangingPunct="1">
              <a:lnSpc>
                <a:spcPts val="1800"/>
              </a:lnSpc>
              <a:spcBef>
                <a:spcPct val="0"/>
              </a:spcBef>
              <a:spcAft>
                <a:spcPts val="0"/>
              </a:spcAft>
              <a:buNone/>
              <a:defRPr lang="en-US" sz="1400" b="0" i="0" kern="120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Nunc fermentum </a:t>
            </a:r>
            <a:r>
              <a:rPr lang="en-US" dirty="0" err="1"/>
              <a:t>quam</a:t>
            </a:r>
            <a:r>
              <a:rPr lang="en-US" dirty="0"/>
              <a:t> </a:t>
            </a:r>
            <a:r>
              <a:rPr lang="en-US" dirty="0" err="1"/>
              <a:t>quis</a:t>
            </a:r>
            <a:r>
              <a:rPr lang="en-US" dirty="0"/>
              <a:t> </a:t>
            </a:r>
            <a:r>
              <a:rPr lang="en-US" dirty="0" err="1"/>
              <a:t>justo</a:t>
            </a:r>
            <a:r>
              <a:rPr lang="en-US" dirty="0"/>
              <a:t> </a:t>
            </a:r>
            <a:r>
              <a:rPr lang="en-US" dirty="0" err="1"/>
              <a:t>varius</a:t>
            </a:r>
            <a:r>
              <a:rPr lang="en-US" dirty="0"/>
              <a:t>, ac gravida </a:t>
            </a:r>
            <a:r>
              <a:rPr lang="en-US" dirty="0" err="1"/>
              <a:t>justo</a:t>
            </a:r>
            <a:r>
              <a:rPr lang="en-US" dirty="0"/>
              <a:t> </a:t>
            </a:r>
            <a:r>
              <a:rPr lang="en-US" dirty="0" err="1"/>
              <a:t>consectetur</a:t>
            </a:r>
            <a:r>
              <a:rPr lang="en-US" dirty="0"/>
              <a:t>. Sed </a:t>
            </a:r>
            <a:r>
              <a:rPr lang="en-US" dirty="0" err="1"/>
              <a:t>ullamcorper</a:t>
            </a:r>
            <a:r>
              <a:rPr lang="en-US" dirty="0"/>
              <a:t> </a:t>
            </a:r>
            <a:r>
              <a:rPr lang="en-US" dirty="0" err="1"/>
              <a:t>est</a:t>
            </a:r>
            <a:r>
              <a:rPr lang="en-US" dirty="0"/>
              <a:t> vel </a:t>
            </a:r>
            <a:r>
              <a:rPr lang="en-US" dirty="0" err="1"/>
              <a:t>mauris</a:t>
            </a:r>
            <a:r>
              <a:rPr lang="en-US" dirty="0"/>
              <a:t> </a:t>
            </a:r>
            <a:r>
              <a:rPr lang="en-US" dirty="0" err="1"/>
              <a:t>tincidunt</a:t>
            </a:r>
            <a:r>
              <a:rPr lang="en-US" dirty="0"/>
              <a:t> </a:t>
            </a:r>
            <a:r>
              <a:rPr lang="en-US" dirty="0" err="1"/>
              <a:t>mollis</a:t>
            </a:r>
            <a:r>
              <a:rPr lang="en-US" dirty="0"/>
              <a:t>. </a:t>
            </a:r>
            <a:r>
              <a:rPr lang="en-US" dirty="0" err="1"/>
              <a:t>Aliquam</a:t>
            </a:r>
            <a:r>
              <a:rPr lang="en-US" dirty="0"/>
              <a:t> </a:t>
            </a:r>
            <a:r>
              <a:rPr lang="en-US" dirty="0" err="1"/>
              <a:t>congue</a:t>
            </a:r>
            <a:r>
              <a:rPr lang="en-US" dirty="0"/>
              <a:t> </a:t>
            </a:r>
            <a:r>
              <a:rPr lang="en-US" dirty="0" err="1"/>
              <a:t>sagittis</a:t>
            </a:r>
            <a:r>
              <a:rPr lang="en-US" dirty="0"/>
              <a:t>.</a:t>
            </a:r>
          </a:p>
        </p:txBody>
      </p:sp>
      <p:sp>
        <p:nvSpPr>
          <p:cNvPr id="38" name="Text Placeholder 11">
            <a:extLst>
              <a:ext uri="{FF2B5EF4-FFF2-40B4-BE49-F238E27FC236}">
                <a16:creationId xmlns:a16="http://schemas.microsoft.com/office/drawing/2014/main" id="{3ABBB862-A302-4B75-9519-D48AED49450F}"/>
              </a:ext>
            </a:extLst>
          </p:cNvPr>
          <p:cNvSpPr>
            <a:spLocks noGrp="1"/>
          </p:cNvSpPr>
          <p:nvPr>
            <p:ph type="body" sz="quarter" idx="37" hasCustomPrompt="1"/>
          </p:nvPr>
        </p:nvSpPr>
        <p:spPr>
          <a:xfrm>
            <a:off x="4615900" y="2607019"/>
            <a:ext cx="7048451" cy="1535252"/>
          </a:xfrm>
          <a:prstGeom prst="rect">
            <a:avLst/>
          </a:prstGeom>
        </p:spPr>
        <p:txBody>
          <a:bodyPr>
            <a:noAutofit/>
          </a:bodyPr>
          <a:lstStyle>
            <a:lvl1pPr marL="0" indent="0" algn="l" defTabSz="822928" rtl="0" eaLnBrk="1" fontAlgn="auto" latinLnBrk="0" hangingPunct="1">
              <a:lnSpc>
                <a:spcPts val="1800"/>
              </a:lnSpc>
              <a:spcBef>
                <a:spcPct val="0"/>
              </a:spcBef>
              <a:spcAft>
                <a:spcPts val="0"/>
              </a:spcAft>
              <a:buNone/>
              <a:defRPr lang="en-US" sz="1400" b="0" i="0" kern="120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Nunc fermentum </a:t>
            </a:r>
            <a:r>
              <a:rPr lang="en-US" dirty="0" err="1"/>
              <a:t>quam</a:t>
            </a:r>
            <a:r>
              <a:rPr lang="en-US" dirty="0"/>
              <a:t> </a:t>
            </a:r>
            <a:r>
              <a:rPr lang="en-US" dirty="0" err="1"/>
              <a:t>quis</a:t>
            </a:r>
            <a:r>
              <a:rPr lang="en-US" dirty="0"/>
              <a:t> </a:t>
            </a:r>
            <a:r>
              <a:rPr lang="en-US" dirty="0" err="1"/>
              <a:t>justo</a:t>
            </a:r>
            <a:r>
              <a:rPr lang="en-US" dirty="0"/>
              <a:t> </a:t>
            </a:r>
            <a:r>
              <a:rPr lang="en-US" dirty="0" err="1"/>
              <a:t>varius</a:t>
            </a:r>
            <a:r>
              <a:rPr lang="en-US" dirty="0"/>
              <a:t>, ac gravida </a:t>
            </a:r>
            <a:r>
              <a:rPr lang="en-US" dirty="0" err="1"/>
              <a:t>justo</a:t>
            </a:r>
            <a:r>
              <a:rPr lang="en-US" dirty="0"/>
              <a:t> </a:t>
            </a:r>
            <a:r>
              <a:rPr lang="en-US" dirty="0" err="1"/>
              <a:t>consectetur</a:t>
            </a:r>
            <a:r>
              <a:rPr lang="en-US" dirty="0"/>
              <a:t>. Sed </a:t>
            </a:r>
            <a:r>
              <a:rPr lang="en-US" dirty="0" err="1"/>
              <a:t>ullamcorper</a:t>
            </a:r>
            <a:r>
              <a:rPr lang="en-US" dirty="0"/>
              <a:t> </a:t>
            </a:r>
            <a:r>
              <a:rPr lang="en-US" dirty="0" err="1"/>
              <a:t>est</a:t>
            </a:r>
            <a:r>
              <a:rPr lang="en-US" dirty="0"/>
              <a:t> vel </a:t>
            </a:r>
            <a:r>
              <a:rPr lang="en-US" dirty="0" err="1"/>
              <a:t>mauris</a:t>
            </a:r>
            <a:r>
              <a:rPr lang="en-US" dirty="0"/>
              <a:t> </a:t>
            </a:r>
            <a:r>
              <a:rPr lang="en-US" dirty="0" err="1"/>
              <a:t>tincidunt</a:t>
            </a:r>
            <a:r>
              <a:rPr lang="en-US" dirty="0"/>
              <a:t> </a:t>
            </a:r>
            <a:r>
              <a:rPr lang="en-US" dirty="0" err="1"/>
              <a:t>mollis</a:t>
            </a:r>
            <a:r>
              <a:rPr lang="en-US" dirty="0"/>
              <a:t>. </a:t>
            </a:r>
            <a:r>
              <a:rPr lang="en-US" dirty="0" err="1"/>
              <a:t>Aliquam</a:t>
            </a:r>
            <a:r>
              <a:rPr lang="en-US" dirty="0"/>
              <a:t> </a:t>
            </a:r>
            <a:r>
              <a:rPr lang="en-US" dirty="0" err="1"/>
              <a:t>congue</a:t>
            </a:r>
            <a:r>
              <a:rPr lang="en-US" dirty="0"/>
              <a:t> </a:t>
            </a:r>
            <a:r>
              <a:rPr lang="en-US" dirty="0" err="1"/>
              <a:t>sagittis</a:t>
            </a:r>
            <a:r>
              <a:rPr lang="en-US" dirty="0"/>
              <a:t>.</a:t>
            </a:r>
          </a:p>
        </p:txBody>
      </p:sp>
      <p:sp>
        <p:nvSpPr>
          <p:cNvPr id="39" name="Text Placeholder 11">
            <a:extLst>
              <a:ext uri="{FF2B5EF4-FFF2-40B4-BE49-F238E27FC236}">
                <a16:creationId xmlns:a16="http://schemas.microsoft.com/office/drawing/2014/main" id="{7A40C66D-128E-424F-BA2F-AAA56CEFFEE8}"/>
              </a:ext>
            </a:extLst>
          </p:cNvPr>
          <p:cNvSpPr>
            <a:spLocks noGrp="1"/>
          </p:cNvSpPr>
          <p:nvPr>
            <p:ph type="body" sz="quarter" idx="38" hasCustomPrompt="1"/>
          </p:nvPr>
        </p:nvSpPr>
        <p:spPr>
          <a:xfrm>
            <a:off x="4615900" y="4636533"/>
            <a:ext cx="7048451" cy="1583292"/>
          </a:xfrm>
          <a:prstGeom prst="rect">
            <a:avLst/>
          </a:prstGeom>
        </p:spPr>
        <p:txBody>
          <a:bodyPr>
            <a:noAutofit/>
          </a:bodyPr>
          <a:lstStyle>
            <a:lvl1pPr marL="0" indent="0" algn="l" defTabSz="822928" rtl="0" eaLnBrk="1" fontAlgn="auto" latinLnBrk="0" hangingPunct="1">
              <a:lnSpc>
                <a:spcPts val="1800"/>
              </a:lnSpc>
              <a:spcBef>
                <a:spcPct val="0"/>
              </a:spcBef>
              <a:spcAft>
                <a:spcPts val="0"/>
              </a:spcAft>
              <a:buNone/>
              <a:defRPr lang="en-US" sz="1400" b="0" i="0" kern="120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Nunc fermentum </a:t>
            </a:r>
            <a:r>
              <a:rPr lang="en-US" dirty="0" err="1"/>
              <a:t>quam</a:t>
            </a:r>
            <a:r>
              <a:rPr lang="en-US" dirty="0"/>
              <a:t> </a:t>
            </a:r>
            <a:r>
              <a:rPr lang="en-US" dirty="0" err="1"/>
              <a:t>quis</a:t>
            </a:r>
            <a:r>
              <a:rPr lang="en-US" dirty="0"/>
              <a:t> </a:t>
            </a:r>
            <a:r>
              <a:rPr lang="en-US" dirty="0" err="1"/>
              <a:t>justo</a:t>
            </a:r>
            <a:r>
              <a:rPr lang="en-US" dirty="0"/>
              <a:t> </a:t>
            </a:r>
            <a:r>
              <a:rPr lang="en-US" dirty="0" err="1"/>
              <a:t>varius</a:t>
            </a:r>
            <a:r>
              <a:rPr lang="en-US" dirty="0"/>
              <a:t>, ac gravida </a:t>
            </a:r>
            <a:r>
              <a:rPr lang="en-US" dirty="0" err="1"/>
              <a:t>justo</a:t>
            </a:r>
            <a:r>
              <a:rPr lang="en-US" dirty="0"/>
              <a:t> </a:t>
            </a:r>
            <a:r>
              <a:rPr lang="en-US" dirty="0" err="1"/>
              <a:t>consectetur</a:t>
            </a:r>
            <a:r>
              <a:rPr lang="en-US" dirty="0"/>
              <a:t>. Sed </a:t>
            </a:r>
            <a:r>
              <a:rPr lang="en-US" dirty="0" err="1"/>
              <a:t>ullamcorper</a:t>
            </a:r>
            <a:r>
              <a:rPr lang="en-US" dirty="0"/>
              <a:t> </a:t>
            </a:r>
            <a:r>
              <a:rPr lang="en-US" dirty="0" err="1"/>
              <a:t>est</a:t>
            </a:r>
            <a:r>
              <a:rPr lang="en-US" dirty="0"/>
              <a:t> vel </a:t>
            </a:r>
            <a:r>
              <a:rPr lang="en-US" dirty="0" err="1"/>
              <a:t>mauris</a:t>
            </a:r>
            <a:r>
              <a:rPr lang="en-US" dirty="0"/>
              <a:t> </a:t>
            </a:r>
            <a:r>
              <a:rPr lang="en-US" dirty="0" err="1"/>
              <a:t>tincidunt</a:t>
            </a:r>
            <a:r>
              <a:rPr lang="en-US" dirty="0"/>
              <a:t> </a:t>
            </a:r>
            <a:r>
              <a:rPr lang="en-US" dirty="0" err="1"/>
              <a:t>mollis</a:t>
            </a:r>
            <a:r>
              <a:rPr lang="en-US" dirty="0"/>
              <a:t>. </a:t>
            </a:r>
            <a:r>
              <a:rPr lang="en-US" dirty="0" err="1"/>
              <a:t>Aliquam</a:t>
            </a:r>
            <a:r>
              <a:rPr lang="en-US" dirty="0"/>
              <a:t> </a:t>
            </a:r>
            <a:r>
              <a:rPr lang="en-US" dirty="0" err="1"/>
              <a:t>congue</a:t>
            </a:r>
            <a:r>
              <a:rPr lang="en-US" dirty="0"/>
              <a:t> </a:t>
            </a:r>
            <a:r>
              <a:rPr lang="en-US" dirty="0" err="1"/>
              <a:t>sagittis</a:t>
            </a:r>
            <a:r>
              <a:rPr lang="en-US" dirty="0"/>
              <a:t>.</a:t>
            </a:r>
          </a:p>
        </p:txBody>
      </p:sp>
      <p:sp>
        <p:nvSpPr>
          <p:cNvPr id="40" name="Text Placeholder 8">
            <a:extLst>
              <a:ext uri="{FF2B5EF4-FFF2-40B4-BE49-F238E27FC236}">
                <a16:creationId xmlns:a16="http://schemas.microsoft.com/office/drawing/2014/main" id="{AD8A160D-FA13-41BD-B704-44948B74FDF3}"/>
              </a:ext>
            </a:extLst>
          </p:cNvPr>
          <p:cNvSpPr>
            <a:spLocks noGrp="1"/>
          </p:cNvSpPr>
          <p:nvPr>
            <p:ph type="body" sz="quarter" idx="39" hasCustomPrompt="1"/>
          </p:nvPr>
        </p:nvSpPr>
        <p:spPr>
          <a:xfrm>
            <a:off x="838199" y="1828800"/>
            <a:ext cx="3294250" cy="529517"/>
          </a:xfrm>
          <a:prstGeom prst="rect">
            <a:avLst/>
          </a:prstGeom>
        </p:spPr>
        <p:txBody>
          <a:bodyPr anchor="b">
            <a:noAutofit/>
          </a:bodyPr>
          <a:lstStyle>
            <a:lvl1pPr marL="0" indent="0" algn="l" defTabSz="914400" rtl="0" eaLnBrk="1" latinLnBrk="0" hangingPunct="1">
              <a:lnSpc>
                <a:spcPct val="110000"/>
              </a:lnSpc>
              <a:spcBef>
                <a:spcPts val="1200"/>
              </a:spcBef>
              <a:buClr>
                <a:schemeClr val="accent4"/>
              </a:buClr>
              <a:buFont typeface="Arial" panose="020B0604020202020204" pitchFamily="34" charse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vl2pPr>
              <a:defRPr lang="en-US" dirty="0" smtClean="0"/>
            </a:lvl2pPr>
            <a:lvl3pPr>
              <a:defRPr lang="en-US" dirty="0" smtClean="0"/>
            </a:lvl3pPr>
            <a:lvl4pPr>
              <a:defRPr lang="en-US" dirty="0" smtClean="0"/>
            </a:lvl4pPr>
            <a:lvl5pPr>
              <a:defRPr lang="en-US" dirty="0"/>
            </a:lvl5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Company Profile</a:t>
            </a:r>
          </a:p>
        </p:txBody>
      </p:sp>
      <p:sp>
        <p:nvSpPr>
          <p:cNvPr id="21" name="Text Placeholder 19">
            <a:extLst>
              <a:ext uri="{FF2B5EF4-FFF2-40B4-BE49-F238E27FC236}">
                <a16:creationId xmlns:a16="http://schemas.microsoft.com/office/drawing/2014/main" id="{B8DF6E7B-58D0-4517-9F42-E459C2996EA7}"/>
              </a:ext>
            </a:extLst>
          </p:cNvPr>
          <p:cNvSpPr>
            <a:spLocks noGrp="1"/>
          </p:cNvSpPr>
          <p:nvPr>
            <p:ph type="body" sz="quarter" idx="15" hasCustomPrompt="1"/>
          </p:nvPr>
        </p:nvSpPr>
        <p:spPr>
          <a:xfrm>
            <a:off x="835389" y="171976"/>
            <a:ext cx="3294247"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cxnSp>
        <p:nvCxnSpPr>
          <p:cNvPr id="19" name="Straight Connector 18">
            <a:extLst>
              <a:ext uri="{FF2B5EF4-FFF2-40B4-BE49-F238E27FC236}">
                <a16:creationId xmlns:a16="http://schemas.microsoft.com/office/drawing/2014/main" id="{9B222192-CC29-4246-A0B4-82804A0891F1}"/>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A124D769-1A71-45C0-976A-5ABB644EA3C5}"/>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sp>
        <p:nvSpPr>
          <p:cNvPr id="24" name="Slide Number Placeholder 2">
            <a:extLst>
              <a:ext uri="{FF2B5EF4-FFF2-40B4-BE49-F238E27FC236}">
                <a16:creationId xmlns:a16="http://schemas.microsoft.com/office/drawing/2014/main" id="{4D2E5299-80D5-4A16-A6A9-6E892C9AA9F4}"/>
              </a:ext>
            </a:extLst>
          </p:cNvPr>
          <p:cNvSpPr>
            <a:spLocks noGrp="1"/>
          </p:cNvSpPr>
          <p:nvPr>
            <p:ph type="sldNum" sz="quarter" idx="10"/>
          </p:nvPr>
        </p:nvSpPr>
        <p:spPr>
          <a:xfrm>
            <a:off x="11326439" y="6356350"/>
            <a:ext cx="613311" cy="365125"/>
          </a:xfrm>
        </p:spPr>
        <p:txBody>
          <a:body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424224124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ase Study - QUOTE">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CC8E913-E225-42FE-A188-4886984454AD}"/>
              </a:ext>
            </a:extLst>
          </p:cNvPr>
          <p:cNvSpPr/>
          <p:nvPr/>
        </p:nvSpPr>
        <p:spPr>
          <a:xfrm>
            <a:off x="4132448" y="0"/>
            <a:ext cx="8059552" cy="6858000"/>
          </a:xfrm>
          <a:prstGeom prst="rect">
            <a:avLst/>
          </a:prstGeom>
          <a:solidFill>
            <a:srgbClr val="ED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noProof="1">
              <a:latin typeface="Arial" panose="020B0604020202020204" pitchFamily="34" charset="0"/>
              <a:cs typeface="Arial" panose="020B0604020202020204" pitchFamily="34" charset="0"/>
            </a:endParaRPr>
          </a:p>
        </p:txBody>
      </p:sp>
      <p:sp>
        <p:nvSpPr>
          <p:cNvPr id="9" name="Title 8">
            <a:extLst>
              <a:ext uri="{FF2B5EF4-FFF2-40B4-BE49-F238E27FC236}">
                <a16:creationId xmlns:a16="http://schemas.microsoft.com/office/drawing/2014/main" id="{7A63EE89-B907-42CE-A093-BDAF5620B47A}"/>
              </a:ext>
            </a:extLst>
          </p:cNvPr>
          <p:cNvSpPr>
            <a:spLocks noGrp="1"/>
          </p:cNvSpPr>
          <p:nvPr>
            <p:ph type="title" hasCustomPrompt="1"/>
          </p:nvPr>
        </p:nvSpPr>
        <p:spPr>
          <a:xfrm>
            <a:off x="838201" y="594794"/>
            <a:ext cx="3294247" cy="1129231"/>
          </a:xfrm>
        </p:spPr>
        <p:txBody>
          <a:bodyPr>
            <a:noAutofit/>
          </a:bodyPr>
          <a:lstStyle>
            <a:lvl1pPr>
              <a:defRPr/>
            </a:lvl1pPr>
          </a:lstStyle>
          <a:p>
            <a:r>
              <a:rPr lang="en-US" dirty="0"/>
              <a:t>Click to edit title</a:t>
            </a:r>
          </a:p>
        </p:txBody>
      </p:sp>
      <p:pic>
        <p:nvPicPr>
          <p:cNvPr id="10" name="Picture 9" descr="001">
            <a:extLst>
              <a:ext uri="{FF2B5EF4-FFF2-40B4-BE49-F238E27FC236}">
                <a16:creationId xmlns:a16="http://schemas.microsoft.com/office/drawing/2014/main" id="{C53DAD77-5B69-4CA2-88B9-C20D94EEE98B}"/>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sp>
        <p:nvSpPr>
          <p:cNvPr id="22" name="Text Placeholder 21">
            <a:extLst>
              <a:ext uri="{FF2B5EF4-FFF2-40B4-BE49-F238E27FC236}">
                <a16:creationId xmlns:a16="http://schemas.microsoft.com/office/drawing/2014/main" id="{35EADE11-ED4A-412B-8FF2-15EAC6237973}"/>
              </a:ext>
            </a:extLst>
          </p:cNvPr>
          <p:cNvSpPr>
            <a:spLocks noGrp="1"/>
          </p:cNvSpPr>
          <p:nvPr>
            <p:ph type="body" sz="quarter" idx="12"/>
          </p:nvPr>
        </p:nvSpPr>
        <p:spPr>
          <a:xfrm>
            <a:off x="838200" y="2428875"/>
            <a:ext cx="3294247" cy="1979224"/>
          </a:xfrm>
          <a:prstGeom prst="rect">
            <a:avLst/>
          </a:prstGeom>
        </p:spPr>
        <p:txBody>
          <a:bodyPr>
            <a:noAutofit/>
          </a:bodyPr>
          <a:lstStyle>
            <a:lvl1pPr marL="0" indent="0">
              <a:buNone/>
              <a:defRPr sz="1400">
                <a:solidFill>
                  <a:schemeClr val="accent5"/>
                </a:solidFill>
              </a:defRPr>
            </a:lvl1pPr>
            <a:lvl2pPr>
              <a:defRPr sz="1400"/>
            </a:lvl2pPr>
            <a:lvl3pPr>
              <a:defRPr sz="1400"/>
            </a:lvl3pPr>
            <a:lvl4pPr>
              <a:defRPr sz="1400"/>
            </a:lvl4pPr>
            <a:lvl5pPr>
              <a:defRPr sz="1400"/>
            </a:lvl5pPr>
          </a:lstStyle>
          <a:p>
            <a:pPr lvl="0"/>
            <a:r>
              <a:rPr lang="en-US"/>
              <a:t>Click to edit Master text styles</a:t>
            </a:r>
          </a:p>
        </p:txBody>
      </p:sp>
      <p:sp>
        <p:nvSpPr>
          <p:cNvPr id="34" name="Text Placeholder 11">
            <a:extLst>
              <a:ext uri="{FF2B5EF4-FFF2-40B4-BE49-F238E27FC236}">
                <a16:creationId xmlns:a16="http://schemas.microsoft.com/office/drawing/2014/main" id="{F550859C-0915-42F0-8BE9-12D7C89EE0AA}"/>
              </a:ext>
            </a:extLst>
          </p:cNvPr>
          <p:cNvSpPr>
            <a:spLocks noGrp="1"/>
          </p:cNvSpPr>
          <p:nvPr>
            <p:ph type="body" sz="quarter" idx="29" hasCustomPrompt="1"/>
          </p:nvPr>
        </p:nvSpPr>
        <p:spPr>
          <a:xfrm>
            <a:off x="4615901" y="530829"/>
            <a:ext cx="7048451" cy="351806"/>
          </a:xfrm>
          <a:prstGeom prst="rect">
            <a:avLst/>
          </a:prstGeom>
        </p:spPr>
        <p:txBody>
          <a:bodyPr>
            <a:noAutofit/>
          </a:bodyPr>
          <a:lstStyle>
            <a:lvl1pPr marL="0" indent="0" algn="l" defTabSz="822928" rtl="0" eaLnBrk="1" fontAlgn="auto" latinLnBrk="0" hangingPunct="1">
              <a:lnSpc>
                <a:spcPct val="90000"/>
              </a:lnSpc>
              <a:spcBef>
                <a:spcPct val="0"/>
              </a:spcBef>
              <a:spcAft>
                <a:spcPts val="0"/>
              </a:spcAft>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Challenge</a:t>
            </a:r>
          </a:p>
        </p:txBody>
      </p:sp>
      <p:sp>
        <p:nvSpPr>
          <p:cNvPr id="35" name="Text Placeholder 11">
            <a:extLst>
              <a:ext uri="{FF2B5EF4-FFF2-40B4-BE49-F238E27FC236}">
                <a16:creationId xmlns:a16="http://schemas.microsoft.com/office/drawing/2014/main" id="{CD89BEA9-6544-47DB-8FBF-58F51D284717}"/>
              </a:ext>
            </a:extLst>
          </p:cNvPr>
          <p:cNvSpPr>
            <a:spLocks noGrp="1"/>
          </p:cNvSpPr>
          <p:nvPr>
            <p:ph type="body" sz="quarter" idx="31" hasCustomPrompt="1"/>
          </p:nvPr>
        </p:nvSpPr>
        <p:spPr>
          <a:xfrm>
            <a:off x="4615901" y="2182414"/>
            <a:ext cx="7048451" cy="351806"/>
          </a:xfrm>
          <a:prstGeom prst="rect">
            <a:avLst/>
          </a:prstGeom>
        </p:spPr>
        <p:txBody>
          <a:bodyPr>
            <a:noAutofit/>
          </a:bodyPr>
          <a:lstStyle>
            <a:lvl1pPr marL="0" indent="0" algn="l" defTabSz="822928" rtl="0" eaLnBrk="1" fontAlgn="auto" latinLnBrk="0" hangingPunct="1">
              <a:lnSpc>
                <a:spcPct val="90000"/>
              </a:lnSpc>
              <a:spcBef>
                <a:spcPct val="0"/>
              </a:spcBef>
              <a:spcAft>
                <a:spcPts val="0"/>
              </a:spcAft>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Solution</a:t>
            </a:r>
          </a:p>
        </p:txBody>
      </p:sp>
      <p:sp>
        <p:nvSpPr>
          <p:cNvPr id="36" name="Text Placeholder 11">
            <a:extLst>
              <a:ext uri="{FF2B5EF4-FFF2-40B4-BE49-F238E27FC236}">
                <a16:creationId xmlns:a16="http://schemas.microsoft.com/office/drawing/2014/main" id="{F3AA7D57-B3C6-48BA-B43C-738B96C558E6}"/>
              </a:ext>
            </a:extLst>
          </p:cNvPr>
          <p:cNvSpPr>
            <a:spLocks noGrp="1"/>
          </p:cNvSpPr>
          <p:nvPr>
            <p:ph type="body" sz="quarter" idx="33" hasCustomPrompt="1"/>
          </p:nvPr>
        </p:nvSpPr>
        <p:spPr>
          <a:xfrm>
            <a:off x="4615901" y="4213733"/>
            <a:ext cx="7048451" cy="351806"/>
          </a:xfrm>
          <a:prstGeom prst="rect">
            <a:avLst/>
          </a:prstGeom>
        </p:spPr>
        <p:txBody>
          <a:bodyPr>
            <a:noAutofit/>
          </a:bodyPr>
          <a:lstStyle>
            <a:lvl1pPr marL="0" indent="0" algn="l" defTabSz="822928" rtl="0" eaLnBrk="1" fontAlgn="auto" latinLnBrk="0" hangingPunct="1">
              <a:lnSpc>
                <a:spcPct val="90000"/>
              </a:lnSpc>
              <a:spcBef>
                <a:spcPct val="0"/>
              </a:spcBef>
              <a:spcAft>
                <a:spcPts val="0"/>
              </a:spcAft>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Results</a:t>
            </a:r>
          </a:p>
        </p:txBody>
      </p:sp>
      <p:sp>
        <p:nvSpPr>
          <p:cNvPr id="37" name="Text Placeholder 11">
            <a:extLst>
              <a:ext uri="{FF2B5EF4-FFF2-40B4-BE49-F238E27FC236}">
                <a16:creationId xmlns:a16="http://schemas.microsoft.com/office/drawing/2014/main" id="{6009DC16-2539-4713-A3BF-A51D45DD2E7B}"/>
              </a:ext>
            </a:extLst>
          </p:cNvPr>
          <p:cNvSpPr>
            <a:spLocks noGrp="1"/>
          </p:cNvSpPr>
          <p:nvPr>
            <p:ph type="body" sz="quarter" idx="36" hasCustomPrompt="1"/>
          </p:nvPr>
        </p:nvSpPr>
        <p:spPr>
          <a:xfrm>
            <a:off x="4615900" y="968301"/>
            <a:ext cx="7048451" cy="1141314"/>
          </a:xfrm>
          <a:prstGeom prst="rect">
            <a:avLst/>
          </a:prstGeom>
        </p:spPr>
        <p:txBody>
          <a:bodyPr>
            <a:noAutofit/>
          </a:bodyPr>
          <a:lstStyle>
            <a:lvl1pPr marL="0" indent="0" algn="l" defTabSz="822928" rtl="0" eaLnBrk="1" fontAlgn="auto" latinLnBrk="0" hangingPunct="1">
              <a:lnSpc>
                <a:spcPts val="1800"/>
              </a:lnSpc>
              <a:spcBef>
                <a:spcPct val="0"/>
              </a:spcBef>
              <a:spcAft>
                <a:spcPts val="0"/>
              </a:spcAft>
              <a:buNone/>
              <a:defRPr lang="en-US" sz="1400" b="0" i="0" kern="120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Nunc fermentum </a:t>
            </a:r>
            <a:r>
              <a:rPr lang="en-US" dirty="0" err="1"/>
              <a:t>quam</a:t>
            </a:r>
            <a:r>
              <a:rPr lang="en-US" dirty="0"/>
              <a:t> </a:t>
            </a:r>
            <a:r>
              <a:rPr lang="en-US" dirty="0" err="1"/>
              <a:t>quis</a:t>
            </a:r>
            <a:r>
              <a:rPr lang="en-US" dirty="0"/>
              <a:t> </a:t>
            </a:r>
            <a:r>
              <a:rPr lang="en-US" dirty="0" err="1"/>
              <a:t>justo</a:t>
            </a:r>
            <a:r>
              <a:rPr lang="en-US" dirty="0"/>
              <a:t> </a:t>
            </a:r>
            <a:r>
              <a:rPr lang="en-US" dirty="0" err="1"/>
              <a:t>varius</a:t>
            </a:r>
            <a:r>
              <a:rPr lang="en-US" dirty="0"/>
              <a:t>, ac gravida </a:t>
            </a:r>
            <a:r>
              <a:rPr lang="en-US" dirty="0" err="1"/>
              <a:t>justo</a:t>
            </a:r>
            <a:r>
              <a:rPr lang="en-US" dirty="0"/>
              <a:t> </a:t>
            </a:r>
            <a:r>
              <a:rPr lang="en-US" dirty="0" err="1"/>
              <a:t>consectetur</a:t>
            </a:r>
            <a:r>
              <a:rPr lang="en-US" dirty="0"/>
              <a:t>. Sed </a:t>
            </a:r>
            <a:r>
              <a:rPr lang="en-US" dirty="0" err="1"/>
              <a:t>ullamcorper</a:t>
            </a:r>
            <a:r>
              <a:rPr lang="en-US" dirty="0"/>
              <a:t> </a:t>
            </a:r>
            <a:r>
              <a:rPr lang="en-US" dirty="0" err="1"/>
              <a:t>est</a:t>
            </a:r>
            <a:r>
              <a:rPr lang="en-US" dirty="0"/>
              <a:t> vel </a:t>
            </a:r>
            <a:r>
              <a:rPr lang="en-US" dirty="0" err="1"/>
              <a:t>mauris</a:t>
            </a:r>
            <a:r>
              <a:rPr lang="en-US" dirty="0"/>
              <a:t> </a:t>
            </a:r>
            <a:r>
              <a:rPr lang="en-US" dirty="0" err="1"/>
              <a:t>tincidunt</a:t>
            </a:r>
            <a:r>
              <a:rPr lang="en-US" dirty="0"/>
              <a:t> </a:t>
            </a:r>
            <a:r>
              <a:rPr lang="en-US" dirty="0" err="1"/>
              <a:t>mollis</a:t>
            </a:r>
            <a:r>
              <a:rPr lang="en-US" dirty="0"/>
              <a:t>. </a:t>
            </a:r>
            <a:r>
              <a:rPr lang="en-US" dirty="0" err="1"/>
              <a:t>Aliquam</a:t>
            </a:r>
            <a:r>
              <a:rPr lang="en-US" dirty="0"/>
              <a:t> </a:t>
            </a:r>
            <a:r>
              <a:rPr lang="en-US" dirty="0" err="1"/>
              <a:t>congue</a:t>
            </a:r>
            <a:r>
              <a:rPr lang="en-US" dirty="0"/>
              <a:t> </a:t>
            </a:r>
            <a:r>
              <a:rPr lang="en-US" dirty="0" err="1"/>
              <a:t>sagittis</a:t>
            </a:r>
            <a:r>
              <a:rPr lang="en-US" dirty="0"/>
              <a:t>.</a:t>
            </a:r>
          </a:p>
        </p:txBody>
      </p:sp>
      <p:sp>
        <p:nvSpPr>
          <p:cNvPr id="38" name="Text Placeholder 11">
            <a:extLst>
              <a:ext uri="{FF2B5EF4-FFF2-40B4-BE49-F238E27FC236}">
                <a16:creationId xmlns:a16="http://schemas.microsoft.com/office/drawing/2014/main" id="{3ABBB862-A302-4B75-9519-D48AED49450F}"/>
              </a:ext>
            </a:extLst>
          </p:cNvPr>
          <p:cNvSpPr>
            <a:spLocks noGrp="1"/>
          </p:cNvSpPr>
          <p:nvPr>
            <p:ph type="body" sz="quarter" idx="37" hasCustomPrompt="1"/>
          </p:nvPr>
        </p:nvSpPr>
        <p:spPr>
          <a:xfrm>
            <a:off x="4615900" y="2607019"/>
            <a:ext cx="7048451" cy="1535252"/>
          </a:xfrm>
          <a:prstGeom prst="rect">
            <a:avLst/>
          </a:prstGeom>
        </p:spPr>
        <p:txBody>
          <a:bodyPr>
            <a:noAutofit/>
          </a:bodyPr>
          <a:lstStyle>
            <a:lvl1pPr marL="0" indent="0" algn="l" defTabSz="822928" rtl="0" eaLnBrk="1" fontAlgn="auto" latinLnBrk="0" hangingPunct="1">
              <a:lnSpc>
                <a:spcPts val="1800"/>
              </a:lnSpc>
              <a:spcBef>
                <a:spcPct val="0"/>
              </a:spcBef>
              <a:spcAft>
                <a:spcPts val="0"/>
              </a:spcAft>
              <a:buNone/>
              <a:defRPr lang="en-US" sz="1400" b="0" i="0" kern="120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Nunc fermentum </a:t>
            </a:r>
            <a:r>
              <a:rPr lang="en-US" dirty="0" err="1"/>
              <a:t>quam</a:t>
            </a:r>
            <a:r>
              <a:rPr lang="en-US" dirty="0"/>
              <a:t> </a:t>
            </a:r>
            <a:r>
              <a:rPr lang="en-US" dirty="0" err="1"/>
              <a:t>quis</a:t>
            </a:r>
            <a:r>
              <a:rPr lang="en-US" dirty="0"/>
              <a:t> </a:t>
            </a:r>
            <a:r>
              <a:rPr lang="en-US" dirty="0" err="1"/>
              <a:t>justo</a:t>
            </a:r>
            <a:r>
              <a:rPr lang="en-US" dirty="0"/>
              <a:t> </a:t>
            </a:r>
            <a:r>
              <a:rPr lang="en-US" dirty="0" err="1"/>
              <a:t>varius</a:t>
            </a:r>
            <a:r>
              <a:rPr lang="en-US" dirty="0"/>
              <a:t>, ac gravida </a:t>
            </a:r>
            <a:r>
              <a:rPr lang="en-US" dirty="0" err="1"/>
              <a:t>justo</a:t>
            </a:r>
            <a:r>
              <a:rPr lang="en-US" dirty="0"/>
              <a:t> </a:t>
            </a:r>
            <a:r>
              <a:rPr lang="en-US" dirty="0" err="1"/>
              <a:t>consectetur</a:t>
            </a:r>
            <a:r>
              <a:rPr lang="en-US" dirty="0"/>
              <a:t>. Sed </a:t>
            </a:r>
            <a:r>
              <a:rPr lang="en-US" dirty="0" err="1"/>
              <a:t>ullamcorper</a:t>
            </a:r>
            <a:r>
              <a:rPr lang="en-US" dirty="0"/>
              <a:t> </a:t>
            </a:r>
            <a:r>
              <a:rPr lang="en-US" dirty="0" err="1"/>
              <a:t>est</a:t>
            </a:r>
            <a:r>
              <a:rPr lang="en-US" dirty="0"/>
              <a:t> vel </a:t>
            </a:r>
            <a:r>
              <a:rPr lang="en-US" dirty="0" err="1"/>
              <a:t>mauris</a:t>
            </a:r>
            <a:r>
              <a:rPr lang="en-US" dirty="0"/>
              <a:t> </a:t>
            </a:r>
            <a:r>
              <a:rPr lang="en-US" dirty="0" err="1"/>
              <a:t>tincidunt</a:t>
            </a:r>
            <a:r>
              <a:rPr lang="en-US" dirty="0"/>
              <a:t> </a:t>
            </a:r>
            <a:r>
              <a:rPr lang="en-US" dirty="0" err="1"/>
              <a:t>mollis</a:t>
            </a:r>
            <a:r>
              <a:rPr lang="en-US" dirty="0"/>
              <a:t>. </a:t>
            </a:r>
            <a:r>
              <a:rPr lang="en-US" dirty="0" err="1"/>
              <a:t>Aliquam</a:t>
            </a:r>
            <a:r>
              <a:rPr lang="en-US" dirty="0"/>
              <a:t> </a:t>
            </a:r>
            <a:r>
              <a:rPr lang="en-US" dirty="0" err="1"/>
              <a:t>congue</a:t>
            </a:r>
            <a:r>
              <a:rPr lang="en-US" dirty="0"/>
              <a:t> </a:t>
            </a:r>
            <a:r>
              <a:rPr lang="en-US" dirty="0" err="1"/>
              <a:t>sagittis</a:t>
            </a:r>
            <a:r>
              <a:rPr lang="en-US" dirty="0"/>
              <a:t>.</a:t>
            </a:r>
          </a:p>
        </p:txBody>
      </p:sp>
      <p:sp>
        <p:nvSpPr>
          <p:cNvPr id="39" name="Text Placeholder 11">
            <a:extLst>
              <a:ext uri="{FF2B5EF4-FFF2-40B4-BE49-F238E27FC236}">
                <a16:creationId xmlns:a16="http://schemas.microsoft.com/office/drawing/2014/main" id="{7A40C66D-128E-424F-BA2F-AAA56CEFFEE8}"/>
              </a:ext>
            </a:extLst>
          </p:cNvPr>
          <p:cNvSpPr>
            <a:spLocks noGrp="1"/>
          </p:cNvSpPr>
          <p:nvPr>
            <p:ph type="body" sz="quarter" idx="38" hasCustomPrompt="1"/>
          </p:nvPr>
        </p:nvSpPr>
        <p:spPr>
          <a:xfrm>
            <a:off x="4615900" y="4636533"/>
            <a:ext cx="7048451" cy="1583292"/>
          </a:xfrm>
          <a:prstGeom prst="rect">
            <a:avLst/>
          </a:prstGeom>
        </p:spPr>
        <p:txBody>
          <a:bodyPr>
            <a:noAutofit/>
          </a:bodyPr>
          <a:lstStyle>
            <a:lvl1pPr marL="0" indent="0" algn="l" defTabSz="822928" rtl="0" eaLnBrk="1" fontAlgn="auto" latinLnBrk="0" hangingPunct="1">
              <a:lnSpc>
                <a:spcPts val="1800"/>
              </a:lnSpc>
              <a:spcBef>
                <a:spcPct val="0"/>
              </a:spcBef>
              <a:spcAft>
                <a:spcPts val="0"/>
              </a:spcAft>
              <a:buNone/>
              <a:defRPr lang="en-US" sz="1400" b="0" i="0" kern="120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Nunc fermentum </a:t>
            </a:r>
            <a:r>
              <a:rPr lang="en-US" dirty="0" err="1"/>
              <a:t>quam</a:t>
            </a:r>
            <a:r>
              <a:rPr lang="en-US" dirty="0"/>
              <a:t> </a:t>
            </a:r>
            <a:r>
              <a:rPr lang="en-US" dirty="0" err="1"/>
              <a:t>quis</a:t>
            </a:r>
            <a:r>
              <a:rPr lang="en-US" dirty="0"/>
              <a:t> </a:t>
            </a:r>
            <a:r>
              <a:rPr lang="en-US" dirty="0" err="1"/>
              <a:t>justo</a:t>
            </a:r>
            <a:r>
              <a:rPr lang="en-US" dirty="0"/>
              <a:t> </a:t>
            </a:r>
            <a:r>
              <a:rPr lang="en-US" dirty="0" err="1"/>
              <a:t>varius</a:t>
            </a:r>
            <a:r>
              <a:rPr lang="en-US" dirty="0"/>
              <a:t>, ac gravida </a:t>
            </a:r>
            <a:r>
              <a:rPr lang="en-US" dirty="0" err="1"/>
              <a:t>justo</a:t>
            </a:r>
            <a:r>
              <a:rPr lang="en-US" dirty="0"/>
              <a:t> </a:t>
            </a:r>
            <a:r>
              <a:rPr lang="en-US" dirty="0" err="1"/>
              <a:t>consectetur</a:t>
            </a:r>
            <a:r>
              <a:rPr lang="en-US" dirty="0"/>
              <a:t>. Sed </a:t>
            </a:r>
            <a:r>
              <a:rPr lang="en-US" dirty="0" err="1"/>
              <a:t>ullamcorper</a:t>
            </a:r>
            <a:r>
              <a:rPr lang="en-US" dirty="0"/>
              <a:t> </a:t>
            </a:r>
            <a:r>
              <a:rPr lang="en-US" dirty="0" err="1"/>
              <a:t>est</a:t>
            </a:r>
            <a:r>
              <a:rPr lang="en-US" dirty="0"/>
              <a:t> vel </a:t>
            </a:r>
            <a:r>
              <a:rPr lang="en-US" dirty="0" err="1"/>
              <a:t>mauris</a:t>
            </a:r>
            <a:r>
              <a:rPr lang="en-US" dirty="0"/>
              <a:t> </a:t>
            </a:r>
            <a:r>
              <a:rPr lang="en-US" dirty="0" err="1"/>
              <a:t>tincidunt</a:t>
            </a:r>
            <a:r>
              <a:rPr lang="en-US" dirty="0"/>
              <a:t> </a:t>
            </a:r>
            <a:r>
              <a:rPr lang="en-US" dirty="0" err="1"/>
              <a:t>mollis</a:t>
            </a:r>
            <a:r>
              <a:rPr lang="en-US" dirty="0"/>
              <a:t>. </a:t>
            </a:r>
            <a:r>
              <a:rPr lang="en-US" dirty="0" err="1"/>
              <a:t>Aliquam</a:t>
            </a:r>
            <a:r>
              <a:rPr lang="en-US" dirty="0"/>
              <a:t> </a:t>
            </a:r>
            <a:r>
              <a:rPr lang="en-US" dirty="0" err="1"/>
              <a:t>congue</a:t>
            </a:r>
            <a:r>
              <a:rPr lang="en-US" dirty="0"/>
              <a:t> </a:t>
            </a:r>
            <a:r>
              <a:rPr lang="en-US" dirty="0" err="1"/>
              <a:t>sagittis</a:t>
            </a:r>
            <a:r>
              <a:rPr lang="en-US" dirty="0"/>
              <a:t>.</a:t>
            </a:r>
          </a:p>
        </p:txBody>
      </p:sp>
      <p:pic>
        <p:nvPicPr>
          <p:cNvPr id="17" name="Picture 16">
            <a:extLst>
              <a:ext uri="{FF2B5EF4-FFF2-40B4-BE49-F238E27FC236}">
                <a16:creationId xmlns:a16="http://schemas.microsoft.com/office/drawing/2014/main" id="{B09F96E7-7509-4B71-AAE7-8135DEBD0D63}"/>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538614" flipH="1" flipV="1">
            <a:off x="448621" y="5024142"/>
            <a:ext cx="323700" cy="1069810"/>
          </a:xfrm>
          <a:prstGeom prst="rect">
            <a:avLst/>
          </a:prstGeom>
        </p:spPr>
      </p:pic>
      <p:sp>
        <p:nvSpPr>
          <p:cNvPr id="19" name="Text Placeholder 19">
            <a:extLst>
              <a:ext uri="{FF2B5EF4-FFF2-40B4-BE49-F238E27FC236}">
                <a16:creationId xmlns:a16="http://schemas.microsoft.com/office/drawing/2014/main" id="{E1D83A41-3656-4A50-8DA3-D1EF413D5989}"/>
              </a:ext>
            </a:extLst>
          </p:cNvPr>
          <p:cNvSpPr>
            <a:spLocks noGrp="1"/>
          </p:cNvSpPr>
          <p:nvPr>
            <p:ph type="body" sz="quarter" idx="15" hasCustomPrompt="1"/>
          </p:nvPr>
        </p:nvSpPr>
        <p:spPr>
          <a:xfrm>
            <a:off x="838198" y="6070199"/>
            <a:ext cx="3294247" cy="659902"/>
          </a:xfrm>
          <a:prstGeom prst="rect">
            <a:avLst/>
          </a:prstGeom>
        </p:spPr>
        <p:txBody>
          <a:bodyPr>
            <a:noAutofit/>
          </a:bodyPr>
          <a:lstStyle>
            <a:lvl1pPr marL="0" indent="0">
              <a:buNone/>
              <a:defRPr sz="1320" b="0" i="0" baseline="0">
                <a:solidFill>
                  <a:srgbClr val="00558C"/>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 Name, Title at Company</a:t>
            </a:r>
          </a:p>
        </p:txBody>
      </p:sp>
      <p:sp>
        <p:nvSpPr>
          <p:cNvPr id="25" name="Text Placeholder 21">
            <a:extLst>
              <a:ext uri="{FF2B5EF4-FFF2-40B4-BE49-F238E27FC236}">
                <a16:creationId xmlns:a16="http://schemas.microsoft.com/office/drawing/2014/main" id="{DFA58967-F75D-42C5-B7FC-7FD66C48DBE8}"/>
              </a:ext>
            </a:extLst>
          </p:cNvPr>
          <p:cNvSpPr>
            <a:spLocks noGrp="1"/>
          </p:cNvSpPr>
          <p:nvPr>
            <p:ph type="body" sz="quarter" idx="42" hasCustomPrompt="1"/>
          </p:nvPr>
        </p:nvSpPr>
        <p:spPr>
          <a:xfrm>
            <a:off x="838198" y="1857644"/>
            <a:ext cx="3294247" cy="52423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vl2pPr>
              <a:defRPr sz="1400"/>
            </a:lvl2pPr>
            <a:lvl3pPr>
              <a:defRPr sz="1400"/>
            </a:lvl3pPr>
            <a:lvl4pPr>
              <a:defRPr sz="1400"/>
            </a:lvl4pPr>
            <a:lvl5pPr>
              <a:defRPr sz="1400"/>
            </a:lvl5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Company Profile</a:t>
            </a:r>
          </a:p>
        </p:txBody>
      </p:sp>
      <p:sp>
        <p:nvSpPr>
          <p:cNvPr id="28" name="Text Placeholder 11">
            <a:extLst>
              <a:ext uri="{FF2B5EF4-FFF2-40B4-BE49-F238E27FC236}">
                <a16:creationId xmlns:a16="http://schemas.microsoft.com/office/drawing/2014/main" id="{9266E3B6-54DB-4BB4-BC90-219F0EEEE390}"/>
              </a:ext>
            </a:extLst>
          </p:cNvPr>
          <p:cNvSpPr>
            <a:spLocks noGrp="1"/>
          </p:cNvSpPr>
          <p:nvPr>
            <p:ph type="body" sz="quarter" idx="43" hasCustomPrompt="1"/>
          </p:nvPr>
        </p:nvSpPr>
        <p:spPr>
          <a:xfrm>
            <a:off x="839966" y="4636533"/>
            <a:ext cx="3318192" cy="1305767"/>
          </a:xfrm>
          <a:prstGeom prst="rect">
            <a:avLst/>
          </a:prstGeom>
        </p:spPr>
        <p:txBody>
          <a:bodyPr anchor="b">
            <a:noAutofit/>
          </a:bodyPr>
          <a:lstStyle>
            <a:lvl1pPr marL="0" indent="0" algn="l" defTabSz="822928" rtl="0" eaLnBrk="1" fontAlgn="auto" latinLnBrk="0" hangingPunct="1">
              <a:lnSpc>
                <a:spcPts val="1800"/>
              </a:lnSpc>
              <a:spcBef>
                <a:spcPct val="0"/>
              </a:spcBef>
              <a:spcAft>
                <a:spcPts val="0"/>
              </a:spcAft>
              <a:buNone/>
              <a:defRPr lang="en-US" sz="1400" b="0" i="0" kern="120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Nunc fermentum </a:t>
            </a:r>
            <a:r>
              <a:rPr lang="en-US" dirty="0" err="1"/>
              <a:t>quam</a:t>
            </a:r>
            <a:r>
              <a:rPr lang="en-US" dirty="0"/>
              <a:t> </a:t>
            </a:r>
            <a:r>
              <a:rPr lang="en-US" dirty="0" err="1"/>
              <a:t>quis</a:t>
            </a:r>
            <a:r>
              <a:rPr lang="en-US" dirty="0"/>
              <a:t> </a:t>
            </a:r>
            <a:r>
              <a:rPr lang="en-US" dirty="0" err="1"/>
              <a:t>justo</a:t>
            </a:r>
            <a:r>
              <a:rPr lang="en-US" dirty="0"/>
              <a:t> </a:t>
            </a:r>
            <a:r>
              <a:rPr lang="en-US" dirty="0" err="1"/>
              <a:t>varius</a:t>
            </a:r>
            <a:r>
              <a:rPr lang="en-US" dirty="0"/>
              <a:t>, ac gravida </a:t>
            </a:r>
            <a:r>
              <a:rPr lang="en-US" dirty="0" err="1"/>
              <a:t>justo</a:t>
            </a:r>
            <a:r>
              <a:rPr lang="en-US" dirty="0"/>
              <a:t> </a:t>
            </a:r>
            <a:r>
              <a:rPr lang="en-US" dirty="0" err="1"/>
              <a:t>consectetur</a:t>
            </a:r>
            <a:r>
              <a:rPr lang="en-US" dirty="0"/>
              <a:t>.”</a:t>
            </a:r>
          </a:p>
        </p:txBody>
      </p:sp>
      <p:sp>
        <p:nvSpPr>
          <p:cNvPr id="21" name="Text Placeholder 19">
            <a:extLst>
              <a:ext uri="{FF2B5EF4-FFF2-40B4-BE49-F238E27FC236}">
                <a16:creationId xmlns:a16="http://schemas.microsoft.com/office/drawing/2014/main" id="{FA1F8F23-DE42-4657-8CA1-E2D7F9C91898}"/>
              </a:ext>
            </a:extLst>
          </p:cNvPr>
          <p:cNvSpPr>
            <a:spLocks noGrp="1"/>
          </p:cNvSpPr>
          <p:nvPr>
            <p:ph type="body" sz="quarter" idx="44" hasCustomPrompt="1"/>
          </p:nvPr>
        </p:nvSpPr>
        <p:spPr>
          <a:xfrm>
            <a:off x="835389" y="171976"/>
            <a:ext cx="331819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cxnSp>
        <p:nvCxnSpPr>
          <p:cNvPr id="24" name="Straight Connector 23">
            <a:extLst>
              <a:ext uri="{FF2B5EF4-FFF2-40B4-BE49-F238E27FC236}">
                <a16:creationId xmlns:a16="http://schemas.microsoft.com/office/drawing/2014/main" id="{04972511-FCFF-411E-B360-ECCB24FB2F3A}"/>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6782F182-221C-486F-A17F-CC429C3AF370}"/>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sp>
        <p:nvSpPr>
          <p:cNvPr id="27" name="Slide Number Placeholder 2">
            <a:extLst>
              <a:ext uri="{FF2B5EF4-FFF2-40B4-BE49-F238E27FC236}">
                <a16:creationId xmlns:a16="http://schemas.microsoft.com/office/drawing/2014/main" id="{4DFABEBE-8E1F-4ED5-AE55-BB0576F33FE3}"/>
              </a:ext>
            </a:extLst>
          </p:cNvPr>
          <p:cNvSpPr>
            <a:spLocks noGrp="1"/>
          </p:cNvSpPr>
          <p:nvPr>
            <p:ph type="sldNum" sz="quarter" idx="10"/>
          </p:nvPr>
        </p:nvSpPr>
        <p:spPr>
          <a:xfrm>
            <a:off x="11326439" y="6356350"/>
            <a:ext cx="613311" cy="365125"/>
          </a:xfrm>
        </p:spPr>
        <p:txBody>
          <a:body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220983225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Picture with Caption - LEF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54A96F-DEC4-4646-9A78-C9E40E197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132444" cy="6858000"/>
          </a:xfrm>
          <a:prstGeom prst="rect">
            <a:avLst/>
          </a:prstGeom>
        </p:spPr>
      </p:pic>
      <p:sp>
        <p:nvSpPr>
          <p:cNvPr id="9" name="Title 8">
            <a:extLst>
              <a:ext uri="{FF2B5EF4-FFF2-40B4-BE49-F238E27FC236}">
                <a16:creationId xmlns:a16="http://schemas.microsoft.com/office/drawing/2014/main" id="{7A63EE89-B907-42CE-A093-BDAF5620B47A}"/>
              </a:ext>
            </a:extLst>
          </p:cNvPr>
          <p:cNvSpPr>
            <a:spLocks noGrp="1"/>
          </p:cNvSpPr>
          <p:nvPr>
            <p:ph type="title" hasCustomPrompt="1"/>
          </p:nvPr>
        </p:nvSpPr>
        <p:spPr>
          <a:xfrm>
            <a:off x="4884815" y="594795"/>
            <a:ext cx="6902361" cy="1129230"/>
          </a:xfrm>
        </p:spPr>
        <p:txBody>
          <a:bodyPr>
            <a:noAutofit/>
          </a:bodyPr>
          <a:lstStyle/>
          <a:p>
            <a:r>
              <a:rPr lang="en-US" dirty="0"/>
              <a:t>Click to edit title</a:t>
            </a:r>
          </a:p>
        </p:txBody>
      </p:sp>
      <p:pic>
        <p:nvPicPr>
          <p:cNvPr id="10" name="Picture 9" descr="001">
            <a:extLst>
              <a:ext uri="{FF2B5EF4-FFF2-40B4-BE49-F238E27FC236}">
                <a16:creationId xmlns:a16="http://schemas.microsoft.com/office/drawing/2014/main" id="{C53DAD77-5B69-4CA2-88B9-C20D94EEE98B}"/>
              </a:ext>
            </a:extLst>
          </p:cNvPr>
          <p:cNvPicPr>
            <a:picLocks noChangeAspect="1"/>
          </p:cNvPicPr>
          <p:nvPr/>
        </p:nvPicPr>
        <p:blipFill>
          <a:blip r:embed="rId3"/>
          <a:stretch>
            <a:fillRect/>
          </a:stretch>
        </p:blipFill>
        <p:spPr>
          <a:xfrm>
            <a:off x="4245771" y="624204"/>
            <a:ext cx="604704" cy="279044"/>
          </a:xfrm>
          <a:prstGeom prst="rect">
            <a:avLst/>
          </a:prstGeom>
          <a:noFill/>
          <a:ln w="9525">
            <a:noFill/>
          </a:ln>
        </p:spPr>
      </p:pic>
      <p:sp>
        <p:nvSpPr>
          <p:cNvPr id="22" name="Text Placeholder 21">
            <a:extLst>
              <a:ext uri="{FF2B5EF4-FFF2-40B4-BE49-F238E27FC236}">
                <a16:creationId xmlns:a16="http://schemas.microsoft.com/office/drawing/2014/main" id="{35EADE11-ED4A-412B-8FF2-15EAC6237973}"/>
              </a:ext>
            </a:extLst>
          </p:cNvPr>
          <p:cNvSpPr>
            <a:spLocks noGrp="1"/>
          </p:cNvSpPr>
          <p:nvPr>
            <p:ph type="body" sz="quarter" idx="12"/>
          </p:nvPr>
        </p:nvSpPr>
        <p:spPr>
          <a:xfrm>
            <a:off x="4884815" y="1885950"/>
            <a:ext cx="6902361" cy="4470400"/>
          </a:xfrm>
          <a:prstGeom prst="rect">
            <a:avLst/>
          </a:prstGeom>
        </p:spPr>
        <p:txBody>
          <a:bodyPr/>
          <a:lstStyle>
            <a:lvl1pPr>
              <a:defRPr>
                <a:solidFill>
                  <a:schemeClr val="accent5"/>
                </a:solidFill>
              </a:defRPr>
            </a:lvl1pPr>
          </a:lstStyle>
          <a:p>
            <a:pPr lvl="0"/>
            <a:r>
              <a:rPr lang="en-US"/>
              <a:t>Click to edit Master text styles</a:t>
            </a:r>
          </a:p>
        </p:txBody>
      </p:sp>
      <p:sp>
        <p:nvSpPr>
          <p:cNvPr id="12" name="Text Placeholder 19">
            <a:extLst>
              <a:ext uri="{FF2B5EF4-FFF2-40B4-BE49-F238E27FC236}">
                <a16:creationId xmlns:a16="http://schemas.microsoft.com/office/drawing/2014/main" id="{1FB411BC-CA56-4717-8B9D-B074BC50D5C7}"/>
              </a:ext>
            </a:extLst>
          </p:cNvPr>
          <p:cNvSpPr>
            <a:spLocks noGrp="1"/>
          </p:cNvSpPr>
          <p:nvPr>
            <p:ph type="body" sz="quarter" idx="15" hasCustomPrompt="1"/>
          </p:nvPr>
        </p:nvSpPr>
        <p:spPr>
          <a:xfrm>
            <a:off x="4884815" y="171976"/>
            <a:ext cx="6902360"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
        <p:nvSpPr>
          <p:cNvPr id="13" name="Slide Number Placeholder 2">
            <a:extLst>
              <a:ext uri="{FF2B5EF4-FFF2-40B4-BE49-F238E27FC236}">
                <a16:creationId xmlns:a16="http://schemas.microsoft.com/office/drawing/2014/main" id="{6E26754D-C963-4196-873C-885AFD533C50}"/>
              </a:ext>
            </a:extLst>
          </p:cNvPr>
          <p:cNvSpPr>
            <a:spLocks noGrp="1"/>
          </p:cNvSpPr>
          <p:nvPr>
            <p:ph type="sldNum" sz="quarter" idx="10"/>
          </p:nvPr>
        </p:nvSpPr>
        <p:spPr>
          <a:xfrm>
            <a:off x="11326439" y="6356350"/>
            <a:ext cx="613311" cy="365125"/>
          </a:xfrm>
        </p:spPr>
        <p:txBody>
          <a:body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30711719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A63EE89-B907-42CE-A093-BDAF5620B47A}"/>
              </a:ext>
            </a:extLst>
          </p:cNvPr>
          <p:cNvSpPr>
            <a:spLocks noGrp="1"/>
          </p:cNvSpPr>
          <p:nvPr>
            <p:ph type="title" hasCustomPrompt="1"/>
          </p:nvPr>
        </p:nvSpPr>
        <p:spPr>
          <a:xfrm>
            <a:off x="838199" y="594795"/>
            <a:ext cx="7056423" cy="1129230"/>
          </a:xfrm>
        </p:spPr>
        <p:txBody>
          <a:bodyPr>
            <a:noAutofit/>
          </a:bodyPr>
          <a:lstStyle/>
          <a:p>
            <a:r>
              <a:rPr lang="en-US" dirty="0"/>
              <a:t>Click to edit title</a:t>
            </a:r>
          </a:p>
        </p:txBody>
      </p:sp>
      <p:pic>
        <p:nvPicPr>
          <p:cNvPr id="10" name="Picture 9" descr="001">
            <a:extLst>
              <a:ext uri="{FF2B5EF4-FFF2-40B4-BE49-F238E27FC236}">
                <a16:creationId xmlns:a16="http://schemas.microsoft.com/office/drawing/2014/main" id="{C53DAD77-5B69-4CA2-88B9-C20D94EEE98B}"/>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pic>
        <p:nvPicPr>
          <p:cNvPr id="16" name="Picture 15">
            <a:extLst>
              <a:ext uri="{FF2B5EF4-FFF2-40B4-BE49-F238E27FC236}">
                <a16:creationId xmlns:a16="http://schemas.microsoft.com/office/drawing/2014/main" id="{CDBC0360-3DEE-418F-B73E-BA2F1A939F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9553" y="0"/>
            <a:ext cx="4132447" cy="6858000"/>
          </a:xfrm>
          <a:prstGeom prst="rect">
            <a:avLst/>
          </a:prstGeom>
        </p:spPr>
      </p:pic>
      <p:sp>
        <p:nvSpPr>
          <p:cNvPr id="22" name="Text Placeholder 21">
            <a:extLst>
              <a:ext uri="{FF2B5EF4-FFF2-40B4-BE49-F238E27FC236}">
                <a16:creationId xmlns:a16="http://schemas.microsoft.com/office/drawing/2014/main" id="{35EADE11-ED4A-412B-8FF2-15EAC6237973}"/>
              </a:ext>
            </a:extLst>
          </p:cNvPr>
          <p:cNvSpPr>
            <a:spLocks noGrp="1"/>
          </p:cNvSpPr>
          <p:nvPr>
            <p:ph type="body" sz="quarter" idx="12"/>
          </p:nvPr>
        </p:nvSpPr>
        <p:spPr>
          <a:xfrm>
            <a:off x="838199" y="1885950"/>
            <a:ext cx="7056423" cy="4713288"/>
          </a:xfrm>
          <a:prstGeom prst="rect">
            <a:avLst/>
          </a:prstGeom>
        </p:spPr>
        <p:txBody>
          <a:bodyPr/>
          <a:lstStyle>
            <a:lvl1pPr>
              <a:defRPr>
                <a:solidFill>
                  <a:schemeClr val="accent5"/>
                </a:solidFill>
              </a:defRPr>
            </a:lvl1pPr>
          </a:lstStyle>
          <a:p>
            <a:pPr lvl="0"/>
            <a:r>
              <a:rPr lang="en-US"/>
              <a:t>Click to edit Master text styles</a:t>
            </a:r>
          </a:p>
        </p:txBody>
      </p:sp>
      <p:sp>
        <p:nvSpPr>
          <p:cNvPr id="11" name="Text Placeholder 19">
            <a:extLst>
              <a:ext uri="{FF2B5EF4-FFF2-40B4-BE49-F238E27FC236}">
                <a16:creationId xmlns:a16="http://schemas.microsoft.com/office/drawing/2014/main" id="{A0486DD7-C90A-42C4-A2BE-618169A9518A}"/>
              </a:ext>
            </a:extLst>
          </p:cNvPr>
          <p:cNvSpPr>
            <a:spLocks noGrp="1"/>
          </p:cNvSpPr>
          <p:nvPr>
            <p:ph type="body" sz="quarter" idx="15" hasCustomPrompt="1"/>
          </p:nvPr>
        </p:nvSpPr>
        <p:spPr>
          <a:xfrm>
            <a:off x="835389" y="171976"/>
            <a:ext cx="7056423"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cxnSp>
        <p:nvCxnSpPr>
          <p:cNvPr id="13" name="Straight Connector 12">
            <a:extLst>
              <a:ext uri="{FF2B5EF4-FFF2-40B4-BE49-F238E27FC236}">
                <a16:creationId xmlns:a16="http://schemas.microsoft.com/office/drawing/2014/main" id="{1533F7EF-E3C2-441C-82AF-84F8D3501B6E}"/>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0D216DE-52C4-4982-BE07-0BB41DFD1138}"/>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pic>
        <p:nvPicPr>
          <p:cNvPr id="17" name="Picture 16">
            <a:extLst>
              <a:ext uri="{FF2B5EF4-FFF2-40B4-BE49-F238E27FC236}">
                <a16:creationId xmlns:a16="http://schemas.microsoft.com/office/drawing/2014/main" id="{D2D193CA-92E0-4880-84FE-B02AC61B0A20}"/>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sp>
        <p:nvSpPr>
          <p:cNvPr id="21" name="Slide Number Placeholder 2">
            <a:extLst>
              <a:ext uri="{FF2B5EF4-FFF2-40B4-BE49-F238E27FC236}">
                <a16:creationId xmlns:a16="http://schemas.microsoft.com/office/drawing/2014/main" id="{ED7D732B-2D02-4DE3-BA82-E5D73BAB51D3}"/>
              </a:ext>
            </a:extLst>
          </p:cNvPr>
          <p:cNvSpPr>
            <a:spLocks noGrp="1"/>
          </p:cNvSpPr>
          <p:nvPr>
            <p:ph type="sldNum" sz="quarter" idx="10"/>
          </p:nvPr>
        </p:nvSpPr>
        <p:spPr>
          <a:xfrm>
            <a:off x="11326439" y="6356350"/>
            <a:ext cx="613311" cy="365125"/>
          </a:xfrm>
        </p:spPr>
        <p:txBody>
          <a:bodyPr/>
          <a:lstStyle>
            <a:lvl1pPr>
              <a:defRPr>
                <a:solidFill>
                  <a:schemeClr val="bg1"/>
                </a:solidFill>
              </a:defRPr>
            </a:lvl1p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3347051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 PICTURE A">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E52CC4-28AE-4695-AEB9-4AB79393B9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0"/>
            <a:ext cx="6096000" cy="6858000"/>
          </a:xfrm>
          <a:prstGeom prst="rect">
            <a:avLst/>
          </a:prstGeom>
        </p:spPr>
      </p:pic>
      <p:sp>
        <p:nvSpPr>
          <p:cNvPr id="11" name="Title 1">
            <a:extLst>
              <a:ext uri="{FF2B5EF4-FFF2-40B4-BE49-F238E27FC236}">
                <a16:creationId xmlns:a16="http://schemas.microsoft.com/office/drawing/2014/main" id="{72108873-BEEA-4DC6-BA3A-5084696BF13B}"/>
              </a:ext>
            </a:extLst>
          </p:cNvPr>
          <p:cNvSpPr>
            <a:spLocks noGrp="1"/>
          </p:cNvSpPr>
          <p:nvPr>
            <p:ph type="title"/>
          </p:nvPr>
        </p:nvSpPr>
        <p:spPr>
          <a:xfrm>
            <a:off x="831850" y="2354632"/>
            <a:ext cx="5159375" cy="1074367"/>
          </a:xfrm>
        </p:spPr>
        <p:txBody>
          <a:bodyPr anchor="t">
            <a:noAutofit/>
          </a:bodyPr>
          <a:lstStyle>
            <a:lvl1pPr algn="l" defTabSz="914400" rtl="0" eaLnBrk="1" latinLnBrk="0" hangingPunct="1">
              <a:lnSpc>
                <a:spcPct val="90000"/>
              </a:lnSpc>
              <a:spcBef>
                <a:spcPct val="0"/>
              </a:spcBef>
              <a:buNone/>
              <a:defRPr lang="en-US" sz="3000" b="1" i="0" kern="1200" cap="none" baseline="0" dirty="0" smtClean="0">
                <a:solidFill>
                  <a:schemeClr val="tx2"/>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
        <p:nvSpPr>
          <p:cNvPr id="12" name="Text Placeholder 2">
            <a:extLst>
              <a:ext uri="{FF2B5EF4-FFF2-40B4-BE49-F238E27FC236}">
                <a16:creationId xmlns:a16="http://schemas.microsoft.com/office/drawing/2014/main" id="{89BD5EDF-4D3B-4801-AB65-55F621D21D56}"/>
              </a:ext>
            </a:extLst>
          </p:cNvPr>
          <p:cNvSpPr>
            <a:spLocks noGrp="1"/>
          </p:cNvSpPr>
          <p:nvPr>
            <p:ph type="body" idx="1"/>
          </p:nvPr>
        </p:nvSpPr>
        <p:spPr>
          <a:xfrm>
            <a:off x="831850" y="3491301"/>
            <a:ext cx="5159375" cy="163232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b="0" i="0" kern="1200" baseline="0" dirty="0" smtClean="0">
                <a:solidFill>
                  <a:schemeClr val="accent5"/>
                </a:soli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Slide Number Placeholder 6">
            <a:extLst>
              <a:ext uri="{FF2B5EF4-FFF2-40B4-BE49-F238E27FC236}">
                <a16:creationId xmlns:a16="http://schemas.microsoft.com/office/drawing/2014/main" id="{94EC040A-B1B7-4241-9EBC-CBA75B1B1A6E}"/>
              </a:ext>
            </a:extLst>
          </p:cNvPr>
          <p:cNvSpPr>
            <a:spLocks noGrp="1"/>
          </p:cNvSpPr>
          <p:nvPr>
            <p:ph type="sldNum" sz="quarter" idx="10"/>
          </p:nvPr>
        </p:nvSpPr>
        <p:spPr/>
        <p:txBody>
          <a:bodyPr/>
          <a:lstStyle>
            <a:lvl1pPr>
              <a:defRPr>
                <a:solidFill>
                  <a:schemeClr val="bg2"/>
                </a:solidFill>
              </a:defRPr>
            </a:lvl1pPr>
          </a:lstStyle>
          <a:p>
            <a:fld id="{71D586D2-677B-458F-B417-DB589973A882}" type="slidenum">
              <a:rPr lang="en-US" smtClean="0"/>
              <a:pPr/>
              <a:t>‹#›</a:t>
            </a:fld>
            <a:endParaRPr lang="en-US" dirty="0"/>
          </a:p>
        </p:txBody>
      </p:sp>
      <p:pic>
        <p:nvPicPr>
          <p:cNvPr id="8" name="Picture 7">
            <a:extLst>
              <a:ext uri="{FF2B5EF4-FFF2-40B4-BE49-F238E27FC236}">
                <a16:creationId xmlns:a16="http://schemas.microsoft.com/office/drawing/2014/main" id="{091927DF-3A93-43C6-A94B-90F6622516BF}"/>
              </a:ext>
            </a:extLst>
          </p:cNvPr>
          <p:cNvPicPr>
            <a:picLocks noChangeAspect="1"/>
          </p:cNvPicPr>
          <p:nvPr/>
        </p:nvPicPr>
        <p:blipFill>
          <a:blip r:embed="rId3"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cxnSp>
        <p:nvCxnSpPr>
          <p:cNvPr id="9" name="Straight Connector 8">
            <a:extLst>
              <a:ext uri="{FF2B5EF4-FFF2-40B4-BE49-F238E27FC236}">
                <a16:creationId xmlns:a16="http://schemas.microsoft.com/office/drawing/2014/main" id="{523C9A20-74CD-47F0-B1D4-3E301F4EC1A9}"/>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pic>
        <p:nvPicPr>
          <p:cNvPr id="10" name="Picture 9" descr="001">
            <a:extLst>
              <a:ext uri="{FF2B5EF4-FFF2-40B4-BE49-F238E27FC236}">
                <a16:creationId xmlns:a16="http://schemas.microsoft.com/office/drawing/2014/main" id="{07A49C65-E387-456F-9F3E-B862B2B18460}"/>
              </a:ext>
            </a:extLst>
          </p:cNvPr>
          <p:cNvPicPr>
            <a:picLocks noChangeAspect="1"/>
          </p:cNvPicPr>
          <p:nvPr/>
        </p:nvPicPr>
        <p:blipFill>
          <a:blip r:embed="rId4"/>
          <a:stretch>
            <a:fillRect/>
          </a:stretch>
        </p:blipFill>
        <p:spPr>
          <a:xfrm>
            <a:off x="199155" y="2415136"/>
            <a:ext cx="604704" cy="279044"/>
          </a:xfrm>
          <a:prstGeom prst="rect">
            <a:avLst/>
          </a:prstGeom>
          <a:noFill/>
          <a:ln w="9525">
            <a:noFill/>
          </a:ln>
        </p:spPr>
      </p:pic>
    </p:spTree>
    <p:extLst>
      <p:ext uri="{BB962C8B-B14F-4D97-AF65-F5344CB8AC3E}">
        <p14:creationId xmlns:p14="http://schemas.microsoft.com/office/powerpoint/2010/main" val="422984761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Picture with Caption 2 - LEF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B1078B-27FE-4AD2-A1AD-DF4DEFF56DD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4132444" cy="6858000"/>
          </a:xfrm>
          <a:prstGeom prst="rect">
            <a:avLst/>
          </a:prstGeom>
        </p:spPr>
      </p:pic>
      <p:sp>
        <p:nvSpPr>
          <p:cNvPr id="9" name="Title 8">
            <a:extLst>
              <a:ext uri="{FF2B5EF4-FFF2-40B4-BE49-F238E27FC236}">
                <a16:creationId xmlns:a16="http://schemas.microsoft.com/office/drawing/2014/main" id="{7A63EE89-B907-42CE-A093-BDAF5620B47A}"/>
              </a:ext>
            </a:extLst>
          </p:cNvPr>
          <p:cNvSpPr>
            <a:spLocks noGrp="1"/>
          </p:cNvSpPr>
          <p:nvPr>
            <p:ph type="title" hasCustomPrompt="1"/>
          </p:nvPr>
        </p:nvSpPr>
        <p:spPr>
          <a:xfrm>
            <a:off x="4884815" y="594795"/>
            <a:ext cx="6902361" cy="1129230"/>
          </a:xfrm>
        </p:spPr>
        <p:txBody>
          <a:bodyPr>
            <a:noAutofit/>
          </a:bodyPr>
          <a:lstStyle/>
          <a:p>
            <a:r>
              <a:rPr lang="en-US" dirty="0"/>
              <a:t>Click to edit title</a:t>
            </a:r>
          </a:p>
        </p:txBody>
      </p:sp>
      <p:pic>
        <p:nvPicPr>
          <p:cNvPr id="10" name="Picture 9" descr="001">
            <a:extLst>
              <a:ext uri="{FF2B5EF4-FFF2-40B4-BE49-F238E27FC236}">
                <a16:creationId xmlns:a16="http://schemas.microsoft.com/office/drawing/2014/main" id="{C53DAD77-5B69-4CA2-88B9-C20D94EEE98B}"/>
              </a:ext>
            </a:extLst>
          </p:cNvPr>
          <p:cNvPicPr>
            <a:picLocks noChangeAspect="1"/>
          </p:cNvPicPr>
          <p:nvPr/>
        </p:nvPicPr>
        <p:blipFill>
          <a:blip r:embed="rId3"/>
          <a:stretch>
            <a:fillRect/>
          </a:stretch>
        </p:blipFill>
        <p:spPr>
          <a:xfrm>
            <a:off x="4245771" y="624204"/>
            <a:ext cx="604704" cy="279044"/>
          </a:xfrm>
          <a:prstGeom prst="rect">
            <a:avLst/>
          </a:prstGeom>
          <a:noFill/>
          <a:ln w="9525">
            <a:noFill/>
          </a:ln>
        </p:spPr>
      </p:pic>
      <p:sp>
        <p:nvSpPr>
          <p:cNvPr id="22" name="Text Placeholder 21">
            <a:extLst>
              <a:ext uri="{FF2B5EF4-FFF2-40B4-BE49-F238E27FC236}">
                <a16:creationId xmlns:a16="http://schemas.microsoft.com/office/drawing/2014/main" id="{35EADE11-ED4A-412B-8FF2-15EAC6237973}"/>
              </a:ext>
            </a:extLst>
          </p:cNvPr>
          <p:cNvSpPr>
            <a:spLocks noGrp="1"/>
          </p:cNvSpPr>
          <p:nvPr>
            <p:ph type="body" sz="quarter" idx="12"/>
          </p:nvPr>
        </p:nvSpPr>
        <p:spPr>
          <a:xfrm>
            <a:off x="4884815" y="1885950"/>
            <a:ext cx="6902361" cy="4470400"/>
          </a:xfrm>
          <a:prstGeom prst="rect">
            <a:avLst/>
          </a:prstGeom>
        </p:spPr>
        <p:txBody>
          <a:bodyPr/>
          <a:lstStyle>
            <a:lvl1pPr>
              <a:defRPr>
                <a:solidFill>
                  <a:schemeClr val="accent5"/>
                </a:solidFill>
              </a:defRPr>
            </a:lvl1pPr>
          </a:lstStyle>
          <a:p>
            <a:pPr lvl="0"/>
            <a:r>
              <a:rPr lang="en-US"/>
              <a:t>Click to edit Master text styles</a:t>
            </a:r>
          </a:p>
        </p:txBody>
      </p:sp>
      <p:sp>
        <p:nvSpPr>
          <p:cNvPr id="12" name="Text Placeholder 19">
            <a:extLst>
              <a:ext uri="{FF2B5EF4-FFF2-40B4-BE49-F238E27FC236}">
                <a16:creationId xmlns:a16="http://schemas.microsoft.com/office/drawing/2014/main" id="{1FB411BC-CA56-4717-8B9D-B074BC50D5C7}"/>
              </a:ext>
            </a:extLst>
          </p:cNvPr>
          <p:cNvSpPr>
            <a:spLocks noGrp="1"/>
          </p:cNvSpPr>
          <p:nvPr>
            <p:ph type="body" sz="quarter" idx="15" hasCustomPrompt="1"/>
          </p:nvPr>
        </p:nvSpPr>
        <p:spPr>
          <a:xfrm>
            <a:off x="4884815" y="171976"/>
            <a:ext cx="6902360"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
        <p:nvSpPr>
          <p:cNvPr id="13" name="Slide Number Placeholder 2">
            <a:extLst>
              <a:ext uri="{FF2B5EF4-FFF2-40B4-BE49-F238E27FC236}">
                <a16:creationId xmlns:a16="http://schemas.microsoft.com/office/drawing/2014/main" id="{0B7AFEC4-AE7C-424D-AB58-6E91707892E2}"/>
              </a:ext>
            </a:extLst>
          </p:cNvPr>
          <p:cNvSpPr>
            <a:spLocks noGrp="1"/>
          </p:cNvSpPr>
          <p:nvPr>
            <p:ph type="sldNum" sz="quarter" idx="10"/>
          </p:nvPr>
        </p:nvSpPr>
        <p:spPr>
          <a:xfrm>
            <a:off x="11326439" y="6356350"/>
            <a:ext cx="613311" cy="365125"/>
          </a:xfrm>
        </p:spPr>
        <p:txBody>
          <a:body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28046631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Picture with Caption 2">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EB6055D-A74D-44E2-9D48-ED62F8DE1C1A}"/>
              </a:ext>
            </a:extLst>
          </p:cNvPr>
          <p:cNvPicPr>
            <a:picLocks noChangeAspect="1"/>
          </p:cNvPicPr>
          <p:nvPr/>
        </p:nvPicPr>
        <p:blipFill rotWithShape="1">
          <a:blip r:embed="rId2"/>
          <a:srcRect l="32165"/>
          <a:stretch/>
        </p:blipFill>
        <p:spPr>
          <a:xfrm>
            <a:off x="8056743" y="0"/>
            <a:ext cx="4135254" cy="6858000"/>
          </a:xfrm>
          <a:prstGeom prst="rect">
            <a:avLst/>
          </a:prstGeom>
        </p:spPr>
      </p:pic>
      <p:sp>
        <p:nvSpPr>
          <p:cNvPr id="9" name="Title 8">
            <a:extLst>
              <a:ext uri="{FF2B5EF4-FFF2-40B4-BE49-F238E27FC236}">
                <a16:creationId xmlns:a16="http://schemas.microsoft.com/office/drawing/2014/main" id="{7A63EE89-B907-42CE-A093-BDAF5620B47A}"/>
              </a:ext>
            </a:extLst>
          </p:cNvPr>
          <p:cNvSpPr>
            <a:spLocks noGrp="1"/>
          </p:cNvSpPr>
          <p:nvPr>
            <p:ph type="title" hasCustomPrompt="1"/>
          </p:nvPr>
        </p:nvSpPr>
        <p:spPr>
          <a:xfrm>
            <a:off x="838199" y="594795"/>
            <a:ext cx="7056423" cy="1129230"/>
          </a:xfrm>
        </p:spPr>
        <p:txBody>
          <a:bodyPr>
            <a:noAutofit/>
          </a:bodyPr>
          <a:lstStyle/>
          <a:p>
            <a:r>
              <a:rPr lang="en-US" dirty="0"/>
              <a:t>Click to edit title</a:t>
            </a:r>
          </a:p>
        </p:txBody>
      </p:sp>
      <p:pic>
        <p:nvPicPr>
          <p:cNvPr id="10" name="Picture 9" descr="001">
            <a:extLst>
              <a:ext uri="{FF2B5EF4-FFF2-40B4-BE49-F238E27FC236}">
                <a16:creationId xmlns:a16="http://schemas.microsoft.com/office/drawing/2014/main" id="{C53DAD77-5B69-4CA2-88B9-C20D94EEE98B}"/>
              </a:ext>
            </a:extLst>
          </p:cNvPr>
          <p:cNvPicPr>
            <a:picLocks noChangeAspect="1"/>
          </p:cNvPicPr>
          <p:nvPr/>
        </p:nvPicPr>
        <p:blipFill>
          <a:blip r:embed="rId3"/>
          <a:stretch>
            <a:fillRect/>
          </a:stretch>
        </p:blipFill>
        <p:spPr>
          <a:xfrm>
            <a:off x="199155" y="624204"/>
            <a:ext cx="604704" cy="279044"/>
          </a:xfrm>
          <a:prstGeom prst="rect">
            <a:avLst/>
          </a:prstGeom>
          <a:noFill/>
          <a:ln w="9525">
            <a:noFill/>
          </a:ln>
        </p:spPr>
      </p:pic>
      <p:sp>
        <p:nvSpPr>
          <p:cNvPr id="22" name="Text Placeholder 21">
            <a:extLst>
              <a:ext uri="{FF2B5EF4-FFF2-40B4-BE49-F238E27FC236}">
                <a16:creationId xmlns:a16="http://schemas.microsoft.com/office/drawing/2014/main" id="{35EADE11-ED4A-412B-8FF2-15EAC6237973}"/>
              </a:ext>
            </a:extLst>
          </p:cNvPr>
          <p:cNvSpPr>
            <a:spLocks noGrp="1"/>
          </p:cNvSpPr>
          <p:nvPr>
            <p:ph type="body" sz="quarter" idx="12"/>
          </p:nvPr>
        </p:nvSpPr>
        <p:spPr>
          <a:xfrm>
            <a:off x="838199" y="1885950"/>
            <a:ext cx="7056423" cy="4713288"/>
          </a:xfrm>
          <a:prstGeom prst="rect">
            <a:avLst/>
          </a:prstGeom>
        </p:spPr>
        <p:txBody>
          <a:bodyPr/>
          <a:lstStyle>
            <a:lvl1pPr>
              <a:defRPr>
                <a:solidFill>
                  <a:schemeClr val="accent5"/>
                </a:solidFill>
              </a:defRPr>
            </a:lvl1pPr>
          </a:lstStyle>
          <a:p>
            <a:pPr lvl="0"/>
            <a:r>
              <a:rPr lang="en-US"/>
              <a:t>Click to edit Master text styles</a:t>
            </a:r>
          </a:p>
        </p:txBody>
      </p:sp>
      <p:sp>
        <p:nvSpPr>
          <p:cNvPr id="11" name="Text Placeholder 19">
            <a:extLst>
              <a:ext uri="{FF2B5EF4-FFF2-40B4-BE49-F238E27FC236}">
                <a16:creationId xmlns:a16="http://schemas.microsoft.com/office/drawing/2014/main" id="{A0486DD7-C90A-42C4-A2BE-618169A9518A}"/>
              </a:ext>
            </a:extLst>
          </p:cNvPr>
          <p:cNvSpPr>
            <a:spLocks noGrp="1"/>
          </p:cNvSpPr>
          <p:nvPr>
            <p:ph type="body" sz="quarter" idx="15" hasCustomPrompt="1"/>
          </p:nvPr>
        </p:nvSpPr>
        <p:spPr>
          <a:xfrm>
            <a:off x="835389" y="171976"/>
            <a:ext cx="7056423"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cxnSp>
        <p:nvCxnSpPr>
          <p:cNvPr id="13" name="Straight Connector 12">
            <a:extLst>
              <a:ext uri="{FF2B5EF4-FFF2-40B4-BE49-F238E27FC236}">
                <a16:creationId xmlns:a16="http://schemas.microsoft.com/office/drawing/2014/main" id="{1533F7EF-E3C2-441C-82AF-84F8D3501B6E}"/>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0D216DE-52C4-4982-BE07-0BB41DFD1138}"/>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pic>
        <p:nvPicPr>
          <p:cNvPr id="17" name="Picture 16">
            <a:extLst>
              <a:ext uri="{FF2B5EF4-FFF2-40B4-BE49-F238E27FC236}">
                <a16:creationId xmlns:a16="http://schemas.microsoft.com/office/drawing/2014/main" id="{D2D193CA-92E0-4880-84FE-B02AC61B0A20}"/>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sp>
        <p:nvSpPr>
          <p:cNvPr id="21" name="Slide Number Placeholder 2">
            <a:extLst>
              <a:ext uri="{FF2B5EF4-FFF2-40B4-BE49-F238E27FC236}">
                <a16:creationId xmlns:a16="http://schemas.microsoft.com/office/drawing/2014/main" id="{ED7D732B-2D02-4DE3-BA82-E5D73BAB51D3}"/>
              </a:ext>
            </a:extLst>
          </p:cNvPr>
          <p:cNvSpPr>
            <a:spLocks noGrp="1"/>
          </p:cNvSpPr>
          <p:nvPr>
            <p:ph type="sldNum" sz="quarter" idx="10"/>
          </p:nvPr>
        </p:nvSpPr>
        <p:spPr>
          <a:xfrm>
            <a:off x="11326439" y="6356350"/>
            <a:ext cx="613311" cy="365125"/>
          </a:xfrm>
        </p:spPr>
        <p:txBody>
          <a:bodyPr/>
          <a:lstStyle>
            <a:lvl1pPr>
              <a:defRPr>
                <a:solidFill>
                  <a:schemeClr val="bg1"/>
                </a:solidFill>
              </a:defRPr>
            </a:lvl1p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29288065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Picture with Caption - LEF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3784215-21C3-4DBF-86F2-A15940820191}"/>
              </a:ext>
            </a:extLst>
          </p:cNvPr>
          <p:cNvPicPr>
            <a:picLocks noChangeAspect="1"/>
          </p:cNvPicPr>
          <p:nvPr/>
        </p:nvPicPr>
        <p:blipFill rotWithShape="1">
          <a:blip r:embed="rId2"/>
          <a:srcRect r="32211"/>
          <a:stretch/>
        </p:blipFill>
        <p:spPr>
          <a:xfrm>
            <a:off x="0" y="0"/>
            <a:ext cx="4132444" cy="6858000"/>
          </a:xfrm>
          <a:prstGeom prst="rect">
            <a:avLst/>
          </a:prstGeom>
        </p:spPr>
      </p:pic>
      <p:sp>
        <p:nvSpPr>
          <p:cNvPr id="9" name="Title 8">
            <a:extLst>
              <a:ext uri="{FF2B5EF4-FFF2-40B4-BE49-F238E27FC236}">
                <a16:creationId xmlns:a16="http://schemas.microsoft.com/office/drawing/2014/main" id="{7A63EE89-B907-42CE-A093-BDAF5620B47A}"/>
              </a:ext>
            </a:extLst>
          </p:cNvPr>
          <p:cNvSpPr>
            <a:spLocks noGrp="1"/>
          </p:cNvSpPr>
          <p:nvPr>
            <p:ph type="title" hasCustomPrompt="1"/>
          </p:nvPr>
        </p:nvSpPr>
        <p:spPr>
          <a:xfrm>
            <a:off x="4884815" y="594795"/>
            <a:ext cx="6902361" cy="1129230"/>
          </a:xfrm>
        </p:spPr>
        <p:txBody>
          <a:bodyPr>
            <a:noAutofit/>
          </a:bodyPr>
          <a:lstStyle/>
          <a:p>
            <a:r>
              <a:rPr lang="en-US" dirty="0"/>
              <a:t>Click to edit title</a:t>
            </a:r>
          </a:p>
        </p:txBody>
      </p:sp>
      <p:pic>
        <p:nvPicPr>
          <p:cNvPr id="10" name="Picture 9" descr="001">
            <a:extLst>
              <a:ext uri="{FF2B5EF4-FFF2-40B4-BE49-F238E27FC236}">
                <a16:creationId xmlns:a16="http://schemas.microsoft.com/office/drawing/2014/main" id="{C53DAD77-5B69-4CA2-88B9-C20D94EEE98B}"/>
              </a:ext>
            </a:extLst>
          </p:cNvPr>
          <p:cNvPicPr>
            <a:picLocks noChangeAspect="1"/>
          </p:cNvPicPr>
          <p:nvPr/>
        </p:nvPicPr>
        <p:blipFill>
          <a:blip r:embed="rId3"/>
          <a:stretch>
            <a:fillRect/>
          </a:stretch>
        </p:blipFill>
        <p:spPr>
          <a:xfrm>
            <a:off x="4245771" y="624204"/>
            <a:ext cx="604704" cy="279044"/>
          </a:xfrm>
          <a:prstGeom prst="rect">
            <a:avLst/>
          </a:prstGeom>
          <a:noFill/>
          <a:ln w="9525">
            <a:noFill/>
          </a:ln>
        </p:spPr>
      </p:pic>
      <p:sp>
        <p:nvSpPr>
          <p:cNvPr id="22" name="Text Placeholder 21">
            <a:extLst>
              <a:ext uri="{FF2B5EF4-FFF2-40B4-BE49-F238E27FC236}">
                <a16:creationId xmlns:a16="http://schemas.microsoft.com/office/drawing/2014/main" id="{35EADE11-ED4A-412B-8FF2-15EAC6237973}"/>
              </a:ext>
            </a:extLst>
          </p:cNvPr>
          <p:cNvSpPr>
            <a:spLocks noGrp="1"/>
          </p:cNvSpPr>
          <p:nvPr>
            <p:ph type="body" sz="quarter" idx="12"/>
          </p:nvPr>
        </p:nvSpPr>
        <p:spPr>
          <a:xfrm>
            <a:off x="4884815" y="1885950"/>
            <a:ext cx="6902361" cy="4470400"/>
          </a:xfrm>
          <a:prstGeom prst="rect">
            <a:avLst/>
          </a:prstGeom>
        </p:spPr>
        <p:txBody>
          <a:bodyPr/>
          <a:lstStyle>
            <a:lvl1pPr>
              <a:defRPr>
                <a:solidFill>
                  <a:schemeClr val="accent5"/>
                </a:solidFill>
              </a:defRPr>
            </a:lvl1pPr>
          </a:lstStyle>
          <a:p>
            <a:pPr lvl="0"/>
            <a:r>
              <a:rPr lang="en-US"/>
              <a:t>Click to edit Master text styles</a:t>
            </a:r>
          </a:p>
        </p:txBody>
      </p:sp>
      <p:sp>
        <p:nvSpPr>
          <p:cNvPr id="12" name="Text Placeholder 19">
            <a:extLst>
              <a:ext uri="{FF2B5EF4-FFF2-40B4-BE49-F238E27FC236}">
                <a16:creationId xmlns:a16="http://schemas.microsoft.com/office/drawing/2014/main" id="{1FB411BC-CA56-4717-8B9D-B074BC50D5C7}"/>
              </a:ext>
            </a:extLst>
          </p:cNvPr>
          <p:cNvSpPr>
            <a:spLocks noGrp="1"/>
          </p:cNvSpPr>
          <p:nvPr>
            <p:ph type="body" sz="quarter" idx="15" hasCustomPrompt="1"/>
          </p:nvPr>
        </p:nvSpPr>
        <p:spPr>
          <a:xfrm>
            <a:off x="4884815" y="171976"/>
            <a:ext cx="6902360"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
        <p:nvSpPr>
          <p:cNvPr id="13" name="Slide Number Placeholder 2">
            <a:extLst>
              <a:ext uri="{FF2B5EF4-FFF2-40B4-BE49-F238E27FC236}">
                <a16:creationId xmlns:a16="http://schemas.microsoft.com/office/drawing/2014/main" id="{6E26754D-C963-4196-873C-885AFD533C50}"/>
              </a:ext>
            </a:extLst>
          </p:cNvPr>
          <p:cNvSpPr>
            <a:spLocks noGrp="1"/>
          </p:cNvSpPr>
          <p:nvPr>
            <p:ph type="sldNum" sz="quarter" idx="10"/>
          </p:nvPr>
        </p:nvSpPr>
        <p:spPr>
          <a:xfrm>
            <a:off x="11326439" y="6356350"/>
            <a:ext cx="613311" cy="365125"/>
          </a:xfrm>
        </p:spPr>
        <p:txBody>
          <a:body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110511336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Picture with Caption 3">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E8068E3-61C9-4BD5-956C-33D1E0824041}"/>
              </a:ext>
            </a:extLst>
          </p:cNvPr>
          <p:cNvPicPr>
            <a:picLocks noChangeAspect="1"/>
          </p:cNvPicPr>
          <p:nvPr/>
        </p:nvPicPr>
        <p:blipFill rotWithShape="1">
          <a:blip r:embed="rId2"/>
          <a:srcRect l="14610" r="17510"/>
          <a:stretch/>
        </p:blipFill>
        <p:spPr>
          <a:xfrm>
            <a:off x="8053933" y="0"/>
            <a:ext cx="4138064" cy="6858000"/>
          </a:xfrm>
          <a:prstGeom prst="rect">
            <a:avLst/>
          </a:prstGeom>
        </p:spPr>
      </p:pic>
      <p:sp>
        <p:nvSpPr>
          <p:cNvPr id="9" name="Title 8">
            <a:extLst>
              <a:ext uri="{FF2B5EF4-FFF2-40B4-BE49-F238E27FC236}">
                <a16:creationId xmlns:a16="http://schemas.microsoft.com/office/drawing/2014/main" id="{7A63EE89-B907-42CE-A093-BDAF5620B47A}"/>
              </a:ext>
            </a:extLst>
          </p:cNvPr>
          <p:cNvSpPr>
            <a:spLocks noGrp="1"/>
          </p:cNvSpPr>
          <p:nvPr>
            <p:ph type="title" hasCustomPrompt="1"/>
          </p:nvPr>
        </p:nvSpPr>
        <p:spPr>
          <a:xfrm>
            <a:off x="838199" y="594795"/>
            <a:ext cx="7056423" cy="1129230"/>
          </a:xfrm>
        </p:spPr>
        <p:txBody>
          <a:bodyPr>
            <a:noAutofit/>
          </a:bodyPr>
          <a:lstStyle/>
          <a:p>
            <a:r>
              <a:rPr lang="en-US" dirty="0"/>
              <a:t>Click to edit title</a:t>
            </a:r>
          </a:p>
        </p:txBody>
      </p:sp>
      <p:pic>
        <p:nvPicPr>
          <p:cNvPr id="10" name="Picture 9" descr="001">
            <a:extLst>
              <a:ext uri="{FF2B5EF4-FFF2-40B4-BE49-F238E27FC236}">
                <a16:creationId xmlns:a16="http://schemas.microsoft.com/office/drawing/2014/main" id="{C53DAD77-5B69-4CA2-88B9-C20D94EEE98B}"/>
              </a:ext>
            </a:extLst>
          </p:cNvPr>
          <p:cNvPicPr>
            <a:picLocks noChangeAspect="1"/>
          </p:cNvPicPr>
          <p:nvPr/>
        </p:nvPicPr>
        <p:blipFill>
          <a:blip r:embed="rId3"/>
          <a:stretch>
            <a:fillRect/>
          </a:stretch>
        </p:blipFill>
        <p:spPr>
          <a:xfrm>
            <a:off x="199155" y="624204"/>
            <a:ext cx="604704" cy="279044"/>
          </a:xfrm>
          <a:prstGeom prst="rect">
            <a:avLst/>
          </a:prstGeom>
          <a:noFill/>
          <a:ln w="9525">
            <a:noFill/>
          </a:ln>
        </p:spPr>
      </p:pic>
      <p:sp>
        <p:nvSpPr>
          <p:cNvPr id="22" name="Text Placeholder 21">
            <a:extLst>
              <a:ext uri="{FF2B5EF4-FFF2-40B4-BE49-F238E27FC236}">
                <a16:creationId xmlns:a16="http://schemas.microsoft.com/office/drawing/2014/main" id="{35EADE11-ED4A-412B-8FF2-15EAC6237973}"/>
              </a:ext>
            </a:extLst>
          </p:cNvPr>
          <p:cNvSpPr>
            <a:spLocks noGrp="1"/>
          </p:cNvSpPr>
          <p:nvPr>
            <p:ph type="body" sz="quarter" idx="12"/>
          </p:nvPr>
        </p:nvSpPr>
        <p:spPr>
          <a:xfrm>
            <a:off x="838199" y="1885950"/>
            <a:ext cx="7056423" cy="4713288"/>
          </a:xfrm>
          <a:prstGeom prst="rect">
            <a:avLst/>
          </a:prstGeom>
        </p:spPr>
        <p:txBody>
          <a:bodyPr/>
          <a:lstStyle>
            <a:lvl1pPr>
              <a:defRPr>
                <a:solidFill>
                  <a:schemeClr val="accent5"/>
                </a:solidFill>
              </a:defRPr>
            </a:lvl1pPr>
          </a:lstStyle>
          <a:p>
            <a:pPr lvl="0"/>
            <a:r>
              <a:rPr lang="en-US"/>
              <a:t>Click to edit Master text styles</a:t>
            </a:r>
          </a:p>
        </p:txBody>
      </p:sp>
      <p:sp>
        <p:nvSpPr>
          <p:cNvPr id="11" name="Text Placeholder 19">
            <a:extLst>
              <a:ext uri="{FF2B5EF4-FFF2-40B4-BE49-F238E27FC236}">
                <a16:creationId xmlns:a16="http://schemas.microsoft.com/office/drawing/2014/main" id="{A0486DD7-C90A-42C4-A2BE-618169A9518A}"/>
              </a:ext>
            </a:extLst>
          </p:cNvPr>
          <p:cNvSpPr>
            <a:spLocks noGrp="1"/>
          </p:cNvSpPr>
          <p:nvPr>
            <p:ph type="body" sz="quarter" idx="15" hasCustomPrompt="1"/>
          </p:nvPr>
        </p:nvSpPr>
        <p:spPr>
          <a:xfrm>
            <a:off x="835389" y="171976"/>
            <a:ext cx="7056423"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cxnSp>
        <p:nvCxnSpPr>
          <p:cNvPr id="13" name="Straight Connector 12">
            <a:extLst>
              <a:ext uri="{FF2B5EF4-FFF2-40B4-BE49-F238E27FC236}">
                <a16:creationId xmlns:a16="http://schemas.microsoft.com/office/drawing/2014/main" id="{1533F7EF-E3C2-441C-82AF-84F8D3501B6E}"/>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0D216DE-52C4-4982-BE07-0BB41DFD1138}"/>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pic>
        <p:nvPicPr>
          <p:cNvPr id="17" name="Picture 16">
            <a:extLst>
              <a:ext uri="{FF2B5EF4-FFF2-40B4-BE49-F238E27FC236}">
                <a16:creationId xmlns:a16="http://schemas.microsoft.com/office/drawing/2014/main" id="{D2D193CA-92E0-4880-84FE-B02AC61B0A20}"/>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sp>
        <p:nvSpPr>
          <p:cNvPr id="21" name="Slide Number Placeholder 2">
            <a:extLst>
              <a:ext uri="{FF2B5EF4-FFF2-40B4-BE49-F238E27FC236}">
                <a16:creationId xmlns:a16="http://schemas.microsoft.com/office/drawing/2014/main" id="{ED7D732B-2D02-4DE3-BA82-E5D73BAB51D3}"/>
              </a:ext>
            </a:extLst>
          </p:cNvPr>
          <p:cNvSpPr>
            <a:spLocks noGrp="1"/>
          </p:cNvSpPr>
          <p:nvPr>
            <p:ph type="sldNum" sz="quarter" idx="10"/>
          </p:nvPr>
        </p:nvSpPr>
        <p:spPr>
          <a:xfrm>
            <a:off x="11326439" y="6356350"/>
            <a:ext cx="613311" cy="365125"/>
          </a:xfrm>
        </p:spPr>
        <p:txBody>
          <a:bodyPr/>
          <a:lstStyle>
            <a:lvl1pPr>
              <a:defRPr>
                <a:solidFill>
                  <a:schemeClr val="bg1"/>
                </a:solidFill>
              </a:defRPr>
            </a:lvl1p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44678626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Picture with Caption - LEFT 3">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EB9E2A6-C314-43AA-BED7-AF710E8E149E}"/>
              </a:ext>
            </a:extLst>
          </p:cNvPr>
          <p:cNvPicPr>
            <a:picLocks noChangeAspect="1"/>
          </p:cNvPicPr>
          <p:nvPr/>
        </p:nvPicPr>
        <p:blipFill rotWithShape="1">
          <a:blip r:embed="rId2"/>
          <a:srcRect l="19869" r="12342"/>
          <a:stretch/>
        </p:blipFill>
        <p:spPr>
          <a:xfrm flipH="1">
            <a:off x="0" y="0"/>
            <a:ext cx="4132444" cy="6858000"/>
          </a:xfrm>
          <a:prstGeom prst="rect">
            <a:avLst/>
          </a:prstGeom>
        </p:spPr>
      </p:pic>
      <p:sp>
        <p:nvSpPr>
          <p:cNvPr id="9" name="Title 8">
            <a:extLst>
              <a:ext uri="{FF2B5EF4-FFF2-40B4-BE49-F238E27FC236}">
                <a16:creationId xmlns:a16="http://schemas.microsoft.com/office/drawing/2014/main" id="{7A63EE89-B907-42CE-A093-BDAF5620B47A}"/>
              </a:ext>
            </a:extLst>
          </p:cNvPr>
          <p:cNvSpPr>
            <a:spLocks noGrp="1"/>
          </p:cNvSpPr>
          <p:nvPr>
            <p:ph type="title" hasCustomPrompt="1"/>
          </p:nvPr>
        </p:nvSpPr>
        <p:spPr>
          <a:xfrm>
            <a:off x="4884815" y="594795"/>
            <a:ext cx="6902361" cy="1129230"/>
          </a:xfrm>
        </p:spPr>
        <p:txBody>
          <a:bodyPr>
            <a:noAutofit/>
          </a:bodyPr>
          <a:lstStyle/>
          <a:p>
            <a:r>
              <a:rPr lang="en-US" dirty="0"/>
              <a:t>Click to edit title</a:t>
            </a:r>
          </a:p>
        </p:txBody>
      </p:sp>
      <p:pic>
        <p:nvPicPr>
          <p:cNvPr id="10" name="Picture 9" descr="001">
            <a:extLst>
              <a:ext uri="{FF2B5EF4-FFF2-40B4-BE49-F238E27FC236}">
                <a16:creationId xmlns:a16="http://schemas.microsoft.com/office/drawing/2014/main" id="{C53DAD77-5B69-4CA2-88B9-C20D94EEE98B}"/>
              </a:ext>
            </a:extLst>
          </p:cNvPr>
          <p:cNvPicPr>
            <a:picLocks noChangeAspect="1"/>
          </p:cNvPicPr>
          <p:nvPr/>
        </p:nvPicPr>
        <p:blipFill>
          <a:blip r:embed="rId3"/>
          <a:stretch>
            <a:fillRect/>
          </a:stretch>
        </p:blipFill>
        <p:spPr>
          <a:xfrm>
            <a:off x="4245771" y="624204"/>
            <a:ext cx="604704" cy="279044"/>
          </a:xfrm>
          <a:prstGeom prst="rect">
            <a:avLst/>
          </a:prstGeom>
          <a:noFill/>
          <a:ln w="9525">
            <a:noFill/>
          </a:ln>
        </p:spPr>
      </p:pic>
      <p:sp>
        <p:nvSpPr>
          <p:cNvPr id="22" name="Text Placeholder 21">
            <a:extLst>
              <a:ext uri="{FF2B5EF4-FFF2-40B4-BE49-F238E27FC236}">
                <a16:creationId xmlns:a16="http://schemas.microsoft.com/office/drawing/2014/main" id="{35EADE11-ED4A-412B-8FF2-15EAC6237973}"/>
              </a:ext>
            </a:extLst>
          </p:cNvPr>
          <p:cNvSpPr>
            <a:spLocks noGrp="1"/>
          </p:cNvSpPr>
          <p:nvPr>
            <p:ph type="body" sz="quarter" idx="12"/>
          </p:nvPr>
        </p:nvSpPr>
        <p:spPr>
          <a:xfrm>
            <a:off x="4884815" y="1885950"/>
            <a:ext cx="6902361" cy="4470400"/>
          </a:xfrm>
          <a:prstGeom prst="rect">
            <a:avLst/>
          </a:prstGeom>
        </p:spPr>
        <p:txBody>
          <a:bodyPr/>
          <a:lstStyle>
            <a:lvl1pPr>
              <a:defRPr>
                <a:solidFill>
                  <a:schemeClr val="accent5"/>
                </a:solidFill>
              </a:defRPr>
            </a:lvl1pPr>
          </a:lstStyle>
          <a:p>
            <a:pPr lvl="0"/>
            <a:r>
              <a:rPr lang="en-US"/>
              <a:t>Click to edit Master text styles</a:t>
            </a:r>
          </a:p>
        </p:txBody>
      </p:sp>
      <p:sp>
        <p:nvSpPr>
          <p:cNvPr id="12" name="Text Placeholder 19">
            <a:extLst>
              <a:ext uri="{FF2B5EF4-FFF2-40B4-BE49-F238E27FC236}">
                <a16:creationId xmlns:a16="http://schemas.microsoft.com/office/drawing/2014/main" id="{1FB411BC-CA56-4717-8B9D-B074BC50D5C7}"/>
              </a:ext>
            </a:extLst>
          </p:cNvPr>
          <p:cNvSpPr>
            <a:spLocks noGrp="1"/>
          </p:cNvSpPr>
          <p:nvPr>
            <p:ph type="body" sz="quarter" idx="15" hasCustomPrompt="1"/>
          </p:nvPr>
        </p:nvSpPr>
        <p:spPr>
          <a:xfrm>
            <a:off x="4884815" y="171976"/>
            <a:ext cx="6902360"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
        <p:nvSpPr>
          <p:cNvPr id="13" name="Slide Number Placeholder 2">
            <a:extLst>
              <a:ext uri="{FF2B5EF4-FFF2-40B4-BE49-F238E27FC236}">
                <a16:creationId xmlns:a16="http://schemas.microsoft.com/office/drawing/2014/main" id="{6E26754D-C963-4196-873C-885AFD533C50}"/>
              </a:ext>
            </a:extLst>
          </p:cNvPr>
          <p:cNvSpPr>
            <a:spLocks noGrp="1"/>
          </p:cNvSpPr>
          <p:nvPr>
            <p:ph type="sldNum" sz="quarter" idx="10"/>
          </p:nvPr>
        </p:nvSpPr>
        <p:spPr>
          <a:xfrm>
            <a:off x="11326439" y="6356350"/>
            <a:ext cx="613311" cy="365125"/>
          </a:xfrm>
        </p:spPr>
        <p:txBody>
          <a:body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215443154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Picture with Caption 4">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A7F7006-AB91-4425-90DB-7D78CD968244}"/>
              </a:ext>
            </a:extLst>
          </p:cNvPr>
          <p:cNvPicPr>
            <a:picLocks noChangeAspect="1"/>
          </p:cNvPicPr>
          <p:nvPr/>
        </p:nvPicPr>
        <p:blipFill rotWithShape="1">
          <a:blip r:embed="rId2"/>
          <a:srcRect l="25061" r="7059"/>
          <a:stretch/>
        </p:blipFill>
        <p:spPr>
          <a:xfrm>
            <a:off x="8053933" y="0"/>
            <a:ext cx="4138064" cy="6858000"/>
          </a:xfrm>
          <a:prstGeom prst="rect">
            <a:avLst/>
          </a:prstGeom>
        </p:spPr>
      </p:pic>
      <p:sp>
        <p:nvSpPr>
          <p:cNvPr id="9" name="Title 8">
            <a:extLst>
              <a:ext uri="{FF2B5EF4-FFF2-40B4-BE49-F238E27FC236}">
                <a16:creationId xmlns:a16="http://schemas.microsoft.com/office/drawing/2014/main" id="{7A63EE89-B907-42CE-A093-BDAF5620B47A}"/>
              </a:ext>
            </a:extLst>
          </p:cNvPr>
          <p:cNvSpPr>
            <a:spLocks noGrp="1"/>
          </p:cNvSpPr>
          <p:nvPr>
            <p:ph type="title" hasCustomPrompt="1"/>
          </p:nvPr>
        </p:nvSpPr>
        <p:spPr>
          <a:xfrm>
            <a:off x="838199" y="594795"/>
            <a:ext cx="7056423" cy="1129230"/>
          </a:xfrm>
        </p:spPr>
        <p:txBody>
          <a:bodyPr>
            <a:noAutofit/>
          </a:bodyPr>
          <a:lstStyle/>
          <a:p>
            <a:r>
              <a:rPr lang="en-US" dirty="0"/>
              <a:t>Click to edit title</a:t>
            </a:r>
          </a:p>
        </p:txBody>
      </p:sp>
      <p:pic>
        <p:nvPicPr>
          <p:cNvPr id="10" name="Picture 9" descr="001">
            <a:extLst>
              <a:ext uri="{FF2B5EF4-FFF2-40B4-BE49-F238E27FC236}">
                <a16:creationId xmlns:a16="http://schemas.microsoft.com/office/drawing/2014/main" id="{C53DAD77-5B69-4CA2-88B9-C20D94EEE98B}"/>
              </a:ext>
            </a:extLst>
          </p:cNvPr>
          <p:cNvPicPr>
            <a:picLocks noChangeAspect="1"/>
          </p:cNvPicPr>
          <p:nvPr/>
        </p:nvPicPr>
        <p:blipFill>
          <a:blip r:embed="rId3"/>
          <a:stretch>
            <a:fillRect/>
          </a:stretch>
        </p:blipFill>
        <p:spPr>
          <a:xfrm>
            <a:off x="199155" y="624204"/>
            <a:ext cx="604704" cy="279044"/>
          </a:xfrm>
          <a:prstGeom prst="rect">
            <a:avLst/>
          </a:prstGeom>
          <a:noFill/>
          <a:ln w="9525">
            <a:noFill/>
          </a:ln>
        </p:spPr>
      </p:pic>
      <p:sp>
        <p:nvSpPr>
          <p:cNvPr id="22" name="Text Placeholder 21">
            <a:extLst>
              <a:ext uri="{FF2B5EF4-FFF2-40B4-BE49-F238E27FC236}">
                <a16:creationId xmlns:a16="http://schemas.microsoft.com/office/drawing/2014/main" id="{35EADE11-ED4A-412B-8FF2-15EAC6237973}"/>
              </a:ext>
            </a:extLst>
          </p:cNvPr>
          <p:cNvSpPr>
            <a:spLocks noGrp="1"/>
          </p:cNvSpPr>
          <p:nvPr>
            <p:ph type="body" sz="quarter" idx="12"/>
          </p:nvPr>
        </p:nvSpPr>
        <p:spPr>
          <a:xfrm>
            <a:off x="838199" y="1885950"/>
            <a:ext cx="7056423" cy="4713288"/>
          </a:xfrm>
          <a:prstGeom prst="rect">
            <a:avLst/>
          </a:prstGeom>
        </p:spPr>
        <p:txBody>
          <a:bodyPr/>
          <a:lstStyle>
            <a:lvl1pPr>
              <a:defRPr>
                <a:solidFill>
                  <a:schemeClr val="accent5"/>
                </a:solidFill>
              </a:defRPr>
            </a:lvl1pPr>
          </a:lstStyle>
          <a:p>
            <a:pPr lvl="0"/>
            <a:r>
              <a:rPr lang="en-US"/>
              <a:t>Click to edit Master text styles</a:t>
            </a:r>
          </a:p>
        </p:txBody>
      </p:sp>
      <p:sp>
        <p:nvSpPr>
          <p:cNvPr id="11" name="Text Placeholder 19">
            <a:extLst>
              <a:ext uri="{FF2B5EF4-FFF2-40B4-BE49-F238E27FC236}">
                <a16:creationId xmlns:a16="http://schemas.microsoft.com/office/drawing/2014/main" id="{A0486DD7-C90A-42C4-A2BE-618169A9518A}"/>
              </a:ext>
            </a:extLst>
          </p:cNvPr>
          <p:cNvSpPr>
            <a:spLocks noGrp="1"/>
          </p:cNvSpPr>
          <p:nvPr>
            <p:ph type="body" sz="quarter" idx="15" hasCustomPrompt="1"/>
          </p:nvPr>
        </p:nvSpPr>
        <p:spPr>
          <a:xfrm>
            <a:off x="835389" y="171976"/>
            <a:ext cx="7056423"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cxnSp>
        <p:nvCxnSpPr>
          <p:cNvPr id="13" name="Straight Connector 12">
            <a:extLst>
              <a:ext uri="{FF2B5EF4-FFF2-40B4-BE49-F238E27FC236}">
                <a16:creationId xmlns:a16="http://schemas.microsoft.com/office/drawing/2014/main" id="{1533F7EF-E3C2-441C-82AF-84F8D3501B6E}"/>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0D216DE-52C4-4982-BE07-0BB41DFD1138}"/>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pic>
        <p:nvPicPr>
          <p:cNvPr id="17" name="Picture 16">
            <a:extLst>
              <a:ext uri="{FF2B5EF4-FFF2-40B4-BE49-F238E27FC236}">
                <a16:creationId xmlns:a16="http://schemas.microsoft.com/office/drawing/2014/main" id="{D2D193CA-92E0-4880-84FE-B02AC61B0A20}"/>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sp>
        <p:nvSpPr>
          <p:cNvPr id="21" name="Slide Number Placeholder 2">
            <a:extLst>
              <a:ext uri="{FF2B5EF4-FFF2-40B4-BE49-F238E27FC236}">
                <a16:creationId xmlns:a16="http://schemas.microsoft.com/office/drawing/2014/main" id="{ED7D732B-2D02-4DE3-BA82-E5D73BAB51D3}"/>
              </a:ext>
            </a:extLst>
          </p:cNvPr>
          <p:cNvSpPr>
            <a:spLocks noGrp="1"/>
          </p:cNvSpPr>
          <p:nvPr>
            <p:ph type="sldNum" sz="quarter" idx="10"/>
          </p:nvPr>
        </p:nvSpPr>
        <p:spPr>
          <a:xfrm>
            <a:off x="11326439" y="6356350"/>
            <a:ext cx="613311" cy="365125"/>
          </a:xfrm>
        </p:spPr>
        <p:txBody>
          <a:bodyPr/>
          <a:lstStyle>
            <a:lvl1pPr>
              <a:defRPr>
                <a:solidFill>
                  <a:schemeClr val="bg1"/>
                </a:solidFill>
              </a:defRPr>
            </a:lvl1p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382564948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Picture with Caption - LEFT 4">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4E19705-13CE-4C6B-801D-A665862A0F2C}"/>
              </a:ext>
            </a:extLst>
          </p:cNvPr>
          <p:cNvPicPr>
            <a:picLocks noChangeAspect="1"/>
          </p:cNvPicPr>
          <p:nvPr/>
        </p:nvPicPr>
        <p:blipFill rotWithShape="1">
          <a:blip r:embed="rId2"/>
          <a:srcRect r="32211"/>
          <a:stretch/>
        </p:blipFill>
        <p:spPr>
          <a:xfrm>
            <a:off x="0" y="0"/>
            <a:ext cx="4132444" cy="6858000"/>
          </a:xfrm>
          <a:prstGeom prst="rect">
            <a:avLst/>
          </a:prstGeom>
        </p:spPr>
      </p:pic>
      <p:sp>
        <p:nvSpPr>
          <p:cNvPr id="9" name="Title 8">
            <a:extLst>
              <a:ext uri="{FF2B5EF4-FFF2-40B4-BE49-F238E27FC236}">
                <a16:creationId xmlns:a16="http://schemas.microsoft.com/office/drawing/2014/main" id="{7A63EE89-B907-42CE-A093-BDAF5620B47A}"/>
              </a:ext>
            </a:extLst>
          </p:cNvPr>
          <p:cNvSpPr>
            <a:spLocks noGrp="1"/>
          </p:cNvSpPr>
          <p:nvPr>
            <p:ph type="title" hasCustomPrompt="1"/>
          </p:nvPr>
        </p:nvSpPr>
        <p:spPr>
          <a:xfrm>
            <a:off x="4884815" y="594795"/>
            <a:ext cx="6902361" cy="1129230"/>
          </a:xfrm>
        </p:spPr>
        <p:txBody>
          <a:bodyPr>
            <a:noAutofit/>
          </a:bodyPr>
          <a:lstStyle/>
          <a:p>
            <a:r>
              <a:rPr lang="en-US" dirty="0"/>
              <a:t>Click to edit title</a:t>
            </a:r>
          </a:p>
        </p:txBody>
      </p:sp>
      <p:pic>
        <p:nvPicPr>
          <p:cNvPr id="10" name="Picture 9" descr="001">
            <a:extLst>
              <a:ext uri="{FF2B5EF4-FFF2-40B4-BE49-F238E27FC236}">
                <a16:creationId xmlns:a16="http://schemas.microsoft.com/office/drawing/2014/main" id="{C53DAD77-5B69-4CA2-88B9-C20D94EEE98B}"/>
              </a:ext>
            </a:extLst>
          </p:cNvPr>
          <p:cNvPicPr>
            <a:picLocks noChangeAspect="1"/>
          </p:cNvPicPr>
          <p:nvPr/>
        </p:nvPicPr>
        <p:blipFill>
          <a:blip r:embed="rId3"/>
          <a:stretch>
            <a:fillRect/>
          </a:stretch>
        </p:blipFill>
        <p:spPr>
          <a:xfrm>
            <a:off x="4245771" y="624204"/>
            <a:ext cx="604704" cy="279044"/>
          </a:xfrm>
          <a:prstGeom prst="rect">
            <a:avLst/>
          </a:prstGeom>
          <a:noFill/>
          <a:ln w="9525">
            <a:noFill/>
          </a:ln>
        </p:spPr>
      </p:pic>
      <p:sp>
        <p:nvSpPr>
          <p:cNvPr id="22" name="Text Placeholder 21">
            <a:extLst>
              <a:ext uri="{FF2B5EF4-FFF2-40B4-BE49-F238E27FC236}">
                <a16:creationId xmlns:a16="http://schemas.microsoft.com/office/drawing/2014/main" id="{35EADE11-ED4A-412B-8FF2-15EAC6237973}"/>
              </a:ext>
            </a:extLst>
          </p:cNvPr>
          <p:cNvSpPr>
            <a:spLocks noGrp="1"/>
          </p:cNvSpPr>
          <p:nvPr>
            <p:ph type="body" sz="quarter" idx="12"/>
          </p:nvPr>
        </p:nvSpPr>
        <p:spPr>
          <a:xfrm>
            <a:off x="4884815" y="1885950"/>
            <a:ext cx="6902361" cy="4470400"/>
          </a:xfrm>
          <a:prstGeom prst="rect">
            <a:avLst/>
          </a:prstGeom>
        </p:spPr>
        <p:txBody>
          <a:bodyPr/>
          <a:lstStyle>
            <a:lvl1pPr>
              <a:defRPr>
                <a:solidFill>
                  <a:schemeClr val="accent5"/>
                </a:solidFill>
              </a:defRPr>
            </a:lvl1pPr>
          </a:lstStyle>
          <a:p>
            <a:pPr lvl="0"/>
            <a:r>
              <a:rPr lang="en-US"/>
              <a:t>Click to edit Master text styles</a:t>
            </a:r>
          </a:p>
        </p:txBody>
      </p:sp>
      <p:sp>
        <p:nvSpPr>
          <p:cNvPr id="12" name="Text Placeholder 19">
            <a:extLst>
              <a:ext uri="{FF2B5EF4-FFF2-40B4-BE49-F238E27FC236}">
                <a16:creationId xmlns:a16="http://schemas.microsoft.com/office/drawing/2014/main" id="{1FB411BC-CA56-4717-8B9D-B074BC50D5C7}"/>
              </a:ext>
            </a:extLst>
          </p:cNvPr>
          <p:cNvSpPr>
            <a:spLocks noGrp="1"/>
          </p:cNvSpPr>
          <p:nvPr>
            <p:ph type="body" sz="quarter" idx="15" hasCustomPrompt="1"/>
          </p:nvPr>
        </p:nvSpPr>
        <p:spPr>
          <a:xfrm>
            <a:off x="4884815" y="171976"/>
            <a:ext cx="6902360"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
        <p:nvSpPr>
          <p:cNvPr id="13" name="Slide Number Placeholder 2">
            <a:extLst>
              <a:ext uri="{FF2B5EF4-FFF2-40B4-BE49-F238E27FC236}">
                <a16:creationId xmlns:a16="http://schemas.microsoft.com/office/drawing/2014/main" id="{6E26754D-C963-4196-873C-885AFD533C50}"/>
              </a:ext>
            </a:extLst>
          </p:cNvPr>
          <p:cNvSpPr>
            <a:spLocks noGrp="1"/>
          </p:cNvSpPr>
          <p:nvPr>
            <p:ph type="sldNum" sz="quarter" idx="10"/>
          </p:nvPr>
        </p:nvSpPr>
        <p:spPr>
          <a:xfrm>
            <a:off x="11326439" y="6356350"/>
            <a:ext cx="613311" cy="365125"/>
          </a:xfrm>
        </p:spPr>
        <p:txBody>
          <a:body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408049825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BED321F-F8A0-4312-A88F-B4BA948619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646238"/>
          </a:xfrm>
          <a:prstGeom prst="rect">
            <a:avLst/>
          </a:prstGeom>
        </p:spPr>
      </p:pic>
      <p:sp>
        <p:nvSpPr>
          <p:cNvPr id="2" name="Title 1">
            <a:extLst>
              <a:ext uri="{FF2B5EF4-FFF2-40B4-BE49-F238E27FC236}">
                <a16:creationId xmlns:a16="http://schemas.microsoft.com/office/drawing/2014/main" id="{E822EED8-EEBF-454E-9B9A-C3E8EB8EE3D1}"/>
              </a:ext>
            </a:extLst>
          </p:cNvPr>
          <p:cNvSpPr>
            <a:spLocks noGrp="1"/>
          </p:cNvSpPr>
          <p:nvPr>
            <p:ph type="title" hasCustomPrompt="1"/>
          </p:nvPr>
        </p:nvSpPr>
        <p:spPr/>
        <p:txBody>
          <a:bodyPr>
            <a:noAutofit/>
          </a:bodyPr>
          <a:lstStyle>
            <a:lvl1pPr>
              <a:defRPr>
                <a:solidFill>
                  <a:schemeClr val="bg2"/>
                </a:solidFill>
              </a:defRPr>
            </a:lvl1pPr>
          </a:lstStyle>
          <a:p>
            <a:r>
              <a:rPr lang="en-US" dirty="0"/>
              <a:t>Click to edit title</a:t>
            </a:r>
          </a:p>
        </p:txBody>
      </p:sp>
      <p:sp>
        <p:nvSpPr>
          <p:cNvPr id="8" name="Slide Number Placeholder 7">
            <a:extLst>
              <a:ext uri="{FF2B5EF4-FFF2-40B4-BE49-F238E27FC236}">
                <a16:creationId xmlns:a16="http://schemas.microsoft.com/office/drawing/2014/main" id="{16DB2346-354E-4E45-8047-16D39D8B1458}"/>
              </a:ext>
            </a:extLst>
          </p:cNvPr>
          <p:cNvSpPr>
            <a:spLocks noGrp="1"/>
          </p:cNvSpPr>
          <p:nvPr>
            <p:ph type="sldNum" sz="quarter" idx="10"/>
          </p:nvPr>
        </p:nvSpPr>
        <p:spPr/>
        <p:txBody>
          <a:bodyPr/>
          <a:lstStyle/>
          <a:p>
            <a:fld id="{71D586D2-677B-458F-B417-DB589973A882}" type="slidenum">
              <a:rPr lang="en-US" smtClean="0"/>
              <a:pPr/>
              <a:t>‹#›</a:t>
            </a:fld>
            <a:endParaRPr lang="en-US" dirty="0"/>
          </a:p>
        </p:txBody>
      </p:sp>
      <p:pic>
        <p:nvPicPr>
          <p:cNvPr id="9" name="Picture 8" descr="001">
            <a:extLst>
              <a:ext uri="{FF2B5EF4-FFF2-40B4-BE49-F238E27FC236}">
                <a16:creationId xmlns:a16="http://schemas.microsoft.com/office/drawing/2014/main" id="{EF482E8C-E9FA-4B77-B149-9FFB24BE1355}"/>
              </a:ext>
            </a:extLst>
          </p:cNvPr>
          <p:cNvPicPr>
            <a:picLocks noChangeAspect="1"/>
          </p:cNvPicPr>
          <p:nvPr/>
        </p:nvPicPr>
        <p:blipFill>
          <a:blip r:embed="rId3"/>
          <a:stretch>
            <a:fillRect/>
          </a:stretch>
        </p:blipFill>
        <p:spPr>
          <a:xfrm>
            <a:off x="199155" y="624204"/>
            <a:ext cx="604704" cy="279044"/>
          </a:xfrm>
          <a:prstGeom prst="rect">
            <a:avLst/>
          </a:prstGeom>
          <a:noFill/>
          <a:ln w="9525">
            <a:noFill/>
          </a:ln>
        </p:spPr>
      </p:pic>
      <p:sp>
        <p:nvSpPr>
          <p:cNvPr id="13" name="Text Placeholder 21">
            <a:extLst>
              <a:ext uri="{FF2B5EF4-FFF2-40B4-BE49-F238E27FC236}">
                <a16:creationId xmlns:a16="http://schemas.microsoft.com/office/drawing/2014/main" id="{E20BD737-00E6-4B39-82CB-9407B507E1E7}"/>
              </a:ext>
            </a:extLst>
          </p:cNvPr>
          <p:cNvSpPr>
            <a:spLocks noGrp="1"/>
          </p:cNvSpPr>
          <p:nvPr>
            <p:ph type="body" sz="quarter" idx="13"/>
          </p:nvPr>
        </p:nvSpPr>
        <p:spPr>
          <a:xfrm>
            <a:off x="838199" y="1997657"/>
            <a:ext cx="5181602" cy="4192006"/>
          </a:xfrm>
          <a:prstGeom prst="rect">
            <a:avLst/>
          </a:prstGeom>
        </p:spPr>
        <p:txBody>
          <a:bodyPr/>
          <a:lstStyle>
            <a:lvl1pPr>
              <a:defRPr sz="2200">
                <a:solidFill>
                  <a:schemeClr val="accent5"/>
                </a:solidFill>
              </a:defRPr>
            </a:lvl1pPr>
          </a:lstStyle>
          <a:p>
            <a:pPr lvl="0"/>
            <a:r>
              <a:rPr lang="en-US"/>
              <a:t>Click to edit Master text styles</a:t>
            </a:r>
          </a:p>
        </p:txBody>
      </p:sp>
      <p:sp>
        <p:nvSpPr>
          <p:cNvPr id="14" name="Text Placeholder 21">
            <a:extLst>
              <a:ext uri="{FF2B5EF4-FFF2-40B4-BE49-F238E27FC236}">
                <a16:creationId xmlns:a16="http://schemas.microsoft.com/office/drawing/2014/main" id="{5DA454EB-6174-44E4-8F2B-5CA0F9F67588}"/>
              </a:ext>
            </a:extLst>
          </p:cNvPr>
          <p:cNvSpPr>
            <a:spLocks noGrp="1"/>
          </p:cNvSpPr>
          <p:nvPr>
            <p:ph type="body" sz="quarter" idx="14"/>
          </p:nvPr>
        </p:nvSpPr>
        <p:spPr>
          <a:xfrm>
            <a:off x="6172199" y="1997657"/>
            <a:ext cx="5510606" cy="4192006"/>
          </a:xfrm>
          <a:prstGeom prst="rect">
            <a:avLst/>
          </a:prstGeom>
        </p:spPr>
        <p:txBody>
          <a:bodyPr/>
          <a:lstStyle>
            <a:lvl1pPr>
              <a:defRPr sz="2200">
                <a:solidFill>
                  <a:schemeClr val="accent5"/>
                </a:solidFill>
              </a:defRPr>
            </a:lvl1pPr>
          </a:lstStyle>
          <a:p>
            <a:pPr lvl="0"/>
            <a:r>
              <a:rPr lang="en-US"/>
              <a:t>Click to edit Master text styles</a:t>
            </a:r>
          </a:p>
        </p:txBody>
      </p:sp>
      <p:sp>
        <p:nvSpPr>
          <p:cNvPr id="10" name="Text Placeholder 19">
            <a:extLst>
              <a:ext uri="{FF2B5EF4-FFF2-40B4-BE49-F238E27FC236}">
                <a16:creationId xmlns:a16="http://schemas.microsoft.com/office/drawing/2014/main" id="{46AA62CD-C786-412D-8E10-5413DDF82695}"/>
              </a:ext>
            </a:extLst>
          </p:cNvPr>
          <p:cNvSpPr>
            <a:spLocks noGrp="1"/>
          </p:cNvSpPr>
          <p:nvPr>
            <p:ph type="body" sz="quarter" idx="15"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bg2"/>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Tree>
    <p:extLst>
      <p:ext uri="{BB962C8B-B14F-4D97-AF65-F5344CB8AC3E}">
        <p14:creationId xmlns:p14="http://schemas.microsoft.com/office/powerpoint/2010/main" val="23459162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E854AF0-555C-44ED-8072-87952BAA3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646238"/>
          </a:xfrm>
          <a:prstGeom prst="rect">
            <a:avLst/>
          </a:prstGeom>
        </p:spPr>
      </p:pic>
      <p:sp>
        <p:nvSpPr>
          <p:cNvPr id="3" name="Text Placeholder 2">
            <a:extLst>
              <a:ext uri="{FF2B5EF4-FFF2-40B4-BE49-F238E27FC236}">
                <a16:creationId xmlns:a16="http://schemas.microsoft.com/office/drawing/2014/main" id="{7187152A-4B25-49CF-BBE4-9A4E24A78F8C}"/>
              </a:ext>
            </a:extLst>
          </p:cNvPr>
          <p:cNvSpPr>
            <a:spLocks noGrp="1"/>
          </p:cNvSpPr>
          <p:nvPr>
            <p:ph type="body" idx="1"/>
          </p:nvPr>
        </p:nvSpPr>
        <p:spPr>
          <a:xfrm>
            <a:off x="839788" y="1681163"/>
            <a:ext cx="5157787" cy="823912"/>
          </a:xfrm>
          <a:prstGeom prst="rect">
            <a:avLst/>
          </a:prstGeom>
        </p:spPr>
        <p:txBody>
          <a:bodyPr anchor="b">
            <a:noAutofit/>
          </a:bodyPr>
          <a:lstStyle>
            <a:lvl1pPr marL="0" indent="0">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6D41088D-5687-4A23-9FD4-792ECDF5B444}"/>
              </a:ext>
            </a:extLst>
          </p:cNvPr>
          <p:cNvSpPr>
            <a:spLocks noGrp="1"/>
          </p:cNvSpPr>
          <p:nvPr>
            <p:ph type="body" sz="quarter" idx="3"/>
          </p:nvPr>
        </p:nvSpPr>
        <p:spPr>
          <a:xfrm>
            <a:off x="6172200" y="1681163"/>
            <a:ext cx="5492152" cy="823912"/>
          </a:xfrm>
          <a:prstGeom prst="rect">
            <a:avLst/>
          </a:prstGeom>
        </p:spPr>
        <p:txBody>
          <a:bodyPr anchor="b">
            <a:noAutofit/>
          </a:bodyPr>
          <a:lstStyle>
            <a:lvl1pPr marL="0" indent="0">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pic>
        <p:nvPicPr>
          <p:cNvPr id="10" name="Picture 9" descr="001">
            <a:extLst>
              <a:ext uri="{FF2B5EF4-FFF2-40B4-BE49-F238E27FC236}">
                <a16:creationId xmlns:a16="http://schemas.microsoft.com/office/drawing/2014/main" id="{CA7A937F-0D6B-4E0F-9077-9BA0BD231ABA}"/>
              </a:ext>
            </a:extLst>
          </p:cNvPr>
          <p:cNvPicPr>
            <a:picLocks noChangeAspect="1"/>
          </p:cNvPicPr>
          <p:nvPr/>
        </p:nvPicPr>
        <p:blipFill>
          <a:blip r:embed="rId3"/>
          <a:stretch>
            <a:fillRect/>
          </a:stretch>
        </p:blipFill>
        <p:spPr>
          <a:xfrm>
            <a:off x="199155" y="624204"/>
            <a:ext cx="604704" cy="279044"/>
          </a:xfrm>
          <a:prstGeom prst="rect">
            <a:avLst/>
          </a:prstGeom>
          <a:noFill/>
          <a:ln w="9525">
            <a:noFill/>
          </a:ln>
        </p:spPr>
      </p:pic>
      <p:sp>
        <p:nvSpPr>
          <p:cNvPr id="11" name="Slide Number Placeholder 10">
            <a:extLst>
              <a:ext uri="{FF2B5EF4-FFF2-40B4-BE49-F238E27FC236}">
                <a16:creationId xmlns:a16="http://schemas.microsoft.com/office/drawing/2014/main" id="{B059958B-9722-4638-9D15-A9A765D16A40}"/>
              </a:ext>
            </a:extLst>
          </p:cNvPr>
          <p:cNvSpPr>
            <a:spLocks noGrp="1"/>
          </p:cNvSpPr>
          <p:nvPr>
            <p:ph type="sldNum" sz="quarter" idx="10"/>
          </p:nvPr>
        </p:nvSpPr>
        <p:spPr/>
        <p:txBody>
          <a:bodyPr/>
          <a:lstStyle/>
          <a:p>
            <a:fld id="{71D586D2-677B-458F-B417-DB589973A882}" type="slidenum">
              <a:rPr lang="en-US" smtClean="0"/>
              <a:pPr/>
              <a:t>‹#›</a:t>
            </a:fld>
            <a:endParaRPr lang="en-US" dirty="0"/>
          </a:p>
        </p:txBody>
      </p:sp>
      <p:sp>
        <p:nvSpPr>
          <p:cNvPr id="12" name="Title 11">
            <a:extLst>
              <a:ext uri="{FF2B5EF4-FFF2-40B4-BE49-F238E27FC236}">
                <a16:creationId xmlns:a16="http://schemas.microsoft.com/office/drawing/2014/main" id="{B94AE88C-FAE2-4332-AF0E-292054E98884}"/>
              </a:ext>
            </a:extLst>
          </p:cNvPr>
          <p:cNvSpPr>
            <a:spLocks noGrp="1"/>
          </p:cNvSpPr>
          <p:nvPr>
            <p:ph type="title" hasCustomPrompt="1"/>
          </p:nvPr>
        </p:nvSpPr>
        <p:spPr/>
        <p:txBody>
          <a:bodyPr>
            <a:noAutofit/>
          </a:bodyPr>
          <a:lstStyle>
            <a:lvl1pPr>
              <a:defRPr>
                <a:solidFill>
                  <a:schemeClr val="bg2"/>
                </a:solidFill>
              </a:defRPr>
            </a:lvl1pPr>
          </a:lstStyle>
          <a:p>
            <a:r>
              <a:rPr lang="en-US" dirty="0"/>
              <a:t>Click to edit title</a:t>
            </a:r>
          </a:p>
        </p:txBody>
      </p:sp>
      <p:pic>
        <p:nvPicPr>
          <p:cNvPr id="15" name="Picture 14">
            <a:extLst>
              <a:ext uri="{FF2B5EF4-FFF2-40B4-BE49-F238E27FC236}">
                <a16:creationId xmlns:a16="http://schemas.microsoft.com/office/drawing/2014/main" id="{E923E7F8-6FCF-4A3E-B68F-08721D174C5C}"/>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rot="10800000">
            <a:off x="908263" y="2479969"/>
            <a:ext cx="941605" cy="278813"/>
          </a:xfrm>
          <a:prstGeom prst="rect">
            <a:avLst/>
          </a:prstGeom>
        </p:spPr>
      </p:pic>
      <p:pic>
        <p:nvPicPr>
          <p:cNvPr id="16" name="Picture 15">
            <a:extLst>
              <a:ext uri="{FF2B5EF4-FFF2-40B4-BE49-F238E27FC236}">
                <a16:creationId xmlns:a16="http://schemas.microsoft.com/office/drawing/2014/main" id="{3CF63D28-DE69-4AB1-84CC-121CF84A8DB5}"/>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rot="10800000">
            <a:off x="6270354" y="2479969"/>
            <a:ext cx="941605" cy="278813"/>
          </a:xfrm>
          <a:prstGeom prst="rect">
            <a:avLst/>
          </a:prstGeom>
        </p:spPr>
      </p:pic>
      <p:sp>
        <p:nvSpPr>
          <p:cNvPr id="19" name="Text Placeholder 21">
            <a:extLst>
              <a:ext uri="{FF2B5EF4-FFF2-40B4-BE49-F238E27FC236}">
                <a16:creationId xmlns:a16="http://schemas.microsoft.com/office/drawing/2014/main" id="{64488FBD-3E94-4501-A0BF-F4A2D0865148}"/>
              </a:ext>
            </a:extLst>
          </p:cNvPr>
          <p:cNvSpPr>
            <a:spLocks noGrp="1"/>
          </p:cNvSpPr>
          <p:nvPr>
            <p:ph type="body" sz="quarter" idx="13"/>
          </p:nvPr>
        </p:nvSpPr>
        <p:spPr>
          <a:xfrm>
            <a:off x="838199" y="2714625"/>
            <a:ext cx="5181602" cy="3475038"/>
          </a:xfrm>
          <a:prstGeom prst="rect">
            <a:avLst/>
          </a:prstGeom>
        </p:spPr>
        <p:txBody>
          <a:bodyPr/>
          <a:lstStyle>
            <a:lvl1pPr>
              <a:defRPr sz="1800">
                <a:solidFill>
                  <a:schemeClr val="accent5"/>
                </a:solidFill>
              </a:defRPr>
            </a:lvl1pPr>
          </a:lstStyle>
          <a:p>
            <a:pPr lvl="0"/>
            <a:r>
              <a:rPr lang="en-US"/>
              <a:t>Click to edit Master text styles</a:t>
            </a:r>
          </a:p>
        </p:txBody>
      </p:sp>
      <p:sp>
        <p:nvSpPr>
          <p:cNvPr id="20" name="Text Placeholder 21">
            <a:extLst>
              <a:ext uri="{FF2B5EF4-FFF2-40B4-BE49-F238E27FC236}">
                <a16:creationId xmlns:a16="http://schemas.microsoft.com/office/drawing/2014/main" id="{72C6E41B-AE08-4B8E-A4C3-BF3144A8FE94}"/>
              </a:ext>
            </a:extLst>
          </p:cNvPr>
          <p:cNvSpPr>
            <a:spLocks noGrp="1"/>
          </p:cNvSpPr>
          <p:nvPr>
            <p:ph type="body" sz="quarter" idx="14"/>
          </p:nvPr>
        </p:nvSpPr>
        <p:spPr>
          <a:xfrm>
            <a:off x="6172199" y="2714625"/>
            <a:ext cx="5510606" cy="3475038"/>
          </a:xfrm>
          <a:prstGeom prst="rect">
            <a:avLst/>
          </a:prstGeom>
        </p:spPr>
        <p:txBody>
          <a:bodyPr/>
          <a:lstStyle>
            <a:lvl1pPr>
              <a:defRPr sz="1800">
                <a:solidFill>
                  <a:schemeClr val="accent5"/>
                </a:solidFill>
              </a:defRPr>
            </a:lvl1pPr>
          </a:lstStyle>
          <a:p>
            <a:pPr lvl="0"/>
            <a:r>
              <a:rPr lang="en-US"/>
              <a:t>Click to edit Master text styles</a:t>
            </a:r>
          </a:p>
        </p:txBody>
      </p:sp>
      <p:sp>
        <p:nvSpPr>
          <p:cNvPr id="18" name="Text Placeholder 19">
            <a:extLst>
              <a:ext uri="{FF2B5EF4-FFF2-40B4-BE49-F238E27FC236}">
                <a16:creationId xmlns:a16="http://schemas.microsoft.com/office/drawing/2014/main" id="{C075DA98-A2F1-449D-91A4-6875B0FE6069}"/>
              </a:ext>
            </a:extLst>
          </p:cNvPr>
          <p:cNvSpPr>
            <a:spLocks noGrp="1"/>
          </p:cNvSpPr>
          <p:nvPr>
            <p:ph type="body" sz="quarter" idx="15"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bg2"/>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Tree>
    <p:extLst>
      <p:ext uri="{BB962C8B-B14F-4D97-AF65-F5344CB8AC3E}">
        <p14:creationId xmlns:p14="http://schemas.microsoft.com/office/powerpoint/2010/main" val="340654794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11470CF-C2D6-44B4-A2A2-9B4A973CF8E3}"/>
              </a:ext>
            </a:extLst>
          </p:cNvPr>
          <p:cNvSpPr/>
          <p:nvPr/>
        </p:nvSpPr>
        <p:spPr>
          <a:xfrm>
            <a:off x="6095998" y="0"/>
            <a:ext cx="6096001" cy="6858000"/>
          </a:xfrm>
          <a:prstGeom prst="rect">
            <a:avLst/>
          </a:prstGeom>
          <a:solidFill>
            <a:srgbClr val="ED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noProof="1">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88A4CA8-1B63-4E1D-81C3-CAAEB54CA3EB}"/>
              </a:ext>
            </a:extLst>
          </p:cNvPr>
          <p:cNvSpPr>
            <a:spLocks noGrp="1"/>
          </p:cNvSpPr>
          <p:nvPr>
            <p:ph idx="1"/>
          </p:nvPr>
        </p:nvSpPr>
        <p:spPr>
          <a:xfrm>
            <a:off x="6291458" y="577543"/>
            <a:ext cx="5372894" cy="5778807"/>
          </a:xfrm>
          <a:prstGeom prst="rect">
            <a:avLst/>
          </a:prstGeom>
        </p:spPr>
        <p:txBody>
          <a:bodyPr>
            <a:noAutofit/>
          </a:bodyPr>
          <a:lstStyle>
            <a:lvl1pPr>
              <a:defRPr sz="2200">
                <a:solidFill>
                  <a:schemeClr val="accent5"/>
                </a:solidFill>
              </a:defRPr>
            </a:lvl1pPr>
            <a:lvl2pPr>
              <a:defRPr sz="2200"/>
            </a:lvl2pPr>
            <a:lvl3pPr>
              <a:defRPr sz="2200"/>
            </a:lvl3pPr>
            <a:lvl4pPr>
              <a:defRPr sz="2200"/>
            </a:lvl4pPr>
            <a:lvl5pPr>
              <a:defRPr sz="2200"/>
            </a:lvl5pPr>
            <a:lvl6pPr>
              <a:defRPr sz="2000"/>
            </a:lvl6pPr>
            <a:lvl7pPr>
              <a:defRPr sz="2000"/>
            </a:lvl7pPr>
            <a:lvl8pPr>
              <a:defRPr sz="2000"/>
            </a:lvl8pPr>
            <a:lvl9pPr>
              <a:defRPr sz="2000"/>
            </a:lvl9pPr>
          </a:lstStyle>
          <a:p>
            <a:pPr lvl="0"/>
            <a:r>
              <a:rPr lang="en-US"/>
              <a:t>Click to edit Master text styles</a:t>
            </a:r>
          </a:p>
        </p:txBody>
      </p:sp>
      <p:sp>
        <p:nvSpPr>
          <p:cNvPr id="9" name="Title 8">
            <a:extLst>
              <a:ext uri="{FF2B5EF4-FFF2-40B4-BE49-F238E27FC236}">
                <a16:creationId xmlns:a16="http://schemas.microsoft.com/office/drawing/2014/main" id="{D94FCE38-F2E3-4688-97C2-AD7A567DC6AD}"/>
              </a:ext>
            </a:extLst>
          </p:cNvPr>
          <p:cNvSpPr>
            <a:spLocks noGrp="1"/>
          </p:cNvSpPr>
          <p:nvPr>
            <p:ph type="title"/>
          </p:nvPr>
        </p:nvSpPr>
        <p:spPr>
          <a:xfrm>
            <a:off x="838200" y="594795"/>
            <a:ext cx="5075236" cy="1462605"/>
          </a:xfrm>
        </p:spPr>
        <p:txBody>
          <a:bodyPr>
            <a:noAutofit/>
          </a:bodyPr>
          <a:lstStyle/>
          <a:p>
            <a:r>
              <a:rPr lang="en-US"/>
              <a:t>Click to edit Master title style</a:t>
            </a:r>
            <a:endParaRPr lang="en-US" dirty="0"/>
          </a:p>
        </p:txBody>
      </p:sp>
      <p:pic>
        <p:nvPicPr>
          <p:cNvPr id="10" name="Picture 9" descr="001">
            <a:extLst>
              <a:ext uri="{FF2B5EF4-FFF2-40B4-BE49-F238E27FC236}">
                <a16:creationId xmlns:a16="http://schemas.microsoft.com/office/drawing/2014/main" id="{C5475053-3AA5-4CC1-8A0E-767A28ED3EDF}"/>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sp>
        <p:nvSpPr>
          <p:cNvPr id="11" name="Text Placeholder 3">
            <a:extLst>
              <a:ext uri="{FF2B5EF4-FFF2-40B4-BE49-F238E27FC236}">
                <a16:creationId xmlns:a16="http://schemas.microsoft.com/office/drawing/2014/main" id="{63C16780-55A6-463B-BF58-34C7B81ADB2E}"/>
              </a:ext>
            </a:extLst>
          </p:cNvPr>
          <p:cNvSpPr>
            <a:spLocks noGrp="1"/>
          </p:cNvSpPr>
          <p:nvPr>
            <p:ph type="body" sz="quarter" idx="14"/>
          </p:nvPr>
        </p:nvSpPr>
        <p:spPr>
          <a:xfrm>
            <a:off x="835389" y="2144110"/>
            <a:ext cx="5075236" cy="4212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19">
            <a:extLst>
              <a:ext uri="{FF2B5EF4-FFF2-40B4-BE49-F238E27FC236}">
                <a16:creationId xmlns:a16="http://schemas.microsoft.com/office/drawing/2014/main" id="{61B37CEE-E045-4A6B-8C9B-0AAEA34395ED}"/>
              </a:ext>
            </a:extLst>
          </p:cNvPr>
          <p:cNvSpPr>
            <a:spLocks noGrp="1"/>
          </p:cNvSpPr>
          <p:nvPr>
            <p:ph type="body" sz="quarter" idx="15" hasCustomPrompt="1"/>
          </p:nvPr>
        </p:nvSpPr>
        <p:spPr>
          <a:xfrm>
            <a:off x="835389" y="171976"/>
            <a:ext cx="5075236"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cxnSp>
        <p:nvCxnSpPr>
          <p:cNvPr id="15" name="Straight Connector 14">
            <a:extLst>
              <a:ext uri="{FF2B5EF4-FFF2-40B4-BE49-F238E27FC236}">
                <a16:creationId xmlns:a16="http://schemas.microsoft.com/office/drawing/2014/main" id="{404ED90D-90E8-4480-BF06-00962FB98CF9}"/>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8BEC1FED-CE57-43DF-AD4D-548FF4F25353}"/>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sp>
        <p:nvSpPr>
          <p:cNvPr id="19" name="Slide Number Placeholder 2">
            <a:extLst>
              <a:ext uri="{FF2B5EF4-FFF2-40B4-BE49-F238E27FC236}">
                <a16:creationId xmlns:a16="http://schemas.microsoft.com/office/drawing/2014/main" id="{67C09AA3-817B-455D-8D60-A8160FC6C784}"/>
              </a:ext>
            </a:extLst>
          </p:cNvPr>
          <p:cNvSpPr>
            <a:spLocks noGrp="1"/>
          </p:cNvSpPr>
          <p:nvPr>
            <p:ph type="sldNum" sz="quarter" idx="10"/>
          </p:nvPr>
        </p:nvSpPr>
        <p:spPr>
          <a:xfrm>
            <a:off x="11326439" y="6356350"/>
            <a:ext cx="613311" cy="365125"/>
          </a:xfrm>
        </p:spPr>
        <p:txBody>
          <a:body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89480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 PICTURE B">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676A38-1A30-40F2-98DC-0B86C93C6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8" y="0"/>
            <a:ext cx="6096000" cy="6858000"/>
          </a:xfrm>
          <a:prstGeom prst="rect">
            <a:avLst/>
          </a:prstGeom>
        </p:spPr>
      </p:pic>
      <p:sp>
        <p:nvSpPr>
          <p:cNvPr id="11" name="Title 1">
            <a:extLst>
              <a:ext uri="{FF2B5EF4-FFF2-40B4-BE49-F238E27FC236}">
                <a16:creationId xmlns:a16="http://schemas.microsoft.com/office/drawing/2014/main" id="{72108873-BEEA-4DC6-BA3A-5084696BF13B}"/>
              </a:ext>
            </a:extLst>
          </p:cNvPr>
          <p:cNvSpPr>
            <a:spLocks noGrp="1"/>
          </p:cNvSpPr>
          <p:nvPr>
            <p:ph type="title"/>
          </p:nvPr>
        </p:nvSpPr>
        <p:spPr>
          <a:xfrm>
            <a:off x="831850" y="2348665"/>
            <a:ext cx="5159375" cy="1074367"/>
          </a:xfrm>
        </p:spPr>
        <p:txBody>
          <a:bodyPr anchor="t">
            <a:noAutofit/>
          </a:bodyPr>
          <a:lstStyle>
            <a:lvl1pPr algn="l" defTabSz="914400" rtl="0" eaLnBrk="1" latinLnBrk="0" hangingPunct="1">
              <a:lnSpc>
                <a:spcPct val="90000"/>
              </a:lnSpc>
              <a:spcBef>
                <a:spcPct val="0"/>
              </a:spcBef>
              <a:buNone/>
              <a:defRPr lang="en-US" sz="3000" b="1" i="0" kern="1200" cap="none" baseline="0" dirty="0" smtClean="0">
                <a:solidFill>
                  <a:schemeClr val="tx2"/>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
        <p:nvSpPr>
          <p:cNvPr id="12" name="Text Placeholder 2">
            <a:extLst>
              <a:ext uri="{FF2B5EF4-FFF2-40B4-BE49-F238E27FC236}">
                <a16:creationId xmlns:a16="http://schemas.microsoft.com/office/drawing/2014/main" id="{89BD5EDF-4D3B-4801-AB65-55F621D21D56}"/>
              </a:ext>
            </a:extLst>
          </p:cNvPr>
          <p:cNvSpPr>
            <a:spLocks noGrp="1"/>
          </p:cNvSpPr>
          <p:nvPr>
            <p:ph type="body" idx="1"/>
          </p:nvPr>
        </p:nvSpPr>
        <p:spPr>
          <a:xfrm>
            <a:off x="831850" y="3471040"/>
            <a:ext cx="5159375" cy="163232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b="0" i="0" kern="1200" baseline="0" dirty="0" smtClean="0">
                <a:solidFill>
                  <a:schemeClr val="accent5"/>
                </a:soli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3" name="Picture 12" descr="001">
            <a:extLst>
              <a:ext uri="{FF2B5EF4-FFF2-40B4-BE49-F238E27FC236}">
                <a16:creationId xmlns:a16="http://schemas.microsoft.com/office/drawing/2014/main" id="{1E1B1B76-FE78-455C-A4F6-F67AAF997113}"/>
              </a:ext>
            </a:extLst>
          </p:cNvPr>
          <p:cNvPicPr>
            <a:picLocks noChangeAspect="1"/>
          </p:cNvPicPr>
          <p:nvPr/>
        </p:nvPicPr>
        <p:blipFill>
          <a:blip r:embed="rId3"/>
          <a:stretch>
            <a:fillRect/>
          </a:stretch>
        </p:blipFill>
        <p:spPr>
          <a:xfrm>
            <a:off x="199155" y="2409168"/>
            <a:ext cx="604704" cy="279044"/>
          </a:xfrm>
          <a:prstGeom prst="rect">
            <a:avLst/>
          </a:prstGeom>
          <a:noFill/>
          <a:ln w="9525">
            <a:noFill/>
          </a:ln>
        </p:spPr>
      </p:pic>
      <p:sp>
        <p:nvSpPr>
          <p:cNvPr id="7" name="Slide Number Placeholder 6">
            <a:extLst>
              <a:ext uri="{FF2B5EF4-FFF2-40B4-BE49-F238E27FC236}">
                <a16:creationId xmlns:a16="http://schemas.microsoft.com/office/drawing/2014/main" id="{94EC040A-B1B7-4241-9EBC-CBA75B1B1A6E}"/>
              </a:ext>
            </a:extLst>
          </p:cNvPr>
          <p:cNvSpPr>
            <a:spLocks noGrp="1"/>
          </p:cNvSpPr>
          <p:nvPr>
            <p:ph type="sldNum" sz="quarter" idx="10"/>
          </p:nvPr>
        </p:nvSpPr>
        <p:spPr/>
        <p:txBody>
          <a:bodyPr/>
          <a:lstStyle>
            <a:lvl1pPr>
              <a:defRPr>
                <a:solidFill>
                  <a:schemeClr val="bg2"/>
                </a:solidFill>
              </a:defRPr>
            </a:lvl1pPr>
          </a:lstStyle>
          <a:p>
            <a:fld id="{71D586D2-677B-458F-B417-DB589973A882}" type="slidenum">
              <a:rPr lang="en-US" smtClean="0"/>
              <a:pPr/>
              <a:t>‹#›</a:t>
            </a:fld>
            <a:endParaRPr lang="en-US" dirty="0"/>
          </a:p>
        </p:txBody>
      </p:sp>
      <p:pic>
        <p:nvPicPr>
          <p:cNvPr id="8" name="Picture 7">
            <a:extLst>
              <a:ext uri="{FF2B5EF4-FFF2-40B4-BE49-F238E27FC236}">
                <a16:creationId xmlns:a16="http://schemas.microsoft.com/office/drawing/2014/main" id="{83370D17-8385-4492-BE86-B24CFA4B59C5}"/>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cxnSp>
        <p:nvCxnSpPr>
          <p:cNvPr id="9" name="Straight Connector 8">
            <a:extLst>
              <a:ext uri="{FF2B5EF4-FFF2-40B4-BE49-F238E27FC236}">
                <a16:creationId xmlns:a16="http://schemas.microsoft.com/office/drawing/2014/main" id="{62549F85-0335-4478-8A3C-FF2D7F188F3D}"/>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71093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hank You ">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41E12F-D3C4-47D5-A40D-EF59EF0B6821}"/>
              </a:ext>
            </a:extLst>
          </p:cNvPr>
          <p:cNvSpPr/>
          <p:nvPr/>
        </p:nvSpPr>
        <p:spPr>
          <a:xfrm>
            <a:off x="8815996" y="5558828"/>
            <a:ext cx="3229069" cy="12041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398309D-8FBF-4217-913D-FF4EA1D23A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3299" y="2396088"/>
            <a:ext cx="5316711" cy="1090138"/>
          </a:xfrm>
          <a:prstGeom prst="rect">
            <a:avLst/>
          </a:prstGeom>
        </p:spPr>
      </p:pic>
      <p:sp>
        <p:nvSpPr>
          <p:cNvPr id="5" name="Rectangle 4">
            <a:extLst>
              <a:ext uri="{FF2B5EF4-FFF2-40B4-BE49-F238E27FC236}">
                <a16:creationId xmlns:a16="http://schemas.microsoft.com/office/drawing/2014/main" id="{F6A6BED8-738F-4FFA-988B-F7A034C0FA9C}"/>
              </a:ext>
            </a:extLst>
          </p:cNvPr>
          <p:cNvSpPr/>
          <p:nvPr/>
        </p:nvSpPr>
        <p:spPr>
          <a:xfrm>
            <a:off x="464821" y="5692995"/>
            <a:ext cx="6105312" cy="707886"/>
          </a:xfrm>
          <a:prstGeom prst="rect">
            <a:avLst/>
          </a:prstGeom>
        </p:spPr>
        <p:txBody>
          <a:bodyPr wrap="square">
            <a:spAutoFit/>
          </a:bodyPr>
          <a:lstStyle/>
          <a:p>
            <a:r>
              <a:rPr lang="en-IN" sz="1000" dirty="0" err="1">
                <a:solidFill>
                  <a:srgbClr val="00558C"/>
                </a:solidFill>
                <a:latin typeface="Arial" panose="020B0604020202020204" pitchFamily="34" charset="0"/>
                <a:cs typeface="Arial" panose="020B0604020202020204" pitchFamily="34" charset="0"/>
              </a:rPr>
              <a:t>kofax.com</a:t>
            </a:r>
            <a:endParaRPr lang="en-IN" sz="1000" dirty="0">
              <a:solidFill>
                <a:srgbClr val="00558C"/>
              </a:solidFill>
              <a:latin typeface="Arial" panose="020B0604020202020204" pitchFamily="34" charset="0"/>
              <a:cs typeface="Arial" panose="020B0604020202020204" pitchFamily="34" charset="0"/>
            </a:endParaRPr>
          </a:p>
          <a:p>
            <a:endParaRPr lang="en-IN" sz="1000" dirty="0">
              <a:solidFill>
                <a:srgbClr val="00558C"/>
              </a:solidFill>
              <a:latin typeface="Arial" panose="020B0604020202020204" pitchFamily="34" charset="0"/>
              <a:cs typeface="Arial" panose="020B0604020202020204" pitchFamily="34" charset="0"/>
            </a:endParaRPr>
          </a:p>
          <a:p>
            <a:r>
              <a:rPr lang="en-IN" sz="1000" dirty="0">
                <a:solidFill>
                  <a:schemeClr val="accent5"/>
                </a:solidFill>
                <a:latin typeface="Arial" panose="020B0604020202020204" pitchFamily="34" charset="0"/>
                <a:cs typeface="Arial" panose="020B0604020202020204" pitchFamily="34" charset="0"/>
              </a:rPr>
              <a:t>© 2020 Kofax. Kofax and the Kofax logo are trademarks of Kofax, registered in the United States and/or other countries. All other trademarks are the property of their respective owners.</a:t>
            </a:r>
          </a:p>
        </p:txBody>
      </p:sp>
      <p:pic>
        <p:nvPicPr>
          <p:cNvPr id="6" name="Picture 5">
            <a:extLst>
              <a:ext uri="{FF2B5EF4-FFF2-40B4-BE49-F238E27FC236}">
                <a16:creationId xmlns:a16="http://schemas.microsoft.com/office/drawing/2014/main" id="{48091680-7B5E-4E7A-BF6F-D2B5A0619D2A}"/>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9426658" y="6010659"/>
            <a:ext cx="2007747" cy="380855"/>
          </a:xfrm>
          <a:prstGeom prst="rect">
            <a:avLst/>
          </a:prstGeom>
        </p:spPr>
      </p:pic>
    </p:spTree>
    <p:extLst>
      <p:ext uri="{BB962C8B-B14F-4D97-AF65-F5344CB8AC3E}">
        <p14:creationId xmlns:p14="http://schemas.microsoft.com/office/powerpoint/2010/main" val="9670837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18" name="Subtitle 2">
            <a:extLst>
              <a:ext uri="{FF2B5EF4-FFF2-40B4-BE49-F238E27FC236}">
                <a16:creationId xmlns:a16="http://schemas.microsoft.com/office/drawing/2014/main" id="{5D1D6D76-BDEA-4FFC-8303-45EDA561C8CF}"/>
              </a:ext>
            </a:extLst>
          </p:cNvPr>
          <p:cNvSpPr>
            <a:spLocks noGrp="1"/>
          </p:cNvSpPr>
          <p:nvPr>
            <p:ph type="subTitle" idx="1" hasCustomPrompt="1"/>
          </p:nvPr>
        </p:nvSpPr>
        <p:spPr>
          <a:xfrm>
            <a:off x="999267" y="5283439"/>
            <a:ext cx="5985328" cy="313932"/>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panose="020B0604020202020204" pitchFamily="34" charset="0"/>
                <a:ea typeface="Lato" panose="020F0502020204030203"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sp>
        <p:nvSpPr>
          <p:cNvPr id="19" name="Text Placeholder 19">
            <a:extLst>
              <a:ext uri="{FF2B5EF4-FFF2-40B4-BE49-F238E27FC236}">
                <a16:creationId xmlns:a16="http://schemas.microsoft.com/office/drawing/2014/main" id="{72B7AA49-A25E-486D-8D5A-B29D6CCA4706}"/>
              </a:ext>
            </a:extLst>
          </p:cNvPr>
          <p:cNvSpPr>
            <a:spLocks noGrp="1"/>
          </p:cNvSpPr>
          <p:nvPr>
            <p:ph type="body" sz="quarter" idx="13" hasCustomPrompt="1"/>
          </p:nvPr>
        </p:nvSpPr>
        <p:spPr>
          <a:xfrm>
            <a:off x="999267" y="5615338"/>
            <a:ext cx="5985328" cy="314325"/>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panose="020B0604020202020204" pitchFamily="34" charset="0"/>
                <a:ea typeface="Lato" panose="020F0502020204030203" pitchFamily="34" charset="0"/>
                <a:cs typeface="Arial"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Date</a:t>
            </a:r>
          </a:p>
        </p:txBody>
      </p:sp>
      <p:sp>
        <p:nvSpPr>
          <p:cNvPr id="21" name="Title 6">
            <a:extLst>
              <a:ext uri="{FF2B5EF4-FFF2-40B4-BE49-F238E27FC236}">
                <a16:creationId xmlns:a16="http://schemas.microsoft.com/office/drawing/2014/main" id="{7F802702-9C49-49F8-B057-FD70700089A1}"/>
              </a:ext>
            </a:extLst>
          </p:cNvPr>
          <p:cNvSpPr>
            <a:spLocks noGrp="1"/>
          </p:cNvSpPr>
          <p:nvPr>
            <p:ph type="title" hasCustomPrompt="1"/>
          </p:nvPr>
        </p:nvSpPr>
        <p:spPr>
          <a:xfrm>
            <a:off x="999267" y="1260630"/>
            <a:ext cx="10193467" cy="1681987"/>
          </a:xfrm>
          <a:prstGeom prst="rect">
            <a:avLst/>
          </a:prstGeom>
        </p:spPr>
        <p:txBody>
          <a:bodyPr anchor="b">
            <a:normAutofit/>
          </a:bodyPr>
          <a:lstStyle>
            <a:lvl1pPr>
              <a:defRPr sz="3600">
                <a:solidFill>
                  <a:srgbClr val="025389"/>
                </a:solidFill>
              </a:defRPr>
            </a:lvl1pPr>
          </a:lstStyle>
          <a:p>
            <a:r>
              <a:rPr lang="en-US" dirty="0"/>
              <a:t>Presentation Title</a:t>
            </a:r>
          </a:p>
        </p:txBody>
      </p:sp>
    </p:spTree>
    <p:extLst>
      <p:ext uri="{BB962C8B-B14F-4D97-AF65-F5344CB8AC3E}">
        <p14:creationId xmlns:p14="http://schemas.microsoft.com/office/powerpoint/2010/main" val="214199822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71D586D2-677B-458F-B417-DB589973A882}" type="slidenum">
              <a:rPr lang="en-US" smtClean="0"/>
              <a:pPr/>
              <a:t>‹#›</a:t>
            </a:fld>
            <a:endParaRPr lang="en-US" dirty="0"/>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04106712"/>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0"/>
            <a:ext cx="11188700"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7577882" y="1658680"/>
            <a:ext cx="4112468" cy="4723072"/>
          </a:xfrm>
          <a:prstGeom prst="rect">
            <a:avLst/>
          </a:prstGeom>
        </p:spPr>
        <p:txBody>
          <a:bodyPr>
            <a:norm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501651" y="1665288"/>
            <a:ext cx="6506348"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1652" y="651600"/>
            <a:ext cx="1118869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00206715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3_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71D586D2-677B-458F-B417-DB589973A882}" type="slidenum">
              <a:rPr lang="en-US" smtClean="0"/>
              <a:pPr/>
              <a:t>‹#›</a:t>
            </a:fld>
            <a:endParaRPr lang="en-US" dirty="0"/>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5541230"/>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4_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71D586D2-677B-458F-B417-DB589973A882}" type="slidenum">
              <a:rPr lang="en-US" smtClean="0"/>
              <a:pPr/>
              <a:t>‹#›</a:t>
            </a:fld>
            <a:endParaRPr lang="en-US" dirty="0"/>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0786487"/>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5_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71D586D2-677B-458F-B417-DB589973A882}" type="slidenum">
              <a:rPr lang="en-US" smtClean="0"/>
              <a:pPr/>
              <a:t>‹#›</a:t>
            </a:fld>
            <a:endParaRPr lang="en-US" dirty="0"/>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28979152"/>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6_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71D586D2-677B-458F-B417-DB589973A882}" type="slidenum">
              <a:rPr lang="en-US" smtClean="0"/>
              <a:pPr/>
              <a:t>‹#›</a:t>
            </a:fld>
            <a:endParaRPr lang="en-US" dirty="0"/>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80586204"/>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7_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71D586D2-677B-458F-B417-DB589973A882}" type="slidenum">
              <a:rPr lang="en-US" smtClean="0"/>
              <a:pPr/>
              <a:t>‹#›</a:t>
            </a:fld>
            <a:endParaRPr lang="en-US" dirty="0"/>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164805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8_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71D586D2-677B-458F-B417-DB589973A882}" type="slidenum">
              <a:rPr lang="en-US" smtClean="0"/>
              <a:pPr/>
              <a:t>‹#›</a:t>
            </a:fld>
            <a:endParaRPr lang="en-US" dirty="0"/>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1963974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 PICTURE C">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4C48F1-FF29-4904-86EB-B21B78ED04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0"/>
            <a:ext cx="6096000" cy="6858000"/>
          </a:xfrm>
          <a:prstGeom prst="rect">
            <a:avLst/>
          </a:prstGeom>
        </p:spPr>
      </p:pic>
      <p:sp>
        <p:nvSpPr>
          <p:cNvPr id="11" name="Title 1">
            <a:extLst>
              <a:ext uri="{FF2B5EF4-FFF2-40B4-BE49-F238E27FC236}">
                <a16:creationId xmlns:a16="http://schemas.microsoft.com/office/drawing/2014/main" id="{72108873-BEEA-4DC6-BA3A-5084696BF13B}"/>
              </a:ext>
            </a:extLst>
          </p:cNvPr>
          <p:cNvSpPr>
            <a:spLocks noGrp="1"/>
          </p:cNvSpPr>
          <p:nvPr>
            <p:ph type="title"/>
          </p:nvPr>
        </p:nvSpPr>
        <p:spPr>
          <a:xfrm>
            <a:off x="831850" y="2365143"/>
            <a:ext cx="5159375" cy="1074367"/>
          </a:xfrm>
        </p:spPr>
        <p:txBody>
          <a:bodyPr anchor="t">
            <a:noAutofit/>
          </a:bodyPr>
          <a:lstStyle>
            <a:lvl1pPr algn="l" defTabSz="914400" rtl="0" eaLnBrk="1" latinLnBrk="0" hangingPunct="1">
              <a:lnSpc>
                <a:spcPct val="90000"/>
              </a:lnSpc>
              <a:spcBef>
                <a:spcPct val="0"/>
              </a:spcBef>
              <a:buNone/>
              <a:defRPr lang="en-US" sz="3000" b="1" i="0" kern="1200" cap="none" baseline="0" dirty="0" smtClean="0">
                <a:solidFill>
                  <a:schemeClr val="tx2"/>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
        <p:nvSpPr>
          <p:cNvPr id="12" name="Text Placeholder 2">
            <a:extLst>
              <a:ext uri="{FF2B5EF4-FFF2-40B4-BE49-F238E27FC236}">
                <a16:creationId xmlns:a16="http://schemas.microsoft.com/office/drawing/2014/main" id="{89BD5EDF-4D3B-4801-AB65-55F621D21D56}"/>
              </a:ext>
            </a:extLst>
          </p:cNvPr>
          <p:cNvSpPr>
            <a:spLocks noGrp="1"/>
          </p:cNvSpPr>
          <p:nvPr>
            <p:ph type="body" idx="1"/>
          </p:nvPr>
        </p:nvSpPr>
        <p:spPr>
          <a:xfrm>
            <a:off x="831850" y="3499186"/>
            <a:ext cx="5159375" cy="163232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b="0" i="0" kern="1200" baseline="0" dirty="0" smtClean="0">
                <a:solidFill>
                  <a:schemeClr val="accent5"/>
                </a:soli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3" name="Picture 12" descr="001">
            <a:extLst>
              <a:ext uri="{FF2B5EF4-FFF2-40B4-BE49-F238E27FC236}">
                <a16:creationId xmlns:a16="http://schemas.microsoft.com/office/drawing/2014/main" id="{1E1B1B76-FE78-455C-A4F6-F67AAF997113}"/>
              </a:ext>
            </a:extLst>
          </p:cNvPr>
          <p:cNvPicPr>
            <a:picLocks noChangeAspect="1"/>
          </p:cNvPicPr>
          <p:nvPr/>
        </p:nvPicPr>
        <p:blipFill>
          <a:blip r:embed="rId3"/>
          <a:stretch>
            <a:fillRect/>
          </a:stretch>
        </p:blipFill>
        <p:spPr>
          <a:xfrm>
            <a:off x="199155" y="2425646"/>
            <a:ext cx="604704" cy="279044"/>
          </a:xfrm>
          <a:prstGeom prst="rect">
            <a:avLst/>
          </a:prstGeom>
          <a:noFill/>
          <a:ln w="9525">
            <a:noFill/>
          </a:ln>
        </p:spPr>
      </p:pic>
      <p:sp>
        <p:nvSpPr>
          <p:cNvPr id="7" name="Slide Number Placeholder 6">
            <a:extLst>
              <a:ext uri="{FF2B5EF4-FFF2-40B4-BE49-F238E27FC236}">
                <a16:creationId xmlns:a16="http://schemas.microsoft.com/office/drawing/2014/main" id="{94EC040A-B1B7-4241-9EBC-CBA75B1B1A6E}"/>
              </a:ext>
            </a:extLst>
          </p:cNvPr>
          <p:cNvSpPr>
            <a:spLocks noGrp="1"/>
          </p:cNvSpPr>
          <p:nvPr>
            <p:ph type="sldNum" sz="quarter" idx="10"/>
          </p:nvPr>
        </p:nvSpPr>
        <p:spPr/>
        <p:txBody>
          <a:bodyPr/>
          <a:lstStyle>
            <a:lvl1pPr>
              <a:defRPr>
                <a:solidFill>
                  <a:schemeClr val="bg1"/>
                </a:solidFill>
              </a:defRPr>
            </a:lvl1pPr>
          </a:lstStyle>
          <a:p>
            <a:fld id="{71D586D2-677B-458F-B417-DB589973A882}" type="slidenum">
              <a:rPr lang="en-US" smtClean="0"/>
              <a:pPr/>
              <a:t>‹#›</a:t>
            </a:fld>
            <a:endParaRPr lang="en-US" dirty="0"/>
          </a:p>
        </p:txBody>
      </p:sp>
      <p:pic>
        <p:nvPicPr>
          <p:cNvPr id="8" name="Picture 7">
            <a:extLst>
              <a:ext uri="{FF2B5EF4-FFF2-40B4-BE49-F238E27FC236}">
                <a16:creationId xmlns:a16="http://schemas.microsoft.com/office/drawing/2014/main" id="{A95E8CCC-05F0-425A-A573-1C2646929EF5}"/>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cxnSp>
        <p:nvCxnSpPr>
          <p:cNvPr id="9" name="Straight Connector 8">
            <a:extLst>
              <a:ext uri="{FF2B5EF4-FFF2-40B4-BE49-F238E27FC236}">
                <a16:creationId xmlns:a16="http://schemas.microsoft.com/office/drawing/2014/main" id="{2205DB46-567F-4D4B-A3D9-1E9FADDCA11B}"/>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30429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9_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71D586D2-677B-458F-B417-DB589973A882}" type="slidenum">
              <a:rPr lang="en-US" smtClean="0"/>
              <a:pPr/>
              <a:t>‹#›</a:t>
            </a:fld>
            <a:endParaRPr lang="en-US" dirty="0"/>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19926538"/>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cSld name="3_Comparis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609600" y="1280159"/>
            <a:ext cx="5340000" cy="365700"/>
          </a:xfrm>
          <a:prstGeom prst="rect">
            <a:avLst/>
          </a:prstGeom>
          <a:noFill/>
          <a:ln>
            <a:noFill/>
          </a:ln>
        </p:spPr>
        <p:txBody>
          <a:bodyPr lIns="91425" tIns="91425" rIns="91425" bIns="91425" anchor="ctr" anchorCtr="0"/>
          <a:lstStyle>
            <a:lvl1pPr marL="0" marR="0" lvl="0" indent="0" algn="l" rtl="0">
              <a:lnSpc>
                <a:spcPct val="110000"/>
              </a:lnSpc>
              <a:spcBef>
                <a:spcPts val="0"/>
              </a:spcBef>
              <a:spcAft>
                <a:spcPts val="750"/>
              </a:spcAft>
              <a:buClr>
                <a:schemeClr val="lt2"/>
              </a:buClr>
              <a:buFont typeface="Noto Sans Symbols"/>
              <a:buNone/>
              <a:defRPr sz="2400" b="1" i="0" u="none" strike="noStrike" cap="none">
                <a:solidFill>
                  <a:schemeClr val="accent1"/>
                </a:solidFill>
                <a:latin typeface="Arial"/>
                <a:ea typeface="Arial"/>
                <a:cs typeface="Arial"/>
                <a:sym typeface="Arial"/>
              </a:defRPr>
            </a:lvl1pPr>
            <a:lvl2pPr marL="342865" marR="0" lvl="1" indent="-12665" algn="l" rtl="0">
              <a:lnSpc>
                <a:spcPct val="110000"/>
              </a:lnSpc>
              <a:spcBef>
                <a:spcPts val="0"/>
              </a:spcBef>
              <a:spcAft>
                <a:spcPts val="750"/>
              </a:spcAft>
              <a:buClr>
                <a:schemeClr val="accent1"/>
              </a:buClr>
              <a:buFont typeface="Noto Sans Symbols"/>
              <a:buNone/>
              <a:defRPr sz="1500" b="1" i="0" u="none" strike="noStrike" cap="none">
                <a:solidFill>
                  <a:schemeClr val="dk1"/>
                </a:solidFill>
                <a:latin typeface="Arial"/>
                <a:ea typeface="Arial"/>
                <a:cs typeface="Arial"/>
                <a:sym typeface="Arial"/>
              </a:defRPr>
            </a:lvl2pPr>
            <a:lvl3pPr marL="685731" marR="0" lvl="2" indent="-12631" algn="l" rtl="0">
              <a:lnSpc>
                <a:spcPct val="110000"/>
              </a:lnSpc>
              <a:spcBef>
                <a:spcPts val="0"/>
              </a:spcBef>
              <a:spcAft>
                <a:spcPts val="750"/>
              </a:spcAft>
              <a:buClr>
                <a:schemeClr val="accent3"/>
              </a:buClr>
              <a:buFont typeface="Arial"/>
              <a:buNone/>
              <a:defRPr sz="1350" b="1" i="0" u="none" strike="noStrike" cap="none">
                <a:solidFill>
                  <a:schemeClr val="dk1"/>
                </a:solidFill>
                <a:latin typeface="Arial"/>
                <a:ea typeface="Arial"/>
                <a:cs typeface="Arial"/>
                <a:sym typeface="Arial"/>
              </a:defRPr>
            </a:lvl3pPr>
            <a:lvl4pPr marL="1028597" marR="0" lvl="3" indent="-12597" algn="l" rtl="0">
              <a:lnSpc>
                <a:spcPct val="110000"/>
              </a:lnSpc>
              <a:spcBef>
                <a:spcPts val="0"/>
              </a:spcBef>
              <a:spcAft>
                <a:spcPts val="750"/>
              </a:spcAft>
              <a:buClr>
                <a:schemeClr val="accent2"/>
              </a:buClr>
              <a:buFont typeface="Arial"/>
              <a:buNone/>
              <a:defRPr sz="1200" b="1" i="0" u="none" strike="noStrike" cap="none">
                <a:solidFill>
                  <a:schemeClr val="dk1"/>
                </a:solidFill>
                <a:latin typeface="Arial"/>
                <a:ea typeface="Arial"/>
                <a:cs typeface="Arial"/>
                <a:sym typeface="Arial"/>
              </a:defRPr>
            </a:lvl4pPr>
            <a:lvl5pPr marL="1371462" marR="0" lvl="4" indent="-12562" algn="l" rtl="0">
              <a:lnSpc>
                <a:spcPct val="110000"/>
              </a:lnSpc>
              <a:spcBef>
                <a:spcPts val="0"/>
              </a:spcBef>
              <a:spcAft>
                <a:spcPts val="750"/>
              </a:spcAft>
              <a:buClr>
                <a:schemeClr val="accent2"/>
              </a:buClr>
              <a:buFont typeface="Arial"/>
              <a:buNone/>
              <a:defRPr sz="1200" b="1" i="0" u="none" strike="noStrike" cap="none">
                <a:solidFill>
                  <a:schemeClr val="dk1"/>
                </a:solidFill>
                <a:latin typeface="Arial"/>
                <a:ea typeface="Arial"/>
                <a:cs typeface="Arial"/>
                <a:sym typeface="Arial"/>
              </a:defRPr>
            </a:lvl5pPr>
            <a:lvl6pPr marL="1714328" marR="0" lvl="5" indent="-12528" algn="l" rtl="0">
              <a:lnSpc>
                <a:spcPct val="90000"/>
              </a:lnSpc>
              <a:spcBef>
                <a:spcPts val="375"/>
              </a:spcBef>
              <a:buClr>
                <a:schemeClr val="dk1"/>
              </a:buClr>
              <a:buFont typeface="Arial"/>
              <a:buNone/>
              <a:defRPr sz="1200" b="1" i="0" u="none" strike="noStrike" cap="none">
                <a:solidFill>
                  <a:schemeClr val="dk1"/>
                </a:solidFill>
                <a:latin typeface="Arial"/>
                <a:ea typeface="Arial"/>
                <a:cs typeface="Arial"/>
                <a:sym typeface="Arial"/>
              </a:defRPr>
            </a:lvl6pPr>
            <a:lvl7pPr marL="2057195" marR="0" lvl="6" indent="-12495" algn="l" rtl="0">
              <a:lnSpc>
                <a:spcPct val="90000"/>
              </a:lnSpc>
              <a:spcBef>
                <a:spcPts val="375"/>
              </a:spcBef>
              <a:buClr>
                <a:schemeClr val="dk1"/>
              </a:buClr>
              <a:buFont typeface="Arial"/>
              <a:buNone/>
              <a:defRPr sz="1200" b="1" i="0" u="none" strike="noStrike" cap="none">
                <a:solidFill>
                  <a:schemeClr val="dk1"/>
                </a:solidFill>
                <a:latin typeface="Arial"/>
                <a:ea typeface="Arial"/>
                <a:cs typeface="Arial"/>
                <a:sym typeface="Arial"/>
              </a:defRPr>
            </a:lvl7pPr>
            <a:lvl8pPr marL="2400060" marR="0" lvl="7" indent="-12459" algn="l" rtl="0">
              <a:lnSpc>
                <a:spcPct val="90000"/>
              </a:lnSpc>
              <a:spcBef>
                <a:spcPts val="375"/>
              </a:spcBef>
              <a:buClr>
                <a:schemeClr val="dk1"/>
              </a:buClr>
              <a:buFont typeface="Arial"/>
              <a:buNone/>
              <a:defRPr sz="1200" b="1" i="0" u="none" strike="noStrike" cap="none">
                <a:solidFill>
                  <a:schemeClr val="dk1"/>
                </a:solidFill>
                <a:latin typeface="Arial"/>
                <a:ea typeface="Arial"/>
                <a:cs typeface="Arial"/>
                <a:sym typeface="Arial"/>
              </a:defRPr>
            </a:lvl8pPr>
            <a:lvl9pPr marL="2742925" marR="0" lvl="8" indent="-12425" algn="l" rtl="0">
              <a:lnSpc>
                <a:spcPct val="90000"/>
              </a:lnSpc>
              <a:spcBef>
                <a:spcPts val="375"/>
              </a:spcBef>
              <a:buClr>
                <a:schemeClr val="dk1"/>
              </a:buClr>
              <a:buFont typeface="Arial"/>
              <a:buNone/>
              <a:defRPr sz="1200" b="1" i="0" u="none" strike="noStrike" cap="none">
                <a:solidFill>
                  <a:schemeClr val="dk1"/>
                </a:solidFill>
                <a:latin typeface="Arial"/>
                <a:ea typeface="Arial"/>
                <a:cs typeface="Arial"/>
                <a:sym typeface="Arial"/>
              </a:defRPr>
            </a:lvl9pPr>
          </a:lstStyle>
          <a:p>
            <a:pPr lvl="0"/>
            <a:r>
              <a:rPr lang="en-US"/>
              <a:t>Edit Master text styles</a:t>
            </a:r>
          </a:p>
        </p:txBody>
      </p:sp>
      <p:sp>
        <p:nvSpPr>
          <p:cNvPr id="54" name="Shape 54"/>
          <p:cNvSpPr txBox="1">
            <a:spLocks noGrp="1"/>
          </p:cNvSpPr>
          <p:nvPr>
            <p:ph type="body" idx="2"/>
          </p:nvPr>
        </p:nvSpPr>
        <p:spPr>
          <a:xfrm>
            <a:off x="609600" y="1828800"/>
            <a:ext cx="5340000" cy="4343400"/>
          </a:xfrm>
          <a:prstGeom prst="rect">
            <a:avLst/>
          </a:prstGeom>
          <a:noFill/>
          <a:ln>
            <a:noFill/>
          </a:ln>
        </p:spPr>
        <p:txBody>
          <a:bodyPr lIns="91425" tIns="91425" rIns="91425" bIns="91425" anchor="t" anchorCtr="0"/>
          <a:lstStyle>
            <a:lvl1pPr marL="257175" marR="0" lvl="0" indent="-130175" algn="l" rtl="0">
              <a:lnSpc>
                <a:spcPct val="110000"/>
              </a:lnSpc>
              <a:spcBef>
                <a:spcPts val="0"/>
              </a:spcBef>
              <a:spcAft>
                <a:spcPts val="75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1pPr>
            <a:lvl2pPr marL="557212" marR="0" lvl="1" indent="-117157" algn="l" rtl="0">
              <a:lnSpc>
                <a:spcPct val="110000"/>
              </a:lnSpc>
              <a:spcBef>
                <a:spcPts val="0"/>
              </a:spcBef>
              <a:spcAft>
                <a:spcPts val="750"/>
              </a:spcAft>
              <a:buClr>
                <a:schemeClr val="accent1"/>
              </a:buClr>
              <a:buSzPct val="85000"/>
              <a:buFont typeface="Noto Sans Symbols"/>
              <a:buChar char="•"/>
              <a:defRPr sz="1800" b="0" i="0" u="none" strike="noStrike" cap="none">
                <a:solidFill>
                  <a:schemeClr val="dk1"/>
                </a:solidFill>
                <a:latin typeface="Arial"/>
                <a:ea typeface="Arial"/>
                <a:cs typeface="Arial"/>
                <a:sym typeface="Arial"/>
              </a:defRPr>
            </a:lvl2pPr>
            <a:lvl3pPr marL="857250" marR="0" lvl="2" indent="-85725" algn="l" rtl="0">
              <a:lnSpc>
                <a:spcPct val="110000"/>
              </a:lnSpc>
              <a:spcBef>
                <a:spcPts val="0"/>
              </a:spcBef>
              <a:spcAft>
                <a:spcPts val="750"/>
              </a:spcAft>
              <a:buClr>
                <a:schemeClr val="accent3"/>
              </a:buClr>
              <a:buSzPct val="75000"/>
              <a:buFont typeface="Arial"/>
              <a:buChar char="•"/>
              <a:defRPr sz="1800" b="0" i="0" u="none" strike="noStrike" cap="none">
                <a:solidFill>
                  <a:schemeClr val="dk1"/>
                </a:solidFill>
                <a:latin typeface="Arial"/>
                <a:ea typeface="Arial"/>
                <a:cs typeface="Arial"/>
                <a:sym typeface="Arial"/>
              </a:defRPr>
            </a:lvl3pPr>
            <a:lvl4pPr marL="1200150" marR="0" lvl="3" indent="-109219" algn="l" rtl="0">
              <a:lnSpc>
                <a:spcPct val="110000"/>
              </a:lnSpc>
              <a:spcBef>
                <a:spcPts val="0"/>
              </a:spcBef>
              <a:spcAft>
                <a:spcPts val="750"/>
              </a:spcAft>
              <a:buClr>
                <a:schemeClr val="accent2"/>
              </a:buClr>
              <a:buSzPct val="70000"/>
              <a:buFont typeface="Arial"/>
              <a:buChar char="•"/>
              <a:defRPr sz="1400" b="0" i="0" u="none" strike="noStrike" cap="none">
                <a:solidFill>
                  <a:schemeClr val="dk1"/>
                </a:solidFill>
                <a:latin typeface="Arial"/>
                <a:ea typeface="Arial"/>
                <a:cs typeface="Arial"/>
                <a:sym typeface="Arial"/>
              </a:defRPr>
            </a:lvl4pPr>
            <a:lvl5pPr marL="1543050" marR="0" lvl="4" indent="-109219" algn="l" rtl="0">
              <a:lnSpc>
                <a:spcPct val="110000"/>
              </a:lnSpc>
              <a:spcBef>
                <a:spcPts val="0"/>
              </a:spcBef>
              <a:spcAft>
                <a:spcPts val="750"/>
              </a:spcAft>
              <a:buClr>
                <a:schemeClr val="accent2"/>
              </a:buClr>
              <a:buSzPct val="70000"/>
              <a:buFont typeface="Arial"/>
              <a:buChar char="•"/>
              <a:defRPr sz="1400" b="0" i="0" u="none" strike="noStrike" cap="none">
                <a:solidFill>
                  <a:schemeClr val="dk1"/>
                </a:solidFill>
                <a:latin typeface="Arial"/>
                <a:ea typeface="Arial"/>
                <a:cs typeface="Arial"/>
                <a:sym typeface="Arial"/>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Arial"/>
                <a:ea typeface="Arial"/>
                <a:cs typeface="Arial"/>
                <a:sym typeface="Arial"/>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Arial"/>
                <a:ea typeface="Arial"/>
                <a:cs typeface="Arial"/>
                <a:sym typeface="Arial"/>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Arial"/>
                <a:ea typeface="Arial"/>
                <a:cs typeface="Arial"/>
                <a:sym typeface="Arial"/>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Arial"/>
                <a:ea typeface="Arial"/>
                <a:cs typeface="Arial"/>
                <a:sym typeface="Arial"/>
              </a:defRPr>
            </a:lvl9pPr>
          </a:lstStyle>
          <a:p>
            <a:pPr lvl="0"/>
            <a:r>
              <a:rPr lang="en-US"/>
              <a:t>Edit Master text styles</a:t>
            </a:r>
          </a:p>
        </p:txBody>
      </p:sp>
      <p:sp>
        <p:nvSpPr>
          <p:cNvPr id="55" name="Shape 55"/>
          <p:cNvSpPr txBox="1">
            <a:spLocks noGrp="1"/>
          </p:cNvSpPr>
          <p:nvPr>
            <p:ph type="body" idx="3"/>
          </p:nvPr>
        </p:nvSpPr>
        <p:spPr>
          <a:xfrm>
            <a:off x="6217919" y="1280159"/>
            <a:ext cx="5364400" cy="365700"/>
          </a:xfrm>
          <a:prstGeom prst="rect">
            <a:avLst/>
          </a:prstGeom>
          <a:noFill/>
          <a:ln>
            <a:noFill/>
          </a:ln>
        </p:spPr>
        <p:txBody>
          <a:bodyPr lIns="91425" tIns="91425" rIns="91425" bIns="91425" anchor="ctr" anchorCtr="0"/>
          <a:lstStyle>
            <a:lvl1pPr marL="0" marR="0" lvl="0" indent="0" algn="l" rtl="0">
              <a:lnSpc>
                <a:spcPct val="110000"/>
              </a:lnSpc>
              <a:spcBef>
                <a:spcPts val="0"/>
              </a:spcBef>
              <a:spcAft>
                <a:spcPts val="750"/>
              </a:spcAft>
              <a:buClr>
                <a:schemeClr val="lt2"/>
              </a:buClr>
              <a:buFont typeface="Noto Sans Symbols"/>
              <a:buNone/>
              <a:defRPr sz="2400" b="1" i="0" u="none" strike="noStrike" cap="none">
                <a:solidFill>
                  <a:schemeClr val="accent1"/>
                </a:solidFill>
                <a:latin typeface="Arial"/>
                <a:ea typeface="Arial"/>
                <a:cs typeface="Arial"/>
                <a:sym typeface="Arial"/>
              </a:defRPr>
            </a:lvl1pPr>
            <a:lvl2pPr marL="342865" marR="0" lvl="1" indent="-12665" algn="l" rtl="0">
              <a:lnSpc>
                <a:spcPct val="110000"/>
              </a:lnSpc>
              <a:spcBef>
                <a:spcPts val="0"/>
              </a:spcBef>
              <a:spcAft>
                <a:spcPts val="750"/>
              </a:spcAft>
              <a:buClr>
                <a:schemeClr val="accent1"/>
              </a:buClr>
              <a:buFont typeface="Noto Sans Symbols"/>
              <a:buNone/>
              <a:defRPr sz="1500" b="1" i="0" u="none" strike="noStrike" cap="none">
                <a:solidFill>
                  <a:schemeClr val="dk1"/>
                </a:solidFill>
                <a:latin typeface="Arial"/>
                <a:ea typeface="Arial"/>
                <a:cs typeface="Arial"/>
                <a:sym typeface="Arial"/>
              </a:defRPr>
            </a:lvl2pPr>
            <a:lvl3pPr marL="685731" marR="0" lvl="2" indent="-12631" algn="l" rtl="0">
              <a:lnSpc>
                <a:spcPct val="110000"/>
              </a:lnSpc>
              <a:spcBef>
                <a:spcPts val="0"/>
              </a:spcBef>
              <a:spcAft>
                <a:spcPts val="750"/>
              </a:spcAft>
              <a:buClr>
                <a:schemeClr val="accent3"/>
              </a:buClr>
              <a:buFont typeface="Arial"/>
              <a:buNone/>
              <a:defRPr sz="1350" b="1" i="0" u="none" strike="noStrike" cap="none">
                <a:solidFill>
                  <a:schemeClr val="dk1"/>
                </a:solidFill>
                <a:latin typeface="Arial"/>
                <a:ea typeface="Arial"/>
                <a:cs typeface="Arial"/>
                <a:sym typeface="Arial"/>
              </a:defRPr>
            </a:lvl3pPr>
            <a:lvl4pPr marL="1028597" marR="0" lvl="3" indent="-12597" algn="l" rtl="0">
              <a:lnSpc>
                <a:spcPct val="110000"/>
              </a:lnSpc>
              <a:spcBef>
                <a:spcPts val="0"/>
              </a:spcBef>
              <a:spcAft>
                <a:spcPts val="750"/>
              </a:spcAft>
              <a:buClr>
                <a:schemeClr val="accent2"/>
              </a:buClr>
              <a:buFont typeface="Arial"/>
              <a:buNone/>
              <a:defRPr sz="1200" b="1" i="0" u="none" strike="noStrike" cap="none">
                <a:solidFill>
                  <a:schemeClr val="dk1"/>
                </a:solidFill>
                <a:latin typeface="Arial"/>
                <a:ea typeface="Arial"/>
                <a:cs typeface="Arial"/>
                <a:sym typeface="Arial"/>
              </a:defRPr>
            </a:lvl4pPr>
            <a:lvl5pPr marL="1371462" marR="0" lvl="4" indent="-12562" algn="l" rtl="0">
              <a:lnSpc>
                <a:spcPct val="110000"/>
              </a:lnSpc>
              <a:spcBef>
                <a:spcPts val="0"/>
              </a:spcBef>
              <a:spcAft>
                <a:spcPts val="750"/>
              </a:spcAft>
              <a:buClr>
                <a:schemeClr val="accent2"/>
              </a:buClr>
              <a:buFont typeface="Arial"/>
              <a:buNone/>
              <a:defRPr sz="1200" b="1" i="0" u="none" strike="noStrike" cap="none">
                <a:solidFill>
                  <a:schemeClr val="dk1"/>
                </a:solidFill>
                <a:latin typeface="Arial"/>
                <a:ea typeface="Arial"/>
                <a:cs typeface="Arial"/>
                <a:sym typeface="Arial"/>
              </a:defRPr>
            </a:lvl5pPr>
            <a:lvl6pPr marL="1714328" marR="0" lvl="5" indent="-12528" algn="l" rtl="0">
              <a:lnSpc>
                <a:spcPct val="90000"/>
              </a:lnSpc>
              <a:spcBef>
                <a:spcPts val="375"/>
              </a:spcBef>
              <a:buClr>
                <a:schemeClr val="dk1"/>
              </a:buClr>
              <a:buFont typeface="Arial"/>
              <a:buNone/>
              <a:defRPr sz="1200" b="1" i="0" u="none" strike="noStrike" cap="none">
                <a:solidFill>
                  <a:schemeClr val="dk1"/>
                </a:solidFill>
                <a:latin typeface="Arial"/>
                <a:ea typeface="Arial"/>
                <a:cs typeface="Arial"/>
                <a:sym typeface="Arial"/>
              </a:defRPr>
            </a:lvl6pPr>
            <a:lvl7pPr marL="2057195" marR="0" lvl="6" indent="-12495" algn="l" rtl="0">
              <a:lnSpc>
                <a:spcPct val="90000"/>
              </a:lnSpc>
              <a:spcBef>
                <a:spcPts val="375"/>
              </a:spcBef>
              <a:buClr>
                <a:schemeClr val="dk1"/>
              </a:buClr>
              <a:buFont typeface="Arial"/>
              <a:buNone/>
              <a:defRPr sz="1200" b="1" i="0" u="none" strike="noStrike" cap="none">
                <a:solidFill>
                  <a:schemeClr val="dk1"/>
                </a:solidFill>
                <a:latin typeface="Arial"/>
                <a:ea typeface="Arial"/>
                <a:cs typeface="Arial"/>
                <a:sym typeface="Arial"/>
              </a:defRPr>
            </a:lvl7pPr>
            <a:lvl8pPr marL="2400060" marR="0" lvl="7" indent="-12459" algn="l" rtl="0">
              <a:lnSpc>
                <a:spcPct val="90000"/>
              </a:lnSpc>
              <a:spcBef>
                <a:spcPts val="375"/>
              </a:spcBef>
              <a:buClr>
                <a:schemeClr val="dk1"/>
              </a:buClr>
              <a:buFont typeface="Arial"/>
              <a:buNone/>
              <a:defRPr sz="1200" b="1" i="0" u="none" strike="noStrike" cap="none">
                <a:solidFill>
                  <a:schemeClr val="dk1"/>
                </a:solidFill>
                <a:latin typeface="Arial"/>
                <a:ea typeface="Arial"/>
                <a:cs typeface="Arial"/>
                <a:sym typeface="Arial"/>
              </a:defRPr>
            </a:lvl8pPr>
            <a:lvl9pPr marL="2742925" marR="0" lvl="8" indent="-12425" algn="l" rtl="0">
              <a:lnSpc>
                <a:spcPct val="90000"/>
              </a:lnSpc>
              <a:spcBef>
                <a:spcPts val="375"/>
              </a:spcBef>
              <a:buClr>
                <a:schemeClr val="dk1"/>
              </a:buClr>
              <a:buFont typeface="Arial"/>
              <a:buNone/>
              <a:defRPr sz="1200" b="1" i="0" u="none" strike="noStrike" cap="none">
                <a:solidFill>
                  <a:schemeClr val="dk1"/>
                </a:solidFill>
                <a:latin typeface="Arial"/>
                <a:ea typeface="Arial"/>
                <a:cs typeface="Arial"/>
                <a:sym typeface="Arial"/>
              </a:defRPr>
            </a:lvl9pPr>
          </a:lstStyle>
          <a:p>
            <a:pPr lvl="0"/>
            <a:r>
              <a:rPr lang="en-US"/>
              <a:t>Edit Master text styles</a:t>
            </a:r>
          </a:p>
        </p:txBody>
      </p:sp>
      <p:sp>
        <p:nvSpPr>
          <p:cNvPr id="56" name="Shape 56"/>
          <p:cNvSpPr txBox="1">
            <a:spLocks noGrp="1"/>
          </p:cNvSpPr>
          <p:nvPr>
            <p:ph type="body" idx="4"/>
          </p:nvPr>
        </p:nvSpPr>
        <p:spPr>
          <a:xfrm>
            <a:off x="6217919" y="1828800"/>
            <a:ext cx="5364400" cy="4343400"/>
          </a:xfrm>
          <a:prstGeom prst="rect">
            <a:avLst/>
          </a:prstGeom>
          <a:noFill/>
          <a:ln>
            <a:noFill/>
          </a:ln>
        </p:spPr>
        <p:txBody>
          <a:bodyPr lIns="91425" tIns="91425" rIns="91425" bIns="91425" anchor="t" anchorCtr="0"/>
          <a:lstStyle>
            <a:lvl1pPr marL="257175" marR="0" lvl="0" indent="-130175" algn="l" rtl="0">
              <a:lnSpc>
                <a:spcPct val="110000"/>
              </a:lnSpc>
              <a:spcBef>
                <a:spcPts val="0"/>
              </a:spcBef>
              <a:spcAft>
                <a:spcPts val="75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1pPr>
            <a:lvl2pPr marL="557212" marR="0" lvl="1" indent="-117157" algn="l" rtl="0">
              <a:lnSpc>
                <a:spcPct val="110000"/>
              </a:lnSpc>
              <a:spcBef>
                <a:spcPts val="0"/>
              </a:spcBef>
              <a:spcAft>
                <a:spcPts val="750"/>
              </a:spcAft>
              <a:buClr>
                <a:schemeClr val="accent1"/>
              </a:buClr>
              <a:buSzPct val="85000"/>
              <a:buFont typeface="Noto Sans Symbols"/>
              <a:buChar char="•"/>
              <a:defRPr sz="1800" b="0" i="0" u="none" strike="noStrike" cap="none">
                <a:solidFill>
                  <a:schemeClr val="dk1"/>
                </a:solidFill>
                <a:latin typeface="Arial"/>
                <a:ea typeface="Arial"/>
                <a:cs typeface="Arial"/>
                <a:sym typeface="Arial"/>
              </a:defRPr>
            </a:lvl2pPr>
            <a:lvl3pPr marL="857250" marR="0" lvl="2" indent="-85725" algn="l" rtl="0">
              <a:lnSpc>
                <a:spcPct val="110000"/>
              </a:lnSpc>
              <a:spcBef>
                <a:spcPts val="0"/>
              </a:spcBef>
              <a:spcAft>
                <a:spcPts val="750"/>
              </a:spcAft>
              <a:buClr>
                <a:schemeClr val="accent3"/>
              </a:buClr>
              <a:buSzPct val="75000"/>
              <a:buFont typeface="Arial"/>
              <a:buChar char="•"/>
              <a:defRPr sz="1800" b="0" i="0" u="none" strike="noStrike" cap="none">
                <a:solidFill>
                  <a:schemeClr val="dk1"/>
                </a:solidFill>
                <a:latin typeface="Arial"/>
                <a:ea typeface="Arial"/>
                <a:cs typeface="Arial"/>
                <a:sym typeface="Arial"/>
              </a:defRPr>
            </a:lvl3pPr>
            <a:lvl4pPr marL="1200150" marR="0" lvl="3" indent="-109219" algn="l" rtl="0">
              <a:lnSpc>
                <a:spcPct val="110000"/>
              </a:lnSpc>
              <a:spcBef>
                <a:spcPts val="0"/>
              </a:spcBef>
              <a:spcAft>
                <a:spcPts val="750"/>
              </a:spcAft>
              <a:buClr>
                <a:schemeClr val="accent2"/>
              </a:buClr>
              <a:buSzPct val="70000"/>
              <a:buFont typeface="Arial"/>
              <a:buChar char="•"/>
              <a:defRPr sz="1400" b="0" i="0" u="none" strike="noStrike" cap="none">
                <a:solidFill>
                  <a:schemeClr val="dk1"/>
                </a:solidFill>
                <a:latin typeface="Arial"/>
                <a:ea typeface="Arial"/>
                <a:cs typeface="Arial"/>
                <a:sym typeface="Arial"/>
              </a:defRPr>
            </a:lvl4pPr>
            <a:lvl5pPr marL="1543050" marR="0" lvl="4" indent="-109219" algn="l" rtl="0">
              <a:lnSpc>
                <a:spcPct val="110000"/>
              </a:lnSpc>
              <a:spcBef>
                <a:spcPts val="0"/>
              </a:spcBef>
              <a:spcAft>
                <a:spcPts val="750"/>
              </a:spcAft>
              <a:buClr>
                <a:schemeClr val="accent2"/>
              </a:buClr>
              <a:buSzPct val="70000"/>
              <a:buFont typeface="Arial"/>
              <a:buChar char="•"/>
              <a:defRPr sz="1400" b="0" i="0" u="none" strike="noStrike" cap="none">
                <a:solidFill>
                  <a:schemeClr val="dk1"/>
                </a:solidFill>
                <a:latin typeface="Arial"/>
                <a:ea typeface="Arial"/>
                <a:cs typeface="Arial"/>
                <a:sym typeface="Arial"/>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Arial"/>
                <a:ea typeface="Arial"/>
                <a:cs typeface="Arial"/>
                <a:sym typeface="Arial"/>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Arial"/>
                <a:ea typeface="Arial"/>
                <a:cs typeface="Arial"/>
                <a:sym typeface="Arial"/>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Arial"/>
                <a:ea typeface="Arial"/>
                <a:cs typeface="Arial"/>
                <a:sym typeface="Arial"/>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Arial"/>
                <a:ea typeface="Arial"/>
                <a:cs typeface="Arial"/>
                <a:sym typeface="Arial"/>
              </a:defRPr>
            </a:lvl9pPr>
          </a:lstStyle>
          <a:p>
            <a:pPr lvl="0"/>
            <a:r>
              <a:rPr lang="en-US"/>
              <a:t>Edit Master text styles</a:t>
            </a:r>
          </a:p>
        </p:txBody>
      </p:sp>
      <p:sp>
        <p:nvSpPr>
          <p:cNvPr id="57" name="Shape 57"/>
          <p:cNvSpPr txBox="1">
            <a:spLocks noGrp="1"/>
          </p:cNvSpPr>
          <p:nvPr>
            <p:ph type="title"/>
          </p:nvPr>
        </p:nvSpPr>
        <p:spPr>
          <a:xfrm>
            <a:off x="609600" y="379476"/>
            <a:ext cx="10972800" cy="45720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accent1"/>
              </a:buClr>
              <a:buFont typeface="Arial"/>
              <a:buNone/>
              <a:defRPr sz="2800" b="0" i="0" u="none" strike="noStrike" cap="none">
                <a:solidFill>
                  <a:schemeClr val="accen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8" name="Shape 58"/>
          <p:cNvSpPr txBox="1">
            <a:spLocks noGrp="1"/>
          </p:cNvSpPr>
          <p:nvPr>
            <p:ph type="ftr" idx="11"/>
          </p:nvPr>
        </p:nvSpPr>
        <p:spPr>
          <a:xfrm>
            <a:off x="4038600" y="6492239"/>
            <a:ext cx="4114800" cy="183000"/>
          </a:xfrm>
          <a:prstGeom prst="rect">
            <a:avLst/>
          </a:prstGeom>
          <a:noFill/>
          <a:ln>
            <a:noFill/>
          </a:ln>
        </p:spPr>
        <p:txBody>
          <a:bodyPr lIns="91425" tIns="91425" rIns="91425" bIns="91425" anchor="ctr" anchorCtr="0"/>
          <a:lstStyle>
            <a:lvl1pPr marL="0" marR="0" lvl="0" indent="0" algn="ctr" rtl="0">
              <a:spcBef>
                <a:spcPts val="0"/>
              </a:spcBef>
              <a:buNone/>
              <a:defRPr sz="750">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59" name="Shape 59"/>
          <p:cNvSpPr txBox="1">
            <a:spLocks noGrp="1"/>
          </p:cNvSpPr>
          <p:nvPr>
            <p:ph type="sldNum" idx="12"/>
          </p:nvPr>
        </p:nvSpPr>
        <p:spPr>
          <a:xfrm>
            <a:off x="10668000" y="6492239"/>
            <a:ext cx="914400" cy="183000"/>
          </a:xfrm>
          <a:prstGeom prst="rect">
            <a:avLst/>
          </a:prstGeom>
          <a:noFill/>
          <a:ln>
            <a:noFill/>
          </a:ln>
        </p:spPr>
        <p:txBody>
          <a:bodyPr lIns="91425" tIns="45700" rIns="91425" bIns="45700" anchor="ctr" anchorCtr="0">
            <a:noAutofit/>
          </a:bodyPr>
          <a:lstStyle/>
          <a:p>
            <a:fld id="{E8EB0FE3-2339-4C1B-9721-5277C09230E0}" type="slidenum">
              <a:rPr lang="en-US" smtClean="0"/>
              <a:t>‹#›</a:t>
            </a:fld>
            <a:endParaRPr lang="en-US" dirty="0"/>
          </a:p>
        </p:txBody>
      </p:sp>
    </p:spTree>
    <p:extLst>
      <p:ext uri="{BB962C8B-B14F-4D97-AF65-F5344CB8AC3E}">
        <p14:creationId xmlns:p14="http://schemas.microsoft.com/office/powerpoint/2010/main" val="283554123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346835"/>
            <a:ext cx="5340096" cy="365760"/>
          </a:xfrm>
        </p:spPr>
        <p:txBody>
          <a:bodyPr lIns="0" anchor="ctr">
            <a:noAutofit/>
          </a:bodyPr>
          <a:lstStyle>
            <a:lvl1pPr marL="0" indent="0">
              <a:buNone/>
              <a:defRPr sz="2400" b="1">
                <a:solidFill>
                  <a:schemeClr val="accent1"/>
                </a:solidFill>
              </a:defRPr>
            </a:lvl1pPr>
            <a:lvl2pPr marL="457155" indent="0">
              <a:buNone/>
              <a:defRPr sz="2000" b="1"/>
            </a:lvl2pPr>
            <a:lvl3pPr marL="914309" indent="0">
              <a:buNone/>
              <a:defRPr sz="1800" b="1"/>
            </a:lvl3pPr>
            <a:lvl4pPr marL="1371463" indent="0">
              <a:buNone/>
              <a:defRPr sz="1600" b="1"/>
            </a:lvl4pPr>
            <a:lvl5pPr marL="1828617" indent="0">
              <a:buNone/>
              <a:defRPr sz="1600" b="1"/>
            </a:lvl5pPr>
            <a:lvl6pPr marL="2285772" indent="0">
              <a:buNone/>
              <a:defRPr sz="1600" b="1"/>
            </a:lvl6pPr>
            <a:lvl7pPr marL="2742926" indent="0">
              <a:buNone/>
              <a:defRPr sz="1600" b="1"/>
            </a:lvl7pPr>
            <a:lvl8pPr marL="3200080" indent="0">
              <a:buNone/>
              <a:defRPr sz="1600" b="1"/>
            </a:lvl8pPr>
            <a:lvl9pPr marL="3657234"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828800"/>
            <a:ext cx="5340096" cy="4343400"/>
          </a:xfrm>
          <a:noFill/>
          <a:ln>
            <a:noFill/>
            <a:headEnd/>
            <a:tailEnd/>
          </a:ln>
        </p:spPr>
        <p:style>
          <a:lnRef idx="2">
            <a:schemeClr val="accent3"/>
          </a:lnRef>
          <a:fillRef idx="1">
            <a:schemeClr val="lt1"/>
          </a:fillRef>
          <a:effectRef idx="0">
            <a:schemeClr val="accent3"/>
          </a:effectRef>
          <a:fontRef idx="none"/>
        </p:style>
        <p:txBody>
          <a:bodyPr vert="horz" wrap="square" lIns="91440" tIns="45720" rIns="91440" bIns="45720" numCol="1" anchor="t" anchorCtr="0" compatLnSpc="1">
            <a:prstTxWarp prst="textNoShape">
              <a:avLst/>
            </a:prstTxWarp>
            <a:normAutofit/>
          </a:bodyPr>
          <a:lstStyle>
            <a:lvl1pPr>
              <a:defRPr lang="en-US" sz="1800" dirty="0" smtClean="0"/>
            </a:lvl1pPr>
            <a:lvl2pPr>
              <a:defRPr lang="en-US" sz="1600" dirty="0" smtClean="0"/>
            </a:lvl2pPr>
            <a:lvl3pPr>
              <a:defRPr lang="en-US" sz="1600" dirty="0" smtClean="0"/>
            </a:lvl3pPr>
            <a:lvl4pPr>
              <a:defRPr lang="en-US" sz="1200" dirty="0" smtClean="0"/>
            </a:lvl4pPr>
            <a:lvl5pPr>
              <a:defRPr lang="en-US" sz="1200" dirty="0"/>
            </a:lvl5pPr>
          </a:lstStyle>
          <a:p>
            <a:pPr lvl="0">
              <a:spcBef>
                <a:spcPts val="1200"/>
              </a:spcBef>
              <a:spcAft>
                <a:spcPts val="0"/>
              </a:spcAft>
            </a:pPr>
            <a:r>
              <a:rPr lang="en-US"/>
              <a:t>Click to edit Master text styles</a:t>
            </a:r>
          </a:p>
          <a:p>
            <a:pPr lvl="1">
              <a:spcBef>
                <a:spcPts val="1200"/>
              </a:spcBef>
              <a:spcAft>
                <a:spcPts val="0"/>
              </a:spcAft>
            </a:pPr>
            <a:r>
              <a:rPr lang="en-US"/>
              <a:t>Second level</a:t>
            </a:r>
          </a:p>
          <a:p>
            <a:pPr lvl="2">
              <a:spcBef>
                <a:spcPts val="1200"/>
              </a:spcBef>
              <a:spcAft>
                <a:spcPts val="0"/>
              </a:spcAft>
            </a:pPr>
            <a:r>
              <a:rPr lang="en-US"/>
              <a:t>Third level</a:t>
            </a:r>
          </a:p>
          <a:p>
            <a:pPr lvl="3">
              <a:spcBef>
                <a:spcPts val="1200"/>
              </a:spcBef>
              <a:spcAft>
                <a:spcPts val="0"/>
              </a:spcAft>
            </a:pPr>
            <a:r>
              <a:rPr lang="en-US"/>
              <a:t>Fourth level</a:t>
            </a:r>
          </a:p>
          <a:p>
            <a:pPr lvl="4">
              <a:spcBef>
                <a:spcPts val="1200"/>
              </a:spcBef>
              <a:spcAft>
                <a:spcPts val="0"/>
              </a:spcAft>
            </a:pPr>
            <a:r>
              <a:rPr lang="en-US"/>
              <a:t>Fifth level</a:t>
            </a:r>
            <a:endParaRPr lang="en-US" dirty="0"/>
          </a:p>
        </p:txBody>
      </p:sp>
      <p:sp>
        <p:nvSpPr>
          <p:cNvPr id="5" name="Text Placeholder 4"/>
          <p:cNvSpPr>
            <a:spLocks noGrp="1"/>
          </p:cNvSpPr>
          <p:nvPr>
            <p:ph type="body" sz="quarter" idx="3"/>
          </p:nvPr>
        </p:nvSpPr>
        <p:spPr>
          <a:xfrm>
            <a:off x="6217920" y="1346835"/>
            <a:ext cx="5364480" cy="365760"/>
          </a:xfrm>
        </p:spPr>
        <p:txBody>
          <a:bodyPr lIns="0" anchor="ctr">
            <a:noAutofit/>
          </a:bodyPr>
          <a:lstStyle>
            <a:lvl1pPr marL="0" indent="0">
              <a:buNone/>
              <a:defRPr sz="2000" b="1">
                <a:solidFill>
                  <a:schemeClr val="accent1"/>
                </a:solidFill>
              </a:defRPr>
            </a:lvl1pPr>
            <a:lvl2pPr marL="457155" indent="0">
              <a:buNone/>
              <a:defRPr sz="2000" b="1"/>
            </a:lvl2pPr>
            <a:lvl3pPr marL="914309" indent="0">
              <a:buNone/>
              <a:defRPr sz="1800" b="1"/>
            </a:lvl3pPr>
            <a:lvl4pPr marL="1371463" indent="0">
              <a:buNone/>
              <a:defRPr sz="1600" b="1"/>
            </a:lvl4pPr>
            <a:lvl5pPr marL="1828617" indent="0">
              <a:buNone/>
              <a:defRPr sz="1600" b="1"/>
            </a:lvl5pPr>
            <a:lvl6pPr marL="2285772" indent="0">
              <a:buNone/>
              <a:defRPr sz="1600" b="1"/>
            </a:lvl6pPr>
            <a:lvl7pPr marL="2742926" indent="0">
              <a:buNone/>
              <a:defRPr sz="1600" b="1"/>
            </a:lvl7pPr>
            <a:lvl8pPr marL="3200080" indent="0">
              <a:buNone/>
              <a:defRPr sz="1600" b="1"/>
            </a:lvl8pPr>
            <a:lvl9pPr marL="365723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1828800"/>
            <a:ext cx="5364480" cy="4343400"/>
          </a:xfrm>
          <a:noFill/>
          <a:ln>
            <a:noFill/>
            <a:headEnd/>
            <a:tailEnd/>
          </a:ln>
        </p:spPr>
        <p:style>
          <a:lnRef idx="2">
            <a:schemeClr val="accent3"/>
          </a:lnRef>
          <a:fillRef idx="1">
            <a:schemeClr val="lt1"/>
          </a:fillRef>
          <a:effectRef idx="0">
            <a:schemeClr val="accent3"/>
          </a:effectRef>
          <a:fontRef idx="none"/>
        </p:style>
        <p:txBody>
          <a:bodyPr vert="horz" wrap="square" lIns="91440" tIns="45720" rIns="91440" bIns="45720" numCol="1" anchor="t" anchorCtr="0" compatLnSpc="1">
            <a:prstTxWarp prst="textNoShape">
              <a:avLst/>
            </a:prstTxWarp>
            <a:normAutofit/>
          </a:bodyPr>
          <a:lstStyle>
            <a:lvl1pPr>
              <a:defRPr lang="en-US" sz="1800" smtClean="0"/>
            </a:lvl1pPr>
            <a:lvl2pPr>
              <a:defRPr lang="en-US" sz="1600" smtClean="0"/>
            </a:lvl2pPr>
            <a:lvl3pPr>
              <a:defRPr lang="en-US" sz="1600" smtClean="0"/>
            </a:lvl3pPr>
            <a:lvl4pPr>
              <a:defRPr lang="en-US" sz="1200" smtClean="0"/>
            </a:lvl4pPr>
            <a:lvl5pPr>
              <a:defRPr lang="en-US" sz="1200" dirty="0"/>
            </a:lvl5pPr>
          </a:lstStyle>
          <a:p>
            <a:pPr lvl="0">
              <a:spcBef>
                <a:spcPts val="1200"/>
              </a:spcBef>
              <a:spcAft>
                <a:spcPts val="0"/>
              </a:spcAft>
            </a:pPr>
            <a:r>
              <a:rPr lang="en-US"/>
              <a:t>Click to edit Master text styles</a:t>
            </a:r>
          </a:p>
          <a:p>
            <a:pPr lvl="1">
              <a:spcBef>
                <a:spcPts val="1200"/>
              </a:spcBef>
              <a:spcAft>
                <a:spcPts val="0"/>
              </a:spcAft>
            </a:pPr>
            <a:r>
              <a:rPr lang="en-US"/>
              <a:t>Second level</a:t>
            </a:r>
          </a:p>
          <a:p>
            <a:pPr lvl="2">
              <a:spcBef>
                <a:spcPts val="1200"/>
              </a:spcBef>
              <a:spcAft>
                <a:spcPts val="0"/>
              </a:spcAft>
            </a:pPr>
            <a:r>
              <a:rPr lang="en-US"/>
              <a:t>Third level</a:t>
            </a:r>
          </a:p>
          <a:p>
            <a:pPr lvl="3">
              <a:spcBef>
                <a:spcPts val="1200"/>
              </a:spcBef>
              <a:spcAft>
                <a:spcPts val="0"/>
              </a:spcAft>
            </a:pPr>
            <a:r>
              <a:rPr lang="en-US"/>
              <a:t>Fourth level</a:t>
            </a:r>
          </a:p>
          <a:p>
            <a:pPr lvl="4">
              <a:spcBef>
                <a:spcPts val="1200"/>
              </a:spcBef>
              <a:spcAft>
                <a:spcPts val="0"/>
              </a:spcAft>
            </a:pPr>
            <a:r>
              <a:rPr lang="en-US"/>
              <a:t>Fifth level</a:t>
            </a:r>
            <a:endParaRPr lang="en-US" dirty="0"/>
          </a:p>
        </p:txBody>
      </p:sp>
      <p:sp>
        <p:nvSpPr>
          <p:cNvPr id="7" name="Title 6"/>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0" name="Slide Number Placeholder 9"/>
          <p:cNvSpPr>
            <a:spLocks noGrp="1"/>
          </p:cNvSpPr>
          <p:nvPr>
            <p:ph type="sldNum" sz="quarter" idx="11"/>
          </p:nvPr>
        </p:nvSpPr>
        <p:spPr/>
        <p:txBody>
          <a:body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3061135278"/>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Rectangle 1"/>
          <p:cNvSpPr/>
          <p:nvPr userDrawn="1"/>
        </p:nvSpPr>
        <p:spPr bwMode="auto">
          <a:xfrm>
            <a:off x="-7620" y="6172200"/>
            <a:ext cx="12207240" cy="685800"/>
          </a:xfrm>
          <a:prstGeom prst="rect">
            <a:avLst/>
          </a:prstGeom>
          <a:solidFill>
            <a:schemeClr val="bg1"/>
          </a:solidFill>
          <a:ln w="0" cap="flat" cmpd="sng" algn="ctr">
            <a:noFill/>
            <a:prstDash val="solid"/>
            <a:miter/>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3" name="Slide Number Placeholder 2"/>
          <p:cNvSpPr>
            <a:spLocks noGrp="1"/>
          </p:cNvSpPr>
          <p:nvPr>
            <p:ph type="sldNum" sz="quarter" idx="11"/>
          </p:nvPr>
        </p:nvSpPr>
        <p:spPr/>
        <p:txBody>
          <a:bodyPr/>
          <a:lstStyle/>
          <a:p>
            <a:fld id="{71D586D2-677B-458F-B417-DB589973A882}" type="slidenum">
              <a:rPr lang="en-US" smtClean="0"/>
              <a:pPr/>
              <a:t>‹#›</a:t>
            </a:fld>
            <a:endParaRPr lang="en-US" dirty="0"/>
          </a:p>
        </p:txBody>
      </p:sp>
      <p:sp>
        <p:nvSpPr>
          <p:cNvPr id="4" name="Title 3"/>
          <p:cNvSpPr>
            <a:spLocks noGrp="1"/>
          </p:cNvSpPr>
          <p:nvPr>
            <p:ph type="title"/>
          </p:nvPr>
        </p:nvSpPr>
        <p:spPr>
          <a:xfrm>
            <a:off x="609600" y="309181"/>
            <a:ext cx="10972800" cy="457200"/>
          </a:xfrm>
        </p:spPr>
        <p:txBody>
          <a:bodyPr/>
          <a:lstStyle/>
          <a:p>
            <a:r>
              <a:rPr lang="en-US"/>
              <a:t>Click to edit Master title style</a:t>
            </a:r>
          </a:p>
        </p:txBody>
      </p:sp>
    </p:spTree>
    <p:extLst>
      <p:ext uri="{BB962C8B-B14F-4D97-AF65-F5344CB8AC3E}">
        <p14:creationId xmlns:p14="http://schemas.microsoft.com/office/powerpoint/2010/main" val="3334111660"/>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11"/>
          <p:cNvSpPr>
            <a:spLocks noGrp="1"/>
          </p:cNvSpPr>
          <p:nvPr>
            <p:ph type="sldNum" sz="quarter" idx="12"/>
          </p:nvPr>
        </p:nvSpPr>
        <p:spPr/>
        <p:txBody>
          <a:body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291166098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Header - PICTURE 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985EE1-1447-4E84-A01A-6D285274A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0"/>
            <a:ext cx="6096000" cy="6858000"/>
          </a:xfrm>
          <a:prstGeom prst="rect">
            <a:avLst/>
          </a:prstGeom>
        </p:spPr>
      </p:pic>
      <p:sp>
        <p:nvSpPr>
          <p:cNvPr id="11" name="Title 1">
            <a:extLst>
              <a:ext uri="{FF2B5EF4-FFF2-40B4-BE49-F238E27FC236}">
                <a16:creationId xmlns:a16="http://schemas.microsoft.com/office/drawing/2014/main" id="{72108873-BEEA-4DC6-BA3A-5084696BF13B}"/>
              </a:ext>
            </a:extLst>
          </p:cNvPr>
          <p:cNvSpPr>
            <a:spLocks noGrp="1"/>
          </p:cNvSpPr>
          <p:nvPr>
            <p:ph type="title"/>
          </p:nvPr>
        </p:nvSpPr>
        <p:spPr>
          <a:xfrm>
            <a:off x="831850" y="2359175"/>
            <a:ext cx="5159375" cy="1074367"/>
          </a:xfrm>
        </p:spPr>
        <p:txBody>
          <a:bodyPr anchor="t">
            <a:noAutofit/>
          </a:bodyPr>
          <a:lstStyle>
            <a:lvl1pPr algn="l" defTabSz="914400" rtl="0" eaLnBrk="1" latinLnBrk="0" hangingPunct="1">
              <a:lnSpc>
                <a:spcPct val="90000"/>
              </a:lnSpc>
              <a:spcBef>
                <a:spcPct val="0"/>
              </a:spcBef>
              <a:buNone/>
              <a:defRPr lang="en-US" sz="3000" b="1" i="0" kern="1200" cap="none" baseline="0" dirty="0" smtClean="0">
                <a:solidFill>
                  <a:schemeClr val="tx2"/>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
        <p:nvSpPr>
          <p:cNvPr id="12" name="Text Placeholder 2">
            <a:extLst>
              <a:ext uri="{FF2B5EF4-FFF2-40B4-BE49-F238E27FC236}">
                <a16:creationId xmlns:a16="http://schemas.microsoft.com/office/drawing/2014/main" id="{89BD5EDF-4D3B-4801-AB65-55F621D21D56}"/>
              </a:ext>
            </a:extLst>
          </p:cNvPr>
          <p:cNvSpPr>
            <a:spLocks noGrp="1"/>
          </p:cNvSpPr>
          <p:nvPr>
            <p:ph type="body" idx="1"/>
          </p:nvPr>
        </p:nvSpPr>
        <p:spPr>
          <a:xfrm>
            <a:off x="831850" y="3502570"/>
            <a:ext cx="5159375" cy="163232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b="0" i="0" kern="1200" baseline="0" dirty="0" smtClean="0">
                <a:solidFill>
                  <a:schemeClr val="accent5"/>
                </a:soli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3" name="Picture 12" descr="001">
            <a:extLst>
              <a:ext uri="{FF2B5EF4-FFF2-40B4-BE49-F238E27FC236}">
                <a16:creationId xmlns:a16="http://schemas.microsoft.com/office/drawing/2014/main" id="{1E1B1B76-FE78-455C-A4F6-F67AAF997113}"/>
              </a:ext>
            </a:extLst>
          </p:cNvPr>
          <p:cNvPicPr>
            <a:picLocks noChangeAspect="1"/>
          </p:cNvPicPr>
          <p:nvPr/>
        </p:nvPicPr>
        <p:blipFill>
          <a:blip r:embed="rId3"/>
          <a:stretch>
            <a:fillRect/>
          </a:stretch>
        </p:blipFill>
        <p:spPr>
          <a:xfrm>
            <a:off x="199155" y="2419678"/>
            <a:ext cx="604704" cy="279044"/>
          </a:xfrm>
          <a:prstGeom prst="rect">
            <a:avLst/>
          </a:prstGeom>
          <a:noFill/>
          <a:ln w="9525">
            <a:noFill/>
          </a:ln>
        </p:spPr>
      </p:pic>
      <p:sp>
        <p:nvSpPr>
          <p:cNvPr id="7" name="Slide Number Placeholder 6">
            <a:extLst>
              <a:ext uri="{FF2B5EF4-FFF2-40B4-BE49-F238E27FC236}">
                <a16:creationId xmlns:a16="http://schemas.microsoft.com/office/drawing/2014/main" id="{94EC040A-B1B7-4241-9EBC-CBA75B1B1A6E}"/>
              </a:ext>
            </a:extLst>
          </p:cNvPr>
          <p:cNvSpPr>
            <a:spLocks noGrp="1"/>
          </p:cNvSpPr>
          <p:nvPr>
            <p:ph type="sldNum" sz="quarter" idx="10"/>
          </p:nvPr>
        </p:nvSpPr>
        <p:spPr/>
        <p:txBody>
          <a:bodyPr/>
          <a:lstStyle>
            <a:lvl1pPr>
              <a:defRPr>
                <a:solidFill>
                  <a:schemeClr val="bg2"/>
                </a:solidFill>
              </a:defRPr>
            </a:lvl1pPr>
          </a:lstStyle>
          <a:p>
            <a:fld id="{71D586D2-677B-458F-B417-DB589973A882}" type="slidenum">
              <a:rPr lang="en-US" smtClean="0"/>
              <a:pPr/>
              <a:t>‹#›</a:t>
            </a:fld>
            <a:endParaRPr lang="en-US" dirty="0"/>
          </a:p>
        </p:txBody>
      </p:sp>
      <p:pic>
        <p:nvPicPr>
          <p:cNvPr id="8" name="Picture 7">
            <a:extLst>
              <a:ext uri="{FF2B5EF4-FFF2-40B4-BE49-F238E27FC236}">
                <a16:creationId xmlns:a16="http://schemas.microsoft.com/office/drawing/2014/main" id="{E226E28B-D828-424E-9A13-5F9382FC3822}"/>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cxnSp>
        <p:nvCxnSpPr>
          <p:cNvPr id="9" name="Straight Connector 8">
            <a:extLst>
              <a:ext uri="{FF2B5EF4-FFF2-40B4-BE49-F238E27FC236}">
                <a16:creationId xmlns:a16="http://schemas.microsoft.com/office/drawing/2014/main" id="{50B8103B-B646-4F0A-8553-278F64947049}"/>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112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 - PICTURE E">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10FEC0C-E719-4B65-B74F-9B046E317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7" y="0"/>
            <a:ext cx="6096000" cy="6858000"/>
          </a:xfrm>
          <a:prstGeom prst="rect">
            <a:avLst/>
          </a:prstGeom>
        </p:spPr>
      </p:pic>
      <p:sp>
        <p:nvSpPr>
          <p:cNvPr id="11" name="Title 1">
            <a:extLst>
              <a:ext uri="{FF2B5EF4-FFF2-40B4-BE49-F238E27FC236}">
                <a16:creationId xmlns:a16="http://schemas.microsoft.com/office/drawing/2014/main" id="{72108873-BEEA-4DC6-BA3A-5084696BF13B}"/>
              </a:ext>
            </a:extLst>
          </p:cNvPr>
          <p:cNvSpPr>
            <a:spLocks noGrp="1"/>
          </p:cNvSpPr>
          <p:nvPr>
            <p:ph type="title"/>
          </p:nvPr>
        </p:nvSpPr>
        <p:spPr>
          <a:xfrm>
            <a:off x="831850" y="2358702"/>
            <a:ext cx="5159375" cy="1074367"/>
          </a:xfrm>
        </p:spPr>
        <p:txBody>
          <a:bodyPr anchor="t">
            <a:noAutofit/>
          </a:bodyPr>
          <a:lstStyle>
            <a:lvl1pPr algn="l" defTabSz="914400" rtl="0" eaLnBrk="1" latinLnBrk="0" hangingPunct="1">
              <a:lnSpc>
                <a:spcPct val="90000"/>
              </a:lnSpc>
              <a:spcBef>
                <a:spcPct val="0"/>
              </a:spcBef>
              <a:buNone/>
              <a:defRPr lang="en-US" sz="3000" b="1" i="0" kern="1200" cap="none" baseline="0" dirty="0" smtClean="0">
                <a:solidFill>
                  <a:schemeClr val="tx2"/>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
        <p:nvSpPr>
          <p:cNvPr id="12" name="Text Placeholder 2">
            <a:extLst>
              <a:ext uri="{FF2B5EF4-FFF2-40B4-BE49-F238E27FC236}">
                <a16:creationId xmlns:a16="http://schemas.microsoft.com/office/drawing/2014/main" id="{89BD5EDF-4D3B-4801-AB65-55F621D21D56}"/>
              </a:ext>
            </a:extLst>
          </p:cNvPr>
          <p:cNvSpPr>
            <a:spLocks noGrp="1"/>
          </p:cNvSpPr>
          <p:nvPr>
            <p:ph type="body" idx="1"/>
          </p:nvPr>
        </p:nvSpPr>
        <p:spPr>
          <a:xfrm>
            <a:off x="831850" y="3509695"/>
            <a:ext cx="5159375" cy="163232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b="0" i="0" kern="1200" baseline="0" dirty="0" smtClean="0">
                <a:solidFill>
                  <a:schemeClr val="accent5"/>
                </a:soli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3" name="Picture 12" descr="001">
            <a:extLst>
              <a:ext uri="{FF2B5EF4-FFF2-40B4-BE49-F238E27FC236}">
                <a16:creationId xmlns:a16="http://schemas.microsoft.com/office/drawing/2014/main" id="{1E1B1B76-FE78-455C-A4F6-F67AAF997113}"/>
              </a:ext>
            </a:extLst>
          </p:cNvPr>
          <p:cNvPicPr>
            <a:picLocks noChangeAspect="1"/>
          </p:cNvPicPr>
          <p:nvPr/>
        </p:nvPicPr>
        <p:blipFill>
          <a:blip r:embed="rId3"/>
          <a:stretch>
            <a:fillRect/>
          </a:stretch>
        </p:blipFill>
        <p:spPr>
          <a:xfrm>
            <a:off x="199155" y="2419205"/>
            <a:ext cx="604704" cy="279044"/>
          </a:xfrm>
          <a:prstGeom prst="rect">
            <a:avLst/>
          </a:prstGeom>
          <a:noFill/>
          <a:ln w="9525">
            <a:noFill/>
          </a:ln>
        </p:spPr>
      </p:pic>
      <p:sp>
        <p:nvSpPr>
          <p:cNvPr id="7" name="Slide Number Placeholder 6">
            <a:extLst>
              <a:ext uri="{FF2B5EF4-FFF2-40B4-BE49-F238E27FC236}">
                <a16:creationId xmlns:a16="http://schemas.microsoft.com/office/drawing/2014/main" id="{94EC040A-B1B7-4241-9EBC-CBA75B1B1A6E}"/>
              </a:ext>
            </a:extLst>
          </p:cNvPr>
          <p:cNvSpPr>
            <a:spLocks noGrp="1"/>
          </p:cNvSpPr>
          <p:nvPr>
            <p:ph type="sldNum" sz="quarter" idx="10"/>
          </p:nvPr>
        </p:nvSpPr>
        <p:spPr/>
        <p:txBody>
          <a:bodyPr/>
          <a:lstStyle>
            <a:lvl1pPr>
              <a:defRPr>
                <a:solidFill>
                  <a:schemeClr val="bg1"/>
                </a:solidFill>
              </a:defRPr>
            </a:lvl1pPr>
          </a:lstStyle>
          <a:p>
            <a:fld id="{71D586D2-677B-458F-B417-DB589973A882}" type="slidenum">
              <a:rPr lang="en-US" smtClean="0"/>
              <a:pPr/>
              <a:t>‹#›</a:t>
            </a:fld>
            <a:endParaRPr lang="en-US" dirty="0"/>
          </a:p>
        </p:txBody>
      </p:sp>
      <p:pic>
        <p:nvPicPr>
          <p:cNvPr id="9" name="Picture 8">
            <a:extLst>
              <a:ext uri="{FF2B5EF4-FFF2-40B4-BE49-F238E27FC236}">
                <a16:creationId xmlns:a16="http://schemas.microsoft.com/office/drawing/2014/main" id="{C51F5724-DCAE-4887-877A-1804BC9801A7}"/>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cxnSp>
        <p:nvCxnSpPr>
          <p:cNvPr id="10" name="Straight Connector 9">
            <a:extLst>
              <a:ext uri="{FF2B5EF4-FFF2-40B4-BE49-F238E27FC236}">
                <a16:creationId xmlns:a16="http://schemas.microsoft.com/office/drawing/2014/main" id="{A38FBCE5-99DE-4709-B178-C005587557E4}"/>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3541192"/>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image" Target="../media/image1.png"/><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AA8321-946B-449C-A2C3-E94FB2FAFEF3}"/>
              </a:ext>
            </a:extLst>
          </p:cNvPr>
          <p:cNvSpPr>
            <a:spLocks noGrp="1"/>
          </p:cNvSpPr>
          <p:nvPr>
            <p:ph type="title"/>
          </p:nvPr>
        </p:nvSpPr>
        <p:spPr>
          <a:xfrm>
            <a:off x="838200" y="594795"/>
            <a:ext cx="10826152" cy="808067"/>
          </a:xfrm>
          <a:prstGeom prst="rect">
            <a:avLst/>
          </a:prstGeom>
        </p:spPr>
        <p:txBody>
          <a:bodyPr vert="horz" lIns="91440" tIns="45720" rIns="91440" bIns="45720" rtlCol="0" anchor="t">
            <a:normAutofit/>
          </a:bodyPr>
          <a:lstStyle/>
          <a:p>
            <a:pPr lvl="0"/>
            <a:r>
              <a:rPr lang="en-US" dirty="0"/>
              <a:t>Click to edit Master title</a:t>
            </a:r>
          </a:p>
        </p:txBody>
      </p:sp>
      <p:sp>
        <p:nvSpPr>
          <p:cNvPr id="6" name="Slide Number Placeholder 5">
            <a:extLst>
              <a:ext uri="{FF2B5EF4-FFF2-40B4-BE49-F238E27FC236}">
                <a16:creationId xmlns:a16="http://schemas.microsoft.com/office/drawing/2014/main" id="{D62E24AF-5AFB-4858-A79E-1ADCAD5AF1BA}"/>
              </a:ext>
            </a:extLst>
          </p:cNvPr>
          <p:cNvSpPr>
            <a:spLocks noGrp="1"/>
          </p:cNvSpPr>
          <p:nvPr>
            <p:ph type="sldNum" sz="quarter" idx="4"/>
          </p:nvPr>
        </p:nvSpPr>
        <p:spPr>
          <a:xfrm>
            <a:off x="11326439" y="6356350"/>
            <a:ext cx="613311" cy="365125"/>
          </a:xfrm>
          <a:prstGeom prst="rect">
            <a:avLst/>
          </a:prstGeom>
        </p:spPr>
        <p:txBody>
          <a:bodyPr vert="horz" lIns="91440" tIns="45720" rIns="91440" bIns="45720" rtlCol="0" anchor="ctr"/>
          <a:lstStyle>
            <a:lvl1pPr algn="l">
              <a:defRPr sz="1200">
                <a:solidFill>
                  <a:schemeClr val="accent5"/>
                </a:solidFill>
              </a:defRPr>
            </a:lvl1pPr>
          </a:lstStyle>
          <a:p>
            <a:fld id="{71D586D2-677B-458F-B417-DB589973A882}" type="slidenum">
              <a:rPr lang="en-US" smtClean="0"/>
              <a:pPr/>
              <a:t>‹#›</a:t>
            </a:fld>
            <a:endParaRPr lang="en-US" dirty="0"/>
          </a:p>
        </p:txBody>
      </p:sp>
      <p:cxnSp>
        <p:nvCxnSpPr>
          <p:cNvPr id="14" name="Straight Connector 13">
            <a:extLst>
              <a:ext uri="{FF2B5EF4-FFF2-40B4-BE49-F238E27FC236}">
                <a16:creationId xmlns:a16="http://schemas.microsoft.com/office/drawing/2014/main" id="{10B2BCA6-5BFC-45A7-B1CB-74361C7F5713}"/>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189C70A5-A351-4E55-9B45-FB93EAF04ED2}"/>
              </a:ext>
            </a:extLst>
          </p:cNvPr>
          <p:cNvSpPr>
            <a:spLocks noGrp="1"/>
          </p:cNvSpPr>
          <p:nvPr>
            <p:ph type="body" idx="1"/>
          </p:nvPr>
        </p:nvSpPr>
        <p:spPr>
          <a:xfrm>
            <a:off x="838200" y="1519998"/>
            <a:ext cx="11101552" cy="48221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3A1E1628-F0EA-4AF1-8737-07E257D2B9B2}"/>
              </a:ext>
            </a:extLst>
          </p:cNvPr>
          <p:cNvPicPr>
            <a:picLocks noChangeAspect="1"/>
          </p:cNvPicPr>
          <p:nvPr/>
        </p:nvPicPr>
        <p:blipFill>
          <a:blip r:embed="rId76" cstate="screen">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spTree>
    <p:extLst>
      <p:ext uri="{BB962C8B-B14F-4D97-AF65-F5344CB8AC3E}">
        <p14:creationId xmlns:p14="http://schemas.microsoft.com/office/powerpoint/2010/main" val="3443759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 id="2147483825" r:id="rId20"/>
    <p:sldLayoutId id="2147483826" r:id="rId21"/>
    <p:sldLayoutId id="2147483827" r:id="rId22"/>
    <p:sldLayoutId id="2147483828" r:id="rId23"/>
    <p:sldLayoutId id="2147483829" r:id="rId24"/>
    <p:sldLayoutId id="2147483830" r:id="rId25"/>
    <p:sldLayoutId id="2147483831" r:id="rId26"/>
    <p:sldLayoutId id="2147483832" r:id="rId27"/>
    <p:sldLayoutId id="2147483833" r:id="rId28"/>
    <p:sldLayoutId id="2147483834" r:id="rId29"/>
    <p:sldLayoutId id="2147483835" r:id="rId30"/>
    <p:sldLayoutId id="2147483836" r:id="rId31"/>
    <p:sldLayoutId id="2147483837" r:id="rId32"/>
    <p:sldLayoutId id="2147483838" r:id="rId33"/>
    <p:sldLayoutId id="2147483839" r:id="rId34"/>
    <p:sldLayoutId id="2147483840" r:id="rId35"/>
    <p:sldLayoutId id="2147483841" r:id="rId36"/>
    <p:sldLayoutId id="2147483842" r:id="rId37"/>
    <p:sldLayoutId id="2147483843" r:id="rId38"/>
    <p:sldLayoutId id="2147483844" r:id="rId39"/>
    <p:sldLayoutId id="2147483845" r:id="rId40"/>
    <p:sldLayoutId id="2147483846" r:id="rId41"/>
    <p:sldLayoutId id="2147483847" r:id="rId42"/>
    <p:sldLayoutId id="2147483848" r:id="rId43"/>
    <p:sldLayoutId id="2147483849" r:id="rId44"/>
    <p:sldLayoutId id="2147483850" r:id="rId45"/>
    <p:sldLayoutId id="2147483851" r:id="rId46"/>
    <p:sldLayoutId id="2147483852" r:id="rId47"/>
    <p:sldLayoutId id="2147483853" r:id="rId48"/>
    <p:sldLayoutId id="2147483854" r:id="rId49"/>
    <p:sldLayoutId id="2147483855" r:id="rId50"/>
    <p:sldLayoutId id="2147483856" r:id="rId51"/>
    <p:sldLayoutId id="2147483857" r:id="rId52"/>
    <p:sldLayoutId id="2147483858" r:id="rId53"/>
    <p:sldLayoutId id="2147483859" r:id="rId54"/>
    <p:sldLayoutId id="2147483860" r:id="rId55"/>
    <p:sldLayoutId id="2147483861" r:id="rId56"/>
    <p:sldLayoutId id="2147483862" r:id="rId57"/>
    <p:sldLayoutId id="2147483863" r:id="rId58"/>
    <p:sldLayoutId id="2147483864" r:id="rId59"/>
    <p:sldLayoutId id="2147483865" r:id="rId60"/>
    <p:sldLayoutId id="2147483866" r:id="rId61"/>
    <p:sldLayoutId id="2147483871" r:id="rId62"/>
    <p:sldLayoutId id="2147483874" r:id="rId63"/>
    <p:sldLayoutId id="2147483877" r:id="rId64"/>
    <p:sldLayoutId id="2147483878" r:id="rId65"/>
    <p:sldLayoutId id="2147483879" r:id="rId66"/>
    <p:sldLayoutId id="2147483880" r:id="rId67"/>
    <p:sldLayoutId id="2147483881" r:id="rId68"/>
    <p:sldLayoutId id="2147483882" r:id="rId69"/>
    <p:sldLayoutId id="2147483883" r:id="rId70"/>
    <p:sldLayoutId id="2147483884" r:id="rId71"/>
    <p:sldLayoutId id="2147483885" r:id="rId72"/>
    <p:sldLayoutId id="2147483786" r:id="rId73"/>
    <p:sldLayoutId id="2147483890" r:id="rId74"/>
  </p:sldLayoutIdLst>
  <p:transition>
    <p:fade/>
  </p:transition>
  <p:hf hdr="0" ftr="0" dt="0"/>
  <p:txStyles>
    <p:titleStyle>
      <a:lvl1pPr algn="l" defTabSz="914400" rtl="0" eaLnBrk="1" latinLnBrk="0" hangingPunct="1">
        <a:lnSpc>
          <a:spcPct val="90000"/>
        </a:lnSpc>
        <a:spcBef>
          <a:spcPct val="0"/>
        </a:spcBef>
        <a:buNone/>
        <a:defRPr lang="en-US" sz="2600" b="1" i="0" kern="1200" cap="none" baseline="0" dirty="0" smtClean="0">
          <a:solidFill>
            <a:schemeClr val="tx2"/>
          </a:solidFill>
          <a:latin typeface="Arial" panose="020B0604020202020204" pitchFamily="34" charset="0"/>
          <a:ea typeface="+mj-ea"/>
          <a:cs typeface="Arial" panose="020B0604020202020204" pitchFamily="34" charset="0"/>
        </a:defRPr>
      </a:lvl1pPr>
    </p:titleStyle>
    <p:bodyStyle>
      <a:lvl1pPr marL="274320" indent="-228600" algn="l" defTabSz="914400" rtl="0" eaLnBrk="1" latinLnBrk="0" hangingPunct="1">
        <a:lnSpc>
          <a:spcPct val="110000"/>
        </a:lnSpc>
        <a:spcBef>
          <a:spcPts val="1200"/>
        </a:spcBef>
        <a:buClr>
          <a:schemeClr val="accent4"/>
        </a:buClr>
        <a:buFont typeface="Arial" panose="020B0604020202020204" pitchFamily="34" charset="0"/>
        <a:buChar char="•"/>
        <a:defRPr lang="en-US" sz="2200" b="0" i="0" kern="1200" baseline="0" smtClean="0">
          <a:solidFill>
            <a:schemeClr val="accent5"/>
          </a:solidFill>
          <a:latin typeface="Arial" panose="020B0604020202020204" pitchFamily="34" charset="0"/>
          <a:ea typeface="+mn-ea"/>
          <a:cs typeface="Arial" panose="020B0604020202020204" pitchFamily="34" charset="0"/>
        </a:defRPr>
      </a:lvl1pPr>
      <a:lvl2pPr marL="548640" indent="-228600" algn="l" defTabSz="914400" rtl="0" eaLnBrk="1" latinLnBrk="0" hangingPunct="1">
        <a:lnSpc>
          <a:spcPct val="110000"/>
        </a:lnSpc>
        <a:spcBef>
          <a:spcPts val="600"/>
        </a:spcBef>
        <a:buClr>
          <a:schemeClr val="accent4"/>
        </a:buClr>
        <a:buFont typeface="Arial" panose="020B0604020202020204" pitchFamily="34" charset="0"/>
        <a:buChar char="–"/>
        <a:defRPr lang="en-US" sz="2000" b="0" i="0" kern="1200" baseline="0" smtClean="0">
          <a:solidFill>
            <a:schemeClr val="accent5"/>
          </a:solidFill>
          <a:latin typeface="Arial" panose="020B0604020202020204" pitchFamily="34" charset="0"/>
          <a:ea typeface="+mn-ea"/>
          <a:cs typeface="Arial" panose="020B0604020202020204" pitchFamily="34" charset="0"/>
        </a:defRPr>
      </a:lvl2pPr>
      <a:lvl3pPr marL="914400" indent="-228600" algn="l" defTabSz="914400" rtl="0" eaLnBrk="1" latinLnBrk="0" hangingPunct="1">
        <a:lnSpc>
          <a:spcPct val="110000"/>
        </a:lnSpc>
        <a:spcBef>
          <a:spcPts val="600"/>
        </a:spcBef>
        <a:buClr>
          <a:schemeClr val="accent4"/>
        </a:buClr>
        <a:buFont typeface="Arial" panose="020B0604020202020204" pitchFamily="34" charset="0"/>
        <a:buChar char="•"/>
        <a:defRPr lang="en-US" sz="1800" b="0" i="0" kern="1200" baseline="0" smtClean="0">
          <a:solidFill>
            <a:schemeClr val="accent5"/>
          </a:solidFill>
          <a:latin typeface="Arial" panose="020B0604020202020204" pitchFamily="34" charset="0"/>
          <a:ea typeface="+mn-ea"/>
          <a:cs typeface="Arial" panose="020B0604020202020204" pitchFamily="34" charset="0"/>
        </a:defRPr>
      </a:lvl3pPr>
      <a:lvl4pPr marL="1280160" indent="-228600" algn="l" defTabSz="914400" rtl="0" eaLnBrk="1" latinLnBrk="0" hangingPunct="1">
        <a:lnSpc>
          <a:spcPct val="110000"/>
        </a:lnSpc>
        <a:spcBef>
          <a:spcPts val="600"/>
        </a:spcBef>
        <a:spcAft>
          <a:spcPts val="0"/>
        </a:spcAft>
        <a:buClr>
          <a:schemeClr val="accent4"/>
        </a:buClr>
        <a:buFont typeface="Arial" panose="020B0604020202020204" pitchFamily="34" charset="0"/>
        <a:buChar char="–"/>
        <a:defRPr lang="en-US" sz="1600" b="0" i="0" kern="1200" baseline="0" smtClean="0">
          <a:solidFill>
            <a:schemeClr val="accent5"/>
          </a:solidFill>
          <a:latin typeface="Arial" panose="020B0604020202020204" pitchFamily="34" charset="0"/>
          <a:ea typeface="+mn-ea"/>
          <a:cs typeface="Arial" panose="020B0604020202020204" pitchFamily="34" charset="0"/>
        </a:defRPr>
      </a:lvl4pPr>
      <a:lvl5pPr marL="1645920" indent="-228600" algn="l" defTabSz="914400" rtl="0" eaLnBrk="1" latinLnBrk="0" hangingPunct="1">
        <a:lnSpc>
          <a:spcPct val="110000"/>
        </a:lnSpc>
        <a:spcBef>
          <a:spcPts val="600"/>
        </a:spcBef>
        <a:spcAft>
          <a:spcPts val="0"/>
        </a:spcAft>
        <a:buClr>
          <a:schemeClr val="accent4"/>
        </a:buClr>
        <a:buFont typeface="Arial" panose="020B0604020202020204" pitchFamily="34" charset="0"/>
        <a:buChar char="•"/>
        <a:defRPr lang="en-US" sz="1400" b="0" i="0" kern="1200" baseline="0" dirty="0">
          <a:solidFill>
            <a:schemeClr val="accent5"/>
          </a:solidFill>
          <a:latin typeface="Arial" panose="020B0604020202020204" pitchFamily="34" charset="0"/>
          <a:ea typeface="+mn-ea"/>
          <a:cs typeface="Arial" panose="020B0604020202020204" pitchFamily="34" charset="0"/>
        </a:defRPr>
      </a:lvl5pPr>
      <a:lvl6pPr marL="1828800" indent="-228600" algn="l" defTabSz="914400" rtl="0" eaLnBrk="1" latinLnBrk="0" hangingPunct="1">
        <a:lnSpc>
          <a:spcPct val="90000"/>
        </a:lnSpc>
        <a:spcBef>
          <a:spcPts val="500"/>
        </a:spcBef>
        <a:buClr>
          <a:schemeClr val="accent4"/>
        </a:buClr>
        <a:buFont typeface="Arial" panose="020B0604020202020204" pitchFamily="34" charset="0"/>
        <a:buChar char="•"/>
        <a:defRPr sz="1800" kern="1200">
          <a:solidFill>
            <a:schemeClr val="accent5"/>
          </a:solidFill>
          <a:latin typeface="+mn-lt"/>
          <a:ea typeface="+mn-ea"/>
          <a:cs typeface="+mn-cs"/>
        </a:defRPr>
      </a:lvl6pPr>
      <a:lvl7pPr marL="1657350" indent="-285750" algn="l" defTabSz="914400" rtl="0" eaLnBrk="1" latinLnBrk="0" hangingPunct="1">
        <a:lnSpc>
          <a:spcPct val="90000"/>
        </a:lnSpc>
        <a:spcBef>
          <a:spcPts val="500"/>
        </a:spcBef>
        <a:buClr>
          <a:schemeClr val="accent4"/>
        </a:buClr>
        <a:buFont typeface="Arial" panose="020B0604020202020204" pitchFamily="34" charset="0"/>
        <a:buChar char="•"/>
        <a:defRPr sz="1800" kern="1200">
          <a:solidFill>
            <a:schemeClr val="tx1"/>
          </a:solidFill>
          <a:latin typeface="+mn-lt"/>
          <a:ea typeface="+mn-ea"/>
          <a:cs typeface="+mn-cs"/>
        </a:defRPr>
      </a:lvl7pPr>
      <a:lvl8pPr marL="2743200" indent="-228600" algn="l" defTabSz="914400" rtl="0" eaLnBrk="1" latinLnBrk="0" hangingPunct="1">
        <a:lnSpc>
          <a:spcPct val="90000"/>
        </a:lnSpc>
        <a:spcBef>
          <a:spcPts val="500"/>
        </a:spcBef>
        <a:buClr>
          <a:schemeClr val="accent4"/>
        </a:buClr>
        <a:buFont typeface="Arial" panose="020B0604020202020204" pitchFamily="34" charset="0"/>
        <a:buChar char="•"/>
        <a:defRPr sz="1800" kern="1200">
          <a:solidFill>
            <a:schemeClr val="accent5"/>
          </a:solidFill>
          <a:latin typeface="+mn-lt"/>
          <a:ea typeface="+mn-ea"/>
          <a:cs typeface="+mn-cs"/>
        </a:defRPr>
      </a:lvl8pPr>
      <a:lvl9pPr marL="2114550" indent="-285750" algn="l" defTabSz="914400" rtl="0" eaLnBrk="1" latinLnBrk="0" hangingPunct="1">
        <a:lnSpc>
          <a:spcPct val="90000"/>
        </a:lnSpc>
        <a:spcBef>
          <a:spcPts val="500"/>
        </a:spcBef>
        <a:buClr>
          <a:schemeClr val="accent4"/>
        </a:buClr>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0.xml"/><Relationship Id="rId4" Type="http://schemas.openxmlformats.org/officeDocument/2006/relationships/image" Target="../media/image4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Understand the Customer</a:t>
            </a:r>
            <a:endParaRPr lang="en-US" dirty="0"/>
          </a:p>
        </p:txBody>
      </p:sp>
      <p:sp>
        <p:nvSpPr>
          <p:cNvPr id="6" name="Text Placeholder 5">
            <a:extLst>
              <a:ext uri="{FF2B5EF4-FFF2-40B4-BE49-F238E27FC236}">
                <a16:creationId xmlns:a16="http://schemas.microsoft.com/office/drawing/2014/main" id="{9C082882-0655-4587-9EF4-6F75EAFCD884}"/>
              </a:ext>
            </a:extLst>
          </p:cNvPr>
          <p:cNvSpPr>
            <a:spLocks noGrp="1"/>
          </p:cNvSpPr>
          <p:nvPr>
            <p:ph type="body" idx="1"/>
          </p:nvPr>
        </p:nvSpPr>
        <p:spPr/>
        <p:txBody>
          <a:bodyPr/>
          <a:lstStyle/>
          <a:p>
            <a:endParaRPr lang="en-AU"/>
          </a:p>
        </p:txBody>
      </p:sp>
      <p:sp>
        <p:nvSpPr>
          <p:cNvPr id="5" name="Slide Number Placeholder 4"/>
          <p:cNvSpPr>
            <a:spLocks noGrp="1"/>
          </p:cNvSpPr>
          <p:nvPr>
            <p:ph type="sldNum" sz="quarter" idx="10"/>
          </p:nvPr>
        </p:nvSpPr>
        <p:spPr/>
        <p:txBody>
          <a:bodyPr/>
          <a:lstStyle/>
          <a:p>
            <a:fld id="{474E6B1D-A243-4CC3-9F48-D6AE6F52C602}" type="slidenum">
              <a:rPr lang="en-US" smtClean="0"/>
              <a:pPr/>
              <a:t>1</a:t>
            </a:fld>
            <a:endParaRPr lang="en-US" dirty="0"/>
          </a:p>
        </p:txBody>
      </p:sp>
    </p:spTree>
    <p:extLst>
      <p:ext uri="{BB962C8B-B14F-4D97-AF65-F5344CB8AC3E}">
        <p14:creationId xmlns:p14="http://schemas.microsoft.com/office/powerpoint/2010/main" val="999459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Customer Engagement</a:t>
            </a:r>
          </a:p>
        </p:txBody>
      </p:sp>
      <p:sp>
        <p:nvSpPr>
          <p:cNvPr id="3" name="Content Placeholder 2"/>
          <p:cNvSpPr>
            <a:spLocks noGrp="1"/>
          </p:cNvSpPr>
          <p:nvPr>
            <p:ph type="body" sz="quarter" idx="12"/>
          </p:nvPr>
        </p:nvSpPr>
        <p:spPr/>
        <p:txBody>
          <a:bodyPr/>
          <a:lstStyle/>
          <a:p>
            <a:r>
              <a:rPr lang="en-GB" sz="2400" b="1" dirty="0"/>
              <a:t>Customer Analysis</a:t>
            </a:r>
          </a:p>
          <a:p>
            <a:pPr lvl="1"/>
            <a:r>
              <a:rPr lang="en-GB" sz="2400" dirty="0"/>
              <a:t>Corporate Vision of CEO, Board</a:t>
            </a:r>
          </a:p>
          <a:p>
            <a:pPr lvl="1"/>
            <a:r>
              <a:rPr lang="en-GB" sz="2400" dirty="0"/>
              <a:t>Goals of </a:t>
            </a:r>
            <a:r>
              <a:rPr lang="en-GB" sz="2400" dirty="0" err="1"/>
              <a:t>CxO</a:t>
            </a:r>
            <a:endParaRPr lang="en-GB" sz="2400" dirty="0"/>
          </a:p>
          <a:p>
            <a:pPr lvl="1"/>
            <a:r>
              <a:rPr lang="en-GB" sz="2400" dirty="0"/>
              <a:t>Needs of Department</a:t>
            </a:r>
          </a:p>
          <a:p>
            <a:pPr lvl="1"/>
            <a:r>
              <a:rPr lang="en-GB" sz="2400" dirty="0"/>
              <a:t>Pains of workers</a:t>
            </a:r>
          </a:p>
        </p:txBody>
      </p:sp>
      <p:sp>
        <p:nvSpPr>
          <p:cNvPr id="9" name="Text Placeholder 8">
            <a:extLst>
              <a:ext uri="{FF2B5EF4-FFF2-40B4-BE49-F238E27FC236}">
                <a16:creationId xmlns:a16="http://schemas.microsoft.com/office/drawing/2014/main" id="{DF1ADDE7-0527-47F9-8146-7C158ABC6378}"/>
              </a:ext>
            </a:extLst>
          </p:cNvPr>
          <p:cNvSpPr>
            <a:spLocks noGrp="1"/>
          </p:cNvSpPr>
          <p:nvPr>
            <p:ph type="body" sz="quarter" idx="15"/>
          </p:nvPr>
        </p:nvSpPr>
        <p:spPr/>
        <p:txBody>
          <a:bodyPr/>
          <a:lstStyle/>
          <a:p>
            <a:endParaRPr lang="en-US"/>
          </a:p>
        </p:txBody>
      </p:sp>
      <p:sp>
        <p:nvSpPr>
          <p:cNvPr id="4" name="Slide Number Placeholder 3"/>
          <p:cNvSpPr>
            <a:spLocks noGrp="1"/>
          </p:cNvSpPr>
          <p:nvPr>
            <p:ph type="sldNum" sz="quarter" idx="10"/>
          </p:nvPr>
        </p:nvSpPr>
        <p:spPr/>
        <p:txBody>
          <a:bodyPr/>
          <a:lstStyle/>
          <a:p>
            <a:fld id="{71D586D2-677B-458F-B417-DB589973A882}" type="slidenum">
              <a:rPr lang="en-US" smtClean="0"/>
              <a:pPr/>
              <a:t>2</a:t>
            </a:fld>
            <a:endParaRPr lang="en-US" dirty="0"/>
          </a:p>
        </p:txBody>
      </p:sp>
    </p:spTree>
    <p:extLst>
      <p:ext uri="{BB962C8B-B14F-4D97-AF65-F5344CB8AC3E}">
        <p14:creationId xmlns:p14="http://schemas.microsoft.com/office/powerpoint/2010/main" val="662376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Customer Qualification </a:t>
            </a:r>
            <a:endParaRPr lang="de-AT" dirty="0"/>
          </a:p>
        </p:txBody>
      </p:sp>
      <p:sp>
        <p:nvSpPr>
          <p:cNvPr id="5" name="Slide Number Placeholder 4">
            <a:extLst>
              <a:ext uri="{FF2B5EF4-FFF2-40B4-BE49-F238E27FC236}">
                <a16:creationId xmlns:a16="http://schemas.microsoft.com/office/drawing/2014/main" id="{DD49DB50-BE5E-43C8-943E-931F84695AF3}"/>
              </a:ext>
            </a:extLst>
          </p:cNvPr>
          <p:cNvSpPr>
            <a:spLocks noGrp="1"/>
          </p:cNvSpPr>
          <p:nvPr>
            <p:ph type="sldNum" sz="quarter" idx="10"/>
          </p:nvPr>
        </p:nvSpPr>
        <p:spPr/>
        <p:txBody>
          <a:bodyPr/>
          <a:lstStyle/>
          <a:p>
            <a:fld id="{71D586D2-677B-458F-B417-DB589973A882}" type="slidenum">
              <a:rPr lang="en-US" smtClean="0"/>
              <a:pPr/>
              <a:t>3</a:t>
            </a:fld>
            <a:endParaRPr lang="en-US" dirty="0"/>
          </a:p>
        </p:txBody>
      </p:sp>
      <p:sp>
        <p:nvSpPr>
          <p:cNvPr id="3" name="Content Placeholder 2"/>
          <p:cNvSpPr>
            <a:spLocks noGrp="1"/>
          </p:cNvSpPr>
          <p:nvPr>
            <p:ph type="body" sz="quarter" idx="14"/>
          </p:nvPr>
        </p:nvSpPr>
        <p:spPr>
          <a:xfrm>
            <a:off x="835389" y="1524764"/>
            <a:ext cx="10860492" cy="4831586"/>
          </a:xfrm>
        </p:spPr>
        <p:txBody>
          <a:bodyPr>
            <a:normAutofit fontScale="77500" lnSpcReduction="20000"/>
          </a:bodyPr>
          <a:lstStyle/>
          <a:p>
            <a:r>
              <a:rPr lang="en-AU" b="1" dirty="0"/>
              <a:t>(Executive) Vision </a:t>
            </a:r>
            <a:r>
              <a:rPr lang="en-AU" dirty="0"/>
              <a:t>– </a:t>
            </a:r>
            <a:r>
              <a:rPr lang="en-AU" i="1" dirty="0"/>
              <a:t>why the company exists, purpose, mission</a:t>
            </a:r>
          </a:p>
          <a:p>
            <a:pPr lvl="1"/>
            <a:r>
              <a:rPr lang="en-AU" dirty="0"/>
              <a:t>Simplify, best in field, best services, innovate, sustainability, social responsibility</a:t>
            </a:r>
          </a:p>
          <a:p>
            <a:pPr lvl="1"/>
            <a:r>
              <a:rPr lang="en-AU" dirty="0"/>
              <a:t>What is the corporate vision on the website?</a:t>
            </a:r>
          </a:p>
          <a:p>
            <a:r>
              <a:rPr lang="en-AU" b="1" dirty="0"/>
              <a:t>(Operational) Goals</a:t>
            </a:r>
            <a:r>
              <a:rPr lang="en-AU" dirty="0"/>
              <a:t>  - </a:t>
            </a:r>
            <a:r>
              <a:rPr lang="en-AU" i="1" dirty="0"/>
              <a:t>what they </a:t>
            </a:r>
            <a:r>
              <a:rPr lang="en-AU" i="1" u="sng" dirty="0"/>
              <a:t>want</a:t>
            </a:r>
            <a:r>
              <a:rPr lang="en-AU" i="1" dirty="0"/>
              <a:t> to do</a:t>
            </a:r>
            <a:endParaRPr lang="en-AU" u="sng" dirty="0"/>
          </a:p>
          <a:p>
            <a:pPr lvl="1"/>
            <a:r>
              <a:rPr lang="en-AU" dirty="0"/>
              <a:t>Improving speed, quality, service, growth, efficiency, market position, trust, </a:t>
            </a:r>
            <a:r>
              <a:rPr lang="en-AU" b="1" dirty="0"/>
              <a:t>creative</a:t>
            </a:r>
            <a:r>
              <a:rPr lang="en-AU" dirty="0"/>
              <a:t>, </a:t>
            </a:r>
            <a:endParaRPr lang="en-AU" b="1" dirty="0"/>
          </a:p>
          <a:p>
            <a:pPr lvl="1"/>
            <a:r>
              <a:rPr lang="en-AU" dirty="0"/>
              <a:t>“Automate”, transparency, customer satisfaction, prioritize</a:t>
            </a:r>
          </a:p>
          <a:p>
            <a:pPr lvl="1"/>
            <a:r>
              <a:rPr lang="en-AU" dirty="0"/>
              <a:t>Save money, create value</a:t>
            </a:r>
          </a:p>
          <a:p>
            <a:r>
              <a:rPr lang="en-AU" b="1" dirty="0"/>
              <a:t>(Departmental) Needs</a:t>
            </a:r>
            <a:r>
              <a:rPr lang="en-AU" dirty="0"/>
              <a:t>  -</a:t>
            </a:r>
            <a:r>
              <a:rPr lang="en-AU" i="1" dirty="0"/>
              <a:t> what they </a:t>
            </a:r>
            <a:r>
              <a:rPr lang="en-AU" i="1" u="sng" dirty="0"/>
              <a:t>need</a:t>
            </a:r>
            <a:r>
              <a:rPr lang="en-AU" i="1" dirty="0"/>
              <a:t> to do to achieve a goal</a:t>
            </a:r>
          </a:p>
          <a:p>
            <a:pPr lvl="1">
              <a:lnSpc>
                <a:spcPct val="120000"/>
              </a:lnSpc>
            </a:pPr>
            <a:r>
              <a:rPr lang="en-AU" dirty="0"/>
              <a:t>Comply, digitize, migrate, simplify, integrate, secure, retrieve, uptime, track, coordinate, streamline, “touchless”, measure …, keep employees happy and content, failure is not an option. </a:t>
            </a:r>
            <a:r>
              <a:rPr lang="en-AU" b="1" dirty="0"/>
              <a:t>Accuracy (quality of data), tracking, time frames</a:t>
            </a:r>
            <a:r>
              <a:rPr lang="en-AU" dirty="0"/>
              <a:t>, </a:t>
            </a:r>
            <a:r>
              <a:rPr lang="en-AU" b="1" dirty="0"/>
              <a:t>creative, error handling, productivity</a:t>
            </a:r>
          </a:p>
          <a:p>
            <a:r>
              <a:rPr lang="en-AU" b="1" dirty="0"/>
              <a:t>(Departmental) Pains</a:t>
            </a:r>
            <a:r>
              <a:rPr lang="en-AU" dirty="0"/>
              <a:t>   - </a:t>
            </a:r>
            <a:r>
              <a:rPr lang="en-AU" i="1" dirty="0"/>
              <a:t>prevents them from reaching a goal.</a:t>
            </a:r>
            <a:endParaRPr lang="en-AU" dirty="0"/>
          </a:p>
          <a:p>
            <a:pPr lvl="1"/>
            <a:r>
              <a:rPr lang="en-AU" i="1" dirty="0"/>
              <a:t>What happens if we do nothing at all?</a:t>
            </a:r>
          </a:p>
          <a:p>
            <a:pPr lvl="1"/>
            <a:r>
              <a:rPr lang="en-AU" dirty="0"/>
              <a:t>Slow, </a:t>
            </a:r>
            <a:r>
              <a:rPr lang="en-AU" dirty="0" err="1"/>
              <a:t>intransparent</a:t>
            </a:r>
            <a:r>
              <a:rPr lang="en-AU" dirty="0"/>
              <a:t>, lost, wrong, complaints, increasing costs, complex, wasteful, no resources, </a:t>
            </a:r>
            <a:r>
              <a:rPr lang="en-AU" b="1" dirty="0"/>
              <a:t>insecure data</a:t>
            </a:r>
            <a:r>
              <a:rPr lang="en-AU" dirty="0"/>
              <a:t>, </a:t>
            </a:r>
            <a:r>
              <a:rPr lang="en-AU" b="1" dirty="0"/>
              <a:t>time consuming, tedious</a:t>
            </a:r>
          </a:p>
        </p:txBody>
      </p:sp>
      <p:sp>
        <p:nvSpPr>
          <p:cNvPr id="7" name="Text Placeholder 6">
            <a:extLst>
              <a:ext uri="{FF2B5EF4-FFF2-40B4-BE49-F238E27FC236}">
                <a16:creationId xmlns:a16="http://schemas.microsoft.com/office/drawing/2014/main" id="{36BC2766-6009-4AB7-81DA-47DD0211CEF7}"/>
              </a:ext>
            </a:extLst>
          </p:cNvPr>
          <p:cNvSpPr>
            <a:spLocks noGrp="1"/>
          </p:cNvSpPr>
          <p:nvPr>
            <p:ph type="body" sz="quarter" idx="15"/>
          </p:nvPr>
        </p:nvSpPr>
        <p:spPr/>
        <p:txBody>
          <a:bodyPr/>
          <a:lstStyle/>
          <a:p>
            <a:endParaRPr lang="en-US"/>
          </a:p>
        </p:txBody>
      </p:sp>
      <p:sp>
        <p:nvSpPr>
          <p:cNvPr id="6" name="TextBox 5"/>
          <p:cNvSpPr txBox="1"/>
          <p:nvPr/>
        </p:nvSpPr>
        <p:spPr>
          <a:xfrm>
            <a:off x="9245600" y="1564640"/>
            <a:ext cx="2336800" cy="369332"/>
          </a:xfrm>
          <a:prstGeom prst="rect">
            <a:avLst/>
          </a:prstGeom>
          <a:noFill/>
        </p:spPr>
        <p:txBody>
          <a:bodyPr wrap="square" rtlCol="0">
            <a:spAutoFit/>
          </a:bodyPr>
          <a:lstStyle/>
          <a:p>
            <a:pPr algn="ctr"/>
            <a:r>
              <a:rPr lang="en-GB" b="1" dirty="0">
                <a:solidFill>
                  <a:srgbClr val="0079C0"/>
                </a:solidFill>
              </a:rPr>
              <a:t>Bold = RPA</a:t>
            </a:r>
          </a:p>
        </p:txBody>
      </p:sp>
    </p:spTree>
    <p:extLst>
      <p:ext uri="{BB962C8B-B14F-4D97-AF65-F5344CB8AC3E}">
        <p14:creationId xmlns:p14="http://schemas.microsoft.com/office/powerpoint/2010/main" val="3481636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66F05-1799-923F-B588-F1FCAA0A2BD3}"/>
              </a:ext>
            </a:extLst>
          </p:cNvPr>
          <p:cNvSpPr>
            <a:spLocks noGrp="1"/>
          </p:cNvSpPr>
          <p:nvPr>
            <p:ph type="title"/>
          </p:nvPr>
        </p:nvSpPr>
        <p:spPr/>
        <p:txBody>
          <a:bodyPr/>
          <a:lstStyle/>
          <a:p>
            <a:r>
              <a:rPr lang="en-GB" dirty="0"/>
              <a:t>A hi-tech company</a:t>
            </a:r>
          </a:p>
        </p:txBody>
      </p:sp>
      <p:sp>
        <p:nvSpPr>
          <p:cNvPr id="3" name="Slide Number Placeholder 2">
            <a:extLst>
              <a:ext uri="{FF2B5EF4-FFF2-40B4-BE49-F238E27FC236}">
                <a16:creationId xmlns:a16="http://schemas.microsoft.com/office/drawing/2014/main" id="{FC34263D-89B3-459C-7B6F-CED742B2F098}"/>
              </a:ext>
            </a:extLst>
          </p:cNvPr>
          <p:cNvSpPr>
            <a:spLocks noGrp="1"/>
          </p:cNvSpPr>
          <p:nvPr>
            <p:ph type="sldNum" sz="quarter" idx="10"/>
          </p:nvPr>
        </p:nvSpPr>
        <p:spPr/>
        <p:txBody>
          <a:bodyPr/>
          <a:lstStyle/>
          <a:p>
            <a:fld id="{71D586D2-677B-458F-B417-DB589973A882}" type="slidenum">
              <a:rPr lang="en-US" smtClean="0"/>
              <a:pPr/>
              <a:t>4</a:t>
            </a:fld>
            <a:endParaRPr lang="en-US" dirty="0"/>
          </a:p>
        </p:txBody>
      </p:sp>
      <p:sp>
        <p:nvSpPr>
          <p:cNvPr id="4" name="Text Placeholder 3">
            <a:extLst>
              <a:ext uri="{FF2B5EF4-FFF2-40B4-BE49-F238E27FC236}">
                <a16:creationId xmlns:a16="http://schemas.microsoft.com/office/drawing/2014/main" id="{9C40DD08-ACB1-17F1-A220-46E4EBB62B74}"/>
              </a:ext>
            </a:extLst>
          </p:cNvPr>
          <p:cNvSpPr>
            <a:spLocks noGrp="1"/>
          </p:cNvSpPr>
          <p:nvPr>
            <p:ph type="body" sz="quarter" idx="14"/>
          </p:nvPr>
        </p:nvSpPr>
        <p:spPr>
          <a:xfrm>
            <a:off x="835389" y="1524764"/>
            <a:ext cx="6057780" cy="4831586"/>
          </a:xfrm>
        </p:spPr>
        <p:txBody>
          <a:bodyPr>
            <a:normAutofit fontScale="92500" lnSpcReduction="20000"/>
          </a:bodyPr>
          <a:lstStyle/>
          <a:p>
            <a:pPr marL="45720" indent="0">
              <a:buNone/>
            </a:pPr>
            <a:r>
              <a:rPr lang="en-GB" b="1" dirty="0"/>
              <a:t>Corporate Vision</a:t>
            </a:r>
          </a:p>
          <a:p>
            <a:pPr lvl="1"/>
            <a:r>
              <a:rPr lang="en-GB" dirty="0"/>
              <a:t>Making Humanity Multiplanetary.</a:t>
            </a:r>
          </a:p>
          <a:p>
            <a:pPr marL="45720" indent="0">
              <a:buNone/>
            </a:pPr>
            <a:r>
              <a:rPr lang="en-GB" b="1" dirty="0"/>
              <a:t>Operational Goals</a:t>
            </a:r>
          </a:p>
          <a:p>
            <a:pPr lvl="1"/>
            <a:r>
              <a:rPr lang="en-GB" dirty="0"/>
              <a:t>Make rockets reusable.</a:t>
            </a:r>
          </a:p>
          <a:p>
            <a:pPr marL="45720" indent="0">
              <a:buNone/>
            </a:pPr>
            <a:r>
              <a:rPr lang="en-GB" b="1" dirty="0"/>
              <a:t>Departmental Needs</a:t>
            </a:r>
          </a:p>
          <a:p>
            <a:pPr lvl="1"/>
            <a:r>
              <a:rPr lang="en-GB" dirty="0"/>
              <a:t>Build 40 boosters/year.</a:t>
            </a:r>
          </a:p>
          <a:p>
            <a:pPr marL="45720" indent="0">
              <a:buNone/>
            </a:pPr>
            <a:r>
              <a:rPr lang="en-GB" b="1" dirty="0"/>
              <a:t>Departmental Pains</a:t>
            </a:r>
          </a:p>
          <a:p>
            <a:pPr lvl="1"/>
            <a:r>
              <a:rPr lang="en-GB" dirty="0"/>
              <a:t>Director removed. Departments merged.</a:t>
            </a:r>
          </a:p>
          <a:p>
            <a:pPr lvl="1"/>
            <a:r>
              <a:rPr lang="en-GB" dirty="0"/>
              <a:t>Quality Control on supplied components is a lot of paperwork. Software not keeping up.</a:t>
            </a:r>
          </a:p>
          <a:p>
            <a:pPr marL="45720" indent="0">
              <a:buNone/>
            </a:pPr>
            <a:r>
              <a:rPr lang="en-GB" b="1" dirty="0"/>
              <a:t>IT</a:t>
            </a:r>
          </a:p>
          <a:p>
            <a:pPr lvl="1"/>
            <a:r>
              <a:rPr lang="en-GB" dirty="0"/>
              <a:t>Solution too complicated to build. Need outside help.</a:t>
            </a:r>
          </a:p>
        </p:txBody>
      </p:sp>
      <p:sp>
        <p:nvSpPr>
          <p:cNvPr id="5" name="Text Placeholder 4">
            <a:extLst>
              <a:ext uri="{FF2B5EF4-FFF2-40B4-BE49-F238E27FC236}">
                <a16:creationId xmlns:a16="http://schemas.microsoft.com/office/drawing/2014/main" id="{53CF0182-2BB5-BF06-FAF3-5308B6C7FFD8}"/>
              </a:ext>
            </a:extLst>
          </p:cNvPr>
          <p:cNvSpPr>
            <a:spLocks noGrp="1"/>
          </p:cNvSpPr>
          <p:nvPr>
            <p:ph type="body" sz="quarter" idx="15"/>
          </p:nvPr>
        </p:nvSpPr>
        <p:spPr/>
        <p:txBody>
          <a:bodyPr/>
          <a:lstStyle/>
          <a:p>
            <a:endParaRPr lang="en-GB"/>
          </a:p>
        </p:txBody>
      </p:sp>
      <p:pic>
        <p:nvPicPr>
          <p:cNvPr id="7" name="Picture 6" descr="2 Rocket boosters landing simulatenously">
            <a:extLst>
              <a:ext uri="{FF2B5EF4-FFF2-40B4-BE49-F238E27FC236}">
                <a16:creationId xmlns:a16="http://schemas.microsoft.com/office/drawing/2014/main" id="{0FCAE5F7-94F7-070E-CD0F-DB49736724FA}"/>
              </a:ext>
              <a:ext uri="{C183D7F6-B498-43B3-948B-1728B52AA6E4}">
                <adec:decorative xmlns:adec="http://schemas.microsoft.com/office/drawing/2017/decorative" val="0"/>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7037648" y="1131277"/>
            <a:ext cx="4595446" cy="4595446"/>
          </a:xfrm>
          <a:prstGeom prst="rect">
            <a:avLst/>
          </a:prstGeom>
        </p:spPr>
      </p:pic>
    </p:spTree>
    <p:extLst>
      <p:ext uri="{BB962C8B-B14F-4D97-AF65-F5344CB8AC3E}">
        <p14:creationId xmlns:p14="http://schemas.microsoft.com/office/powerpoint/2010/main" val="1228413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Not-for-Profit Health Insurance Provider 	</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b="1" dirty="0"/>
              <a:t>Executive Vision</a:t>
            </a:r>
            <a:endParaRPr lang="en-US" dirty="0"/>
          </a:p>
          <a:p>
            <a:pPr lvl="0"/>
            <a:r>
              <a:rPr lang="en-US" dirty="0"/>
              <a:t>Provide premium member services</a:t>
            </a:r>
          </a:p>
          <a:p>
            <a:pPr lvl="0"/>
            <a:r>
              <a:rPr lang="en-US" dirty="0"/>
              <a:t>Living Well</a:t>
            </a:r>
          </a:p>
          <a:p>
            <a:pPr marL="0" indent="0">
              <a:buNone/>
            </a:pPr>
            <a:r>
              <a:rPr lang="en-US" b="1" dirty="0"/>
              <a:t>Operation Goals</a:t>
            </a:r>
            <a:endParaRPr lang="en-US" dirty="0"/>
          </a:p>
          <a:p>
            <a:pPr lvl="0"/>
            <a:r>
              <a:rPr lang="en-US" dirty="0"/>
              <a:t>Get Fit</a:t>
            </a:r>
          </a:p>
          <a:p>
            <a:pPr lvl="1"/>
            <a:r>
              <a:rPr lang="en-US" dirty="0"/>
              <a:t>Retain members</a:t>
            </a:r>
          </a:p>
          <a:p>
            <a:pPr lvl="1"/>
            <a:r>
              <a:rPr lang="en-US" dirty="0"/>
              <a:t>Reduce costs of managing members</a:t>
            </a:r>
          </a:p>
          <a:p>
            <a:pPr lvl="0"/>
            <a:r>
              <a:rPr lang="en-US" dirty="0"/>
              <a:t>Reduce insurance leakage costs</a:t>
            </a:r>
          </a:p>
          <a:p>
            <a:pPr marL="0" indent="0">
              <a:buNone/>
            </a:pPr>
            <a:r>
              <a:rPr lang="en-US" b="1" dirty="0"/>
              <a:t>Departmental Needs</a:t>
            </a:r>
            <a:endParaRPr lang="en-US" dirty="0"/>
          </a:p>
          <a:p>
            <a:pPr lvl="0"/>
            <a:r>
              <a:rPr lang="en-US" dirty="0"/>
              <a:t>Find member insurance information simply and quickly</a:t>
            </a:r>
          </a:p>
          <a:p>
            <a:pPr lvl="0"/>
            <a:r>
              <a:rPr lang="en-US" dirty="0"/>
              <a:t>Launch new products and services faster</a:t>
            </a:r>
          </a:p>
          <a:p>
            <a:pPr marL="0" indent="0">
              <a:buNone/>
            </a:pPr>
            <a:r>
              <a:rPr lang="en-US" b="1" dirty="0"/>
              <a:t>Departmental Pains</a:t>
            </a:r>
            <a:endParaRPr lang="en-US" dirty="0"/>
          </a:p>
          <a:p>
            <a:pPr lvl="0"/>
            <a:r>
              <a:rPr lang="en-US" dirty="0"/>
              <a:t>Historical policies and acquisitions mean information is difficult to obtain</a:t>
            </a:r>
          </a:p>
          <a:p>
            <a:pPr lvl="0"/>
            <a:r>
              <a:rPr lang="en-US" dirty="0"/>
              <a:t>Legacy back end systems require high level of knowledge to use</a:t>
            </a:r>
          </a:p>
          <a:p>
            <a:pPr lvl="0"/>
            <a:r>
              <a:rPr lang="en-US" dirty="0"/>
              <a:t>6-9 months to launch new product</a:t>
            </a:r>
          </a:p>
        </p:txBody>
      </p:sp>
      <p:sp>
        <p:nvSpPr>
          <p:cNvPr id="4" name="Slide Number Placeholder 3"/>
          <p:cNvSpPr>
            <a:spLocks noGrp="1"/>
          </p:cNvSpPr>
          <p:nvPr>
            <p:ph type="sldNum" sz="quarter" idx="12"/>
          </p:nvPr>
        </p:nvSpPr>
        <p:spPr/>
        <p:txBody>
          <a:bodyPr/>
          <a:lstStyle/>
          <a:p>
            <a:fld id="{71D586D2-677B-458F-B417-DB589973A882}" type="slidenum">
              <a:rPr lang="en-US" smtClean="0"/>
              <a:pPr/>
              <a:t>5</a:t>
            </a:fld>
            <a:endParaRPr lang="en-US" dirty="0"/>
          </a:p>
        </p:txBody>
      </p:sp>
    </p:spTree>
    <p:extLst>
      <p:ext uri="{BB962C8B-B14F-4D97-AF65-F5344CB8AC3E}">
        <p14:creationId xmlns:p14="http://schemas.microsoft.com/office/powerpoint/2010/main" val="28833016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Petroleum Industry</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Vision</a:t>
            </a:r>
          </a:p>
          <a:p>
            <a:pPr lvl="0" fontAlgn="ctr"/>
            <a:r>
              <a:rPr lang="en-US" dirty="0"/>
              <a:t>Leader in transport fuels</a:t>
            </a:r>
          </a:p>
          <a:p>
            <a:pPr lvl="0" fontAlgn="ctr"/>
            <a:r>
              <a:rPr lang="en-US" dirty="0"/>
              <a:t>Providing reliable, safe quality fuels to diverse market</a:t>
            </a:r>
          </a:p>
          <a:p>
            <a:pPr lvl="0" fontAlgn="ctr"/>
            <a:r>
              <a:rPr lang="en-US" dirty="0"/>
              <a:t>Also providing retails services </a:t>
            </a:r>
          </a:p>
          <a:p>
            <a:pPr marL="0" indent="0">
              <a:buNone/>
            </a:pPr>
            <a:r>
              <a:rPr lang="en-US" dirty="0"/>
              <a:t>Goals</a:t>
            </a:r>
          </a:p>
          <a:p>
            <a:pPr lvl="0" fontAlgn="ctr"/>
            <a:r>
              <a:rPr lang="en-US" dirty="0"/>
              <a:t>operational excellence through safe, secure, reliable, efficient, incident-free and environmentally sound operations</a:t>
            </a:r>
          </a:p>
          <a:p>
            <a:pPr lvl="0" fontAlgn="ctr"/>
            <a:r>
              <a:rPr lang="en-US" dirty="0"/>
              <a:t>capital stewardship by investing in the best project opportunities and executing them better than our strongest competitors</a:t>
            </a:r>
          </a:p>
          <a:p>
            <a:pPr lvl="0" fontAlgn="ctr"/>
            <a:r>
              <a:rPr lang="en-US" dirty="0"/>
              <a:t>cost management by lowering unit-costs through innovation, technology and work-process improvements</a:t>
            </a:r>
          </a:p>
          <a:p>
            <a:pPr marL="0" lvl="0" indent="0" fontAlgn="ctr">
              <a:buNone/>
            </a:pPr>
            <a:r>
              <a:rPr lang="en-US" dirty="0"/>
              <a:t>Needs</a:t>
            </a:r>
          </a:p>
          <a:p>
            <a:pPr lvl="0" fontAlgn="ctr"/>
            <a:r>
              <a:rPr lang="en-US" dirty="0"/>
              <a:t>Undertaking Operating Model Transformation to remain competitive in market place</a:t>
            </a:r>
          </a:p>
          <a:p>
            <a:pPr lvl="0" fontAlgn="ctr"/>
            <a:r>
              <a:rPr lang="en-US" dirty="0"/>
              <a:t>Making changes to Enterprise Architecture to support future operating environment</a:t>
            </a:r>
          </a:p>
          <a:p>
            <a:pPr marL="0" indent="0">
              <a:buNone/>
            </a:pPr>
            <a:r>
              <a:rPr lang="en-US" dirty="0"/>
              <a:t>Pains</a:t>
            </a:r>
          </a:p>
          <a:p>
            <a:pPr lvl="0" fontAlgn="ctr"/>
            <a:r>
              <a:rPr lang="en-US" dirty="0"/>
              <a:t>Many legacy systems, many manual tasks that are time consuming</a:t>
            </a:r>
          </a:p>
          <a:p>
            <a:pPr lvl="0" fontAlgn="ctr"/>
            <a:r>
              <a:rPr lang="en-US" dirty="0"/>
              <a:t>looking for operational efficiencies, to automate and reduce error rates</a:t>
            </a:r>
          </a:p>
        </p:txBody>
      </p:sp>
      <p:sp>
        <p:nvSpPr>
          <p:cNvPr id="4" name="Slide Number Placeholder 3"/>
          <p:cNvSpPr>
            <a:spLocks noGrp="1"/>
          </p:cNvSpPr>
          <p:nvPr>
            <p:ph type="sldNum" sz="quarter" idx="12"/>
          </p:nvPr>
        </p:nvSpPr>
        <p:spPr/>
        <p:txBody>
          <a:bodyPr/>
          <a:lstStyle/>
          <a:p>
            <a:fld id="{71D586D2-677B-458F-B417-DB589973A882}" type="slidenum">
              <a:rPr lang="en-US" smtClean="0"/>
              <a:pPr/>
              <a:t>6</a:t>
            </a:fld>
            <a:endParaRPr lang="en-US" dirty="0"/>
          </a:p>
        </p:txBody>
      </p:sp>
    </p:spTree>
    <p:extLst>
      <p:ext uri="{BB962C8B-B14F-4D97-AF65-F5344CB8AC3E}">
        <p14:creationId xmlns:p14="http://schemas.microsoft.com/office/powerpoint/2010/main" val="34837240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DMV – Customer Qualification</a:t>
            </a:r>
            <a:br>
              <a:rPr lang="de-AT" sz="1400" dirty="0"/>
            </a:br>
            <a:endParaRPr lang="de-AT" dirty="0"/>
          </a:p>
        </p:txBody>
      </p:sp>
      <p:sp>
        <p:nvSpPr>
          <p:cNvPr id="3" name="Content Placeholder 2"/>
          <p:cNvSpPr>
            <a:spLocks noGrp="1"/>
          </p:cNvSpPr>
          <p:nvPr>
            <p:ph idx="1"/>
          </p:nvPr>
        </p:nvSpPr>
        <p:spPr/>
        <p:txBody>
          <a:bodyPr>
            <a:normAutofit fontScale="92500"/>
          </a:bodyPr>
          <a:lstStyle/>
          <a:p>
            <a:r>
              <a:rPr lang="en-US" b="1" dirty="0"/>
              <a:t>Vision Statement: </a:t>
            </a:r>
            <a:br>
              <a:rPr lang="en-US" b="1" dirty="0"/>
            </a:br>
            <a:r>
              <a:rPr lang="en-US" dirty="0"/>
              <a:t>DMV is a model state agency delivering exceptional customer service and promoting effective and efficient business processes, professional employees, innovative technology and strategic partnerships.</a:t>
            </a:r>
            <a:endParaRPr lang="de-AT" sz="2800" dirty="0"/>
          </a:p>
          <a:p>
            <a:pPr marL="0" indent="0">
              <a:buNone/>
            </a:pPr>
            <a:r>
              <a:rPr lang="en-US" b="1" dirty="0"/>
              <a:t>Goals:</a:t>
            </a:r>
          </a:p>
          <a:p>
            <a:r>
              <a:rPr lang="en-US" dirty="0"/>
              <a:t>Administer the State's motor vehicle licensing and titling laws by:</a:t>
            </a:r>
            <a:endParaRPr lang="de-AT" sz="2800" dirty="0"/>
          </a:p>
          <a:p>
            <a:pPr lvl="0"/>
            <a:r>
              <a:rPr lang="en-US" dirty="0"/>
              <a:t>maintaining strict controls to deliver secure and valid identification, licenses, property records;</a:t>
            </a:r>
            <a:endParaRPr lang="de-AT" sz="2800" dirty="0"/>
          </a:p>
          <a:p>
            <a:pPr lvl="0"/>
            <a:r>
              <a:rPr lang="en-US" dirty="0"/>
              <a:t>accurately account for the receipt and timely distribution of all revenue collected;</a:t>
            </a:r>
            <a:endParaRPr lang="de-AT" sz="2800" dirty="0"/>
          </a:p>
          <a:p>
            <a:pPr lvl="0"/>
            <a:r>
              <a:rPr lang="en-US" dirty="0"/>
              <a:t>provide the best customer service for serve our citizens.</a:t>
            </a:r>
            <a:endParaRPr lang="de-AT" sz="2800" dirty="0"/>
          </a:p>
          <a:p>
            <a:pPr lvl="1"/>
            <a:r>
              <a:rPr lang="en-US" b="1" dirty="0"/>
              <a:t>Values:</a:t>
            </a:r>
            <a:endParaRPr lang="de-AT" sz="2800" dirty="0"/>
          </a:p>
          <a:p>
            <a:pPr lvl="2"/>
            <a:r>
              <a:rPr lang="en-US" dirty="0"/>
              <a:t>Competent, Committed, Courteous</a:t>
            </a:r>
            <a:endParaRPr lang="de-AT" sz="2800" dirty="0"/>
          </a:p>
        </p:txBody>
      </p:sp>
      <p:sp>
        <p:nvSpPr>
          <p:cNvPr id="4" name="Slide Number Placeholder 3"/>
          <p:cNvSpPr>
            <a:spLocks noGrp="1"/>
          </p:cNvSpPr>
          <p:nvPr>
            <p:ph type="sldNum" sz="quarter" idx="4294967295"/>
          </p:nvPr>
        </p:nvSpPr>
        <p:spPr>
          <a:xfrm>
            <a:off x="5715001" y="6616700"/>
            <a:ext cx="760413" cy="228600"/>
          </a:xfrm>
          <a:prstGeom prst="rect">
            <a:avLst/>
          </a:prstGeom>
        </p:spPr>
        <p:txBody>
          <a:bodyPr/>
          <a:lstStyle/>
          <a:p>
            <a:pPr>
              <a:defRPr/>
            </a:pPr>
            <a:fld id="{FADC2CEA-6CF5-4B1B-A35F-FC5A404FFC46}" type="slidenum">
              <a:rPr lang="de-AT" smtClean="0"/>
              <a:pPr>
                <a:defRPr/>
              </a:pPr>
              <a:t>7</a:t>
            </a:fld>
            <a:endParaRPr lang="de-AT" dirty="0"/>
          </a:p>
        </p:txBody>
      </p:sp>
    </p:spTree>
    <p:extLst>
      <p:ext uri="{BB962C8B-B14F-4D97-AF65-F5344CB8AC3E}">
        <p14:creationId xmlns:p14="http://schemas.microsoft.com/office/powerpoint/2010/main" val="125132779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Meet the buyers</a:t>
            </a:r>
          </a:p>
        </p:txBody>
      </p:sp>
      <p:sp>
        <p:nvSpPr>
          <p:cNvPr id="4" name="Slide Number Placeholder 3">
            <a:extLst>
              <a:ext uri="{FF2B5EF4-FFF2-40B4-BE49-F238E27FC236}">
                <a16:creationId xmlns:a16="http://schemas.microsoft.com/office/drawing/2014/main" id="{CBF3F7B5-9820-474A-9734-B19D4FE74405}"/>
              </a:ext>
            </a:extLst>
          </p:cNvPr>
          <p:cNvSpPr>
            <a:spLocks noGrp="1"/>
          </p:cNvSpPr>
          <p:nvPr>
            <p:ph type="sldNum" sz="quarter" idx="10"/>
          </p:nvPr>
        </p:nvSpPr>
        <p:spPr/>
        <p:txBody>
          <a:bodyPr/>
          <a:lstStyle/>
          <a:p>
            <a:fld id="{71D586D2-677B-458F-B417-DB589973A882}" type="slidenum">
              <a:rPr lang="en-US" smtClean="0"/>
              <a:pPr/>
              <a:t>8</a:t>
            </a:fld>
            <a:endParaRPr lang="en-US" dirty="0"/>
          </a:p>
        </p:txBody>
      </p:sp>
      <p:sp>
        <p:nvSpPr>
          <p:cNvPr id="2" name="Content Placeholder 1"/>
          <p:cNvSpPr>
            <a:spLocks noGrp="1"/>
          </p:cNvSpPr>
          <p:nvPr>
            <p:ph type="body" sz="quarter" idx="15"/>
          </p:nvPr>
        </p:nvSpPr>
        <p:spPr>
          <a:prstGeom prst="rect">
            <a:avLst/>
          </a:prstGeom>
        </p:spPr>
        <p:txBody>
          <a:bodyPr/>
          <a:lstStyle/>
          <a:p>
            <a:endParaRPr lang="en-US" dirty="0"/>
          </a:p>
        </p:txBody>
      </p:sp>
      <p:pic>
        <p:nvPicPr>
          <p:cNvPr id="15" name="Picture 14">
            <a:extLst>
              <a:ext uri="{FF2B5EF4-FFF2-40B4-BE49-F238E27FC236}">
                <a16:creationId xmlns:a16="http://schemas.microsoft.com/office/drawing/2014/main" id="{01E62B4B-11F7-4B97-9E98-93D326FA5794}"/>
              </a:ext>
            </a:extLst>
          </p:cNvPr>
          <p:cNvPicPr preferRelativeResize="0"/>
          <p:nvPr/>
        </p:nvPicPr>
        <p:blipFill rotWithShape="1">
          <a:blip r:embed="rId2">
            <a:alphaModFix/>
          </a:blip>
          <a:srcRect l="26012" t="1765" r="30055" b="38977"/>
          <a:stretch/>
        </p:blipFill>
        <p:spPr>
          <a:xfrm>
            <a:off x="1802561" y="3163659"/>
            <a:ext cx="1275006" cy="1275006"/>
          </a:xfrm>
          <a:custGeom>
            <a:avLst/>
            <a:gdLst>
              <a:gd name="connsiteX0" fmla="*/ 637503 w 1275006"/>
              <a:gd name="connsiteY0" fmla="*/ 0 h 1275006"/>
              <a:gd name="connsiteX1" fmla="*/ 1275006 w 1275006"/>
              <a:gd name="connsiteY1" fmla="*/ 637503 h 1275006"/>
              <a:gd name="connsiteX2" fmla="*/ 637503 w 1275006"/>
              <a:gd name="connsiteY2" fmla="*/ 1275006 h 1275006"/>
              <a:gd name="connsiteX3" fmla="*/ 0 w 1275006"/>
              <a:gd name="connsiteY3" fmla="*/ 637503 h 1275006"/>
              <a:gd name="connsiteX4" fmla="*/ 637503 w 1275006"/>
              <a:gd name="connsiteY4" fmla="*/ 0 h 1275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5006" h="1275006">
                <a:moveTo>
                  <a:pt x="637503" y="0"/>
                </a:moveTo>
                <a:cubicBezTo>
                  <a:pt x="989586" y="0"/>
                  <a:pt x="1275006" y="285420"/>
                  <a:pt x="1275006" y="637503"/>
                </a:cubicBezTo>
                <a:cubicBezTo>
                  <a:pt x="1275006" y="989586"/>
                  <a:pt x="989586" y="1275006"/>
                  <a:pt x="637503" y="1275006"/>
                </a:cubicBezTo>
                <a:cubicBezTo>
                  <a:pt x="285420" y="1275006"/>
                  <a:pt x="0" y="989586"/>
                  <a:pt x="0" y="637503"/>
                </a:cubicBezTo>
                <a:cubicBezTo>
                  <a:pt x="0" y="285420"/>
                  <a:pt x="285420" y="0"/>
                  <a:pt x="637503" y="0"/>
                </a:cubicBezTo>
                <a:close/>
              </a:path>
            </a:pathLst>
          </a:custGeom>
          <a:noFill/>
          <a:ln>
            <a:noFill/>
          </a:ln>
        </p:spPr>
      </p:pic>
      <p:pic>
        <p:nvPicPr>
          <p:cNvPr id="16" name="Picture 15">
            <a:extLst>
              <a:ext uri="{FF2B5EF4-FFF2-40B4-BE49-F238E27FC236}">
                <a16:creationId xmlns:a16="http://schemas.microsoft.com/office/drawing/2014/main" id="{E520CA57-8F45-4C76-A3B7-A2179309D43A}"/>
              </a:ext>
            </a:extLst>
          </p:cNvPr>
          <p:cNvPicPr preferRelativeResize="0"/>
          <p:nvPr/>
        </p:nvPicPr>
        <p:blipFill rotWithShape="1">
          <a:blip r:embed="rId3">
            <a:alphaModFix/>
          </a:blip>
          <a:srcRect l="17682" t="1167" r="18848" b="39575"/>
          <a:stretch/>
        </p:blipFill>
        <p:spPr>
          <a:xfrm>
            <a:off x="1802561" y="1575558"/>
            <a:ext cx="1275006" cy="1275006"/>
          </a:xfrm>
          <a:custGeom>
            <a:avLst/>
            <a:gdLst>
              <a:gd name="connsiteX0" fmla="*/ 637503 w 1275006"/>
              <a:gd name="connsiteY0" fmla="*/ 0 h 1275006"/>
              <a:gd name="connsiteX1" fmla="*/ 1275006 w 1275006"/>
              <a:gd name="connsiteY1" fmla="*/ 637503 h 1275006"/>
              <a:gd name="connsiteX2" fmla="*/ 637503 w 1275006"/>
              <a:gd name="connsiteY2" fmla="*/ 1275006 h 1275006"/>
              <a:gd name="connsiteX3" fmla="*/ 0 w 1275006"/>
              <a:gd name="connsiteY3" fmla="*/ 637503 h 1275006"/>
              <a:gd name="connsiteX4" fmla="*/ 637503 w 1275006"/>
              <a:gd name="connsiteY4" fmla="*/ 0 h 1275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5006" h="1275006">
                <a:moveTo>
                  <a:pt x="637503" y="0"/>
                </a:moveTo>
                <a:cubicBezTo>
                  <a:pt x="989586" y="0"/>
                  <a:pt x="1275006" y="285420"/>
                  <a:pt x="1275006" y="637503"/>
                </a:cubicBezTo>
                <a:cubicBezTo>
                  <a:pt x="1275006" y="989586"/>
                  <a:pt x="989586" y="1275006"/>
                  <a:pt x="637503" y="1275006"/>
                </a:cubicBezTo>
                <a:cubicBezTo>
                  <a:pt x="285420" y="1275006"/>
                  <a:pt x="0" y="989586"/>
                  <a:pt x="0" y="637503"/>
                </a:cubicBezTo>
                <a:cubicBezTo>
                  <a:pt x="0" y="285420"/>
                  <a:pt x="285420" y="0"/>
                  <a:pt x="637503" y="0"/>
                </a:cubicBezTo>
                <a:close/>
              </a:path>
            </a:pathLst>
          </a:custGeom>
          <a:noFill/>
          <a:ln>
            <a:noFill/>
          </a:ln>
        </p:spPr>
      </p:pic>
      <p:pic>
        <p:nvPicPr>
          <p:cNvPr id="14" name="Picture 13">
            <a:extLst>
              <a:ext uri="{FF2B5EF4-FFF2-40B4-BE49-F238E27FC236}">
                <a16:creationId xmlns:a16="http://schemas.microsoft.com/office/drawing/2014/main" id="{7ED4B72E-8517-4D90-8711-740B9305C2F9}"/>
              </a:ext>
            </a:extLst>
          </p:cNvPr>
          <p:cNvPicPr preferRelativeResize="0"/>
          <p:nvPr/>
        </p:nvPicPr>
        <p:blipFill rotWithShape="1">
          <a:blip r:embed="rId4">
            <a:alphaModFix/>
          </a:blip>
          <a:srcRect l="12018" t="551" r="14588" b="41109"/>
          <a:stretch/>
        </p:blipFill>
        <p:spPr>
          <a:xfrm>
            <a:off x="1799330" y="4703631"/>
            <a:ext cx="1275006" cy="1275006"/>
          </a:xfrm>
          <a:custGeom>
            <a:avLst/>
            <a:gdLst>
              <a:gd name="connsiteX0" fmla="*/ 637503 w 1275006"/>
              <a:gd name="connsiteY0" fmla="*/ 0 h 1275006"/>
              <a:gd name="connsiteX1" fmla="*/ 1275006 w 1275006"/>
              <a:gd name="connsiteY1" fmla="*/ 637503 h 1275006"/>
              <a:gd name="connsiteX2" fmla="*/ 637503 w 1275006"/>
              <a:gd name="connsiteY2" fmla="*/ 1275006 h 1275006"/>
              <a:gd name="connsiteX3" fmla="*/ 0 w 1275006"/>
              <a:gd name="connsiteY3" fmla="*/ 637503 h 1275006"/>
              <a:gd name="connsiteX4" fmla="*/ 637503 w 1275006"/>
              <a:gd name="connsiteY4" fmla="*/ 0 h 1275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5006" h="1275006">
                <a:moveTo>
                  <a:pt x="637503" y="0"/>
                </a:moveTo>
                <a:cubicBezTo>
                  <a:pt x="989586" y="0"/>
                  <a:pt x="1275006" y="285420"/>
                  <a:pt x="1275006" y="637503"/>
                </a:cubicBezTo>
                <a:cubicBezTo>
                  <a:pt x="1275006" y="989586"/>
                  <a:pt x="989586" y="1275006"/>
                  <a:pt x="637503" y="1275006"/>
                </a:cubicBezTo>
                <a:cubicBezTo>
                  <a:pt x="285420" y="1275006"/>
                  <a:pt x="0" y="989586"/>
                  <a:pt x="0" y="637503"/>
                </a:cubicBezTo>
                <a:cubicBezTo>
                  <a:pt x="0" y="285420"/>
                  <a:pt x="285420" y="0"/>
                  <a:pt x="637503" y="0"/>
                </a:cubicBezTo>
                <a:close/>
              </a:path>
            </a:pathLst>
          </a:custGeom>
          <a:noFill/>
          <a:ln>
            <a:noFill/>
          </a:ln>
        </p:spPr>
      </p:pic>
      <p:sp>
        <p:nvSpPr>
          <p:cNvPr id="6" name="Rectangle 5">
            <a:extLst>
              <a:ext uri="{FF2B5EF4-FFF2-40B4-BE49-F238E27FC236}">
                <a16:creationId xmlns:a16="http://schemas.microsoft.com/office/drawing/2014/main" id="{04D9948C-6BF3-4424-98F5-B500F2BB2506}"/>
              </a:ext>
            </a:extLst>
          </p:cNvPr>
          <p:cNvSpPr/>
          <p:nvPr/>
        </p:nvSpPr>
        <p:spPr>
          <a:xfrm>
            <a:off x="3217154" y="1593957"/>
            <a:ext cx="8109285" cy="4334520"/>
          </a:xfrm>
          <a:prstGeom prst="rect">
            <a:avLst/>
          </a:prstGeom>
        </p:spPr>
        <p:txBody>
          <a:bodyPr wrap="square">
            <a:spAutoFit/>
          </a:bodyPr>
          <a:lstStyle/>
          <a:p>
            <a:pPr>
              <a:lnSpc>
                <a:spcPct val="110000"/>
              </a:lnSpc>
            </a:pPr>
            <a:r>
              <a:rPr lang="en-US" sz="2400" b="1" dirty="0">
                <a:solidFill>
                  <a:schemeClr val="bg2"/>
                </a:solidFill>
              </a:rPr>
              <a:t>Business</a:t>
            </a:r>
          </a:p>
          <a:p>
            <a:pPr>
              <a:lnSpc>
                <a:spcPct val="110000"/>
              </a:lnSpc>
            </a:pPr>
            <a:r>
              <a:rPr lang="en-US" dirty="0">
                <a:solidFill>
                  <a:schemeClr val="bg2"/>
                </a:solidFill>
              </a:rPr>
              <a:t>VP Operations (line of business), Chief Operating Officer, Chief Data Officer, VP Data Research, Global Process Owner, Director of Process Management, Director/VP of Shared Services, Director of Operational Excellence</a:t>
            </a:r>
          </a:p>
          <a:p>
            <a:pPr>
              <a:lnSpc>
                <a:spcPct val="110000"/>
              </a:lnSpc>
            </a:pPr>
            <a:br>
              <a:rPr lang="en-US" dirty="0">
                <a:solidFill>
                  <a:schemeClr val="bg2"/>
                </a:solidFill>
              </a:rPr>
            </a:br>
            <a:endParaRPr lang="en-US" dirty="0">
              <a:solidFill>
                <a:schemeClr val="bg2"/>
              </a:solidFill>
            </a:endParaRPr>
          </a:p>
          <a:p>
            <a:pPr>
              <a:lnSpc>
                <a:spcPct val="110000"/>
              </a:lnSpc>
            </a:pPr>
            <a:r>
              <a:rPr lang="en-US" sz="2400" b="1" dirty="0">
                <a:solidFill>
                  <a:schemeClr val="bg2"/>
                </a:solidFill>
              </a:rPr>
              <a:t>Technical</a:t>
            </a:r>
            <a:r>
              <a:rPr lang="en-US" dirty="0">
                <a:solidFill>
                  <a:schemeClr val="bg2"/>
                </a:solidFill>
              </a:rPr>
              <a:t> </a:t>
            </a:r>
          </a:p>
          <a:p>
            <a:pPr>
              <a:lnSpc>
                <a:spcPct val="110000"/>
              </a:lnSpc>
            </a:pPr>
            <a:r>
              <a:rPr lang="en-US" dirty="0">
                <a:solidFill>
                  <a:schemeClr val="bg2"/>
                </a:solidFill>
              </a:rPr>
              <a:t>VP/Director of IT, VP/Director of RPA Services</a:t>
            </a:r>
          </a:p>
          <a:p>
            <a:pPr>
              <a:lnSpc>
                <a:spcPct val="110000"/>
              </a:lnSpc>
            </a:pPr>
            <a:endParaRPr lang="en-US" dirty="0">
              <a:solidFill>
                <a:schemeClr val="bg2"/>
              </a:solidFill>
            </a:endParaRPr>
          </a:p>
          <a:p>
            <a:pPr>
              <a:lnSpc>
                <a:spcPct val="110000"/>
              </a:lnSpc>
            </a:pPr>
            <a:endParaRPr lang="en-US" dirty="0">
              <a:solidFill>
                <a:schemeClr val="bg2"/>
              </a:solidFill>
            </a:endParaRPr>
          </a:p>
          <a:p>
            <a:pPr>
              <a:lnSpc>
                <a:spcPct val="110000"/>
              </a:lnSpc>
            </a:pPr>
            <a:r>
              <a:rPr lang="en-US" sz="2400" b="1" dirty="0">
                <a:solidFill>
                  <a:schemeClr val="bg2"/>
                </a:solidFill>
              </a:rPr>
              <a:t>Influencer</a:t>
            </a:r>
            <a:r>
              <a:rPr lang="en-US" dirty="0">
                <a:solidFill>
                  <a:schemeClr val="bg2"/>
                </a:solidFill>
              </a:rPr>
              <a:t> </a:t>
            </a:r>
          </a:p>
          <a:p>
            <a:pPr>
              <a:lnSpc>
                <a:spcPct val="110000"/>
              </a:lnSpc>
            </a:pPr>
            <a:r>
              <a:rPr lang="en-US" dirty="0">
                <a:solidFill>
                  <a:schemeClr val="bg2"/>
                </a:solidFill>
              </a:rPr>
              <a:t>CIO, Compliance Officer, Data Research Analyst, Operations Manager</a:t>
            </a:r>
          </a:p>
          <a:p>
            <a:pPr>
              <a:lnSpc>
                <a:spcPct val="110000"/>
              </a:lnSpc>
            </a:pPr>
            <a:endParaRPr lang="en-US" dirty="0">
              <a:solidFill>
                <a:schemeClr val="bg2"/>
              </a:solidFill>
            </a:endParaRPr>
          </a:p>
        </p:txBody>
      </p:sp>
    </p:spTree>
    <p:extLst>
      <p:ext uri="{BB962C8B-B14F-4D97-AF65-F5344CB8AC3E}">
        <p14:creationId xmlns:p14="http://schemas.microsoft.com/office/powerpoint/2010/main" val="2612599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0200207 Kofax PPT TEMPLATE WLT 1.4_widescreen">
  <a:themeElements>
    <a:clrScheme name="KOFAX">
      <a:dk1>
        <a:srgbClr val="262626"/>
      </a:dk1>
      <a:lt1>
        <a:sysClr val="window" lastClr="FFFFFF"/>
      </a:lt1>
      <a:dk2>
        <a:srgbClr val="00558C"/>
      </a:dk2>
      <a:lt2>
        <a:srgbClr val="FFFFFF"/>
      </a:lt2>
      <a:accent1>
        <a:srgbClr val="00558C"/>
      </a:accent1>
      <a:accent2>
        <a:srgbClr val="5B9BD5"/>
      </a:accent2>
      <a:accent3>
        <a:srgbClr val="A5A5A5"/>
      </a:accent3>
      <a:accent4>
        <a:srgbClr val="FFC600"/>
      </a:accent4>
      <a:accent5>
        <a:srgbClr val="53565A"/>
      </a:accent5>
      <a:accent6>
        <a:srgbClr val="003960"/>
      </a:accent6>
      <a:hlink>
        <a:srgbClr val="5B9BD5"/>
      </a:hlink>
      <a:folHlink>
        <a:srgbClr val="5B9BD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ofax PPT TEMPLATE WLT 1.4_widescreen.pptx" id="{AFB8625D-895A-44FA-82A8-C941944B57B9}" vid="{BDAFF261-4CC1-4CFE-B971-D240714FAF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20200207 Kofax PPT TEMPLATE WLT 1.4_widescreen</Template>
  <TotalTime>0</TotalTime>
  <Words>721</Words>
  <Application>Microsoft Office PowerPoint</Application>
  <PresentationFormat>Widescreen</PresentationFormat>
  <Paragraphs>98</Paragraphs>
  <Slides>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Noto Sans Symbols</vt:lpstr>
      <vt:lpstr>TT Norms</vt:lpstr>
      <vt:lpstr>20200207 Kofax PPT TEMPLATE WLT 1.4_widescreen</vt:lpstr>
      <vt:lpstr>Understand the Customer</vt:lpstr>
      <vt:lpstr>Customer Engagement</vt:lpstr>
      <vt:lpstr>Customer Qualification </vt:lpstr>
      <vt:lpstr>A hi-tech company</vt:lpstr>
      <vt:lpstr>Not-for-Profit Health Insurance Provider  </vt:lpstr>
      <vt:lpstr>Petroleum Industry </vt:lpstr>
      <vt:lpstr>DMV – Customer Qualification </vt:lpstr>
      <vt:lpstr>Meet the buyers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2016-03-22T23:23:19Z</dcterms:created>
  <dcterms:modified xsi:type="dcterms:W3CDTF">2022-11-23T10:14:27Z</dcterms:modified>
</cp:coreProperties>
</file>