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11/05/2016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11/05/2016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11/05/2016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</a:t>
            </a:r>
            <a:r>
              <a:rPr lang="pt-BR" dirty="0" smtClean="0">
                <a:latin typeface="Consolas"/>
              </a:rPr>
              <a:t>7 </a:t>
            </a:r>
            <a:r>
              <a:rPr lang="pt-BR" dirty="0" smtClean="0">
                <a:latin typeface="Consolas"/>
              </a:rPr>
              <a:t>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ROM-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Tx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-</a:t>
            </a:r>
            <a:r>
              <a:rPr lang="pt-BR" dirty="0" err="1" smtClean="0">
                <a:solidFill>
                  <a:schemeClr val="tx1"/>
                </a:solidFill>
                <a:latin typeface="Corbel"/>
              </a:rPr>
              <a:t>Rx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-RAM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Síntese e programação de FPGA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Tarefa – </a:t>
            </a:r>
            <a:r>
              <a:rPr lang="pt-BR" dirty="0" smtClean="0"/>
              <a:t>ROM-</a:t>
            </a:r>
            <a:r>
              <a:rPr lang="pt-BR" dirty="0" err="1" smtClean="0"/>
              <a:t>Tx</a:t>
            </a:r>
            <a:r>
              <a:rPr lang="pt-BR" dirty="0" smtClean="0"/>
              <a:t>-</a:t>
            </a:r>
            <a:r>
              <a:rPr lang="pt-BR" dirty="0" err="1" smtClean="0"/>
              <a:t>Rx</a:t>
            </a:r>
            <a:r>
              <a:rPr lang="pt-BR" dirty="0" smtClean="0"/>
              <a:t>-RAM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Síntese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1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573"/>
          <a:stretch/>
        </p:blipFill>
        <p:spPr>
          <a:xfrm>
            <a:off x="2710036" y="657218"/>
            <a:ext cx="5507370" cy="6227549"/>
          </a:xfrm>
          <a:prstGeom prst="rect">
            <a:avLst/>
          </a:prstGeom>
        </p:spPr>
      </p:pic>
      <p:sp>
        <p:nvSpPr>
          <p:cNvPr id="3" name="Título 2"/>
          <p:cNvSpPr txBox="1">
            <a:spLocks/>
          </p:cNvSpPr>
          <p:nvPr/>
        </p:nvSpPr>
        <p:spPr>
          <a:xfrm>
            <a:off x="1341884" y="139669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Arquivo .</a:t>
            </a:r>
            <a:r>
              <a:rPr lang="pt-BR" dirty="0" err="1" smtClean="0">
                <a:solidFill>
                  <a:schemeClr val="bg1"/>
                </a:solidFill>
              </a:rPr>
              <a:t>ucf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980728"/>
            <a:ext cx="5400600" cy="5534776"/>
          </a:xfrm>
          <a:prstGeom prst="rect">
            <a:avLst/>
          </a:prstGeom>
        </p:spPr>
      </p:pic>
      <p:sp>
        <p:nvSpPr>
          <p:cNvPr id="3" name="Título 2"/>
          <p:cNvSpPr txBox="1">
            <a:spLocks/>
          </p:cNvSpPr>
          <p:nvPr/>
        </p:nvSpPr>
        <p:spPr>
          <a:xfrm>
            <a:off x="1341884" y="139669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Escolhendo o arquivo a ser implementado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1341884" y="139669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I</a:t>
            </a:r>
            <a:r>
              <a:rPr lang="pt-BR" dirty="0" smtClean="0">
                <a:solidFill>
                  <a:schemeClr val="bg1"/>
                </a:solidFill>
              </a:rPr>
              <a:t>mplementando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14" y="1124744"/>
            <a:ext cx="512654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35</Words>
  <Application>Microsoft Office PowerPoint</Application>
  <PresentationFormat>Personalizar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Consolas</vt:lpstr>
      <vt:lpstr>Corbel</vt:lpstr>
      <vt:lpstr>Wingdings</vt:lpstr>
      <vt:lpstr>Chalkboard_16x9_TP102804845</vt:lpstr>
      <vt:lpstr>Curso Complementar de VHDL - Aula 7 -</vt:lpstr>
      <vt:lpstr>Conteúdo</vt:lpstr>
      <vt:lpstr>Tarefa – ROM-Tx-Rx-RAM</vt:lpstr>
      <vt:lpstr>Síntese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2016-05-11T20:52:44Z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