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9"/>
  </p:notesMasterIdLst>
  <p:handoutMasterIdLst>
    <p:handoutMasterId r:id="rId10"/>
  </p:handoutMasterIdLst>
  <p:sldIdLst>
    <p:sldId id="256" r:id="rId3"/>
    <p:sldId id="257" r:id="rId4"/>
    <p:sldId id="259" r:id="rId5"/>
    <p:sldId id="260" r:id="rId6"/>
    <p:sldId id="261" r:id="rId7"/>
    <p:sldId id="262" r:id="rId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200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2880">
          <p15:clr>
            <a:srgbClr val="A4A3A4"/>
          </p15:clr>
        </p15:guide>
        <p15:guide id="5" orient="horz" pos="3216">
          <p15:clr>
            <a:srgbClr val="A4A3A4"/>
          </p15:clr>
        </p15:guide>
        <p15:guide id="6" orient="horz" pos="816">
          <p15:clr>
            <a:srgbClr val="A4A3A4"/>
          </p15:clr>
        </p15:guide>
        <p15:guide id="7" orient="horz" pos="175">
          <p15:clr>
            <a:srgbClr val="A4A3A4"/>
          </p15:clr>
        </p15:guide>
        <p15:guide id="8" pos="3839">
          <p15:clr>
            <a:srgbClr val="A4A3A4"/>
          </p15:clr>
        </p15:guide>
        <p15:guide id="9" pos="959">
          <p15:clr>
            <a:srgbClr val="A4A3A4"/>
          </p15:clr>
        </p15:guide>
        <p15:guide id="10" pos="6719">
          <p15:clr>
            <a:srgbClr val="A4A3A4"/>
          </p15:clr>
        </p15:guide>
        <p15:guide id="11" pos="6143">
          <p15:clr>
            <a:srgbClr val="A4A3A4"/>
          </p15:clr>
        </p15:guide>
        <p15:guide id="12" pos="28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1945" autoAdjust="0"/>
  </p:normalViewPr>
  <p:slideViewPr>
    <p:cSldViewPr>
      <p:cViewPr varScale="1">
        <p:scale>
          <a:sx n="107" d="100"/>
          <a:sy n="107" d="100"/>
        </p:scale>
        <p:origin x="750" y="102"/>
      </p:cViewPr>
      <p:guideLst>
        <p:guide orient="horz" pos="2160"/>
        <p:guide orient="horz" pos="1200"/>
        <p:guide orient="horz" pos="3888"/>
        <p:guide orient="horz" pos="2880"/>
        <p:guide orient="horz" pos="3216"/>
        <p:guide orient="horz" pos="816"/>
        <p:guide orient="horz" pos="175"/>
        <p:guide pos="3839"/>
        <p:guide pos="959"/>
        <p:guide pos="6719"/>
        <p:guide pos="6143"/>
        <p:guide pos="283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0" d="100"/>
          <a:sy n="70" d="100"/>
        </p:scale>
        <p:origin x="2388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pt-BR"/>
              <a:pPr/>
              <a:t>18/05/2016</a:t>
            </a:fld>
            <a:endParaRPr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p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pt-BR"/>
              <a:pPr/>
              <a:t>18/05/2016</a:t>
            </a:fld>
            <a:endParaRPr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Clique para editar o texto mestre</a:t>
            </a:r>
          </a:p>
          <a:p>
            <a:pPr lvl="1"/>
            <a:r>
              <a:rPr/>
              <a:t>Segundo nível</a:t>
            </a:r>
          </a:p>
          <a:p>
            <a:pPr lvl="2"/>
            <a:r>
              <a:rPr/>
              <a:t>Terceiro nível</a:t>
            </a:r>
          </a:p>
          <a:p>
            <a:pPr lvl="3"/>
            <a:r>
              <a:rPr/>
              <a:t>Quarto nível</a:t>
            </a:r>
          </a:p>
          <a:p>
            <a:pPr lvl="4"/>
            <a:r>
              <a:rPr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p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2413" y="620688"/>
            <a:ext cx="9144000" cy="2160000"/>
          </a:xfrm>
        </p:spPr>
        <p:txBody>
          <a:bodyPr>
            <a:noAutofit/>
          </a:bodyPr>
          <a:lstStyle>
            <a:lvl1pPr algn="ctr">
              <a:defRPr sz="4800"/>
            </a:lvl1pPr>
          </a:lstStyle>
          <a:p>
            <a:r>
              <a:rPr lang="pt-BR" noProof="0" dirty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2413" y="3312000"/>
            <a:ext cx="9143999" cy="288000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noProof="0" dirty="0"/>
              <a:t>Clique para editar o estilo do subtítulo mestre</a:t>
            </a:r>
          </a:p>
        </p:txBody>
      </p:sp>
      <p:grpSp>
        <p:nvGrpSpPr>
          <p:cNvPr id="256" name="line"/>
          <p:cNvGrpSpPr/>
          <p:nvPr/>
        </p:nvGrpSpPr>
        <p:grpSpPr bwMode="invGray">
          <a:xfrm>
            <a:off x="1701924" y="30240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orma livre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58" name="Forma livre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59" name="Forma livre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60" name="Forma livre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61" name="Forma livre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62" name="Forma livre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63" name="Forma livre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64" name="Forma livre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65" name="Forma livre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66" name="Forma livre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67" name="Forma livre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68" name="Forma livre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69" name="Forma livre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70" name="Forma livre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71" name="Forma livre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72" name="Forma livre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73" name="Forma livre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74" name="Forma livre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75" name="Forma livre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76" name="Forma livre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77" name="Forma livre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78" name="Forma livre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79" name="Forma livre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80" name="Forma livre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81" name="Forma livre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82" name="Forma livre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83" name="Forma livre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84" name="Forma livre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85" name="Forma livre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86" name="Forma livre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87" name="Forma livre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88" name="Forma livre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89" name="Forma livre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90" name="Forma livre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91" name="Forma livre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92" name="Forma livre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93" name="Forma livre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94" name="Forma livre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95" name="Forma livre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96" name="Forma livre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97" name="Forma livre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98" name="Forma livre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99" name="Forma livre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00" name="Forma livre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01" name="Forma livre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02" name="Forma livre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03" name="Forma livre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04" name="Forma livre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05" name="Forma livre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06" name="Forma livre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07" name="Forma livre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08" name="Forma livre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09" name="Forma livre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10" name="Forma livre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11" name="Forma livre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12" name="Forma livre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13" name="Forma livre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14" name="Forma livre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15" name="Forma livre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16" name="Forma livre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17" name="Forma livre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18" name="Forma livre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19" name="Forma livre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20" name="Forma livre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21" name="Forma livre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22" name="Forma livre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23" name="Forma livre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24" name="Forma livre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25" name="Forma livre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26" name="Forma livre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27" name="Forma livre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28" name="Forma livre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29" name="Forma livre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30" name="Forma livre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31" name="Forma livre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32" name="Forma livre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33" name="Forma livre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34" name="Forma livre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35" name="Forma livre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36" name="Forma livre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37" name="Forma livre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38" name="Forma livre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39" name="Forma livre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40" name="Forma livre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41" name="Forma livre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42" name="Forma livre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43" name="Forma livre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44" name="Forma livre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45" name="Forma livre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46" name="Forma livre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47" name="Forma livre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48" name="Forma livre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49" name="Forma livre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50" name="Forma livre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51" name="Forma livre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52" name="Forma livre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53" name="Forma livre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54" name="Forma livre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55" name="Forma livre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56" name="Forma livre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57" name="Forma livre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58" name="Forma livre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59" name="Forma livre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60" name="Forma livre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61" name="Forma livre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62" name="Forma livre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63" name="Forma livre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64" name="Forma livre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65" name="Forma livre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66" name="Forma livre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67" name="Forma livre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68" name="Forma livre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69" name="Forma livre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70" name="Forma livre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71" name="Forma livre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72" name="Forma livre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73" name="Forma livre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74" name="Forma livre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75" name="Forma livre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76" name="Forma livre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77" name="Forma livre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78" name="Forma livre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79" name="Forma livre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pt-BR" noProof="0" smtClean="0"/>
              <a:pPr/>
              <a:t>18/05/2016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t-BR" noProof="0" smtClean="0"/>
              <a:pPr/>
              <a:t>‹nº›</a:t>
            </a:fld>
            <a:endParaRPr lang="pt-BR" noProof="0" dirty="0"/>
          </a:p>
        </p:txBody>
      </p:sp>
      <p:sp>
        <p:nvSpPr>
          <p:cNvPr id="131" name="Título 1"/>
          <p:cNvSpPr>
            <a:spLocks noGrp="1"/>
          </p:cNvSpPr>
          <p:nvPr>
            <p:ph type="ctrTitle"/>
          </p:nvPr>
        </p:nvSpPr>
        <p:spPr>
          <a:xfrm>
            <a:off x="1522413" y="620688"/>
            <a:ext cx="9144000" cy="2160000"/>
          </a:xfr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lang="pt-BR" noProof="0" dirty="0"/>
              <a:t>Clique para editar o título mestre</a:t>
            </a:r>
          </a:p>
        </p:txBody>
      </p:sp>
      <p:sp>
        <p:nvSpPr>
          <p:cNvPr id="132" name="Subtítulo 2"/>
          <p:cNvSpPr>
            <a:spLocks noGrp="1"/>
          </p:cNvSpPr>
          <p:nvPr>
            <p:ph type="subTitle" idx="1"/>
          </p:nvPr>
        </p:nvSpPr>
        <p:spPr>
          <a:xfrm>
            <a:off x="1522413" y="3312000"/>
            <a:ext cx="9143999" cy="288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noProof="0" dirty="0"/>
              <a:t>Clique para editar o estilo do subtítulo mestre</a:t>
            </a:r>
          </a:p>
        </p:txBody>
      </p:sp>
      <p:grpSp>
        <p:nvGrpSpPr>
          <p:cNvPr id="133" name="line"/>
          <p:cNvGrpSpPr/>
          <p:nvPr userDrawn="1"/>
        </p:nvGrpSpPr>
        <p:grpSpPr bwMode="invGray">
          <a:xfrm>
            <a:off x="1701924" y="30240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134" name="Forma livre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35" name="Forma livre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36" name="Forma livre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37" name="Forma livre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38" name="Forma livre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39" name="Forma livre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40" name="Forma livre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41" name="Forma livre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42" name="Forma livre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43" name="Forma livre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44" name="Forma livre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45" name="Forma livre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46" name="Forma livre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47" name="Forma livre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48" name="Forma livre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49" name="Forma livre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50" name="Forma livre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51" name="Forma livre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52" name="Forma livre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53" name="Forma livre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54" name="Forma livre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55" name="Forma livre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56" name="Forma livre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57" name="Forma livre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58" name="Forma livre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59" name="Forma livre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60" name="Forma livre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61" name="Forma livre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62" name="Forma livre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63" name="Forma livre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64" name="Forma livre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65" name="Forma livre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66" name="Forma livre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67" name="Forma livre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68" name="Forma livre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69" name="Forma livre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70" name="Forma livre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71" name="Forma livre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72" name="Forma livre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73" name="Forma livre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74" name="Forma livre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75" name="Forma livre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76" name="Forma livre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77" name="Forma livre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78" name="Forma livre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79" name="Forma livre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80" name="Forma livre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81" name="Forma livre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82" name="Forma livre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83" name="Forma livre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84" name="Forma livre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85" name="Forma livre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86" name="Forma livre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87" name="Forma livre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88" name="Forma livre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89" name="Forma livre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90" name="Forma livre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91" name="Forma livre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92" name="Forma livre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93" name="Forma livre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94" name="Forma livre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95" name="Forma livre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96" name="Forma livre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97" name="Forma livre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98" name="Forma livre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99" name="Forma livre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00" name="Forma livre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01" name="Forma livre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02" name="Forma livre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03" name="Forma livre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04" name="Forma livre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05" name="Forma livre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06" name="Forma livre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07" name="Forma livre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08" name="Forma livre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09" name="Forma livre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10" name="Forma livre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11" name="Forma livre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12" name="Forma livre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13" name="Forma livre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14" name="Forma livre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15" name="Forma livre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16" name="Forma livre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17" name="Forma livre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18" name="Forma livre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19" name="Forma livre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20" name="Forma livre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21" name="Forma livre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22" name="Forma livre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23" name="Forma livre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24" name="Forma livre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25" name="Forma livre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26" name="Forma livre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27" name="Forma livre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28" name="Forma livre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29" name="Forma livre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30" name="Forma livre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31" name="Forma livre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32" name="Forma livre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33" name="Forma livre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34" name="Forma livre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35" name="Forma livre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36" name="Forma livre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37" name="Forma livre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38" name="Forma livre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39" name="Forma livre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40" name="Forma livre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41" name="Forma livre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42" name="Forma livre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43" name="Forma livre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44" name="Forma livre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45" name="Forma livre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46" name="Forma livre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47" name="Forma livre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48" name="Forma livre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49" name="Forma livre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50" name="Forma livre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51" name="Forma livre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52" name="Forma livre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53" name="Forma livre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54" name="Forma livre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79" name="Forma livre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80" name="Forma livre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line"/>
          <p:cNvGrpSpPr/>
          <p:nvPr/>
        </p:nvGrpSpPr>
        <p:grpSpPr bwMode="invGray">
          <a:xfrm>
            <a:off x="1512000" y="972000"/>
            <a:ext cx="10569575" cy="236485"/>
            <a:chOff x="1522413" y="1340768"/>
            <a:chExt cx="10569575" cy="236485"/>
          </a:xfrm>
        </p:grpSpPr>
        <p:sp>
          <p:nvSpPr>
            <p:cNvPr id="168" name="Forma liv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69" name="Forma liv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0" name="Forma liv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1" name="Forma liv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2" name="Forma liv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3" name="Forma liv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4" name="Forma liv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5" name="Forma liv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6" name="Forma liv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7" name="Forma liv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8" name="Forma liv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9" name="Forma liv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0" name="Forma liv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1" name="Forma liv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2" name="Forma liv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3" name="Forma liv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4" name="Forma liv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5" name="Forma liv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6" name="Forma liv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7" name="Forma liv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8" name="Forma liv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9" name="Forma liv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0" name="Forma liv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1" name="Forma liv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2" name="Forma liv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3" name="Forma liv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4" name="Forma liv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5" name="Forma liv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6" name="Forma liv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7" name="Forma liv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8" name="Forma liv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9" name="Forma liv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0" name="Forma liv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1" name="Forma liv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2" name="Forma liv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3" name="Forma liv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4" name="Forma liv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5" name="Forma liv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6" name="Forma liv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7" name="Forma liv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8" name="Forma liv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9" name="Forma liv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0" name="Forma liv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1" name="Forma liv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2" name="Forma liv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3" name="Forma liv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4" name="Forma liv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5" name="Forma liv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6" name="Forma liv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7" name="Forma liv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8" name="Forma livre 62"/>
            <p:cNvSpPr>
              <a:spLocks noEditPoints="1"/>
            </p:cNvSpPr>
            <p:nvPr/>
          </p:nvSpPr>
          <p:spPr bwMode="invGray">
            <a:xfrm>
              <a:off x="1562100" y="1340768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9" name="Forma liv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0" name="Forma liv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1" name="Forma liv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2" name="Forma liv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3" name="Forma liv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4" name="Forma liv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5" name="Forma liv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6" name="Forma liv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7" name="Forma liv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8" name="Forma liv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9" name="Forma liv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0" name="Forma liv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1" name="Forma liv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2" name="Forma liv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3" name="Forma liv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4" name="Forma liv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5" name="Forma liv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6" name="Forma liv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7" name="Forma liv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8" name="Forma liv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9" name="Forma liv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40" name="Forma liv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41" name="Forma liv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12000" y="108000"/>
            <a:ext cx="9143998" cy="720000"/>
          </a:xfrm>
        </p:spPr>
        <p:txBody>
          <a:bodyPr/>
          <a:lstStyle/>
          <a:p>
            <a:r>
              <a:rPr lang="pt-BR" noProof="0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512000" y="1152000"/>
            <a:ext cx="9144000" cy="5040000"/>
          </a:xfrm>
        </p:spPr>
        <p:txBody>
          <a:bodyPr/>
          <a:lstStyle>
            <a:lvl1pPr algn="just">
              <a:lnSpc>
                <a:spcPct val="100000"/>
              </a:lnSpc>
              <a:defRPr/>
            </a:lvl1pPr>
            <a:lvl2pPr marL="548640" algn="just">
              <a:lnSpc>
                <a:spcPct val="100000"/>
              </a:lnSpc>
              <a:defRPr/>
            </a:lvl2pPr>
            <a:lvl3pPr marL="777240" algn="just">
              <a:lnSpc>
                <a:spcPct val="100000"/>
              </a:lnSpc>
              <a:defRPr/>
            </a:lvl3pPr>
            <a:lvl4pPr marL="1005840" algn="just">
              <a:lnSpc>
                <a:spcPct val="100000"/>
              </a:lnSpc>
              <a:defRPr/>
            </a:lvl4pPr>
            <a:lvl5pPr marL="1234440" algn="just">
              <a:lnSpc>
                <a:spcPct val="100000"/>
              </a:lnSpc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pt-BR" noProof="0" smtClean="0"/>
              <a:pPr/>
              <a:t>18/05/2016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512000" y="1152000"/>
            <a:ext cx="4419599" cy="5040000"/>
          </a:xfrm>
        </p:spPr>
        <p:txBody>
          <a:bodyPr>
            <a:normAutofit/>
          </a:bodyPr>
          <a:lstStyle>
            <a:lvl1pPr algn="just">
              <a:defRPr sz="2400"/>
            </a:lvl1pPr>
            <a:lvl2pPr algn="just">
              <a:defRPr sz="2000"/>
            </a:lvl2pPr>
            <a:lvl3pPr algn="just">
              <a:defRPr sz="1800"/>
            </a:lvl3pPr>
            <a:lvl4pPr algn="just">
              <a:defRPr sz="1600"/>
            </a:lvl4pPr>
            <a:lvl5pPr algn="just"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28000" y="1152000"/>
            <a:ext cx="4419598" cy="5040000"/>
          </a:xfrm>
        </p:spPr>
        <p:txBody>
          <a:bodyPr>
            <a:normAutofit/>
          </a:bodyPr>
          <a:lstStyle>
            <a:lvl1pPr algn="just">
              <a:defRPr sz="2400"/>
            </a:lvl1pPr>
            <a:lvl2pPr algn="just">
              <a:defRPr sz="2000"/>
            </a:lvl2pPr>
            <a:lvl3pPr algn="just">
              <a:defRPr sz="1800"/>
            </a:lvl3pPr>
            <a:lvl4pPr algn="just">
              <a:defRPr sz="1600"/>
            </a:lvl4pPr>
            <a:lvl5pPr algn="just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pt-BR" noProof="0" smtClean="0"/>
              <a:pPr/>
              <a:t>18/05/2016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t-BR" noProof="0" smtClean="0"/>
              <a:pPr/>
              <a:t>‹nº›</a:t>
            </a:fld>
            <a:endParaRPr lang="pt-BR" noProof="0" dirty="0"/>
          </a:p>
        </p:txBody>
      </p:sp>
      <p:grpSp>
        <p:nvGrpSpPr>
          <p:cNvPr id="83" name="line"/>
          <p:cNvGrpSpPr/>
          <p:nvPr userDrawn="1"/>
        </p:nvGrpSpPr>
        <p:grpSpPr bwMode="invGray">
          <a:xfrm>
            <a:off x="1512000" y="972000"/>
            <a:ext cx="10569575" cy="236485"/>
            <a:chOff x="1522413" y="1340768"/>
            <a:chExt cx="10569575" cy="236485"/>
          </a:xfrm>
        </p:grpSpPr>
        <p:sp>
          <p:nvSpPr>
            <p:cNvPr id="84" name="Forma liv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85" name="Forma liv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86" name="Forma liv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87" name="Forma liv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88" name="Forma liv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89" name="Forma liv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0" name="Forma liv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1" name="Forma liv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2" name="Forma liv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3" name="Forma liv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4" name="Forma liv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5" name="Forma liv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6" name="Forma liv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7" name="Forma liv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8" name="Forma liv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9" name="Forma liv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0" name="Forma liv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1" name="Forma liv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2" name="Forma liv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3" name="Forma liv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4" name="Forma liv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5" name="Forma liv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6" name="Forma liv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7" name="Forma liv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8" name="Forma liv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9" name="Forma liv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0" name="Forma liv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1" name="Forma liv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2" name="Forma liv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3" name="Forma liv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4" name="Forma liv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5" name="Forma liv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6" name="Forma liv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7" name="Forma liv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8" name="Forma liv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9" name="Forma liv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0" name="Forma liv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1" name="Forma liv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2" name="Forma liv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3" name="Forma liv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4" name="Forma liv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5" name="Forma liv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6" name="Forma liv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7" name="Forma liv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8" name="Forma liv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9" name="Forma liv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0" name="Forma liv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1" name="Forma liv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2" name="Forma liv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3" name="Forma liv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4" name="Forma livre 62"/>
            <p:cNvSpPr>
              <a:spLocks noEditPoints="1"/>
            </p:cNvSpPr>
            <p:nvPr/>
          </p:nvSpPr>
          <p:spPr bwMode="invGray">
            <a:xfrm>
              <a:off x="1562100" y="1340768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5" name="Forma liv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6" name="Forma liv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7" name="Forma liv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8" name="Forma liv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9" name="Forma liv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0" name="Forma liv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1" name="Forma liv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2" name="Forma liv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3" name="Forma liv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4" name="Forma liv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5" name="Forma liv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6" name="Forma liv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7" name="Forma liv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8" name="Forma liv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9" name="Forma liv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50" name="Forma liv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51" name="Forma liv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52" name="Forma liv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53" name="Forma liv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54" name="Forma liv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55" name="Forma liv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56" name="Forma liv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57" name="Forma liv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</p:grpSp>
      <p:sp>
        <p:nvSpPr>
          <p:cNvPr id="233" name="Título 1"/>
          <p:cNvSpPr>
            <a:spLocks noGrp="1"/>
          </p:cNvSpPr>
          <p:nvPr>
            <p:ph type="title"/>
          </p:nvPr>
        </p:nvSpPr>
        <p:spPr>
          <a:xfrm>
            <a:off x="1512000" y="108000"/>
            <a:ext cx="9143998" cy="720000"/>
          </a:xfrm>
        </p:spPr>
        <p:txBody>
          <a:bodyPr/>
          <a:lstStyle/>
          <a:p>
            <a:r>
              <a:rPr lang="pt-BR" noProof="0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12000" y="1152000"/>
            <a:ext cx="4416552" cy="720000"/>
          </a:xfrm>
        </p:spPr>
        <p:txBody>
          <a:bodyPr anchor="ctr">
            <a:noAutofit/>
          </a:bodyPr>
          <a:lstStyle>
            <a:lvl1pPr marL="0" indent="0" algn="just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noProof="0" dirty="0"/>
              <a:t>Clique para editar o texto mestre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249860" y="1152000"/>
            <a:ext cx="4416552" cy="720000"/>
          </a:xfrm>
        </p:spPr>
        <p:txBody>
          <a:bodyPr anchor="ctr">
            <a:noAutofit/>
          </a:bodyPr>
          <a:lstStyle>
            <a:lvl1pPr marL="0" indent="0" algn="just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noProof="0" dirty="0"/>
              <a:t>Clique para editar o texto mestre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pt-BR" noProof="0" smtClean="0"/>
              <a:pPr/>
              <a:t>18/05/2016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t-BR" noProof="0" smtClean="0"/>
              <a:pPr/>
              <a:t>‹nº›</a:t>
            </a:fld>
            <a:endParaRPr lang="pt-BR" noProof="0" dirty="0"/>
          </a:p>
        </p:txBody>
      </p:sp>
      <p:grpSp>
        <p:nvGrpSpPr>
          <p:cNvPr id="85" name="line"/>
          <p:cNvGrpSpPr/>
          <p:nvPr userDrawn="1"/>
        </p:nvGrpSpPr>
        <p:grpSpPr bwMode="invGray">
          <a:xfrm>
            <a:off x="1512000" y="972000"/>
            <a:ext cx="10569575" cy="236485"/>
            <a:chOff x="1522413" y="1340768"/>
            <a:chExt cx="10569575" cy="236485"/>
          </a:xfrm>
        </p:grpSpPr>
        <p:sp>
          <p:nvSpPr>
            <p:cNvPr id="86" name="Forma liv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87" name="Forma liv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88" name="Forma liv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89" name="Forma liv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0" name="Forma liv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1" name="Forma liv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2" name="Forma liv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3" name="Forma liv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4" name="Forma liv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5" name="Forma liv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6" name="Forma liv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7" name="Forma liv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8" name="Forma liv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9" name="Forma liv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0" name="Forma liv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1" name="Forma liv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2" name="Forma liv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3" name="Forma liv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4" name="Forma liv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5" name="Forma liv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6" name="Forma liv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7" name="Forma liv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8" name="Forma liv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9" name="Forma liv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0" name="Forma liv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1" name="Forma liv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2" name="Forma liv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3" name="Forma liv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4" name="Forma liv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5" name="Forma liv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6" name="Forma liv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7" name="Forma liv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8" name="Forma liv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9" name="Forma liv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0" name="Forma liv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1" name="Forma liv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2" name="Forma liv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3" name="Forma liv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4" name="Forma liv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5" name="Forma liv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6" name="Forma liv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7" name="Forma liv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8" name="Forma liv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9" name="Forma liv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0" name="Forma liv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1" name="Forma liv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2" name="Forma liv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3" name="Forma liv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4" name="Forma liv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5" name="Forma liv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6" name="Forma livre 62"/>
            <p:cNvSpPr>
              <a:spLocks noEditPoints="1"/>
            </p:cNvSpPr>
            <p:nvPr/>
          </p:nvSpPr>
          <p:spPr bwMode="invGray">
            <a:xfrm>
              <a:off x="1562100" y="1340768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7" name="Forma liv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8" name="Forma liv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9" name="Forma liv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0" name="Forma liv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1" name="Forma liv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2" name="Forma liv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3" name="Forma liv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4" name="Forma liv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5" name="Forma liv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6" name="Forma liv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7" name="Forma liv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8" name="Forma liv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9" name="Forma liv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50" name="Forma liv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51" name="Forma liv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52" name="Forma liv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53" name="Forma liv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54" name="Forma liv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55" name="Forma liv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56" name="Forma liv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57" name="Forma liv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58" name="Forma liv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59" name="Forma liv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</p:grpSp>
      <p:sp>
        <p:nvSpPr>
          <p:cNvPr id="235" name="Título 1"/>
          <p:cNvSpPr>
            <a:spLocks noGrp="1"/>
          </p:cNvSpPr>
          <p:nvPr>
            <p:ph type="title"/>
          </p:nvPr>
        </p:nvSpPr>
        <p:spPr>
          <a:xfrm>
            <a:off x="1512000" y="108000"/>
            <a:ext cx="9143998" cy="720000"/>
          </a:xfrm>
        </p:spPr>
        <p:txBody>
          <a:bodyPr/>
          <a:lstStyle/>
          <a:p>
            <a:r>
              <a:rPr lang="pt-BR" noProof="0" dirty="0"/>
              <a:t>Clique para editar o título mestre</a:t>
            </a:r>
          </a:p>
        </p:txBody>
      </p:sp>
      <p:sp>
        <p:nvSpPr>
          <p:cNvPr id="236" name="Espaço Reservado para Conteúdo 2"/>
          <p:cNvSpPr>
            <a:spLocks noGrp="1"/>
          </p:cNvSpPr>
          <p:nvPr>
            <p:ph sz="half" idx="13"/>
          </p:nvPr>
        </p:nvSpPr>
        <p:spPr>
          <a:xfrm>
            <a:off x="1512000" y="1988840"/>
            <a:ext cx="4419599" cy="4212000"/>
          </a:xfrm>
        </p:spPr>
        <p:txBody>
          <a:bodyPr>
            <a:normAutofit/>
          </a:bodyPr>
          <a:lstStyle>
            <a:lvl1pPr algn="just">
              <a:defRPr sz="2400"/>
            </a:lvl1pPr>
            <a:lvl2pPr algn="just">
              <a:defRPr sz="2000"/>
            </a:lvl2pPr>
            <a:lvl3pPr algn="just">
              <a:defRPr sz="1800"/>
            </a:lvl3pPr>
            <a:lvl4pPr algn="just">
              <a:defRPr sz="1600"/>
            </a:lvl4pPr>
            <a:lvl5pPr algn="just"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  <p:sp>
        <p:nvSpPr>
          <p:cNvPr id="237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28000" y="1988840"/>
            <a:ext cx="4419598" cy="4212000"/>
          </a:xfrm>
        </p:spPr>
        <p:txBody>
          <a:bodyPr>
            <a:normAutofit/>
          </a:bodyPr>
          <a:lstStyle>
            <a:lvl1pPr algn="just">
              <a:defRPr sz="2400"/>
            </a:lvl1pPr>
            <a:lvl2pPr algn="just">
              <a:defRPr sz="2000"/>
            </a:lvl2pPr>
            <a:lvl3pPr algn="just">
              <a:defRPr sz="1800"/>
            </a:lvl3pPr>
            <a:lvl4pPr algn="just">
              <a:defRPr sz="1600"/>
            </a:lvl4pPr>
            <a:lvl5pPr algn="just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line"/>
          <p:cNvGrpSpPr/>
          <p:nvPr/>
        </p:nvGrpSpPr>
        <p:grpSpPr bwMode="invGray">
          <a:xfrm>
            <a:off x="1512000" y="972000"/>
            <a:ext cx="10569575" cy="236485"/>
            <a:chOff x="1522413" y="1340768"/>
            <a:chExt cx="10569575" cy="236485"/>
          </a:xfrm>
        </p:grpSpPr>
        <p:sp>
          <p:nvSpPr>
            <p:cNvPr id="168" name="Forma liv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69" name="Forma liv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0" name="Forma liv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1" name="Forma liv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2" name="Forma liv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3" name="Forma liv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4" name="Forma liv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5" name="Forma liv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6" name="Forma liv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7" name="Forma liv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8" name="Forma liv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9" name="Forma liv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0" name="Forma liv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1" name="Forma liv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2" name="Forma liv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3" name="Forma liv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4" name="Forma liv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5" name="Forma liv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6" name="Forma liv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7" name="Forma liv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8" name="Forma liv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9" name="Forma liv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0" name="Forma liv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1" name="Forma liv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2" name="Forma liv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3" name="Forma liv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4" name="Forma liv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5" name="Forma liv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6" name="Forma liv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7" name="Forma liv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8" name="Forma liv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9" name="Forma liv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0" name="Forma liv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1" name="Forma liv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2" name="Forma liv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3" name="Forma liv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4" name="Forma liv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5" name="Forma liv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6" name="Forma liv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7" name="Forma liv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8" name="Forma liv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9" name="Forma liv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0" name="Forma liv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1" name="Forma liv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2" name="Forma liv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3" name="Forma liv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4" name="Forma liv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5" name="Forma liv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6" name="Forma liv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7" name="Forma liv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8" name="Forma livre 62"/>
            <p:cNvSpPr>
              <a:spLocks noEditPoints="1"/>
            </p:cNvSpPr>
            <p:nvPr/>
          </p:nvSpPr>
          <p:spPr bwMode="invGray">
            <a:xfrm>
              <a:off x="1562100" y="1340768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9" name="Forma liv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0" name="Forma liv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1" name="Forma liv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2" name="Forma liv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3" name="Forma liv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4" name="Forma liv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5" name="Forma liv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6" name="Forma liv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7" name="Forma liv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8" name="Forma liv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9" name="Forma liv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0" name="Forma liv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1" name="Forma liv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2" name="Forma liv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3" name="Forma liv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4" name="Forma liv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5" name="Forma liv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6" name="Forma liv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7" name="Forma liv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8" name="Forma liv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9" name="Forma liv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40" name="Forma liv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41" name="Forma liv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12000" y="108000"/>
            <a:ext cx="9143998" cy="720000"/>
          </a:xfrm>
        </p:spPr>
        <p:txBody>
          <a:bodyPr/>
          <a:lstStyle/>
          <a:p>
            <a:r>
              <a:rPr lang="pt-BR" noProof="0" dirty="0"/>
              <a:t>Clique para editar o 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pt-BR" noProof="0" smtClean="0"/>
              <a:pPr/>
              <a:t>18/05/2016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91900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pt-BR" noProof="0" smtClean="0"/>
              <a:pPr/>
              <a:t>18/05/2016</a:t>
            </a:fld>
            <a:endParaRPr lang="pt-BR" noProof="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0726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512000" y="108000"/>
            <a:ext cx="9143998" cy="720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noProof="0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12000" y="1152000"/>
            <a:ext cx="9144000" cy="504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pt-BR" noProof="0" smtClean="0"/>
              <a:pPr/>
              <a:t>18/05/2016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  <p:sldLayoutId id="2147483664" r:id="rId4"/>
    <p:sldLayoutId id="2147483665" r:id="rId5"/>
    <p:sldLayoutId id="2147483668" r:id="rId6"/>
    <p:sldLayoutId id="2147483667" r:id="rId7"/>
    <p:sldLayoutId id="2147483669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00000"/>
        </a:lnSpc>
        <a:spcBef>
          <a:spcPts val="1800"/>
        </a:spcBef>
        <a:buSzPct val="80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10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100000"/>
        </a:lnSpc>
        <a:spcBef>
          <a:spcPts val="600"/>
        </a:spcBef>
        <a:buSzPct val="8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10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100000"/>
        </a:lnSpc>
        <a:spcBef>
          <a:spcPts val="600"/>
        </a:spcBef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BR" sz="4800" b="0" i="0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Curso Complementar de </a:t>
            </a:r>
            <a:r>
              <a:rPr lang="pt-BR" sz="4800" b="0" i="0" dirty="0" smtClean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VHDL</a:t>
            </a:r>
            <a:br>
              <a:rPr lang="pt-BR" sz="4800" b="0" i="0" dirty="0" smtClean="0">
                <a:solidFill>
                  <a:schemeClr val="tx1"/>
                </a:solidFill>
                <a:latin typeface="Consolas"/>
                <a:ea typeface="+mj-ea"/>
                <a:cs typeface="+mj-cs"/>
              </a:rPr>
            </a:br>
            <a:r>
              <a:rPr lang="pt-BR" sz="4800" b="0" i="0" dirty="0" smtClean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- </a:t>
            </a:r>
            <a:r>
              <a:rPr lang="pt-BR" dirty="0" smtClean="0">
                <a:latin typeface="Consolas"/>
              </a:rPr>
              <a:t>Aula 7 -</a:t>
            </a:r>
            <a:endParaRPr lang="pt-BR" sz="4800" b="0" i="0" dirty="0">
              <a:solidFill>
                <a:schemeClr val="tx1"/>
              </a:solidFill>
              <a:latin typeface="Consolas"/>
              <a:ea typeface="+mj-ea"/>
              <a:cs typeface="+mj-cs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pt-BR" sz="2800" b="0" i="0" dirty="0">
                <a:solidFill>
                  <a:schemeClr val="tx1">
                    <a:tint val="75000"/>
                  </a:schemeClr>
                </a:solidFill>
              </a:rPr>
              <a:t>Felipe </a:t>
            </a:r>
            <a:r>
              <a:rPr lang="pt-BR" sz="2800" b="0" i="0" dirty="0" smtClean="0">
                <a:solidFill>
                  <a:schemeClr val="tx1">
                    <a:tint val="75000"/>
                  </a:schemeClr>
                </a:solidFill>
              </a:rPr>
              <a:t>Calliari</a:t>
            </a:r>
            <a:endParaRPr lang="pt-BR" sz="2800" b="0" i="0" dirty="0">
              <a:solidFill>
                <a:schemeClr val="tx1">
                  <a:tint val="75000"/>
                </a:schemeClr>
              </a:solidFill>
            </a:endParaRPr>
          </a:p>
          <a:p>
            <a:pPr marL="0" indent="0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pt-BR" sz="2800" dirty="0"/>
              <a:t>Gustavo </a:t>
            </a:r>
            <a:r>
              <a:rPr lang="pt-BR" sz="2800" dirty="0" smtClean="0"/>
              <a:t>Amaral</a:t>
            </a:r>
          </a:p>
          <a:p>
            <a:pPr marL="0" indent="0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pt-BR" b="0" i="0" dirty="0" err="1" smtClean="0">
                <a:solidFill>
                  <a:schemeClr val="tx1">
                    <a:tint val="75000"/>
                  </a:schemeClr>
                </a:solidFill>
              </a:rPr>
              <a:t>Rudah</a:t>
            </a:r>
            <a:r>
              <a:rPr lang="pt-BR" b="0" i="0" dirty="0" smtClean="0">
                <a:solidFill>
                  <a:schemeClr val="tx1">
                    <a:tint val="75000"/>
                  </a:schemeClr>
                </a:solidFill>
              </a:rPr>
              <a:t> Guedes</a:t>
            </a:r>
            <a:endParaRPr lang="pt-BR" sz="2800" b="0" i="0"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Conteúdo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548640" indent="-274320" algn="l" defTabSz="9144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r>
              <a:rPr lang="pt-BR" dirty="0" smtClean="0">
                <a:solidFill>
                  <a:schemeClr val="tx1"/>
                </a:solidFill>
                <a:latin typeface="Corbel"/>
              </a:rPr>
              <a:t>Síntese </a:t>
            </a:r>
            <a:r>
              <a:rPr lang="pt-BR" dirty="0" smtClean="0">
                <a:solidFill>
                  <a:schemeClr val="tx1"/>
                </a:solidFill>
                <a:latin typeface="Corbel"/>
              </a:rPr>
              <a:t>e programação de FPGA</a:t>
            </a:r>
            <a:endParaRPr lang="pt-BR" dirty="0">
              <a:solidFill>
                <a:schemeClr val="tx1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dirty="0" smtClean="0"/>
              <a:t>Síntese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27102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/>
          <a:srcRect t="573"/>
          <a:stretch/>
        </p:blipFill>
        <p:spPr>
          <a:xfrm>
            <a:off x="2710036" y="657218"/>
            <a:ext cx="5507370" cy="6227549"/>
          </a:xfrm>
          <a:prstGeom prst="rect">
            <a:avLst/>
          </a:prstGeom>
        </p:spPr>
      </p:pic>
      <p:sp>
        <p:nvSpPr>
          <p:cNvPr id="3" name="Título 2"/>
          <p:cNvSpPr txBox="1">
            <a:spLocks/>
          </p:cNvSpPr>
          <p:nvPr/>
        </p:nvSpPr>
        <p:spPr>
          <a:xfrm>
            <a:off x="1341884" y="139669"/>
            <a:ext cx="9144000" cy="51754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 smtClean="0">
                <a:solidFill>
                  <a:schemeClr val="bg1"/>
                </a:solidFill>
              </a:rPr>
              <a:t>Arquivo .</a:t>
            </a:r>
            <a:r>
              <a:rPr lang="pt-BR" dirty="0" err="1" smtClean="0">
                <a:solidFill>
                  <a:schemeClr val="bg1"/>
                </a:solidFill>
              </a:rPr>
              <a:t>ucf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9331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4052" y="980728"/>
            <a:ext cx="5400600" cy="5534776"/>
          </a:xfrm>
          <a:prstGeom prst="rect">
            <a:avLst/>
          </a:prstGeom>
        </p:spPr>
      </p:pic>
      <p:sp>
        <p:nvSpPr>
          <p:cNvPr id="3" name="Título 2"/>
          <p:cNvSpPr txBox="1">
            <a:spLocks/>
          </p:cNvSpPr>
          <p:nvPr/>
        </p:nvSpPr>
        <p:spPr>
          <a:xfrm>
            <a:off x="1341884" y="139669"/>
            <a:ext cx="9144000" cy="51754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 smtClean="0">
                <a:solidFill>
                  <a:schemeClr val="bg1"/>
                </a:solidFill>
              </a:rPr>
              <a:t>Escolhendo o arquivo a ser implementado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5199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 txBox="1">
            <a:spLocks/>
          </p:cNvSpPr>
          <p:nvPr/>
        </p:nvSpPr>
        <p:spPr>
          <a:xfrm>
            <a:off x="1341884" y="139669"/>
            <a:ext cx="9144000" cy="51754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 smtClean="0">
                <a:solidFill>
                  <a:schemeClr val="bg1"/>
                </a:solidFill>
              </a:rPr>
              <a:t>Implementando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0614" y="1124744"/>
            <a:ext cx="5126540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951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_16x9_TP102804845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52A3FD3-55CD-46EE-9FBE-035F46FD460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quadro negro (widescreen)</Template>
  <TotalTime>0</TotalTime>
  <Words>27</Words>
  <Application>Microsoft Office PowerPoint</Application>
  <PresentationFormat>Personalizar</PresentationFormat>
  <Paragraphs>10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Consolas</vt:lpstr>
      <vt:lpstr>Corbel</vt:lpstr>
      <vt:lpstr>Wingdings</vt:lpstr>
      <vt:lpstr>Chalkboard_16x9_TP102804845</vt:lpstr>
      <vt:lpstr>Curso Complementar de VHDL - Aula 7 -</vt:lpstr>
      <vt:lpstr>Conteúdo</vt:lpstr>
      <vt:lpstr>Síntese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2016-01-04T00:23:19Z</dcterms:created>
  <dcterms:modified xsi:type="dcterms:W3CDTF">2016-05-18T18:23:55Z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TC028048469991</vt:lpwstr>
  </property>
</Properties>
</file>