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64" r:id="rId6"/>
    <p:sldId id="263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945" autoAdjust="0"/>
  </p:normalViewPr>
  <p:slideViewPr>
    <p:cSldViewPr>
      <p:cViewPr varScale="1">
        <p:scale>
          <a:sx n="107" d="100"/>
          <a:sy n="107" d="100"/>
        </p:scale>
        <p:origin x="750" y="10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238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t-BR"/>
              <a:pPr/>
              <a:t>01/06/2016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t-BR"/>
              <a:pPr/>
              <a:t>01/06/2016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01/06/2016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131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132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133" name="line"/>
          <p:cNvGrpSpPr/>
          <p:nvPr userDrawn="1"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134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5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6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7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8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9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0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1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2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3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4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5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6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7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8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9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0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1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2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3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4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5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6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7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8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9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0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1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2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3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4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5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6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7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8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9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0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1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2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3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4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5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6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7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8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9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0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1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2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3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4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5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6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7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8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9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0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1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2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3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4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5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6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7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8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9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0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1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2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3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4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5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6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7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8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9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0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1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2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3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4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5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6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7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8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9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0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1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2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3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4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5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6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7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8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9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0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1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2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3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4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5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6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7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8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9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0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1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2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3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4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5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6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7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8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9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0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1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2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3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4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80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2000" y="1152000"/>
            <a:ext cx="9144000" cy="5040000"/>
          </a:xfrm>
        </p:spPr>
        <p:txBody>
          <a:bodyPr/>
          <a:lstStyle>
            <a:lvl1pPr algn="just">
              <a:lnSpc>
                <a:spcPct val="100000"/>
              </a:lnSpc>
              <a:defRPr/>
            </a:lvl1pPr>
            <a:lvl2pPr marL="548640" algn="just">
              <a:lnSpc>
                <a:spcPct val="100000"/>
              </a:lnSpc>
              <a:defRPr/>
            </a:lvl2pPr>
            <a:lvl3pPr marL="777240" algn="just">
              <a:lnSpc>
                <a:spcPct val="100000"/>
              </a:lnSpc>
              <a:defRPr/>
            </a:lvl3pPr>
            <a:lvl4pPr marL="1005840" algn="just">
              <a:lnSpc>
                <a:spcPct val="100000"/>
              </a:lnSpc>
              <a:defRPr/>
            </a:lvl4pPr>
            <a:lvl5pPr marL="1234440" algn="just">
              <a:lnSpc>
                <a:spcPct val="100000"/>
              </a:lnSpc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01/06/2016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000" y="1152000"/>
            <a:ext cx="4419599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152000"/>
            <a:ext cx="4419598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01/06/2016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3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4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5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6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3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01/06/2016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5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6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8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9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5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236" name="Espaço Reservado para Conteúdo 2"/>
          <p:cNvSpPr>
            <a:spLocks noGrp="1"/>
          </p:cNvSpPr>
          <p:nvPr>
            <p:ph sz="half" idx="13"/>
          </p:nvPr>
        </p:nvSpPr>
        <p:spPr>
          <a:xfrm>
            <a:off x="1512000" y="1988840"/>
            <a:ext cx="4419599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237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988840"/>
            <a:ext cx="4419598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01/06/2016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900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01/06/2016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7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9144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t-BR" noProof="0" smtClean="0"/>
              <a:pPr/>
              <a:t>01/06/2016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8" r:id="rId6"/>
    <p:sldLayoutId id="2147483667" r:id="rId7"/>
    <p:sldLayoutId id="214748366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Curso Complementar de </a:t>
            </a: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VHDL</a:t>
            </a:r>
            <a:b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- </a:t>
            </a:r>
            <a:r>
              <a:rPr lang="pt-BR" dirty="0" smtClean="0">
                <a:latin typeface="Consolas"/>
              </a:rPr>
              <a:t>Aula </a:t>
            </a:r>
            <a:r>
              <a:rPr lang="pt-BR" dirty="0" smtClean="0">
                <a:latin typeface="Consolas"/>
              </a:rPr>
              <a:t>9 </a:t>
            </a:r>
            <a:r>
              <a:rPr lang="pt-BR" dirty="0" smtClean="0">
                <a:latin typeface="Consolas"/>
              </a:rPr>
              <a:t>-</a:t>
            </a:r>
            <a:endParaRPr lang="pt-BR" sz="48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b="0" i="0" dirty="0">
                <a:solidFill>
                  <a:schemeClr val="tx1">
                    <a:tint val="75000"/>
                  </a:schemeClr>
                </a:solidFill>
              </a:rPr>
              <a:t>Felipe </a:t>
            </a:r>
            <a:r>
              <a:rPr lang="pt-BR" sz="2800" b="0" i="0" dirty="0" smtClean="0">
                <a:solidFill>
                  <a:schemeClr val="tx1">
                    <a:tint val="75000"/>
                  </a:schemeClr>
                </a:solidFill>
              </a:rPr>
              <a:t>Calliari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dirty="0"/>
              <a:t>Gustavo </a:t>
            </a:r>
            <a:r>
              <a:rPr lang="pt-BR" sz="2800" dirty="0" smtClean="0"/>
              <a:t>Amaral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0" i="0" dirty="0" err="1" smtClean="0">
                <a:solidFill>
                  <a:schemeClr val="tx1">
                    <a:tint val="75000"/>
                  </a:schemeClr>
                </a:solidFill>
              </a:rPr>
              <a:t>Rudah</a:t>
            </a:r>
            <a:r>
              <a:rPr lang="pt-BR" b="0" i="0" dirty="0" smtClean="0">
                <a:solidFill>
                  <a:schemeClr val="tx1">
                    <a:tint val="75000"/>
                  </a:schemeClr>
                </a:solidFill>
              </a:rPr>
              <a:t> Guedes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Correção da tarefa – </a:t>
            </a:r>
            <a:r>
              <a:rPr lang="pt-BR" dirty="0" smtClean="0">
                <a:solidFill>
                  <a:schemeClr val="tx1"/>
                </a:solidFill>
                <a:latin typeface="Corbel"/>
              </a:rPr>
              <a:t>Multiplicador </a:t>
            </a:r>
            <a:r>
              <a:rPr lang="pt-BR" dirty="0" err="1" smtClean="0">
                <a:solidFill>
                  <a:schemeClr val="tx1"/>
                </a:solidFill>
                <a:latin typeface="Corbel"/>
              </a:rPr>
              <a:t>Float</a:t>
            </a:r>
            <a:endParaRPr lang="pt-BR" dirty="0" smtClean="0">
              <a:solidFill>
                <a:schemeClr val="tx1"/>
              </a:solidFill>
              <a:latin typeface="Corbel"/>
            </a:endParaRP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Somador </a:t>
            </a:r>
            <a:r>
              <a:rPr lang="pt-BR" dirty="0" err="1" smtClean="0">
                <a:solidFill>
                  <a:schemeClr val="tx1"/>
                </a:solidFill>
                <a:latin typeface="Corbel"/>
              </a:rPr>
              <a:t>Float</a:t>
            </a:r>
            <a:endParaRPr lang="pt-BR" dirty="0" smtClean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Tarefa – </a:t>
            </a:r>
            <a:r>
              <a:rPr lang="pt-BR" dirty="0" smtClean="0"/>
              <a:t>Multiplicador </a:t>
            </a:r>
            <a:r>
              <a:rPr lang="pt-BR" dirty="0" err="1" smtClean="0"/>
              <a:t>Float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495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3" y="720000"/>
            <a:ext cx="5688632" cy="6173378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533495" y="0"/>
            <a:ext cx="9143998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mtClean="0">
                <a:solidFill>
                  <a:schemeClr val="bg1"/>
                </a:solidFill>
              </a:rPr>
              <a:t>Somador / Subtrator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8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07950"/>
            <a:ext cx="12188825" cy="720725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Tarefa: </a:t>
            </a:r>
            <a:r>
              <a:rPr lang="pt-BR" dirty="0" smtClean="0">
                <a:solidFill>
                  <a:schemeClr val="bg1"/>
                </a:solidFill>
              </a:rPr>
              <a:t>somador em </a:t>
            </a:r>
            <a:r>
              <a:rPr lang="pt-BR" dirty="0" smtClean="0">
                <a:solidFill>
                  <a:schemeClr val="bg1"/>
                </a:solidFill>
              </a:rPr>
              <a:t>ponto flutuante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828675"/>
            <a:ext cx="7833747" cy="58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_TP102804845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2A3FD3-55CD-46EE-9FBE-035F46FD46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quadro negro (widescreen)</Template>
  <TotalTime>0</TotalTime>
  <Words>32</Words>
  <Application>Microsoft Office PowerPoint</Application>
  <PresentationFormat>Personalizar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Consolas</vt:lpstr>
      <vt:lpstr>Corbel</vt:lpstr>
      <vt:lpstr>Wingdings</vt:lpstr>
      <vt:lpstr>Chalkboard_16x9_TP102804845</vt:lpstr>
      <vt:lpstr>Curso Complementar de VHDL - Aula 9 -</vt:lpstr>
      <vt:lpstr>Conteúdo</vt:lpstr>
      <vt:lpstr>Tarefa – Multiplicador Float</vt:lpstr>
      <vt:lpstr>Apresentação do PowerPoint</vt:lpstr>
      <vt:lpstr>Tarefa: somador em ponto flutuante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2016-01-04T00:23:19Z</dcterms:created>
  <dcterms:modified xsi:type="dcterms:W3CDTF">2016-06-01T20:20:42Z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