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8" r:id="rId5"/>
    <p:sldId id="270" r:id="rId6"/>
    <p:sldId id="271" r:id="rId7"/>
    <p:sldId id="272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126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2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32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32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5 -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RAM – </a:t>
            </a:r>
            <a:r>
              <a:rPr lang="pt-BR" dirty="0" err="1" smtClean="0">
                <a:solidFill>
                  <a:schemeClr val="bg1"/>
                </a:solidFill>
              </a:rPr>
              <a:t>Random</a:t>
            </a:r>
            <a:r>
              <a:rPr lang="pt-BR" dirty="0" smtClean="0">
                <a:solidFill>
                  <a:schemeClr val="bg1"/>
                </a:solidFill>
              </a:rPr>
              <a:t> Access </a:t>
            </a:r>
            <a:r>
              <a:rPr lang="pt-BR" dirty="0" err="1" smtClean="0">
                <a:solidFill>
                  <a:schemeClr val="bg1"/>
                </a:solidFill>
              </a:rPr>
              <a:t>Memory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111"/>
            <a:ext cx="9766820" cy="61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92020"/>
              </p:ext>
            </p:extLst>
          </p:nvPr>
        </p:nvGraphicFramePr>
        <p:xfrm>
          <a:off x="1053852" y="620688"/>
          <a:ext cx="8038628" cy="567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m de Bitmap" r:id="rId4" imgW="4762440" imgH="3362400" progId="Paint.Picture">
                  <p:embed/>
                </p:oleObj>
              </mc:Choice>
              <mc:Fallback>
                <p:oleObj name="Imagem de Bitmap" r:id="rId4" imgW="4762440" imgH="336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852" y="620688"/>
                        <a:ext cx="8038628" cy="5675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Ligando ROM a RAM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828038"/>
            <a:ext cx="8758708" cy="60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2804" cy="68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0"/>
            <a:ext cx="8539663" cy="68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27151"/>
          <a:stretch/>
        </p:blipFill>
        <p:spPr>
          <a:xfrm>
            <a:off x="11442" y="0"/>
            <a:ext cx="12085914" cy="61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0"/>
            <a:ext cx="8064896" cy="6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uma estrutura que utiliza o protocolo de comunicação UART (RS-</a:t>
            </a:r>
            <a:r>
              <a:rPr lang="pt-BR" dirty="0" smtClean="0">
                <a:latin typeface="+mj-lt"/>
              </a:rPr>
              <a:t>232</a:t>
            </a:r>
            <a:r>
              <a:rPr lang="pt-BR" dirty="0" smtClean="0"/>
              <a:t>) para enviar todos os dados de uma ROM para uma RAM (DATA_SIZE = </a:t>
            </a:r>
            <a:r>
              <a:rPr lang="pt-BR" dirty="0" smtClean="0">
                <a:latin typeface="+mj-lt"/>
              </a:rPr>
              <a:t>8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512000" y="3212976"/>
            <a:ext cx="1414060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ROM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9241938" y="3212976"/>
            <a:ext cx="1414060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RAM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4392959" y="3645024"/>
            <a:ext cx="115212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Tx</a:t>
            </a: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6622911" y="3645024"/>
            <a:ext cx="1152128" cy="10081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Rx</a:t>
            </a:r>
            <a:endParaRPr lang="pt-BR" b="1" dirty="0"/>
          </a:p>
        </p:txBody>
      </p:sp>
      <p:cxnSp>
        <p:nvCxnSpPr>
          <p:cNvPr id="9" name="Conector de seta reta 8"/>
          <p:cNvCxnSpPr>
            <a:stCxn id="4" idx="3"/>
            <a:endCxn id="6" idx="1"/>
          </p:cNvCxnSpPr>
          <p:nvPr/>
        </p:nvCxnSpPr>
        <p:spPr>
          <a:xfrm>
            <a:off x="2926060" y="4149080"/>
            <a:ext cx="1466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5545087" y="4149080"/>
            <a:ext cx="1077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" idx="1"/>
          </p:cNvCxnSpPr>
          <p:nvPr/>
        </p:nvCxnSpPr>
        <p:spPr>
          <a:xfrm>
            <a:off x="7775039" y="4149080"/>
            <a:ext cx="1466899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 – receptor UART RS-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232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Memórias ROM e RAM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Tarefa - Receptor UART RS-232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980728"/>
            <a:ext cx="9036496" cy="50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" y="548680"/>
            <a:ext cx="5374332" cy="51684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8" y="548680"/>
            <a:ext cx="6674574" cy="41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0"/>
            <a:ext cx="4392488" cy="68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1"/>
            <a:ext cx="9766820" cy="68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Memórias ROM e RAM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1522412" y="260648"/>
            <a:ext cx="9144000" cy="5175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ROM – </a:t>
            </a:r>
            <a:r>
              <a:rPr lang="pt-BR" dirty="0" err="1" smtClean="0">
                <a:solidFill>
                  <a:schemeClr val="bg1"/>
                </a:solidFill>
              </a:rPr>
              <a:t>Read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Only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Memory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197"/>
            <a:ext cx="12164655" cy="56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122321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84</Words>
  <Application>Microsoft Office PowerPoint</Application>
  <PresentationFormat>Personalizar</PresentationFormat>
  <Paragraphs>23</Paragraphs>
  <Slides>17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Consolas</vt:lpstr>
      <vt:lpstr>Corbel</vt:lpstr>
      <vt:lpstr>Wingdings</vt:lpstr>
      <vt:lpstr>Chalkboard_16x9_TP102804845</vt:lpstr>
      <vt:lpstr>Imagem de Bitmap</vt:lpstr>
      <vt:lpstr>Curso Complementar de VHDL - Aula 5 -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Memórias ROM e RAM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2016-04-28T15:40:35Z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