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945" autoAdjust="0"/>
  </p:normalViewPr>
  <p:slideViewPr>
    <p:cSldViewPr>
      <p:cViewPr varScale="1">
        <p:scale>
          <a:sx n="81" d="100"/>
          <a:sy n="81" d="100"/>
        </p:scale>
        <p:origin x="120" y="51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01/04/2016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01/04/2016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70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01/04/2016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01/04/2016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01/04/2016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01/04/2016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</a:t>
            </a:r>
            <a:r>
              <a:rPr lang="pt-BR" dirty="0" smtClean="0">
                <a:latin typeface="Consolas"/>
              </a:rPr>
              <a:t>3 </a:t>
            </a:r>
            <a:r>
              <a:rPr lang="pt-BR" dirty="0" smtClean="0">
                <a:latin typeface="Consolas"/>
              </a:rPr>
              <a:t>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Tarefa – Contadores para Transmissor UART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transmissor UART pode ser desenvolvido sem a utilização de </a:t>
            </a:r>
            <a:r>
              <a:rPr lang="pt-BR" dirty="0"/>
              <a:t>máquinas de </a:t>
            </a:r>
            <a:r>
              <a:rPr lang="pt-BR" dirty="0" smtClean="0"/>
              <a:t>estado.</a:t>
            </a:r>
          </a:p>
          <a:p>
            <a:r>
              <a:rPr lang="pt-BR" dirty="0" smtClean="0"/>
              <a:t>Para isso, devemos desenvolver uma estrutura que utiliza dois contadores com limite: </a:t>
            </a:r>
          </a:p>
          <a:p>
            <a:pPr lvl="1"/>
            <a:r>
              <a:rPr lang="pt-BR" dirty="0" smtClean="0"/>
              <a:t>um que conte K, ou o número de </a:t>
            </a:r>
            <a:r>
              <a:rPr lang="pt-BR" dirty="0" err="1" smtClean="0"/>
              <a:t>clocks</a:t>
            </a:r>
            <a:r>
              <a:rPr lang="pt-BR" dirty="0" smtClean="0"/>
              <a:t> por bit, e envie um sinal indicando que um novo bit deve ser transmitido; </a:t>
            </a:r>
          </a:p>
          <a:p>
            <a:pPr lvl="1"/>
            <a:r>
              <a:rPr lang="pt-BR" dirty="0" smtClean="0"/>
              <a:t>outro que conte o número de bits transmitidos e envie um sinal indicando o fim da transmissão.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4" y="4517192"/>
            <a:ext cx="1218882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Contadores</a:t>
            </a: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" y="0"/>
            <a:ext cx="8419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12188826" cy="45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0072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 de forma crescente a partir de um valor inicial definido pelo usuário.</a:t>
            </a:r>
          </a:p>
          <a:p>
            <a:r>
              <a:rPr lang="pt-BR" dirty="0" smtClean="0"/>
              <a:t>Esse valor inicial é carregado através de um sinal LOAD.</a:t>
            </a:r>
          </a:p>
          <a:p>
            <a:r>
              <a:rPr lang="pt-BR" dirty="0" smtClean="0"/>
              <a:t>O contador só deve contar enquanto o sinal ENABLE estiver alto.</a:t>
            </a:r>
          </a:p>
          <a:p>
            <a:r>
              <a:rPr lang="pt-BR" dirty="0" smtClean="0"/>
              <a:t>O contador deve zerar a contagem ao receber um sinal RESET.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Pulsos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Envia um sinal indicando a contagem de N ciclos de </a:t>
            </a:r>
            <a:r>
              <a:rPr lang="pt-BR" dirty="0" err="1" smtClean="0"/>
              <a:t>clock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 ser usado, por exemplo, no Receptor UART.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63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Biestável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</a:t>
            </a:r>
            <a:r>
              <a:rPr lang="pt-BR" dirty="0"/>
              <a:t>de </a:t>
            </a:r>
            <a:r>
              <a:rPr lang="pt-BR" dirty="0" err="1"/>
              <a:t>flags</a:t>
            </a:r>
            <a:r>
              <a:rPr lang="pt-BR" dirty="0"/>
              <a:t> para habilitar </a:t>
            </a:r>
            <a:r>
              <a:rPr lang="pt-BR" dirty="0" smtClean="0"/>
              <a:t>processos.</a:t>
            </a:r>
            <a:endParaRPr lang="pt-BR" dirty="0"/>
          </a:p>
          <a:p>
            <a:r>
              <a:rPr lang="pt-BR" dirty="0" smtClean="0"/>
              <a:t>Envia um sinal PROCESSING</a:t>
            </a:r>
          </a:p>
          <a:p>
            <a:r>
              <a:rPr lang="pt-BR" dirty="0" smtClean="0"/>
              <a:t>Usuário </a:t>
            </a:r>
            <a:r>
              <a:rPr lang="pt-BR" dirty="0"/>
              <a:t>define início e fim de um processo através dos sinais START e STOP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6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com Limite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 de forma crescente do zero a um valor limite.</a:t>
            </a:r>
          </a:p>
          <a:p>
            <a:r>
              <a:rPr lang="pt-BR" dirty="0" smtClean="0"/>
              <a:t>É habilitado por um sinal PROCESS_RUNNING.</a:t>
            </a:r>
          </a:p>
          <a:p>
            <a:r>
              <a:rPr lang="pt-BR" dirty="0" smtClean="0"/>
              <a:t>Um sinal PULSE deve estar em nível lógico ‘</a:t>
            </a:r>
            <a:r>
              <a:rPr lang="pt-BR" dirty="0" smtClean="0">
                <a:latin typeface="+mj-lt"/>
              </a:rPr>
              <a:t>1</a:t>
            </a:r>
            <a:r>
              <a:rPr lang="pt-BR" dirty="0" smtClean="0"/>
              <a:t>’ para permitir a contagem. Esse sinal funciona como um Trigger.</a:t>
            </a:r>
          </a:p>
          <a:p>
            <a:r>
              <a:rPr lang="pt-BR" dirty="0" smtClean="0"/>
              <a:t>Quando o contador atinge o valor limite, um sinal DONE deve ser enviado à saída.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259</Words>
  <Application>Microsoft Office PowerPoint</Application>
  <PresentationFormat>Personalizar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Consolas</vt:lpstr>
      <vt:lpstr>Corbel</vt:lpstr>
      <vt:lpstr>Wingdings</vt:lpstr>
      <vt:lpstr>Chalkboard_16x9_TP102804845</vt:lpstr>
      <vt:lpstr>Curso Complementar de VHDL - Aula 3 -</vt:lpstr>
      <vt:lpstr>Conteúdo</vt:lpstr>
      <vt:lpstr>Apresentação do PowerPoint</vt:lpstr>
      <vt:lpstr>Apresentação do PowerPoint</vt:lpstr>
      <vt:lpstr>Apresentação do PowerPoint</vt:lpstr>
      <vt:lpstr>Contador Simples</vt:lpstr>
      <vt:lpstr>Contador de Pulsos</vt:lpstr>
      <vt:lpstr>Biestável</vt:lpstr>
      <vt:lpstr>Contador com Limite</vt:lpstr>
      <vt:lpstr>Tarefa – Contadores para Transmissor UART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2016-04-01T16:08:49Z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