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8" r:id="rId5"/>
    <p:sldId id="274" r:id="rId6"/>
    <p:sldId id="277" r:id="rId7"/>
    <p:sldId id="276" r:id="rId8"/>
    <p:sldId id="275" r:id="rId9"/>
    <p:sldId id="273" r:id="rId10"/>
    <p:sldId id="260" r:id="rId11"/>
    <p:sldId id="261" r:id="rId12"/>
    <p:sldId id="278" r:id="rId13"/>
    <p:sldId id="262" r:id="rId14"/>
    <p:sldId id="263" r:id="rId15"/>
    <p:sldId id="264" r:id="rId16"/>
    <p:sldId id="265" r:id="rId17"/>
    <p:sldId id="266" r:id="rId18"/>
    <p:sldId id="26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81" d="100"/>
          <a:sy n="81" d="100"/>
        </p:scale>
        <p:origin x="120" y="51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03/05/2016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03/05/2016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32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2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03/05/2016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6 -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92020"/>
              </p:ext>
            </p:extLst>
          </p:nvPr>
        </p:nvGraphicFramePr>
        <p:xfrm>
          <a:off x="1053852" y="620688"/>
          <a:ext cx="8038628" cy="567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m de Bitmap" r:id="rId4" imgW="4762440" imgH="3362400" progId="Paint.Picture">
                  <p:embed/>
                </p:oleObj>
              </mc:Choice>
              <mc:Fallback>
                <p:oleObj name="Imagem de Bitmap" r:id="rId4" imgW="4762440" imgH="3362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852" y="620688"/>
                        <a:ext cx="8038628" cy="567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2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Ligando ROM a RAM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5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921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2804" cy="68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0"/>
            <a:ext cx="8539663" cy="68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27151"/>
          <a:stretch/>
        </p:blipFill>
        <p:spPr>
          <a:xfrm>
            <a:off x="11442" y="0"/>
            <a:ext cx="12085914" cy="61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0"/>
            <a:ext cx="8064896" cy="6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uma estrutura que utiliza o protocolo de comunicação UART (RS-</a:t>
            </a:r>
            <a:r>
              <a:rPr lang="pt-BR" dirty="0" smtClean="0">
                <a:latin typeface="+mj-lt"/>
              </a:rPr>
              <a:t>232</a:t>
            </a:r>
            <a:r>
              <a:rPr lang="pt-BR" dirty="0" smtClean="0"/>
              <a:t>) para enviar todos os dados de uma ROM para uma RAM (DATA_SIZE = </a:t>
            </a:r>
            <a:r>
              <a:rPr lang="pt-BR" dirty="0" smtClean="0">
                <a:latin typeface="+mj-lt"/>
              </a:rPr>
              <a:t>8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12000" y="3212976"/>
            <a:ext cx="1414060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ROM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9241938" y="3212976"/>
            <a:ext cx="1414060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RAM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4392959" y="3645024"/>
            <a:ext cx="1152128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Tx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622911" y="3645024"/>
            <a:ext cx="1152128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Rx</a:t>
            </a:r>
            <a:endParaRPr lang="pt-BR" b="1" dirty="0"/>
          </a:p>
        </p:txBody>
      </p:sp>
      <p:cxnSp>
        <p:nvCxnSpPr>
          <p:cNvPr id="9" name="Conector de seta reta 8"/>
          <p:cNvCxnSpPr>
            <a:stCxn id="4" idx="3"/>
            <a:endCxn id="6" idx="1"/>
          </p:cNvCxnSpPr>
          <p:nvPr/>
        </p:nvCxnSpPr>
        <p:spPr>
          <a:xfrm>
            <a:off x="2926060" y="4149080"/>
            <a:ext cx="1466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5545087" y="4149080"/>
            <a:ext cx="1077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" idx="1"/>
          </p:cNvCxnSpPr>
          <p:nvPr/>
        </p:nvCxnSpPr>
        <p:spPr>
          <a:xfrm>
            <a:off x="7775039" y="4149080"/>
            <a:ext cx="1466899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ROM com Transmissor UART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Memória RAM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Tarefa - ROM com </a:t>
            </a:r>
            <a:r>
              <a:rPr lang="pt-BR" dirty="0" err="1" smtClean="0">
                <a:solidFill>
                  <a:schemeClr val="bg1"/>
                </a:solidFill>
              </a:rPr>
              <a:t>Tx</a:t>
            </a:r>
            <a:r>
              <a:rPr lang="pt-BR" dirty="0" smtClean="0">
                <a:solidFill>
                  <a:schemeClr val="bg1"/>
                </a:solidFill>
              </a:rPr>
              <a:t> UART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757641"/>
            <a:ext cx="9033785" cy="61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0"/>
            <a:ext cx="7632848" cy="68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1228544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0"/>
            <a:ext cx="5040560" cy="68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0"/>
            <a:ext cx="7992888" cy="68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Memória RAM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RAM – </a:t>
            </a:r>
            <a:r>
              <a:rPr lang="pt-BR" dirty="0" err="1" smtClean="0">
                <a:solidFill>
                  <a:schemeClr val="bg1"/>
                </a:solidFill>
              </a:rPr>
              <a:t>Random</a:t>
            </a:r>
            <a:r>
              <a:rPr lang="pt-BR" dirty="0" smtClean="0">
                <a:solidFill>
                  <a:schemeClr val="bg1"/>
                </a:solidFill>
              </a:rPr>
              <a:t> Access </a:t>
            </a:r>
            <a:r>
              <a:rPr lang="pt-BR" dirty="0" err="1" smtClean="0">
                <a:solidFill>
                  <a:schemeClr val="bg1"/>
                </a:solidFill>
              </a:rPr>
              <a:t>Memory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111"/>
            <a:ext cx="9766820" cy="61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76</Words>
  <Application>Microsoft Office PowerPoint</Application>
  <PresentationFormat>Personalizar</PresentationFormat>
  <Paragraphs>21</Paragraphs>
  <Slides>17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Consolas</vt:lpstr>
      <vt:lpstr>Corbel</vt:lpstr>
      <vt:lpstr>Wingdings</vt:lpstr>
      <vt:lpstr>Chalkboard_16x9_TP102804845</vt:lpstr>
      <vt:lpstr>Imagem de Bitmap</vt:lpstr>
      <vt:lpstr>Curso Complementar de VHDL - Aula 6 -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Memória RAM</vt:lpstr>
      <vt:lpstr>Apresentação do PowerPoint</vt:lpstr>
      <vt:lpstr>Apresentação do PowerPoint</vt:lpstr>
      <vt:lpstr>Ligando ROM a RAM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2016-05-03T20:04:25Z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