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945" autoAdjust="0"/>
  </p:normalViewPr>
  <p:slideViewPr>
    <p:cSldViewPr>
      <p:cViewPr varScale="1">
        <p:scale>
          <a:sx n="107" d="100"/>
          <a:sy n="107" d="100"/>
        </p:scale>
        <p:origin x="750" y="1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18/05/2016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18/05/2016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8 -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 – ROM-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Tx</a:t>
            </a:r>
            <a:r>
              <a:rPr lang="pt-BR" dirty="0" smtClean="0">
                <a:solidFill>
                  <a:schemeClr val="tx1"/>
                </a:solidFill>
                <a:latin typeface="Corbel"/>
              </a:rPr>
              <a:t>-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Rx</a:t>
            </a:r>
            <a:r>
              <a:rPr lang="pt-BR" dirty="0" smtClean="0">
                <a:solidFill>
                  <a:schemeClr val="tx1"/>
                </a:solidFill>
                <a:latin typeface="Corbel"/>
              </a:rPr>
              <a:t>-RAM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Representação em ponto flutuante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Multiplicação em ponto flutuante</a:t>
            </a:r>
          </a:p>
          <a:p>
            <a:pPr marL="1005840" lvl="1" indent="-274320" algn="l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IP core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Tarefa – </a:t>
            </a:r>
            <a:r>
              <a:rPr lang="pt-BR" dirty="0" smtClean="0"/>
              <a:t>ROM-</a:t>
            </a:r>
            <a:r>
              <a:rPr lang="pt-BR" dirty="0" err="1" smtClean="0"/>
              <a:t>Tx</a:t>
            </a:r>
            <a:r>
              <a:rPr lang="pt-BR" dirty="0" smtClean="0"/>
              <a:t>-</a:t>
            </a:r>
            <a:r>
              <a:rPr lang="pt-BR" dirty="0" err="1" smtClean="0"/>
              <a:t>Rx</a:t>
            </a:r>
            <a:r>
              <a:rPr lang="pt-BR" dirty="0" smtClean="0"/>
              <a:t>-RAM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5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Ponto Flutuante – padrão IEEE 754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Essa representação de 32 bits, que é chamada de representação simples, nos permite fazer operações com números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−126</m:t>
                        </m:r>
                      </m:sup>
                    </m:sSup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127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𝑠𝑖𝑛𝑎𝑙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𝑚𝑎𝑛𝑡𝑖𝑠𝑠𝑎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𝑒𝑥𝑝𝑜𝑒𝑛𝑡𝑒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r>
                  <a:rPr lang="pt-BR" dirty="0" smtClean="0"/>
                  <a:t>A mantissa é um vetor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23 </m:t>
                    </m:r>
                  </m:oMath>
                </a14:m>
                <a:r>
                  <a:rPr lang="pt-BR" dirty="0" smtClean="0"/>
                  <a:t>bits.</a:t>
                </a:r>
              </a:p>
              <a:p>
                <a:r>
                  <a:rPr lang="pt-BR" dirty="0" smtClean="0"/>
                  <a:t>O expoente é um vetor de 8 bits subtraído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127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Existe um bit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na posição mais significativa da mantissa que não é considerado na representação do sinal.</a:t>
                </a:r>
                <a:endParaRPr lang="pt-BR" dirty="0"/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967" r="-10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62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Multiplicação em ponto flutuante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multiplicação em ponto flutuante é dada por:</a:t>
                </a:r>
                <a:endParaRPr lang="pt-B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𝑠𝑖𝑛𝑎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𝑚𝑎𝑛𝑡𝑖𝑠𝑠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expoente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𝑠𝑖𝑛𝑎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𝑚𝑎𝑛𝑡𝑖𝑠𝑠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expoente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pt-BR" dirty="0" smtClean="0"/>
              </a:p>
              <a:p>
                <a:r>
                  <a:rPr lang="pt-BR" dirty="0"/>
                  <a:t>as mantissas devem ser </a:t>
                </a:r>
                <a:r>
                  <a:rPr lang="pt-BR" dirty="0" smtClean="0"/>
                  <a:t>multiplicadas (IP core)</a:t>
                </a:r>
              </a:p>
              <a:p>
                <a:r>
                  <a:rPr lang="pt-BR" dirty="0" smtClean="0"/>
                  <a:t>os </a:t>
                </a:r>
                <a:r>
                  <a:rPr lang="pt-BR" dirty="0"/>
                  <a:t>expoentes devem ser </a:t>
                </a:r>
                <a:r>
                  <a:rPr lang="pt-BR" dirty="0" smtClean="0"/>
                  <a:t>somados (8 bit </a:t>
                </a:r>
                <a:r>
                  <a:rPr lang="pt-BR" dirty="0" err="1" smtClean="0"/>
                  <a:t>full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adder</a:t>
                </a:r>
                <a:r>
                  <a:rPr lang="pt-BR" dirty="0" smtClean="0"/>
                  <a:t> + shift </a:t>
                </a:r>
                <a:r>
                  <a:rPr lang="pt-BR" dirty="0" err="1" smtClean="0"/>
                  <a:t>register</a:t>
                </a:r>
                <a:r>
                  <a:rPr lang="pt-BR" dirty="0" smtClean="0"/>
                  <a:t>)</a:t>
                </a:r>
              </a:p>
              <a:p>
                <a:r>
                  <a:rPr lang="pt-BR" dirty="0" smtClean="0"/>
                  <a:t>os sinais devem ser </a:t>
                </a:r>
                <a:r>
                  <a:rPr lang="pt-BR" dirty="0"/>
                  <a:t>combinados através da lógica XOR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9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3933056"/>
            <a:ext cx="1800000" cy="900000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50699"/>
              </p:ext>
            </p:extLst>
          </p:nvPr>
        </p:nvGraphicFramePr>
        <p:xfrm>
          <a:off x="4807353" y="4825660"/>
          <a:ext cx="1800000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4978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9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Multiplicador VHDL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Multiplicador IP core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IP core (Intelectual </a:t>
                </a:r>
                <a:r>
                  <a:rPr lang="pt-BR" dirty="0" err="1" smtClean="0"/>
                  <a:t>Property</a:t>
                </a:r>
                <a:r>
                  <a:rPr lang="pt-BR" dirty="0" smtClean="0"/>
                  <a:t>) são funções altamente otimizadas desenvolvidas pela </a:t>
                </a:r>
                <a:r>
                  <a:rPr lang="pt-BR" dirty="0" err="1" smtClean="0"/>
                  <a:t>Xilinx</a:t>
                </a:r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dirty="0" smtClean="0"/>
                  <a:t>Tarefa de aula: criar um multiplicador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pt-BR" dirty="0" smtClean="0"/>
                  <a:t>bits usando IP core e testar.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7" t="-967" r="-10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4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07950"/>
            <a:ext cx="12188825" cy="720725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Tarefa: multiplicador em ponto flutuante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92" y="828675"/>
            <a:ext cx="7560840" cy="59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127</Words>
  <Application>Microsoft Office PowerPoint</Application>
  <PresentationFormat>Personalizar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Cambria Math</vt:lpstr>
      <vt:lpstr>Consolas</vt:lpstr>
      <vt:lpstr>Corbel</vt:lpstr>
      <vt:lpstr>Wingdings</vt:lpstr>
      <vt:lpstr>Chalkboard_16x9_TP102804845</vt:lpstr>
      <vt:lpstr>Curso Complementar de VHDL - Aula 8 -</vt:lpstr>
      <vt:lpstr>Conteúdo</vt:lpstr>
      <vt:lpstr>Tarefa – ROM-Tx-Rx-RAM</vt:lpstr>
      <vt:lpstr>Ponto Flutuante – padrão IEEE 754</vt:lpstr>
      <vt:lpstr>Multiplicação em ponto flutuante</vt:lpstr>
      <vt:lpstr>Multiplicador VHDL</vt:lpstr>
      <vt:lpstr>Multiplicador IP core</vt:lpstr>
      <vt:lpstr>Tarefa: multiplicador em ponto flutuante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2016-05-19T13:54:40Z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