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8"/>
  </p:notesMasterIdLst>
  <p:handoutMasterIdLst>
    <p:handoutMasterId r:id="rId9"/>
  </p:handoutMasterIdLst>
  <p:sldIdLst>
    <p:sldId id="256" r:id="rId3"/>
    <p:sldId id="257" r:id="rId4"/>
    <p:sldId id="258" r:id="rId5"/>
    <p:sldId id="264" r:id="rId6"/>
    <p:sldId id="263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orient="horz" pos="3216">
          <p15:clr>
            <a:srgbClr val="A4A3A4"/>
          </p15:clr>
        </p15:guide>
        <p15:guide id="6" orient="horz" pos="816">
          <p15:clr>
            <a:srgbClr val="A4A3A4"/>
          </p15:clr>
        </p15:guide>
        <p15:guide id="7" orient="horz" pos="175">
          <p15:clr>
            <a:srgbClr val="A4A3A4"/>
          </p15:clr>
        </p15:guide>
        <p15:guide id="8" pos="3839">
          <p15:clr>
            <a:srgbClr val="A4A3A4"/>
          </p15:clr>
        </p15:guide>
        <p15:guide id="9" pos="959">
          <p15:clr>
            <a:srgbClr val="A4A3A4"/>
          </p15:clr>
        </p15:guide>
        <p15:guide id="10" pos="6719">
          <p15:clr>
            <a:srgbClr val="A4A3A4"/>
          </p15:clr>
        </p15:guide>
        <p15:guide id="11" pos="6143">
          <p15:clr>
            <a:srgbClr val="A4A3A4"/>
          </p15:clr>
        </p15:guide>
        <p15:guide id="12" pos="2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1945" autoAdjust="0"/>
  </p:normalViewPr>
  <p:slideViewPr>
    <p:cSldViewPr>
      <p:cViewPr varScale="1">
        <p:scale>
          <a:sx n="107" d="100"/>
          <a:sy n="107" d="100"/>
        </p:scale>
        <p:origin x="750" y="102"/>
      </p:cViewPr>
      <p:guideLst>
        <p:guide orient="horz" pos="2160"/>
        <p:guide orient="horz" pos="1200"/>
        <p:guide orient="horz" pos="3888"/>
        <p:guide orient="horz" pos="2880"/>
        <p:guide orient="horz" pos="3216"/>
        <p:guide orient="horz" pos="816"/>
        <p:guide orient="horz" pos="175"/>
        <p:guide pos="3839"/>
        <p:guide pos="959"/>
        <p:guide pos="6719"/>
        <p:guide pos="6143"/>
        <p:guide pos="28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0" d="100"/>
          <a:sy n="70" d="100"/>
        </p:scale>
        <p:origin x="2388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pt-BR"/>
              <a:pPr/>
              <a:t>08/06/2016</a:t>
            </a:fld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pt-BR"/>
              <a:pPr/>
              <a:t>08/06/2016</a:t>
            </a:fld>
            <a:endParaRPr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Clique para editar o texto mestre</a:t>
            </a:r>
          </a:p>
          <a:p>
            <a:pPr lvl="1"/>
            <a:r>
              <a:rPr/>
              <a:t>Segundo nível</a:t>
            </a:r>
          </a:p>
          <a:p>
            <a:pPr lvl="2"/>
            <a:r>
              <a:rPr/>
              <a:t>Terceiro nível</a:t>
            </a:r>
          </a:p>
          <a:p>
            <a:pPr lvl="3"/>
            <a:r>
              <a:rPr/>
              <a:t>Quarto nível</a:t>
            </a:r>
          </a:p>
          <a:p>
            <a:pPr lvl="4"/>
            <a:r>
              <a:rPr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2413" y="620688"/>
            <a:ext cx="9144000" cy="2160000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pt-BR" noProof="0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2413" y="3312000"/>
            <a:ext cx="9143999" cy="288000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noProof="0" dirty="0"/>
              <a:t>Clique para editar o estilo do subtítulo mestre</a:t>
            </a:r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701924" y="30240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orma liv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58" name="Forma liv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59" name="Forma liv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0" name="Forma liv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1" name="Forma liv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2" name="Forma liv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3" name="Forma liv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4" name="Forma liv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5" name="Forma liv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6" name="Forma liv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7" name="Forma liv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8" name="Forma liv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9" name="Forma liv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0" name="Forma liv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1" name="Forma liv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2" name="Forma liv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3" name="Forma liv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4" name="Forma liv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5" name="Forma liv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6" name="Forma liv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7" name="Forma liv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8" name="Forma liv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9" name="Forma liv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0" name="Forma liv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1" name="Forma liv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2" name="Forma liv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3" name="Forma liv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4" name="Forma liv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5" name="Forma liv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6" name="Forma liv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7" name="Forma liv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8" name="Forma liv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9" name="Forma liv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0" name="Forma liv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1" name="Forma liv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2" name="Forma liv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3" name="Forma liv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4" name="Forma liv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5" name="Forma liv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6" name="Forma liv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7" name="Forma liv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8" name="Forma liv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9" name="Forma liv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0" name="Forma liv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1" name="Forma liv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2" name="Forma liv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3" name="Forma liv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4" name="Forma liv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5" name="Forma liv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6" name="Forma liv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7" name="Forma liv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8" name="Forma liv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9" name="Forma liv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0" name="Forma liv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1" name="Forma liv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2" name="Forma liv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3" name="Forma liv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4" name="Forma liv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5" name="Forma liv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6" name="Forma liv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7" name="Forma liv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8" name="Forma liv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9" name="Forma liv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0" name="Forma liv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1" name="Forma liv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2" name="Forma liv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3" name="Forma liv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4" name="Forma liv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5" name="Forma liv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6" name="Forma liv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7" name="Forma liv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8" name="Forma liv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9" name="Forma liv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0" name="Forma liv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1" name="Forma liv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2" name="Forma liv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3" name="Forma liv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4" name="Forma liv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5" name="Forma liv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6" name="Forma liv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7" name="Forma liv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8" name="Forma liv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9" name="Forma liv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0" name="Forma liv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1" name="Forma liv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2" name="Forma liv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3" name="Forma liv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4" name="Forma liv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5" name="Forma liv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6" name="Forma liv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7" name="Forma liv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8" name="Forma liv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9" name="Forma liv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0" name="Forma liv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1" name="Forma liv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2" name="Forma liv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3" name="Forma liv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4" name="Forma liv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5" name="Forma liv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6" name="Forma liv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7" name="Forma liv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8" name="Forma liv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9" name="Forma liv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0" name="Forma liv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1" name="Forma liv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2" name="Forma liv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3" name="Forma liv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4" name="Forma liv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5" name="Forma liv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6" name="Forma liv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7" name="Forma liv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8" name="Forma liv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9" name="Forma liv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0" name="Forma liv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1" name="Forma liv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2" name="Forma liv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3" name="Forma liv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4" name="Forma liv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5" name="Forma liv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6" name="Forma liv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7" name="Forma liv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8" name="Forma liv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9" name="Forma liv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t-BR" noProof="0" smtClean="0"/>
              <a:pPr/>
              <a:t>08/06/2016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  <p:sp>
        <p:nvSpPr>
          <p:cNvPr id="131" name="Título 1"/>
          <p:cNvSpPr>
            <a:spLocks noGrp="1"/>
          </p:cNvSpPr>
          <p:nvPr>
            <p:ph type="ctrTitle"/>
          </p:nvPr>
        </p:nvSpPr>
        <p:spPr>
          <a:xfrm>
            <a:off x="1522413" y="620688"/>
            <a:ext cx="9144000" cy="2160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pt-BR" noProof="0" dirty="0"/>
              <a:t>Clique para editar o título mestre</a:t>
            </a:r>
          </a:p>
        </p:txBody>
      </p:sp>
      <p:sp>
        <p:nvSpPr>
          <p:cNvPr id="132" name="Subtítulo 2"/>
          <p:cNvSpPr>
            <a:spLocks noGrp="1"/>
          </p:cNvSpPr>
          <p:nvPr>
            <p:ph type="subTitle" idx="1"/>
          </p:nvPr>
        </p:nvSpPr>
        <p:spPr>
          <a:xfrm>
            <a:off x="1522413" y="3312000"/>
            <a:ext cx="9143999" cy="288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noProof="0" dirty="0"/>
              <a:t>Clique para editar o estilo do subtítulo mestre</a:t>
            </a:r>
          </a:p>
        </p:txBody>
      </p:sp>
      <p:grpSp>
        <p:nvGrpSpPr>
          <p:cNvPr id="133" name="line"/>
          <p:cNvGrpSpPr/>
          <p:nvPr userDrawn="1"/>
        </p:nvGrpSpPr>
        <p:grpSpPr bwMode="invGray">
          <a:xfrm>
            <a:off x="1701924" y="30240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134" name="Forma liv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35" name="Forma liv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36" name="Forma liv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37" name="Forma liv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38" name="Forma liv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39" name="Forma liv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0" name="Forma liv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1" name="Forma liv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2" name="Forma liv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3" name="Forma liv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4" name="Forma liv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5" name="Forma liv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6" name="Forma liv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7" name="Forma liv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8" name="Forma liv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9" name="Forma liv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0" name="Forma liv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1" name="Forma liv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2" name="Forma liv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3" name="Forma liv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4" name="Forma liv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5" name="Forma liv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6" name="Forma liv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7" name="Forma liv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8" name="Forma liv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9" name="Forma liv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0" name="Forma liv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1" name="Forma liv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2" name="Forma liv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3" name="Forma liv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4" name="Forma liv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5" name="Forma liv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6" name="Forma liv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7" name="Forma liv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8" name="Forma liv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9" name="Forma liv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0" name="Forma liv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1" name="Forma liv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2" name="Forma liv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3" name="Forma liv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4" name="Forma liv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5" name="Forma liv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6" name="Forma liv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7" name="Forma liv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8" name="Forma liv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9" name="Forma liv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0" name="Forma liv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1" name="Forma liv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2" name="Forma liv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3" name="Forma liv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4" name="Forma liv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5" name="Forma liv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6" name="Forma liv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7" name="Forma liv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8" name="Forma liv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9" name="Forma liv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0" name="Forma liv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1" name="Forma liv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2" name="Forma liv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3" name="Forma liv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4" name="Forma liv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5" name="Forma liv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6" name="Forma liv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7" name="Forma liv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8" name="Forma liv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9" name="Forma liv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0" name="Forma liv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1" name="Forma liv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2" name="Forma liv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3" name="Forma liv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4" name="Forma liv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5" name="Forma liv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6" name="Forma liv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7" name="Forma liv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8" name="Forma liv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9" name="Forma liv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0" name="Forma liv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1" name="Forma liv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2" name="Forma liv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3" name="Forma liv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4" name="Forma liv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5" name="Forma liv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6" name="Forma liv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7" name="Forma liv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8" name="Forma liv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9" name="Forma liv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0" name="Forma liv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1" name="Forma liv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2" name="Forma liv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3" name="Forma liv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4" name="Forma liv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5" name="Forma liv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6" name="Forma liv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7" name="Forma liv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8" name="Forma liv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9" name="Forma liv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0" name="Forma liv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1" name="Forma liv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2" name="Forma liv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3" name="Forma liv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4" name="Forma liv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5" name="Forma liv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6" name="Forma liv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7" name="Forma liv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8" name="Forma liv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9" name="Forma liv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0" name="Forma liv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1" name="Forma liv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2" name="Forma liv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3" name="Forma liv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4" name="Forma liv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5" name="Forma liv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6" name="Forma liv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7" name="Forma liv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8" name="Forma liv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9" name="Forma liv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50" name="Forma liv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51" name="Forma liv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52" name="Forma liv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53" name="Forma liv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54" name="Forma liv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9" name="Forma liv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80" name="Forma liv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12000" y="972000"/>
            <a:ext cx="10569575" cy="236485"/>
            <a:chOff x="1522413" y="1340768"/>
            <a:chExt cx="10569575" cy="236485"/>
          </a:xfrm>
        </p:grpSpPr>
        <p:sp>
          <p:nvSpPr>
            <p:cNvPr id="168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69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0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1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2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3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4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5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6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7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8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9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0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1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2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3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4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5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6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7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8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9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0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1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2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3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4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5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6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7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8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9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0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1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2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3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4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5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6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7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8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9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0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1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2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3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4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5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6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7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8" name="Forma livre 62"/>
            <p:cNvSpPr>
              <a:spLocks noEditPoints="1"/>
            </p:cNvSpPr>
            <p:nvPr/>
          </p:nvSpPr>
          <p:spPr bwMode="invGray">
            <a:xfrm>
              <a:off x="1562100" y="1340768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9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0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1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2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3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4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5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6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7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8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9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0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1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2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3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4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5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6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7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8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9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40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41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2000" y="108000"/>
            <a:ext cx="9143998" cy="720000"/>
          </a:xfrm>
        </p:spPr>
        <p:txBody>
          <a:bodyPr/>
          <a:lstStyle/>
          <a:p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12000" y="1152000"/>
            <a:ext cx="9144000" cy="5040000"/>
          </a:xfrm>
        </p:spPr>
        <p:txBody>
          <a:bodyPr/>
          <a:lstStyle>
            <a:lvl1pPr algn="just">
              <a:lnSpc>
                <a:spcPct val="100000"/>
              </a:lnSpc>
              <a:defRPr/>
            </a:lvl1pPr>
            <a:lvl2pPr marL="548640" algn="just">
              <a:lnSpc>
                <a:spcPct val="100000"/>
              </a:lnSpc>
              <a:defRPr/>
            </a:lvl2pPr>
            <a:lvl3pPr marL="777240" algn="just">
              <a:lnSpc>
                <a:spcPct val="100000"/>
              </a:lnSpc>
              <a:defRPr/>
            </a:lvl3pPr>
            <a:lvl4pPr marL="1005840" algn="just">
              <a:lnSpc>
                <a:spcPct val="100000"/>
              </a:lnSpc>
              <a:defRPr/>
            </a:lvl4pPr>
            <a:lvl5pPr marL="1234440" algn="just">
              <a:lnSpc>
                <a:spcPct val="100000"/>
              </a:lnSpc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t-BR" noProof="0" smtClean="0"/>
              <a:pPr/>
              <a:t>08/06/2016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12000" y="1152000"/>
            <a:ext cx="4419599" cy="5040000"/>
          </a:xfrm>
        </p:spPr>
        <p:txBody>
          <a:bodyPr>
            <a:normAutofit/>
          </a:bodyPr>
          <a:lstStyle>
            <a:lvl1pPr algn="just">
              <a:defRPr sz="2400"/>
            </a:lvl1pPr>
            <a:lvl2pPr algn="just">
              <a:defRPr sz="2000"/>
            </a:lvl2pPr>
            <a:lvl3pPr algn="just">
              <a:defRPr sz="1800"/>
            </a:lvl3pPr>
            <a:lvl4pPr algn="just">
              <a:defRPr sz="1600"/>
            </a:lvl4pPr>
            <a:lvl5pPr algn="just"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28000" y="1152000"/>
            <a:ext cx="4419598" cy="5040000"/>
          </a:xfrm>
        </p:spPr>
        <p:txBody>
          <a:bodyPr>
            <a:normAutofit/>
          </a:bodyPr>
          <a:lstStyle>
            <a:lvl1pPr algn="just">
              <a:defRPr sz="2400"/>
            </a:lvl1pPr>
            <a:lvl2pPr algn="just">
              <a:defRPr sz="2000"/>
            </a:lvl2pPr>
            <a:lvl3pPr algn="just">
              <a:defRPr sz="1800"/>
            </a:lvl3pPr>
            <a:lvl4pPr algn="just">
              <a:defRPr sz="1600"/>
            </a:lvl4pPr>
            <a:lvl5pPr algn="just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t-BR" noProof="0" smtClean="0"/>
              <a:pPr/>
              <a:t>08/06/2016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  <p:grpSp>
        <p:nvGrpSpPr>
          <p:cNvPr id="83" name="line"/>
          <p:cNvGrpSpPr/>
          <p:nvPr userDrawn="1"/>
        </p:nvGrpSpPr>
        <p:grpSpPr bwMode="invGray">
          <a:xfrm>
            <a:off x="1512000" y="972000"/>
            <a:ext cx="10569575" cy="236485"/>
            <a:chOff x="1522413" y="1340768"/>
            <a:chExt cx="10569575" cy="236485"/>
          </a:xfrm>
        </p:grpSpPr>
        <p:sp>
          <p:nvSpPr>
            <p:cNvPr id="84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5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6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7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8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9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0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1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2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3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4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5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6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7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8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9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0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1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2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3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4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5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6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7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8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9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0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1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2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3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4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5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6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7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8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9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0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1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2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3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4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5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6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7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8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9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0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1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2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3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4" name="Forma livre 62"/>
            <p:cNvSpPr>
              <a:spLocks noEditPoints="1"/>
            </p:cNvSpPr>
            <p:nvPr/>
          </p:nvSpPr>
          <p:spPr bwMode="invGray">
            <a:xfrm>
              <a:off x="1562100" y="1340768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5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6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7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8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9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0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1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2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3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4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5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6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7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8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9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0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1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2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3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4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5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6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7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</p:grpSp>
      <p:sp>
        <p:nvSpPr>
          <p:cNvPr id="233" name="Título 1"/>
          <p:cNvSpPr>
            <a:spLocks noGrp="1"/>
          </p:cNvSpPr>
          <p:nvPr>
            <p:ph type="title"/>
          </p:nvPr>
        </p:nvSpPr>
        <p:spPr>
          <a:xfrm>
            <a:off x="1512000" y="108000"/>
            <a:ext cx="9143998" cy="720000"/>
          </a:xfrm>
        </p:spPr>
        <p:txBody>
          <a:bodyPr/>
          <a:lstStyle/>
          <a:p>
            <a:r>
              <a:rPr lang="pt-BR" noProof="0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12000" y="1152000"/>
            <a:ext cx="4416552" cy="720000"/>
          </a:xfrm>
        </p:spPr>
        <p:txBody>
          <a:bodyPr anchor="ctr">
            <a:noAutofit/>
          </a:bodyPr>
          <a:lstStyle>
            <a:lvl1pPr marL="0" indent="0" algn="just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 dirty="0"/>
              <a:t>Clique para editar o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49860" y="1152000"/>
            <a:ext cx="4416552" cy="720000"/>
          </a:xfrm>
        </p:spPr>
        <p:txBody>
          <a:bodyPr anchor="ctr">
            <a:noAutofit/>
          </a:bodyPr>
          <a:lstStyle>
            <a:lvl1pPr marL="0" indent="0" algn="just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 dirty="0"/>
              <a:t>Clique para editar 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t-BR" noProof="0" smtClean="0"/>
              <a:pPr/>
              <a:t>08/06/2016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  <p:grpSp>
        <p:nvGrpSpPr>
          <p:cNvPr id="85" name="line"/>
          <p:cNvGrpSpPr/>
          <p:nvPr userDrawn="1"/>
        </p:nvGrpSpPr>
        <p:grpSpPr bwMode="invGray">
          <a:xfrm>
            <a:off x="1512000" y="972000"/>
            <a:ext cx="10569575" cy="236485"/>
            <a:chOff x="1522413" y="1340768"/>
            <a:chExt cx="10569575" cy="236485"/>
          </a:xfrm>
        </p:grpSpPr>
        <p:sp>
          <p:nvSpPr>
            <p:cNvPr id="86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7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8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9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0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1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2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3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4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5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6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7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8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9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0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1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2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3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4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5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6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7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8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9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0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1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2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3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4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5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6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7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8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9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0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1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2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3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4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5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6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7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8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9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0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1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2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3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4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5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6" name="Forma livre 62"/>
            <p:cNvSpPr>
              <a:spLocks noEditPoints="1"/>
            </p:cNvSpPr>
            <p:nvPr/>
          </p:nvSpPr>
          <p:spPr bwMode="invGray">
            <a:xfrm>
              <a:off x="1562100" y="1340768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7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8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9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0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1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2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3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4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5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6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7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8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9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0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1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2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3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4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5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6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7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8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9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</p:grpSp>
      <p:sp>
        <p:nvSpPr>
          <p:cNvPr id="235" name="Título 1"/>
          <p:cNvSpPr>
            <a:spLocks noGrp="1"/>
          </p:cNvSpPr>
          <p:nvPr>
            <p:ph type="title"/>
          </p:nvPr>
        </p:nvSpPr>
        <p:spPr>
          <a:xfrm>
            <a:off x="1512000" y="108000"/>
            <a:ext cx="9143998" cy="720000"/>
          </a:xfrm>
        </p:spPr>
        <p:txBody>
          <a:bodyPr/>
          <a:lstStyle/>
          <a:p>
            <a:r>
              <a:rPr lang="pt-BR" noProof="0" dirty="0"/>
              <a:t>Clique para editar o título mestre</a:t>
            </a:r>
          </a:p>
        </p:txBody>
      </p:sp>
      <p:sp>
        <p:nvSpPr>
          <p:cNvPr id="236" name="Espaço Reservado para Conteúdo 2"/>
          <p:cNvSpPr>
            <a:spLocks noGrp="1"/>
          </p:cNvSpPr>
          <p:nvPr>
            <p:ph sz="half" idx="13"/>
          </p:nvPr>
        </p:nvSpPr>
        <p:spPr>
          <a:xfrm>
            <a:off x="1512000" y="1988840"/>
            <a:ext cx="4419599" cy="4212000"/>
          </a:xfrm>
        </p:spPr>
        <p:txBody>
          <a:bodyPr>
            <a:normAutofit/>
          </a:bodyPr>
          <a:lstStyle>
            <a:lvl1pPr algn="just">
              <a:defRPr sz="2400"/>
            </a:lvl1pPr>
            <a:lvl2pPr algn="just">
              <a:defRPr sz="2000"/>
            </a:lvl2pPr>
            <a:lvl3pPr algn="just">
              <a:defRPr sz="1800"/>
            </a:lvl3pPr>
            <a:lvl4pPr algn="just">
              <a:defRPr sz="1600"/>
            </a:lvl4pPr>
            <a:lvl5pPr algn="just"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237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28000" y="1988840"/>
            <a:ext cx="4419598" cy="4212000"/>
          </a:xfrm>
        </p:spPr>
        <p:txBody>
          <a:bodyPr>
            <a:normAutofit/>
          </a:bodyPr>
          <a:lstStyle>
            <a:lvl1pPr algn="just">
              <a:defRPr sz="2400"/>
            </a:lvl1pPr>
            <a:lvl2pPr algn="just">
              <a:defRPr sz="2000"/>
            </a:lvl2pPr>
            <a:lvl3pPr algn="just">
              <a:defRPr sz="1800"/>
            </a:lvl3pPr>
            <a:lvl4pPr algn="just">
              <a:defRPr sz="1600"/>
            </a:lvl4pPr>
            <a:lvl5pPr algn="just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12000" y="972000"/>
            <a:ext cx="10569575" cy="236485"/>
            <a:chOff x="1522413" y="1340768"/>
            <a:chExt cx="10569575" cy="236485"/>
          </a:xfrm>
        </p:grpSpPr>
        <p:sp>
          <p:nvSpPr>
            <p:cNvPr id="168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69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0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1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2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3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4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5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6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7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8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9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0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1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2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3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4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5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6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7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8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9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0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1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2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3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4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5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6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7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8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9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0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1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2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3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4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5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6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7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8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9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0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1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2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3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4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5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6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7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8" name="Forma livre 62"/>
            <p:cNvSpPr>
              <a:spLocks noEditPoints="1"/>
            </p:cNvSpPr>
            <p:nvPr/>
          </p:nvSpPr>
          <p:spPr bwMode="invGray">
            <a:xfrm>
              <a:off x="1562100" y="1340768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9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0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1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2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3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4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5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6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7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8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9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0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1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2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3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4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5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6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7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8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9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40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41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2000" y="108000"/>
            <a:ext cx="9143998" cy="720000"/>
          </a:xfrm>
        </p:spPr>
        <p:txBody>
          <a:bodyPr/>
          <a:lstStyle/>
          <a:p>
            <a:r>
              <a:rPr lang="pt-BR" noProof="0" dirty="0"/>
              <a:t>Clique para editar o 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t-BR" noProof="0" smtClean="0"/>
              <a:pPr/>
              <a:t>08/06/2016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1900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t-BR" noProof="0" smtClean="0"/>
              <a:pPr/>
              <a:t>08/06/2016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072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12000" y="108000"/>
            <a:ext cx="9143998" cy="720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12000" y="1152000"/>
            <a:ext cx="9144000" cy="504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pt-BR" noProof="0" smtClean="0"/>
              <a:pPr/>
              <a:t>08/06/2016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  <p:sldLayoutId id="2147483668" r:id="rId6"/>
    <p:sldLayoutId id="2147483667" r:id="rId7"/>
    <p:sldLayoutId id="2147483669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00000"/>
        </a:lnSpc>
        <a:spcBef>
          <a:spcPts val="1800"/>
        </a:spcBef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10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100000"/>
        </a:lnSpc>
        <a:spcBef>
          <a:spcPts val="600"/>
        </a:spcBef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10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10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4800" b="0" i="0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Curso Complementar de </a:t>
            </a:r>
            <a:r>
              <a:rPr lang="pt-BR" sz="4800" b="0" i="0" dirty="0" smtClean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VHDL</a:t>
            </a:r>
            <a:br>
              <a:rPr lang="pt-BR" sz="4800" b="0" i="0" dirty="0" smtClean="0">
                <a:solidFill>
                  <a:schemeClr val="tx1"/>
                </a:solidFill>
                <a:latin typeface="Consolas"/>
                <a:ea typeface="+mj-ea"/>
                <a:cs typeface="+mj-cs"/>
              </a:rPr>
            </a:br>
            <a:r>
              <a:rPr lang="pt-BR" sz="4800" b="0" i="0" dirty="0" smtClean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- </a:t>
            </a:r>
            <a:r>
              <a:rPr lang="pt-BR" dirty="0" smtClean="0">
                <a:latin typeface="Consolas"/>
              </a:rPr>
              <a:t>Aula 9 -</a:t>
            </a:r>
            <a:endParaRPr lang="pt-BR" sz="4800" b="0" i="0" dirty="0">
              <a:solidFill>
                <a:schemeClr val="tx1"/>
              </a:solidFill>
              <a:latin typeface="Consolas"/>
              <a:ea typeface="+mj-ea"/>
              <a:cs typeface="+mj-cs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2800" b="0" i="0" dirty="0">
                <a:solidFill>
                  <a:schemeClr val="tx1">
                    <a:tint val="75000"/>
                  </a:schemeClr>
                </a:solidFill>
              </a:rPr>
              <a:t>Felipe </a:t>
            </a:r>
            <a:r>
              <a:rPr lang="pt-BR" sz="2800" b="0" i="0" dirty="0" smtClean="0">
                <a:solidFill>
                  <a:schemeClr val="tx1">
                    <a:tint val="75000"/>
                  </a:schemeClr>
                </a:solidFill>
              </a:rPr>
              <a:t>Calliari</a:t>
            </a:r>
            <a:endParaRPr lang="pt-BR" sz="2800" b="0" i="0" dirty="0">
              <a:solidFill>
                <a:schemeClr val="tx1">
                  <a:tint val="75000"/>
                </a:schemeClr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2800" dirty="0"/>
              <a:t>Gustavo </a:t>
            </a:r>
            <a:r>
              <a:rPr lang="pt-BR" sz="2800" dirty="0" smtClean="0"/>
              <a:t>Amaral</a:t>
            </a: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b="0" i="0" dirty="0" err="1" smtClean="0">
                <a:solidFill>
                  <a:schemeClr val="tx1">
                    <a:tint val="75000"/>
                  </a:schemeClr>
                </a:solidFill>
              </a:rPr>
              <a:t>Rudah</a:t>
            </a:r>
            <a:r>
              <a:rPr lang="pt-BR" b="0" i="0" dirty="0" smtClean="0">
                <a:solidFill>
                  <a:schemeClr val="tx1">
                    <a:tint val="75000"/>
                  </a:schemeClr>
                </a:solidFill>
              </a:rPr>
              <a:t> Guedes</a:t>
            </a:r>
            <a:endParaRPr lang="pt-BR" sz="2800" b="0" i="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Conteúdo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548640" indent="-274320" algn="l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t-BR" dirty="0" smtClean="0">
                <a:solidFill>
                  <a:schemeClr val="tx1"/>
                </a:solidFill>
                <a:latin typeface="Corbel"/>
              </a:rPr>
              <a:t>Correção da tarefa – Multiplicador </a:t>
            </a:r>
            <a:r>
              <a:rPr lang="pt-BR" dirty="0" err="1" smtClean="0">
                <a:solidFill>
                  <a:schemeClr val="tx1"/>
                </a:solidFill>
                <a:latin typeface="Corbel"/>
              </a:rPr>
              <a:t>Float</a:t>
            </a:r>
            <a:endParaRPr lang="pt-BR" dirty="0" smtClean="0">
              <a:solidFill>
                <a:schemeClr val="tx1"/>
              </a:solidFill>
              <a:latin typeface="Corbel"/>
            </a:endParaRPr>
          </a:p>
          <a:p>
            <a:pPr marL="548640" indent="-274320" algn="l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t-BR" dirty="0" smtClean="0">
                <a:solidFill>
                  <a:schemeClr val="tx1"/>
                </a:solidFill>
                <a:latin typeface="Corbel"/>
              </a:rPr>
              <a:t>Somador </a:t>
            </a:r>
            <a:r>
              <a:rPr lang="pt-BR" dirty="0" err="1" smtClean="0">
                <a:solidFill>
                  <a:schemeClr val="tx1"/>
                </a:solidFill>
                <a:latin typeface="Corbel"/>
              </a:rPr>
              <a:t>Float</a:t>
            </a:r>
            <a:endParaRPr lang="pt-BR" dirty="0" smtClean="0">
              <a:solidFill>
                <a:schemeClr val="tx1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/>
              <a:t>Tarefa – </a:t>
            </a:r>
            <a:r>
              <a:rPr lang="pt-BR" dirty="0" smtClean="0"/>
              <a:t>Multiplicador </a:t>
            </a:r>
            <a:r>
              <a:rPr lang="pt-BR" dirty="0" err="1" smtClean="0"/>
              <a:t>Float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495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3" y="720000"/>
            <a:ext cx="5688632" cy="6173378"/>
          </a:xfrm>
          <a:prstGeom prst="rect">
            <a:avLst/>
          </a:prstGeom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1533495" y="0"/>
            <a:ext cx="9143998" cy="720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mtClean="0">
                <a:solidFill>
                  <a:schemeClr val="bg1"/>
                </a:solidFill>
              </a:rPr>
              <a:t>Somador / Subtrator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88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0" y="107950"/>
            <a:ext cx="12188825" cy="720725"/>
          </a:xfrm>
        </p:spPr>
        <p:txBody>
          <a:bodyPr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Tarefa: somador em ponto flutuante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956" y="828675"/>
            <a:ext cx="7833747" cy="58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21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_16x9_TP102804845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52A3FD3-55CD-46EE-9FBE-035F46FD460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quadro negro (widescreen)</Template>
  <TotalTime>0</TotalTime>
  <Words>32</Words>
  <Application>Microsoft Office PowerPoint</Application>
  <PresentationFormat>Personalizar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Consolas</vt:lpstr>
      <vt:lpstr>Corbel</vt:lpstr>
      <vt:lpstr>Wingdings</vt:lpstr>
      <vt:lpstr>Chalkboard_16x9_TP102804845</vt:lpstr>
      <vt:lpstr>Curso Complementar de VHDL - Aula 9 -</vt:lpstr>
      <vt:lpstr>Conteúdo</vt:lpstr>
      <vt:lpstr>Tarefa – Multiplicador Float</vt:lpstr>
      <vt:lpstr>Apresentação do PowerPoint</vt:lpstr>
      <vt:lpstr>Tarefa: somador em ponto flutuante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2016-01-04T00:23:19Z</dcterms:created>
  <dcterms:modified xsi:type="dcterms:W3CDTF">2016-06-08T18:25:27Z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