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3"/>
  </p:notesMasterIdLst>
  <p:handoutMasterIdLst>
    <p:handoutMasterId r:id="rId34"/>
  </p:handoutMasterIdLst>
  <p:sldIdLst>
    <p:sldId id="329" r:id="rId2"/>
    <p:sldId id="364" r:id="rId3"/>
    <p:sldId id="341" r:id="rId4"/>
    <p:sldId id="315" r:id="rId5"/>
    <p:sldId id="332" r:id="rId6"/>
    <p:sldId id="351" r:id="rId7"/>
    <p:sldId id="316" r:id="rId8"/>
    <p:sldId id="353" r:id="rId9"/>
    <p:sldId id="352" r:id="rId10"/>
    <p:sldId id="357" r:id="rId11"/>
    <p:sldId id="354" r:id="rId12"/>
    <p:sldId id="355" r:id="rId13"/>
    <p:sldId id="356" r:id="rId14"/>
    <p:sldId id="318" r:id="rId15"/>
    <p:sldId id="333" r:id="rId16"/>
    <p:sldId id="317" r:id="rId17"/>
    <p:sldId id="358" r:id="rId18"/>
    <p:sldId id="359" r:id="rId19"/>
    <p:sldId id="360" r:id="rId20"/>
    <p:sldId id="319" r:id="rId21"/>
    <p:sldId id="323" r:id="rId22"/>
    <p:sldId id="344" r:id="rId23"/>
    <p:sldId id="345" r:id="rId24"/>
    <p:sldId id="324" r:id="rId25"/>
    <p:sldId id="362" r:id="rId26"/>
    <p:sldId id="361" r:id="rId27"/>
    <p:sldId id="326" r:id="rId28"/>
    <p:sldId id="363" r:id="rId29"/>
    <p:sldId id="365" r:id="rId30"/>
    <p:sldId id="366" r:id="rId31"/>
    <p:sldId id="367" r:id="rId32"/>
  </p:sldIdLst>
  <p:sldSz cx="9144000" cy="6858000" type="screen4x3"/>
  <p:notesSz cx="7315200" cy="9601200"/>
  <p:defaultTextStyle>
    <a:defPPr>
      <a:defRPr lang="e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0D0"/>
    <a:srgbClr val="5674F6"/>
    <a:srgbClr val="000000"/>
    <a:srgbClr val="6289F8"/>
    <a:srgbClr val="8097F8"/>
    <a:srgbClr val="2C61F6"/>
    <a:srgbClr val="F2E4AA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2" autoAdjust="0"/>
    <p:restoredTop sz="94686" autoAdjust="0"/>
  </p:normalViewPr>
  <p:slideViewPr>
    <p:cSldViewPr>
      <p:cViewPr varScale="1">
        <p:scale>
          <a:sx n="67" d="100"/>
          <a:sy n="67" d="100"/>
        </p:scale>
        <p:origin x="15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5.xml"/><Relationship Id="rId2" Type="http://schemas.openxmlformats.org/officeDocument/2006/relationships/slide" Target="slides/slide24.xml"/><Relationship Id="rId1" Type="http://schemas.openxmlformats.org/officeDocument/2006/relationships/slide" Target="slides/slide21.xml"/><Relationship Id="rId4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A7FB3E9-FB31-41FF-ADB3-B07558FE99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r>
              <a:rPr lang="en"/>
              <a:t>Sequences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DD18E4C-8D28-4B7E-B1D7-2B5E7F861E5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ACAA7B59-3B36-4701-8D17-9AB74124DE0F}" type="datetime8">
              <a:rPr lang="en-US"/>
              <a:pPr>
                <a:defRPr/>
              </a:pPr>
              <a:t>12/24/2022 11:28 AM</a:t>
            </a:fld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E1A23BB4-962E-463D-AA70-B90D091084E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3C233953-4F3F-422B-AD53-C6C44090CA3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E756539F-F1A2-426C-979A-1A85A437D959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69E7C6C-928C-43EF-B80B-492B67B27B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r>
              <a:rPr lang="en"/>
              <a:t>Sequences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521B082-B101-4B91-A099-9E39184B4C3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17F25D2B-9BE6-48A1-BB23-B76DFECCCA77}" type="datetime8">
              <a:rPr lang="en-US"/>
              <a:pPr>
                <a:defRPr/>
              </a:pPr>
              <a:t>12/24/2022 11:28 AM</a:t>
            </a:fld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CFB4231-1A6F-4558-A7F4-6423E610887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5926026-5373-43CA-97D1-D0E547CA1AF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" noProof="0"/>
              <a:t>Click to edit Master text styles</a:t>
            </a:r>
          </a:p>
          <a:p>
            <a:pPr lvl="1"/>
            <a:r>
              <a:rPr lang="en" noProof="0"/>
              <a:t>Second level</a:t>
            </a:r>
          </a:p>
          <a:p>
            <a:pPr lvl="2"/>
            <a:r>
              <a:rPr lang="en" noProof="0"/>
              <a:t>Third level</a:t>
            </a:r>
          </a:p>
          <a:p>
            <a:pPr lvl="3"/>
            <a:r>
              <a:rPr lang="en" noProof="0"/>
              <a:t>Fourth level</a:t>
            </a:r>
          </a:p>
          <a:p>
            <a:pPr lvl="4"/>
            <a:r>
              <a:rPr lang="en" noProof="0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72B18FE-60E9-4494-BD22-A00CE97E914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B239749-F9C6-49C7-BC18-18CDFA3AEC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2FBDF298-78C6-4AF5-AB19-5F6699F74F02}" type="slidenum">
              <a:rPr lang="en-US" altLang="vi-VN"/>
              <a:pPr/>
              <a:t>‹#›</a:t>
            </a:fld>
            <a:endParaRPr lang="en-US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DBACC53-9DD0-426D-B2E0-0B5C79B94E1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" altLang="vi-VN" sz="1300">
                <a:latin typeface="Tahoma" panose="020B0604030504040204" pitchFamily="34" charset="0"/>
              </a:rPr>
              <a:t>Sequences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C7768A6-7EC2-423F-9AAF-0326D3833F0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F03AC85-C7BF-49C4-BAC0-B7F593514FED}" type="datetime8">
              <a:rPr lang="en-US" altLang="vi-VN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12/24/2022 11:28 AM</a:t>
            </a:fld>
            <a:endParaRPr lang="en-US" altLang="vi-VN" sz="1300">
              <a:latin typeface="Tahoma" panose="020B0604030504040204" pitchFamily="34" charset="0"/>
            </a:endParaRPr>
          </a:p>
        </p:txBody>
      </p:sp>
      <p:sp>
        <p:nvSpPr>
          <p:cNvPr id="6148" name="Rectangle 7">
            <a:extLst>
              <a:ext uri="{FF2B5EF4-FFF2-40B4-BE49-F238E27FC236}">
                <a16:creationId xmlns:a16="http://schemas.microsoft.com/office/drawing/2014/main" id="{8EE125AE-B228-4A4C-B8DE-7892163FB3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25A3656-F3A9-4437-9C1E-58BBD3BBD41D}" type="slidenum">
              <a:rPr lang="en-US" altLang="vi-VN" sz="13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vi-VN" sz="1300">
              <a:latin typeface="Tahoma" panose="020B0604030504040204" pitchFamily="34" charset="0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BBCC0CE2-9CC5-4D8E-B2F7-5EC9710D6F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6A31D3DD-33F9-42B7-943F-636DB5631E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CB19E19-ECA7-4D59-9510-F7A06415369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" altLang="vi-VN" sz="1300">
                <a:latin typeface="Tahoma" panose="020B0604030504040204" pitchFamily="34" charset="0"/>
              </a:rPr>
              <a:t>Sequences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E2DF8B1-6EB8-4E17-8359-38A516875DF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937B960-EC01-4876-ADB2-7CDAC63CC801}" type="datetime8">
              <a:rPr lang="en-US" altLang="vi-VN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12/24/2022 11:28 AM</a:t>
            </a:fld>
            <a:endParaRPr lang="en-US" altLang="vi-VN" sz="1300">
              <a:latin typeface="Tahoma" panose="020B0604030504040204" pitchFamily="34" charset="0"/>
            </a:endParaRPr>
          </a:p>
        </p:txBody>
      </p:sp>
      <p:sp>
        <p:nvSpPr>
          <p:cNvPr id="25604" name="Rectangle 7">
            <a:extLst>
              <a:ext uri="{FF2B5EF4-FFF2-40B4-BE49-F238E27FC236}">
                <a16:creationId xmlns:a16="http://schemas.microsoft.com/office/drawing/2014/main" id="{9386211A-142C-411A-B8D8-4C48161771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37D6037-6DA8-4E50-A31E-47EC88916D72}" type="slidenum">
              <a:rPr lang="en-US" altLang="vi-VN" sz="13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vi-VN" sz="1300">
              <a:latin typeface="Tahoma" panose="020B0604030504040204" pitchFamily="34" charset="0"/>
            </a:endParaRPr>
          </a:p>
        </p:txBody>
      </p:sp>
      <p:sp>
        <p:nvSpPr>
          <p:cNvPr id="25605" name="Rectangle 2">
            <a:extLst>
              <a:ext uri="{FF2B5EF4-FFF2-40B4-BE49-F238E27FC236}">
                <a16:creationId xmlns:a16="http://schemas.microsoft.com/office/drawing/2014/main" id="{EF4B9433-018D-426F-AC7C-1BB015FCF9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>
            <a:extLst>
              <a:ext uri="{FF2B5EF4-FFF2-40B4-BE49-F238E27FC236}">
                <a16:creationId xmlns:a16="http://schemas.microsoft.com/office/drawing/2014/main" id="{1658417A-F3BC-4F24-936D-60801CB29E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5953AB6-2D6C-4180-A1AA-F0907B84156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" altLang="vi-VN" sz="1300">
                <a:latin typeface="Tahoma" panose="020B0604030504040204" pitchFamily="34" charset="0"/>
              </a:rPr>
              <a:t>Sequences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68E8E09-6BB2-42B1-9B08-C9277BAA7B1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A46AC14-803C-4367-B735-7B8FBB941D34}" type="datetime8">
              <a:rPr lang="en-US" altLang="vi-VN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12/24/2022 11:28 AM</a:t>
            </a:fld>
            <a:endParaRPr lang="en-US" altLang="vi-VN" sz="1300">
              <a:latin typeface="Tahoma" panose="020B0604030504040204" pitchFamily="34" charset="0"/>
            </a:endParaRPr>
          </a:p>
        </p:txBody>
      </p:sp>
      <p:sp>
        <p:nvSpPr>
          <p:cNvPr id="29700" name="Rectangle 7">
            <a:extLst>
              <a:ext uri="{FF2B5EF4-FFF2-40B4-BE49-F238E27FC236}">
                <a16:creationId xmlns:a16="http://schemas.microsoft.com/office/drawing/2014/main" id="{FC285291-395C-4CAF-9064-1485DA4D70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A5628B9-C694-4F5E-B9DA-20DA9E3D3354}" type="slidenum">
              <a:rPr lang="en-US" altLang="vi-VN" sz="13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vi-VN" sz="1300">
              <a:latin typeface="Tahoma" panose="020B0604030504040204" pitchFamily="34" charset="0"/>
            </a:endParaRPr>
          </a:p>
        </p:txBody>
      </p:sp>
      <p:sp>
        <p:nvSpPr>
          <p:cNvPr id="29701" name="Rectangle 2">
            <a:extLst>
              <a:ext uri="{FF2B5EF4-FFF2-40B4-BE49-F238E27FC236}">
                <a16:creationId xmlns:a16="http://schemas.microsoft.com/office/drawing/2014/main" id="{D533885B-7FE6-4538-9BC3-76E8F0ADB5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2" name="Rectangle 3">
            <a:extLst>
              <a:ext uri="{FF2B5EF4-FFF2-40B4-BE49-F238E27FC236}">
                <a16:creationId xmlns:a16="http://schemas.microsoft.com/office/drawing/2014/main" id="{E78B6ABE-944D-4DC9-A006-09FAA4CC5F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C403404A-FADD-47D1-8D3F-D11AFEAEF0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" altLang="vi-VN" sz="1300">
                <a:latin typeface="Tahoma" panose="020B0604030504040204" pitchFamily="34" charset="0"/>
              </a:rPr>
              <a:t>Sequences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84EA4B5-9242-4ADA-870C-518C5D581F1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DEC0005-55A8-44C0-A42A-AEC8BD07A819}" type="datetime8">
              <a:rPr lang="en-US" altLang="vi-VN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12/24/2022 11:28 AM</a:t>
            </a:fld>
            <a:endParaRPr lang="en-US" altLang="vi-VN" sz="1300">
              <a:latin typeface="Tahoma" panose="020B0604030504040204" pitchFamily="34" charset="0"/>
            </a:endParaRPr>
          </a:p>
        </p:txBody>
      </p:sp>
      <p:sp>
        <p:nvSpPr>
          <p:cNvPr id="31748" name="Rectangle 7">
            <a:extLst>
              <a:ext uri="{FF2B5EF4-FFF2-40B4-BE49-F238E27FC236}">
                <a16:creationId xmlns:a16="http://schemas.microsoft.com/office/drawing/2014/main" id="{9CB776CE-37EB-422B-8DF6-0B279EA1A6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B44064F-69C1-4527-BBBD-21ADCFA8BE2E}" type="slidenum">
              <a:rPr lang="en-US" altLang="vi-VN" sz="13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vi-VN" sz="1300">
              <a:latin typeface="Tahoma" panose="020B0604030504040204" pitchFamily="34" charset="0"/>
            </a:endParaRPr>
          </a:p>
        </p:txBody>
      </p:sp>
      <p:sp>
        <p:nvSpPr>
          <p:cNvPr id="31749" name="Rectangle 2">
            <a:extLst>
              <a:ext uri="{FF2B5EF4-FFF2-40B4-BE49-F238E27FC236}">
                <a16:creationId xmlns:a16="http://schemas.microsoft.com/office/drawing/2014/main" id="{46368098-0DAC-4404-A8BB-3B39DC6CB8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>
            <a:extLst>
              <a:ext uri="{FF2B5EF4-FFF2-40B4-BE49-F238E27FC236}">
                <a16:creationId xmlns:a16="http://schemas.microsoft.com/office/drawing/2014/main" id="{8C8408B6-CA6D-4D5A-B331-D0FFF40DB6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B53B453-4405-4542-8300-E22ECAC6709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" altLang="vi-VN" sz="1300">
                <a:latin typeface="Tahoma" panose="020B0604030504040204" pitchFamily="34" charset="0"/>
              </a:rPr>
              <a:t>Sequences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827E6EC-8DEF-430C-9508-B8741AE87D1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AB95CAE-6317-457A-B4C1-9E2BA53026D9}" type="datetime8">
              <a:rPr lang="en-US" altLang="vi-VN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12/24/2022 11:28 AM</a:t>
            </a:fld>
            <a:endParaRPr lang="en-US" altLang="vi-VN" sz="1300">
              <a:latin typeface="Tahoma" panose="020B0604030504040204" pitchFamily="34" charset="0"/>
            </a:endParaRPr>
          </a:p>
        </p:txBody>
      </p:sp>
      <p:sp>
        <p:nvSpPr>
          <p:cNvPr id="33796" name="Rectangle 7">
            <a:extLst>
              <a:ext uri="{FF2B5EF4-FFF2-40B4-BE49-F238E27FC236}">
                <a16:creationId xmlns:a16="http://schemas.microsoft.com/office/drawing/2014/main" id="{5558BE79-4D69-467A-BCE7-6FC32DCD9D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0E85662-F3E3-46FE-B2D9-6C3FF0A1A14A}" type="slidenum">
              <a:rPr lang="en-US" altLang="vi-VN" sz="13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vi-VN" sz="1300">
              <a:latin typeface="Tahoma" panose="020B0604030504040204" pitchFamily="34" charset="0"/>
            </a:endParaRPr>
          </a:p>
        </p:txBody>
      </p:sp>
      <p:sp>
        <p:nvSpPr>
          <p:cNvPr id="33797" name="Rectangle 2">
            <a:extLst>
              <a:ext uri="{FF2B5EF4-FFF2-40B4-BE49-F238E27FC236}">
                <a16:creationId xmlns:a16="http://schemas.microsoft.com/office/drawing/2014/main" id="{80E0868D-FA15-49F8-800D-4EEAA0DC75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>
            <a:extLst>
              <a:ext uri="{FF2B5EF4-FFF2-40B4-BE49-F238E27FC236}">
                <a16:creationId xmlns:a16="http://schemas.microsoft.com/office/drawing/2014/main" id="{7955C2C1-9533-4BBD-91C2-39157F6E2E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64F583EE-87CD-4C84-A8A1-50A7530E51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" altLang="vi-VN" sz="1300">
                <a:latin typeface="Tahoma" panose="020B0604030504040204" pitchFamily="34" charset="0"/>
              </a:rPr>
              <a:t>Sequences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A6FF8087-5B1F-4C88-8F75-A445BCE7764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5D7E971-2FCA-4F9A-8FD1-0B86B5DC8E87}" type="datetime8">
              <a:rPr lang="en-US" altLang="vi-VN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12/24/2022 11:28 AM</a:t>
            </a:fld>
            <a:endParaRPr lang="en-US" altLang="vi-VN" sz="1300">
              <a:latin typeface="Tahoma" panose="020B0604030504040204" pitchFamily="34" charset="0"/>
            </a:endParaRPr>
          </a:p>
        </p:txBody>
      </p:sp>
      <p:sp>
        <p:nvSpPr>
          <p:cNvPr id="35844" name="Rectangle 7">
            <a:extLst>
              <a:ext uri="{FF2B5EF4-FFF2-40B4-BE49-F238E27FC236}">
                <a16:creationId xmlns:a16="http://schemas.microsoft.com/office/drawing/2014/main" id="{7C067DA0-F4E1-49EA-84DF-92AA68BE86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263D81-86E1-400C-84A2-E32E536E6F49}" type="slidenum">
              <a:rPr lang="en-US" altLang="vi-VN" sz="13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vi-VN" sz="1300">
              <a:latin typeface="Tahoma" panose="020B0604030504040204" pitchFamily="34" charset="0"/>
            </a:endParaRPr>
          </a:p>
        </p:txBody>
      </p:sp>
      <p:sp>
        <p:nvSpPr>
          <p:cNvPr id="35845" name="Rectangle 2">
            <a:extLst>
              <a:ext uri="{FF2B5EF4-FFF2-40B4-BE49-F238E27FC236}">
                <a16:creationId xmlns:a16="http://schemas.microsoft.com/office/drawing/2014/main" id="{649F4F9A-53B2-4701-B80A-05AD49173A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>
            <a:extLst>
              <a:ext uri="{FF2B5EF4-FFF2-40B4-BE49-F238E27FC236}">
                <a16:creationId xmlns:a16="http://schemas.microsoft.com/office/drawing/2014/main" id="{BB9C58C7-0916-4C16-8042-92E78DC3E0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B1299914-4C59-49C4-AF23-70DA3E2DD9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" altLang="vi-VN" sz="1300">
                <a:latin typeface="Tahoma" panose="020B0604030504040204" pitchFamily="34" charset="0"/>
              </a:rPr>
              <a:t>Sequences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88BBAF2B-C14A-46EC-BADE-F7418D8550A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173D37E-78AF-41E4-A565-4A1EAC36D46E}" type="datetime8">
              <a:rPr lang="en-US" altLang="vi-VN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12/24/2022 11:28 AM</a:t>
            </a:fld>
            <a:endParaRPr lang="en-US" altLang="vi-VN" sz="1300">
              <a:latin typeface="Tahoma" panose="020B0604030504040204" pitchFamily="34" charset="0"/>
            </a:endParaRPr>
          </a:p>
        </p:txBody>
      </p:sp>
      <p:sp>
        <p:nvSpPr>
          <p:cNvPr id="37892" name="Rectangle 7">
            <a:extLst>
              <a:ext uri="{FF2B5EF4-FFF2-40B4-BE49-F238E27FC236}">
                <a16:creationId xmlns:a16="http://schemas.microsoft.com/office/drawing/2014/main" id="{3B5509F1-3E5C-4FD8-A284-B9981F0F09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E54E883-0B48-4BBD-A870-2BE77054F7D3}" type="slidenum">
              <a:rPr lang="en-US" altLang="vi-VN" sz="13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vi-VN" sz="1300">
              <a:latin typeface="Tahoma" panose="020B0604030504040204" pitchFamily="34" charset="0"/>
            </a:endParaRPr>
          </a:p>
        </p:txBody>
      </p:sp>
      <p:sp>
        <p:nvSpPr>
          <p:cNvPr id="37893" name="Rectangle 2">
            <a:extLst>
              <a:ext uri="{FF2B5EF4-FFF2-40B4-BE49-F238E27FC236}">
                <a16:creationId xmlns:a16="http://schemas.microsoft.com/office/drawing/2014/main" id="{E2F732C6-3448-497A-BFFE-4293ECC8C7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>
            <a:extLst>
              <a:ext uri="{FF2B5EF4-FFF2-40B4-BE49-F238E27FC236}">
                <a16:creationId xmlns:a16="http://schemas.microsoft.com/office/drawing/2014/main" id="{FD168C25-D6E9-4288-96C3-C2E46E2D8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231627C-3F1E-46F2-BA98-F672D36811D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" altLang="vi-VN" sz="1300">
                <a:latin typeface="Tahoma" panose="020B0604030504040204" pitchFamily="34" charset="0"/>
              </a:rPr>
              <a:t>Sequences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4477DC85-0903-4D24-B462-5FDC45AE78E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ABA2BA5-CB1E-4171-A5E9-6A43E9946FB7}" type="datetime8">
              <a:rPr lang="en-US" altLang="vi-VN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12/24/2022 11:28 AM</a:t>
            </a:fld>
            <a:endParaRPr lang="en-US" altLang="vi-VN" sz="1300">
              <a:latin typeface="Tahoma" panose="020B0604030504040204" pitchFamily="34" charset="0"/>
            </a:endParaRPr>
          </a:p>
        </p:txBody>
      </p:sp>
      <p:sp>
        <p:nvSpPr>
          <p:cNvPr id="39940" name="Rectangle 7">
            <a:extLst>
              <a:ext uri="{FF2B5EF4-FFF2-40B4-BE49-F238E27FC236}">
                <a16:creationId xmlns:a16="http://schemas.microsoft.com/office/drawing/2014/main" id="{80F066B3-A091-4233-9E56-9338CC8254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77B38FB-EE54-486A-804B-CDD249E3A863}" type="slidenum">
              <a:rPr lang="en-US" altLang="vi-VN" sz="13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vi-VN" sz="1300">
              <a:latin typeface="Tahoma" panose="020B0604030504040204" pitchFamily="34" charset="0"/>
            </a:endParaRPr>
          </a:p>
        </p:txBody>
      </p:sp>
      <p:sp>
        <p:nvSpPr>
          <p:cNvPr id="39941" name="Rectangle 2">
            <a:extLst>
              <a:ext uri="{FF2B5EF4-FFF2-40B4-BE49-F238E27FC236}">
                <a16:creationId xmlns:a16="http://schemas.microsoft.com/office/drawing/2014/main" id="{48FDD33C-2B13-4DF4-BD5F-AD48A140EA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>
            <a:extLst>
              <a:ext uri="{FF2B5EF4-FFF2-40B4-BE49-F238E27FC236}">
                <a16:creationId xmlns:a16="http://schemas.microsoft.com/office/drawing/2014/main" id="{9012791C-F63C-460C-A5EA-A87902AF8C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531CAD94-8747-42CD-BAB3-9123989959F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" altLang="vi-VN" sz="1300">
                <a:latin typeface="Tahoma" panose="020B0604030504040204" pitchFamily="34" charset="0"/>
              </a:rPr>
              <a:t>Sequences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1EE13527-7DC7-4E54-A720-F8D1CDADF56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34F13B1-F724-47CA-8B22-02CA6AEB54CB}" type="datetime8">
              <a:rPr lang="en-US" altLang="vi-VN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12/24/2022 11:28 AM</a:t>
            </a:fld>
            <a:endParaRPr lang="en-US" altLang="vi-VN" sz="1300">
              <a:latin typeface="Tahoma" panose="020B0604030504040204" pitchFamily="34" charset="0"/>
            </a:endParaRPr>
          </a:p>
        </p:txBody>
      </p:sp>
      <p:sp>
        <p:nvSpPr>
          <p:cNvPr id="41988" name="Rectangle 7">
            <a:extLst>
              <a:ext uri="{FF2B5EF4-FFF2-40B4-BE49-F238E27FC236}">
                <a16:creationId xmlns:a16="http://schemas.microsoft.com/office/drawing/2014/main" id="{79946ACA-8998-432C-B137-D625BB4F9D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F2AFEAD-25E7-4D5A-A454-079B9C5967CD}" type="slidenum">
              <a:rPr lang="en-US" altLang="vi-VN" sz="13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vi-VN" sz="1300">
              <a:latin typeface="Tahoma" panose="020B0604030504040204" pitchFamily="34" charset="0"/>
            </a:endParaRPr>
          </a:p>
        </p:txBody>
      </p:sp>
      <p:sp>
        <p:nvSpPr>
          <p:cNvPr id="41989" name="Rectangle 2">
            <a:extLst>
              <a:ext uri="{FF2B5EF4-FFF2-40B4-BE49-F238E27FC236}">
                <a16:creationId xmlns:a16="http://schemas.microsoft.com/office/drawing/2014/main" id="{58EC1E6D-A243-443E-8F8D-1E7F6BCA83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Rectangle 3">
            <a:extLst>
              <a:ext uri="{FF2B5EF4-FFF2-40B4-BE49-F238E27FC236}">
                <a16:creationId xmlns:a16="http://schemas.microsoft.com/office/drawing/2014/main" id="{1BED8770-272C-4B93-B834-4FDA7C7177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5D64A98F-1B57-4DBC-A036-2E1D07625E1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" altLang="vi-VN" sz="1300">
                <a:latin typeface="Tahoma" panose="020B0604030504040204" pitchFamily="34" charset="0"/>
              </a:rPr>
              <a:t>Sequences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F3705B5A-916C-40B8-832C-7F6195A50AE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976FE3C-ADD3-4198-8251-97341294096B}" type="datetime8">
              <a:rPr lang="en-US" altLang="vi-VN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12/24/2022 11:28 AM</a:t>
            </a:fld>
            <a:endParaRPr lang="en-US" altLang="vi-VN" sz="1300">
              <a:latin typeface="Tahoma" panose="020B0604030504040204" pitchFamily="34" charset="0"/>
            </a:endParaRPr>
          </a:p>
        </p:txBody>
      </p:sp>
      <p:sp>
        <p:nvSpPr>
          <p:cNvPr id="44036" name="Rectangle 7">
            <a:extLst>
              <a:ext uri="{FF2B5EF4-FFF2-40B4-BE49-F238E27FC236}">
                <a16:creationId xmlns:a16="http://schemas.microsoft.com/office/drawing/2014/main" id="{BB0D1775-2C9D-47C3-8E4E-C3FD86BF01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8B091E9-0F4D-4312-84CD-FFFF53279718}" type="slidenum">
              <a:rPr lang="en-US" altLang="vi-VN" sz="13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vi-VN" sz="1300">
              <a:latin typeface="Tahoma" panose="020B0604030504040204" pitchFamily="34" charset="0"/>
            </a:endParaRPr>
          </a:p>
        </p:txBody>
      </p:sp>
      <p:sp>
        <p:nvSpPr>
          <p:cNvPr id="44037" name="Rectangle 2">
            <a:extLst>
              <a:ext uri="{FF2B5EF4-FFF2-40B4-BE49-F238E27FC236}">
                <a16:creationId xmlns:a16="http://schemas.microsoft.com/office/drawing/2014/main" id="{DA0E4A81-E11B-465B-BA28-06408D7005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>
            <a:extLst>
              <a:ext uri="{FF2B5EF4-FFF2-40B4-BE49-F238E27FC236}">
                <a16:creationId xmlns:a16="http://schemas.microsoft.com/office/drawing/2014/main" id="{4DE9BBED-F291-4E4A-B0F9-5AAB21A6E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58427AA-52B5-4AE0-9D22-8A42AD38A97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" altLang="vi-VN" sz="1300">
                <a:latin typeface="Tahoma" panose="020B0604030504040204" pitchFamily="34" charset="0"/>
              </a:rPr>
              <a:t>Sequences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7898EA1-61C0-4373-A4A2-89EDCC42637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D866FCC-0E5B-4CBF-B445-C5FFFC2E55E3}" type="datetime8">
              <a:rPr lang="en-US" altLang="vi-VN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12/24/2022 11:28 AM</a:t>
            </a:fld>
            <a:endParaRPr lang="en-US" altLang="vi-VN" sz="1300">
              <a:latin typeface="Tahoma" panose="020B0604030504040204" pitchFamily="34" charset="0"/>
            </a:endParaRPr>
          </a:p>
        </p:txBody>
      </p:sp>
      <p:sp>
        <p:nvSpPr>
          <p:cNvPr id="46084" name="Rectangle 7">
            <a:extLst>
              <a:ext uri="{FF2B5EF4-FFF2-40B4-BE49-F238E27FC236}">
                <a16:creationId xmlns:a16="http://schemas.microsoft.com/office/drawing/2014/main" id="{2851C740-363C-457B-8105-D3016170AF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3C12674-788F-4696-885B-743D15E028EA}" type="slidenum">
              <a:rPr lang="en-US" altLang="vi-VN" sz="13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vi-VN" sz="1300">
              <a:latin typeface="Tahoma" panose="020B0604030504040204" pitchFamily="34" charset="0"/>
            </a:endParaRPr>
          </a:p>
        </p:txBody>
      </p:sp>
      <p:sp>
        <p:nvSpPr>
          <p:cNvPr id="46085" name="Rectangle 2">
            <a:extLst>
              <a:ext uri="{FF2B5EF4-FFF2-40B4-BE49-F238E27FC236}">
                <a16:creationId xmlns:a16="http://schemas.microsoft.com/office/drawing/2014/main" id="{AC213A81-BA6A-4376-B001-16E2A153DD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>
            <a:extLst>
              <a:ext uri="{FF2B5EF4-FFF2-40B4-BE49-F238E27FC236}">
                <a16:creationId xmlns:a16="http://schemas.microsoft.com/office/drawing/2014/main" id="{4902B8DD-477E-42B8-9918-2D30C2B309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9A120F1-5B2C-41A6-BB56-C34F3DE819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" altLang="vi-VN" sz="1300">
                <a:latin typeface="Tahoma" panose="020B0604030504040204" pitchFamily="34" charset="0"/>
              </a:rPr>
              <a:t>Sequences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204122C-B0AB-4877-BED4-F8BDF1A32BA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4D2126B-494C-4298-A1E0-EEB3E177BDD9}" type="datetime8">
              <a:rPr lang="en-US" altLang="vi-VN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12/24/2022 11:28 AM</a:t>
            </a:fld>
            <a:endParaRPr lang="en-US" altLang="vi-VN" sz="1300">
              <a:latin typeface="Tahoma" panose="020B0604030504040204" pitchFamily="34" charset="0"/>
            </a:endParaRPr>
          </a:p>
        </p:txBody>
      </p:sp>
      <p:sp>
        <p:nvSpPr>
          <p:cNvPr id="9220" name="Rectangle 7">
            <a:extLst>
              <a:ext uri="{FF2B5EF4-FFF2-40B4-BE49-F238E27FC236}">
                <a16:creationId xmlns:a16="http://schemas.microsoft.com/office/drawing/2014/main" id="{527E3A17-6E96-49D6-A3EA-2A146DDF35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F9659FE-4C8C-4227-A0E7-4FF85AA08D0A}" type="slidenum">
              <a:rPr lang="en-US" altLang="vi-VN" sz="13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vi-VN" sz="1300">
              <a:latin typeface="Tahoma" panose="020B0604030504040204" pitchFamily="34" charset="0"/>
            </a:endParaRPr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B3745273-C9D9-4C4C-9F56-781C29934E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2" name="Rectangle 3">
            <a:extLst>
              <a:ext uri="{FF2B5EF4-FFF2-40B4-BE49-F238E27FC236}">
                <a16:creationId xmlns:a16="http://schemas.microsoft.com/office/drawing/2014/main" id="{93503729-2B3B-4398-B0A0-8B70C5C280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344CF704-5C86-45B9-9E78-4F3BD7E52E6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" altLang="vi-VN" sz="1300">
                <a:latin typeface="Tahoma" panose="020B0604030504040204" pitchFamily="34" charset="0"/>
              </a:rPr>
              <a:t>Sequences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0AA30F7E-C56F-4542-BA79-E5FF2F7EE1E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8624626-AE2C-4794-92A8-B7C11F4AABB2}" type="datetime8">
              <a:rPr lang="en-US" altLang="vi-VN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12/24/2022 11:28 AM</a:t>
            </a:fld>
            <a:endParaRPr lang="en-US" altLang="vi-VN" sz="1300">
              <a:latin typeface="Tahoma" panose="020B0604030504040204" pitchFamily="34" charset="0"/>
            </a:endParaRPr>
          </a:p>
        </p:txBody>
      </p:sp>
      <p:sp>
        <p:nvSpPr>
          <p:cNvPr id="48132" name="Rectangle 7">
            <a:extLst>
              <a:ext uri="{FF2B5EF4-FFF2-40B4-BE49-F238E27FC236}">
                <a16:creationId xmlns:a16="http://schemas.microsoft.com/office/drawing/2014/main" id="{CFA85F52-FBAB-473D-B33C-500E457FCE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FC7BB1D-C181-400D-A132-9406F7DAF5AB}" type="slidenum">
              <a:rPr lang="en-US" altLang="vi-VN" sz="13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vi-VN" sz="1300">
              <a:latin typeface="Tahoma" panose="020B0604030504040204" pitchFamily="34" charset="0"/>
            </a:endParaRPr>
          </a:p>
        </p:txBody>
      </p:sp>
      <p:sp>
        <p:nvSpPr>
          <p:cNvPr id="48133" name="Rectangle 2">
            <a:extLst>
              <a:ext uri="{FF2B5EF4-FFF2-40B4-BE49-F238E27FC236}">
                <a16:creationId xmlns:a16="http://schemas.microsoft.com/office/drawing/2014/main" id="{0E2DE6E2-85F4-4F3B-9F57-BF0E2BDFFB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>
            <a:extLst>
              <a:ext uri="{FF2B5EF4-FFF2-40B4-BE49-F238E27FC236}">
                <a16:creationId xmlns:a16="http://schemas.microsoft.com/office/drawing/2014/main" id="{5DFEACAB-0092-4C39-AC01-FB72201B95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97B71C3C-E66A-463B-84DE-7C85F6C8B79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" altLang="vi-VN" sz="1300">
                <a:latin typeface="Tahoma" panose="020B0604030504040204" pitchFamily="34" charset="0"/>
              </a:rPr>
              <a:t>Sequences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7EBB580F-879B-451F-BC54-F3F8AEC6167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AD4D604-7241-49C1-AC64-F20CC7540B5C}" type="datetime8">
              <a:rPr lang="en-US" altLang="vi-VN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12/24/2022 11:28 AM</a:t>
            </a:fld>
            <a:endParaRPr lang="en-US" altLang="vi-VN" sz="1300">
              <a:latin typeface="Tahoma" panose="020B0604030504040204" pitchFamily="34" charset="0"/>
            </a:endParaRPr>
          </a:p>
        </p:txBody>
      </p:sp>
      <p:sp>
        <p:nvSpPr>
          <p:cNvPr id="50180" name="Rectangle 7">
            <a:extLst>
              <a:ext uri="{FF2B5EF4-FFF2-40B4-BE49-F238E27FC236}">
                <a16:creationId xmlns:a16="http://schemas.microsoft.com/office/drawing/2014/main" id="{62B338AB-81B0-46A6-BF5C-6C6613BB55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0861A8A-11D2-4DC4-A99E-61FC4ABF763A}" type="slidenum">
              <a:rPr lang="en-US" altLang="vi-VN" sz="13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vi-VN" sz="1300">
              <a:latin typeface="Tahoma" panose="020B0604030504040204" pitchFamily="34" charset="0"/>
            </a:endParaRPr>
          </a:p>
        </p:txBody>
      </p:sp>
      <p:sp>
        <p:nvSpPr>
          <p:cNvPr id="50181" name="Rectangle 2">
            <a:extLst>
              <a:ext uri="{FF2B5EF4-FFF2-40B4-BE49-F238E27FC236}">
                <a16:creationId xmlns:a16="http://schemas.microsoft.com/office/drawing/2014/main" id="{E6793444-3D93-43A7-ACAA-BD5EC91CAE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>
            <a:extLst>
              <a:ext uri="{FF2B5EF4-FFF2-40B4-BE49-F238E27FC236}">
                <a16:creationId xmlns:a16="http://schemas.microsoft.com/office/drawing/2014/main" id="{D47AC0D2-5349-42D6-BA2B-69E28A0912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9AE87903-584C-478A-8CA4-9A0E8158EC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" altLang="vi-VN" sz="1300">
                <a:latin typeface="Tahoma" panose="020B0604030504040204" pitchFamily="34" charset="0"/>
              </a:rPr>
              <a:t>Sequences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63589AC-6808-456B-A555-C38050BEB01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D7097A5-86A1-452B-B0C9-5F5ED0051793}" type="datetime8">
              <a:rPr lang="en-US" altLang="vi-VN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12/24/2022 11:28 AM</a:t>
            </a:fld>
            <a:endParaRPr lang="en-US" altLang="vi-VN" sz="1300">
              <a:latin typeface="Tahoma" panose="020B0604030504040204" pitchFamily="34" charset="0"/>
            </a:endParaRPr>
          </a:p>
        </p:txBody>
      </p:sp>
      <p:sp>
        <p:nvSpPr>
          <p:cNvPr id="52228" name="Rectangle 7">
            <a:extLst>
              <a:ext uri="{FF2B5EF4-FFF2-40B4-BE49-F238E27FC236}">
                <a16:creationId xmlns:a16="http://schemas.microsoft.com/office/drawing/2014/main" id="{C89E285A-A6CE-4B7F-81B9-713AB3DACF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107DF8C-F93D-40DE-9844-2ED6FA767F0A}" type="slidenum">
              <a:rPr lang="en-US" altLang="vi-VN" sz="13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vi-VN" sz="1300">
              <a:latin typeface="Tahoma" panose="020B0604030504040204" pitchFamily="34" charset="0"/>
            </a:endParaRPr>
          </a:p>
        </p:txBody>
      </p:sp>
      <p:sp>
        <p:nvSpPr>
          <p:cNvPr id="52229" name="Rectangle 2">
            <a:extLst>
              <a:ext uri="{FF2B5EF4-FFF2-40B4-BE49-F238E27FC236}">
                <a16:creationId xmlns:a16="http://schemas.microsoft.com/office/drawing/2014/main" id="{472B772E-B7B3-4898-9A73-07A69A2430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>
            <a:extLst>
              <a:ext uri="{FF2B5EF4-FFF2-40B4-BE49-F238E27FC236}">
                <a16:creationId xmlns:a16="http://schemas.microsoft.com/office/drawing/2014/main" id="{4BB9C078-8BEE-4602-849D-B1A7992D02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863CC214-44F7-426D-AE9B-347BDFEEEA9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" altLang="vi-VN" sz="1300">
                <a:latin typeface="Tahoma" panose="020B0604030504040204" pitchFamily="34" charset="0"/>
              </a:rPr>
              <a:t>Sequences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85C24C9A-0EB8-4E90-992C-AE5C361510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30DC99E-F3C1-4875-8DFA-D5975B8A9981}" type="datetime8">
              <a:rPr lang="en-US" altLang="vi-VN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12/24/2022 11:28 AM</a:t>
            </a:fld>
            <a:endParaRPr lang="en-US" altLang="vi-VN" sz="1300">
              <a:latin typeface="Tahoma" panose="020B0604030504040204" pitchFamily="34" charset="0"/>
            </a:endParaRPr>
          </a:p>
        </p:txBody>
      </p:sp>
      <p:sp>
        <p:nvSpPr>
          <p:cNvPr id="55300" name="Rectangle 7">
            <a:extLst>
              <a:ext uri="{FF2B5EF4-FFF2-40B4-BE49-F238E27FC236}">
                <a16:creationId xmlns:a16="http://schemas.microsoft.com/office/drawing/2014/main" id="{209340BF-0198-427D-A4D5-B76E4062B4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5B82340-C1EF-45A8-A202-AA779A954E6D}" type="slidenum">
              <a:rPr lang="en-US" altLang="vi-VN" sz="13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vi-VN" sz="1300">
              <a:latin typeface="Tahoma" panose="020B0604030504040204" pitchFamily="34" charset="0"/>
            </a:endParaRPr>
          </a:p>
        </p:txBody>
      </p:sp>
      <p:sp>
        <p:nvSpPr>
          <p:cNvPr id="55301" name="Rectangle 2">
            <a:extLst>
              <a:ext uri="{FF2B5EF4-FFF2-40B4-BE49-F238E27FC236}">
                <a16:creationId xmlns:a16="http://schemas.microsoft.com/office/drawing/2014/main" id="{C9343816-BB33-46CC-B47C-E2C166C942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>
            <a:extLst>
              <a:ext uri="{FF2B5EF4-FFF2-40B4-BE49-F238E27FC236}">
                <a16:creationId xmlns:a16="http://schemas.microsoft.com/office/drawing/2014/main" id="{1B5EC95D-4DC2-4A55-A140-8936AB55C5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95B419D2-664B-41CE-B80B-F5C901CE95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8C8143AB-7982-4855-8C12-30917A5D5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AB4BCD8B-2793-4786-9D5E-F62DA616FF2D}"/>
              </a:ext>
            </a:extLst>
          </p:cNvPr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02133F9-7668-4706-9713-F6B11E7ACC3C}" type="slidenum">
              <a:rPr lang="en-US" altLang="vi-VN" sz="1300">
                <a:latin typeface="Calibri" panose="020F050202020403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29</a:t>
            </a:fld>
            <a:endParaRPr lang="en-US" altLang="vi-VN" sz="13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9C6AAFBB-3330-4BE3-ABE0-BE1D072B14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639143D5-ECBF-47F2-9710-39BE7A408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926AC397-87F9-42BD-B311-D48D68FBF252}"/>
              </a:ext>
            </a:extLst>
          </p:cNvPr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3996949-4B5D-44BF-BDDC-B3A588005472}" type="slidenum">
              <a:rPr lang="en-US" altLang="vi-VN" sz="1300">
                <a:latin typeface="Calibri" panose="020F050202020403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30</a:t>
            </a:fld>
            <a:endParaRPr lang="en-US" altLang="vi-VN" sz="13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>
            <a:extLst>
              <a:ext uri="{FF2B5EF4-FFF2-40B4-BE49-F238E27FC236}">
                <a16:creationId xmlns:a16="http://schemas.microsoft.com/office/drawing/2014/main" id="{8A16BB9A-46EC-471B-86B9-DEADE4D834A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5EC48BA0-43F9-44E0-A59C-30290CA1C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0AA4C4-0968-4721-9CEA-EE6C1D648DE7}"/>
              </a:ext>
            </a:extLst>
          </p:cNvPr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5D812E6-E694-4567-A8AD-C51E2B452308}" type="slidenum">
              <a:rPr lang="en-US" altLang="vi-VN" sz="1300">
                <a:latin typeface="Calibri" panose="020F050202020403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31</a:t>
            </a:fld>
            <a:endParaRPr lang="en-US" altLang="vi-VN" sz="13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C856C11-E650-4F01-AFE0-AD3769FBCA9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" altLang="vi-VN" sz="1300">
                <a:latin typeface="Tahoma" panose="020B0604030504040204" pitchFamily="34" charset="0"/>
              </a:rPr>
              <a:t>Sequences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4DFBBCF-C393-42E5-92CA-D79CA766FAF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317657A-31B1-4ED0-86A2-0B5EF392D72F}" type="datetime8">
              <a:rPr lang="en-US" altLang="vi-VN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12/24/2022 11:28 AM</a:t>
            </a:fld>
            <a:endParaRPr lang="en-US" altLang="vi-VN" sz="1300">
              <a:latin typeface="Tahoma" panose="020B0604030504040204" pitchFamily="34" charset="0"/>
            </a:endParaRPr>
          </a:p>
        </p:txBody>
      </p:sp>
      <p:sp>
        <p:nvSpPr>
          <p:cNvPr id="11268" name="Rectangle 7">
            <a:extLst>
              <a:ext uri="{FF2B5EF4-FFF2-40B4-BE49-F238E27FC236}">
                <a16:creationId xmlns:a16="http://schemas.microsoft.com/office/drawing/2014/main" id="{9DC3938F-7FE3-404E-9B16-7A9A3A465F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779F70D-4D8A-4AB2-A829-85AAF52BB400}" type="slidenum">
              <a:rPr lang="en-US" altLang="vi-VN" sz="13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vi-VN" sz="1300">
              <a:latin typeface="Tahoma" panose="020B0604030504040204" pitchFamily="34" charset="0"/>
            </a:endParaRPr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55C7B02D-6825-4EFD-927D-67BCE3C48F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0" name="Rectangle 3">
            <a:extLst>
              <a:ext uri="{FF2B5EF4-FFF2-40B4-BE49-F238E27FC236}">
                <a16:creationId xmlns:a16="http://schemas.microsoft.com/office/drawing/2014/main" id="{E1353815-D404-49D4-B2E2-DDF9816D7A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4CDBCA2-DF22-45BC-99FC-C779010E1A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" altLang="vi-VN" sz="1300">
                <a:latin typeface="Tahoma" panose="020B0604030504040204" pitchFamily="34" charset="0"/>
              </a:rPr>
              <a:t>Sequences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8F5F23D-EE64-4E3E-B3EB-EF542DC526A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541246D-223A-49CD-9BF2-D2AB0D7A7D97}" type="datetime8">
              <a:rPr lang="en-US" altLang="vi-VN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12/24/2022 11:28 AM</a:t>
            </a:fld>
            <a:endParaRPr lang="en-US" altLang="vi-VN" sz="1300">
              <a:latin typeface="Tahoma" panose="020B0604030504040204" pitchFamily="34" charset="0"/>
            </a:endParaRPr>
          </a:p>
        </p:txBody>
      </p:sp>
      <p:sp>
        <p:nvSpPr>
          <p:cNvPr id="13316" name="Rectangle 7">
            <a:extLst>
              <a:ext uri="{FF2B5EF4-FFF2-40B4-BE49-F238E27FC236}">
                <a16:creationId xmlns:a16="http://schemas.microsoft.com/office/drawing/2014/main" id="{492C6860-FBB4-490E-9FEF-E9FD13CEA3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605A675-24A9-4262-A10F-0EC73EA85AEE}" type="slidenum">
              <a:rPr lang="en-US" altLang="vi-VN" sz="13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vi-VN" sz="1300">
              <a:latin typeface="Tahoma" panose="020B0604030504040204" pitchFamily="34" charset="0"/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B6297401-CF4A-471C-AC87-2DCF2A2ECC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8" name="Rectangle 3">
            <a:extLst>
              <a:ext uri="{FF2B5EF4-FFF2-40B4-BE49-F238E27FC236}">
                <a16:creationId xmlns:a16="http://schemas.microsoft.com/office/drawing/2014/main" id="{124224EA-BA18-4426-9E13-18B047D9F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BA5A2AC-5784-402C-8771-C4997E931A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" altLang="vi-VN" sz="1300">
                <a:latin typeface="Tahoma" panose="020B0604030504040204" pitchFamily="34" charset="0"/>
              </a:rPr>
              <a:t>Sequences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4BC842C-7A29-4BD8-BBAC-E80C72FD82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C6E4B89-1D45-4516-ABE4-74AFB960DD57}" type="datetime8">
              <a:rPr lang="en-US" altLang="vi-VN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12/24/2022 11:28 AM</a:t>
            </a:fld>
            <a:endParaRPr lang="en-US" altLang="vi-VN" sz="1300">
              <a:latin typeface="Tahoma" panose="020B0604030504040204" pitchFamily="34" charset="0"/>
            </a:endParaRPr>
          </a:p>
        </p:txBody>
      </p:sp>
      <p:sp>
        <p:nvSpPr>
          <p:cNvPr id="15364" name="Rectangle 7">
            <a:extLst>
              <a:ext uri="{FF2B5EF4-FFF2-40B4-BE49-F238E27FC236}">
                <a16:creationId xmlns:a16="http://schemas.microsoft.com/office/drawing/2014/main" id="{C904F9E5-D5E3-47BF-9112-97867D8D7B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1E52BC1-A7A7-4AB9-B46E-E4F4442F66A9}" type="slidenum">
              <a:rPr lang="en-US" altLang="vi-VN" sz="13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vi-VN" sz="1300">
              <a:latin typeface="Tahoma" panose="020B0604030504040204" pitchFamily="34" charset="0"/>
            </a:endParaRPr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4E20C70B-D651-4B69-8E90-3F7483EB5D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6" name="Rectangle 3">
            <a:extLst>
              <a:ext uri="{FF2B5EF4-FFF2-40B4-BE49-F238E27FC236}">
                <a16:creationId xmlns:a16="http://schemas.microsoft.com/office/drawing/2014/main" id="{498AC830-0E2E-49E1-ACEB-D1F0473E8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D5F157C-DCE5-4EB9-986D-E122EF97AA7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" altLang="vi-VN" sz="1300">
                <a:latin typeface="Tahoma" panose="020B0604030504040204" pitchFamily="34" charset="0"/>
              </a:rPr>
              <a:t>Sequences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8D36E07-28F5-4D66-B279-F2F62DB0294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F4AE495-EE36-4EC2-A6E5-7E168B955559}" type="datetime8">
              <a:rPr lang="en-US" altLang="vi-VN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12/24/2022 11:28 AM</a:t>
            </a:fld>
            <a:endParaRPr lang="en-US" altLang="vi-VN" sz="1300">
              <a:latin typeface="Tahoma" panose="020B0604030504040204" pitchFamily="34" charset="0"/>
            </a:endParaRPr>
          </a:p>
        </p:txBody>
      </p:sp>
      <p:sp>
        <p:nvSpPr>
          <p:cNvPr id="17412" name="Rectangle 7">
            <a:extLst>
              <a:ext uri="{FF2B5EF4-FFF2-40B4-BE49-F238E27FC236}">
                <a16:creationId xmlns:a16="http://schemas.microsoft.com/office/drawing/2014/main" id="{001C818D-5E99-4EE0-8058-796AEE1294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166752F-5519-4EDC-9A0B-213D1BEBC28B}" type="slidenum">
              <a:rPr lang="en-US" altLang="vi-VN" sz="13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vi-VN" sz="1300">
              <a:latin typeface="Tahoma" panose="020B060403050404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719F7F79-3C70-44A4-A4DA-6C0B076BD6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5D793583-0359-4818-9E83-55F8209B9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1BD41B2-8AA9-4C49-B077-7650384E445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" altLang="vi-VN" sz="1300">
                <a:latin typeface="Tahoma" panose="020B0604030504040204" pitchFamily="34" charset="0"/>
              </a:rPr>
              <a:t>Sequences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45097A6-CC18-4BBF-9BD2-63E77FD9C9D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83A286-497A-4FC3-B731-9F8F1A842DD1}" type="datetime8">
              <a:rPr lang="en-US" altLang="vi-VN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12/24/2022 11:28 AM</a:t>
            </a:fld>
            <a:endParaRPr lang="en-US" altLang="vi-VN" sz="1300">
              <a:latin typeface="Tahoma" panose="020B0604030504040204" pitchFamily="34" charset="0"/>
            </a:endParaRPr>
          </a:p>
        </p:txBody>
      </p:sp>
      <p:sp>
        <p:nvSpPr>
          <p:cNvPr id="19460" name="Rectangle 7">
            <a:extLst>
              <a:ext uri="{FF2B5EF4-FFF2-40B4-BE49-F238E27FC236}">
                <a16:creationId xmlns:a16="http://schemas.microsoft.com/office/drawing/2014/main" id="{EA96B76A-6328-4C61-96BB-D9BE221DDB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61E1191-FE1A-4739-8B53-21923BE8557B}" type="slidenum">
              <a:rPr lang="en-US" altLang="vi-VN" sz="13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vi-VN" sz="1300">
              <a:latin typeface="Tahoma" panose="020B0604030504040204" pitchFamily="34" charset="0"/>
            </a:endParaRPr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ED247222-4387-4EA3-9153-BB6944E8A2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6BC63989-13EA-4B65-9332-83ADFCB1E1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B16B374-A09E-45AD-BB8D-C492D0D2A3E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" altLang="vi-VN" sz="1300">
                <a:latin typeface="Tahoma" panose="020B0604030504040204" pitchFamily="34" charset="0"/>
              </a:rPr>
              <a:t>Sequences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C6ABA1B-CF2C-4A9F-91E6-1361C97B920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4CD5FE6-4AC8-4470-B8FC-FBF7FD627AF9}" type="datetime8">
              <a:rPr lang="en-US" altLang="vi-VN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12/24/2022 11:28 AM</a:t>
            </a:fld>
            <a:endParaRPr lang="en-US" altLang="vi-VN" sz="1300">
              <a:latin typeface="Tahoma" panose="020B0604030504040204" pitchFamily="34" charset="0"/>
            </a:endParaRPr>
          </a:p>
        </p:txBody>
      </p:sp>
      <p:sp>
        <p:nvSpPr>
          <p:cNvPr id="21508" name="Rectangle 7">
            <a:extLst>
              <a:ext uri="{FF2B5EF4-FFF2-40B4-BE49-F238E27FC236}">
                <a16:creationId xmlns:a16="http://schemas.microsoft.com/office/drawing/2014/main" id="{6CE40133-F98C-4A17-BD71-50463D3DB8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58A658E-B07C-4F43-8B0B-C1A0943C9BC3}" type="slidenum">
              <a:rPr lang="en-US" altLang="vi-VN" sz="13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vi-VN" sz="1300">
              <a:latin typeface="Tahoma" panose="020B0604030504040204" pitchFamily="34" charset="0"/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DD3567BB-69C8-4833-8CBA-30F9D41C9D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>
            <a:extLst>
              <a:ext uri="{FF2B5EF4-FFF2-40B4-BE49-F238E27FC236}">
                <a16:creationId xmlns:a16="http://schemas.microsoft.com/office/drawing/2014/main" id="{CCB3CEFA-7380-41BC-B31E-60EFF0E899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9FEEBF4-4806-4855-BC21-4BEF11B8E0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" altLang="vi-VN" sz="1300">
                <a:latin typeface="Tahoma" panose="020B0604030504040204" pitchFamily="34" charset="0"/>
              </a:rPr>
              <a:t>Sequences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91517ECB-9C46-4592-9A3E-7CEB60B3959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24D4785-1E90-4A08-A89B-18DF457C8428}" type="datetime8">
              <a:rPr lang="en-US" altLang="vi-VN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12/24/2022 11:28 AM</a:t>
            </a:fld>
            <a:endParaRPr lang="en-US" altLang="vi-VN" sz="1300">
              <a:latin typeface="Tahoma" panose="020B0604030504040204" pitchFamily="34" charset="0"/>
            </a:endParaRPr>
          </a:p>
        </p:txBody>
      </p:sp>
      <p:sp>
        <p:nvSpPr>
          <p:cNvPr id="23556" name="Rectangle 7">
            <a:extLst>
              <a:ext uri="{FF2B5EF4-FFF2-40B4-BE49-F238E27FC236}">
                <a16:creationId xmlns:a16="http://schemas.microsoft.com/office/drawing/2014/main" id="{953FBBA0-1CCA-47D5-AD2A-304EF35F60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43D7B97-D96C-4A18-BB51-AF4254EDCE9E}" type="slidenum">
              <a:rPr lang="en-US" altLang="vi-VN" sz="13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vi-VN" sz="1300">
              <a:latin typeface="Tahoma" panose="020B0604030504040204" pitchFamily="34" charset="0"/>
            </a:endParaRPr>
          </a:p>
        </p:txBody>
      </p:sp>
      <p:sp>
        <p:nvSpPr>
          <p:cNvPr id="23557" name="Rectangle 2">
            <a:extLst>
              <a:ext uri="{FF2B5EF4-FFF2-40B4-BE49-F238E27FC236}">
                <a16:creationId xmlns:a16="http://schemas.microsoft.com/office/drawing/2014/main" id="{888ECC64-9A2A-48F5-8607-C8D5689D3D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8" name="Rectangle 3">
            <a:extLst>
              <a:ext uri="{FF2B5EF4-FFF2-40B4-BE49-F238E27FC236}">
                <a16:creationId xmlns:a16="http://schemas.microsoft.com/office/drawing/2014/main" id="{560E13A3-1F9B-472C-8531-9F845AB6FB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69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en-US"/>
              <a:t>Data structures and Algorithms</a:t>
            </a:r>
          </a:p>
        </p:txBody>
      </p:sp>
    </p:spTree>
    <p:extLst>
      <p:ext uri="{BB962C8B-B14F-4D97-AF65-F5344CB8AC3E}">
        <p14:creationId xmlns:p14="http://schemas.microsoft.com/office/powerpoint/2010/main" val="3516855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5056557-0A5B-4E91-BABB-7A03EF5353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27458-06C5-475A-BD6B-CA6359C30037}" type="datetime8">
              <a:rPr lang="en-US"/>
              <a:pPr>
                <a:defRPr/>
              </a:pPr>
              <a:t>12/24/2022 11:28 AM</a:t>
            </a:fld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CA1FD2C-BABF-4B71-96AC-36F0BF2CDC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Linked Lists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EEDD5297-E952-497C-BC6A-6946FA7119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BDA044-F11A-426E-BECD-580D8770057D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05221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A508B8E-532A-48EA-BD95-44EBF7B735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33158-B6E1-4F97-9C12-C2BBC7E95CD2}" type="datetime8">
              <a:rPr lang="en-US"/>
              <a:pPr>
                <a:defRPr/>
              </a:pPr>
              <a:t>12/24/2022 11:28 AM</a:t>
            </a:fld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3056F0B-D4F1-4580-BAC5-3627F9B359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Linked Lists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6FF0BCF-6F3F-4F47-B07B-3328CDA7EF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DCC64B-C807-4089-B8B1-F0A848221C83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290123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01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9243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39243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754DB45-0C39-4844-BA17-9C8842E061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B4FA8-0A62-4777-AA56-F6A52991C155}" type="datetime8">
              <a:rPr lang="en-US"/>
              <a:pPr>
                <a:defRPr/>
              </a:pPr>
              <a:t>12/24/2022 11:28 AM</a:t>
            </a:fld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A56BEF1-7269-4E55-B4AE-11E4394E7A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Linked Lists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0A069DB-971B-4793-88E9-9B81BE3202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2751BA-3685-4028-8C16-9DCD3DEB82AF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9919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E87C200-F3C2-43BE-9DE9-5E02258058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D7163-ECFB-4607-AA51-8AF851EA49BC}" type="datetime8">
              <a:rPr lang="en-US"/>
              <a:pPr>
                <a:defRPr/>
              </a:pPr>
              <a:t>12/24/2022 11:28 AM</a:t>
            </a:fld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BD0879F4-A67C-48ED-84DB-C7CC6E8410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Linked Lists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B113F7B6-A1AA-4BAB-A8A3-A20C017D0C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B50556-8BBC-4804-B304-514925CE1A2F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34203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0488AFC-1C14-4DC1-A215-B2365B7EE0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B1DFB-B01C-4205-91CB-7E98A23CDA70}" type="datetime8">
              <a:rPr lang="en-US"/>
              <a:pPr>
                <a:defRPr/>
              </a:pPr>
              <a:t>12/24/2022 11:28 AM</a:t>
            </a:fld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6246E8CA-992B-45F0-8CCF-E0D6CCA2CE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Linked Lists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06A919D5-541F-4A63-91EA-6C94AB67D8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C58ABE-DCC4-49CB-A5DE-B2D0CBDFAD67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10563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9243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39243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0557897-0D59-4DB3-BD2E-CBD18EFB3A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0F225-E7E6-4E9D-9655-EFDF07B0AF2C}" type="datetime8">
              <a:rPr lang="en-US"/>
              <a:pPr>
                <a:defRPr/>
              </a:pPr>
              <a:t>12/24/2022 11:28 AM</a:t>
            </a:fld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4E05019-D3D6-49DB-9D36-B093BCAA8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Linked Lists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B66C262-F681-41F0-9D52-986CD79435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27649F-AC6E-419F-B442-8A57601E90B7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24656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8019A982-4C5E-42AC-B51A-3CF111E4ED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35D62-93A2-4CBC-9C59-34B56B52C9C6}" type="datetime8">
              <a:rPr lang="en-US"/>
              <a:pPr>
                <a:defRPr/>
              </a:pPr>
              <a:t>12/24/2022 11:28 AM</a:t>
            </a:fld>
            <a:endParaRPr 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23104ED9-9C5D-448F-A91A-795D1B6B23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Linked Lists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CCC97A3C-3BB7-424B-8A81-988D2E5F55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199CF4-EF95-4ED1-A37C-E2C8B5E90607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89425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2AF17F70-F790-425D-9FB3-D2092FF660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B2446-6EB6-4B42-83CE-EEA2860A7AD1}" type="datetime8">
              <a:rPr lang="en-US"/>
              <a:pPr>
                <a:defRPr/>
              </a:pPr>
              <a:t>12/24/2022 11:28 AM</a:t>
            </a:fld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C1AECB22-DE25-4313-9582-A257B7CC3C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Linked Lists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985819F-62BA-47E3-B753-95A90CCB68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627371-D52A-45BE-BB87-D3F4ABA60400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56803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B59941EB-5644-4500-B3EF-6ED9A5AA41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BB7A2E-81D5-48AF-977C-61B1BEDA4C84}" type="datetime8">
              <a:rPr lang="en-US"/>
              <a:pPr>
                <a:defRPr/>
              </a:pPr>
              <a:t>12/24/2022 11:28 AM</a:t>
            </a:fld>
            <a:endParaRPr 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800A7D64-710A-4C01-93A4-F8F095A1FB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Linked Lists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0338873-54F9-4268-A888-CCD8146095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2D973C-6A3E-4D68-8A6A-98B815DD03A4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4354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F189187-FB87-4089-9E5D-E76C6DE26B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72C09-3239-495E-9C8D-8A5D536CC0DE}" type="datetime8">
              <a:rPr lang="en-US"/>
              <a:pPr>
                <a:defRPr/>
              </a:pPr>
              <a:t>12/24/2022 11:28 AM</a:t>
            </a:fld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C10FF7A-2DF7-4EBF-8E04-E88D6E412A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Linked Lists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40A0306-3C22-4632-B6A7-9AD46F4B94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5F42E7-32A5-439B-9233-C235D2B7FD99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03589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4254134-93D8-4CB9-8C68-357C0562BB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2AC43-D5E3-42F3-9239-4CB687D9AD20}" type="datetime8">
              <a:rPr lang="en-US"/>
              <a:pPr>
                <a:defRPr/>
              </a:pPr>
              <a:t>12/24/2022 11:28 AM</a:t>
            </a:fld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23088F2-0B19-4EDA-8463-AB0A3A9F00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Linked Lists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71FB8BA8-1EF5-4A8E-BEBB-C7171A9922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6C3CA6-213A-4ADC-BB54-0E5BF4A0D213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37121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>
            <a:extLst>
              <a:ext uri="{FF2B5EF4-FFF2-40B4-BE49-F238E27FC236}">
                <a16:creationId xmlns:a16="http://schemas.microsoft.com/office/drawing/2014/main" id="{0BDE3120-B32C-43E8-B9E9-C642A61DB6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" altLang="vi-VN"/>
              <a:t>Click to edit Master title style</a:t>
            </a:r>
          </a:p>
        </p:txBody>
      </p:sp>
      <p:sp>
        <p:nvSpPr>
          <p:cNvPr id="1027" name="Rectangle 8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1289102-68B8-4E33-9670-330A146AB7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001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" altLang="vi-VN"/>
              <a:t>Click to edit Master text styles</a:t>
            </a:r>
          </a:p>
          <a:p>
            <a:pPr lvl="1"/>
            <a:r>
              <a:rPr lang="en" altLang="vi-VN"/>
              <a:t>Second level</a:t>
            </a:r>
          </a:p>
          <a:p>
            <a:pPr lvl="2"/>
            <a:r>
              <a:rPr lang="en" altLang="vi-VN"/>
              <a:t>Third level</a:t>
            </a:r>
          </a:p>
          <a:p>
            <a:pPr lvl="3"/>
            <a:r>
              <a:rPr lang="en" altLang="vi-VN"/>
              <a:t>Fourth level</a:t>
            </a:r>
          </a:p>
          <a:p>
            <a:pPr lvl="4"/>
            <a:r>
              <a:rPr lang="en" altLang="vi-VN"/>
              <a:t>Fifth level</a:t>
            </a:r>
          </a:p>
        </p:txBody>
      </p:sp>
      <p:sp>
        <p:nvSpPr>
          <p:cNvPr id="125961" name="Rectangle 9">
            <a:extLst>
              <a:ext uri="{FF2B5EF4-FFF2-40B4-BE49-F238E27FC236}">
                <a16:creationId xmlns:a16="http://schemas.microsoft.com/office/drawing/2014/main" id="{8F2F48C6-45D4-4F94-ADA2-DDCC349C090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ＭＳ Ｐゴシック" charset="-128"/>
              </a:defRPr>
            </a:lvl1pPr>
          </a:lstStyle>
          <a:p>
            <a:pPr>
              <a:defRPr/>
            </a:pPr>
            <a:fld id="{73306618-F477-47F0-ADA6-E0221870C810}" type="datetime8">
              <a:rPr lang="en-US"/>
              <a:pPr>
                <a:defRPr/>
              </a:pPr>
              <a:t>12/24/2022 11:28 AM</a:t>
            </a:fld>
            <a:endParaRPr lang="en-US"/>
          </a:p>
        </p:txBody>
      </p:sp>
      <p:sp>
        <p:nvSpPr>
          <p:cNvPr id="125962" name="Rectangle 10">
            <a:extLst>
              <a:ext uri="{FF2B5EF4-FFF2-40B4-BE49-F238E27FC236}">
                <a16:creationId xmlns:a16="http://schemas.microsoft.com/office/drawing/2014/main" id="{CE39D3A6-5022-40F4-B32D-41FDB5CBA26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"/>
              <a:t>Linked Lists</a:t>
            </a:r>
          </a:p>
        </p:txBody>
      </p:sp>
      <p:sp>
        <p:nvSpPr>
          <p:cNvPr id="125963" name="Rectangle 11">
            <a:extLst>
              <a:ext uri="{FF2B5EF4-FFF2-40B4-BE49-F238E27FC236}">
                <a16:creationId xmlns:a16="http://schemas.microsoft.com/office/drawing/2014/main" id="{01B1D935-00D6-4393-A8F6-CCF069329A8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MS PGothic" panose="020B0600070205080204" pitchFamily="34" charset="-128"/>
              </a:defRPr>
            </a:lvl1pPr>
          </a:lstStyle>
          <a:p>
            <a:fld id="{DE2ADF8E-3154-4794-92F2-3C33E7F94B6A}" type="slidenum">
              <a:rPr lang="en-US" altLang="vi-VN"/>
              <a:pPr/>
              <a:t>‹#›</a:t>
            </a:fld>
            <a:endParaRPr lang="en-US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4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0.wmf"/><Relationship Id="rId3" Type="http://schemas.openxmlformats.org/officeDocument/2006/relationships/image" Target="../media/image1.png"/><Relationship Id="rId7" Type="http://schemas.openxmlformats.org/officeDocument/2006/relationships/image" Target="../media/image7.wmf"/><Relationship Id="rId12" Type="http://schemas.openxmlformats.org/officeDocument/2006/relationships/oleObject" Target="../embeddings/oleObject5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7FFB863-9CD9-45D5-A30D-58E8DE6472B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" altLang="vi-VN" sz="4000"/>
              <a:t>Linked Lists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5">
            <a:extLst>
              <a:ext uri="{FF2B5EF4-FFF2-40B4-BE49-F238E27FC236}">
                <a16:creationId xmlns:a16="http://schemas.microsoft.com/office/drawing/2014/main" id="{3AD98111-64C4-4FB4-9892-F732EEC0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1400">
                <a:ea typeface="MS PGothic" panose="020B0600070205080204" pitchFamily="34" charset="-128"/>
              </a:rPr>
              <a:t>Linked Lists</a:t>
            </a:r>
          </a:p>
        </p:txBody>
      </p:sp>
      <p:sp>
        <p:nvSpPr>
          <p:cNvPr id="22531" name="Slide Number Placeholder 6">
            <a:extLst>
              <a:ext uri="{FF2B5EF4-FFF2-40B4-BE49-F238E27FC236}">
                <a16:creationId xmlns:a16="http://schemas.microsoft.com/office/drawing/2014/main" id="{EFC8FEBA-596F-4DAD-8D63-9AB94975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E6D21A-54E0-429D-B264-7CE0DAD5C254}" type="slidenum">
              <a:rPr lang="en-US" altLang="vi-V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vi-VN" sz="1400"/>
          </a:p>
        </p:txBody>
      </p:sp>
      <p:grpSp>
        <p:nvGrpSpPr>
          <p:cNvPr id="22532" name="Group 78">
            <a:extLst>
              <a:ext uri="{FF2B5EF4-FFF2-40B4-BE49-F238E27FC236}">
                <a16:creationId xmlns:a16="http://schemas.microsoft.com/office/drawing/2014/main" id="{B605D58A-A34F-43CF-B7EA-8606FC60409F}"/>
              </a:ext>
            </a:extLst>
          </p:cNvPr>
          <p:cNvGrpSpPr>
            <a:grpSpLocks/>
          </p:cNvGrpSpPr>
          <p:nvPr/>
        </p:nvGrpSpPr>
        <p:grpSpPr bwMode="auto">
          <a:xfrm>
            <a:off x="4781550" y="1768475"/>
            <a:ext cx="1219200" cy="1279525"/>
            <a:chOff x="2939" y="2027"/>
            <a:chExt cx="768" cy="806"/>
          </a:xfrm>
        </p:grpSpPr>
        <p:sp>
          <p:nvSpPr>
            <p:cNvPr id="22559" name="Rectangle 8">
              <a:extLst>
                <a:ext uri="{FF2B5EF4-FFF2-40B4-BE49-F238E27FC236}">
                  <a16:creationId xmlns:a16="http://schemas.microsoft.com/office/drawing/2014/main" id="{B8502B3A-3E47-4FF1-942F-5409A791E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9" y="2219"/>
              <a:ext cx="186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2560" name="Rectangle 10">
              <a:extLst>
                <a:ext uri="{FF2B5EF4-FFF2-40B4-BE49-F238E27FC236}">
                  <a16:creationId xmlns:a16="http://schemas.microsoft.com/office/drawing/2014/main" id="{A768F601-469C-4214-846E-08C116D3F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5" y="2219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2561" name="Oval 31">
              <a:extLst>
                <a:ext uri="{FF2B5EF4-FFF2-40B4-BE49-F238E27FC236}">
                  <a16:creationId xmlns:a16="http://schemas.microsoft.com/office/drawing/2014/main" id="{8D5D1B25-6B6F-407D-80F4-648CE1FE9F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81934">
              <a:off x="2939" y="2027"/>
              <a:ext cx="768" cy="80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</p:grpSp>
      <p:sp>
        <p:nvSpPr>
          <p:cNvPr id="22533" name="Rectangle 2">
            <a:extLst>
              <a:ext uri="{FF2B5EF4-FFF2-40B4-BE49-F238E27FC236}">
                <a16:creationId xmlns:a16="http://schemas.microsoft.com/office/drawing/2014/main" id="{EDB03613-5A13-4FD9-A28C-07C52D4909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" altLang="vi-VN"/>
              <a:t>Question</a:t>
            </a:r>
          </a:p>
        </p:txBody>
      </p:sp>
      <p:grpSp>
        <p:nvGrpSpPr>
          <p:cNvPr id="22534" name="Group 79">
            <a:extLst>
              <a:ext uri="{FF2B5EF4-FFF2-40B4-BE49-F238E27FC236}">
                <a16:creationId xmlns:a16="http://schemas.microsoft.com/office/drawing/2014/main" id="{01B20DF5-7B25-4595-89A5-5E462DB3175F}"/>
              </a:ext>
            </a:extLst>
          </p:cNvPr>
          <p:cNvGrpSpPr>
            <a:grpSpLocks/>
          </p:cNvGrpSpPr>
          <p:nvPr/>
        </p:nvGrpSpPr>
        <p:grpSpPr bwMode="auto">
          <a:xfrm>
            <a:off x="5073650" y="2206625"/>
            <a:ext cx="717550" cy="666750"/>
            <a:chOff x="3123" y="2303"/>
            <a:chExt cx="452" cy="420"/>
          </a:xfrm>
        </p:grpSpPr>
        <p:sp>
          <p:nvSpPr>
            <p:cNvPr id="22557" name="Text Box 9">
              <a:extLst>
                <a:ext uri="{FF2B5EF4-FFF2-40B4-BE49-F238E27FC236}">
                  <a16:creationId xmlns:a16="http://schemas.microsoft.com/office/drawing/2014/main" id="{867C5794-7110-47E0-B163-544206AF8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3" y="2544"/>
              <a:ext cx="452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Vienna</a:t>
              </a:r>
            </a:p>
          </p:txBody>
        </p:sp>
        <p:sp>
          <p:nvSpPr>
            <p:cNvPr id="22558" name="Line 11">
              <a:extLst>
                <a:ext uri="{FF2B5EF4-FFF2-40B4-BE49-F238E27FC236}">
                  <a16:creationId xmlns:a16="http://schemas.microsoft.com/office/drawing/2014/main" id="{C7ED7F3E-A962-4368-B892-A841C7D0F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2" y="2303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</p:grpSp>
      <p:sp>
        <p:nvSpPr>
          <p:cNvPr id="22535" name="Line 12">
            <a:extLst>
              <a:ext uri="{FF2B5EF4-FFF2-40B4-BE49-F238E27FC236}">
                <a16:creationId xmlns:a16="http://schemas.microsoft.com/office/drawing/2014/main" id="{056B7CA7-4148-4AC9-A48A-4334B7A32A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8175" y="2206625"/>
            <a:ext cx="444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grpSp>
        <p:nvGrpSpPr>
          <p:cNvPr id="22536" name="Group 80">
            <a:extLst>
              <a:ext uri="{FF2B5EF4-FFF2-40B4-BE49-F238E27FC236}">
                <a16:creationId xmlns:a16="http://schemas.microsoft.com/office/drawing/2014/main" id="{8356C73F-74D6-460E-9C4C-26CF0748F0DC}"/>
              </a:ext>
            </a:extLst>
          </p:cNvPr>
          <p:cNvGrpSpPr>
            <a:grpSpLocks/>
          </p:cNvGrpSpPr>
          <p:nvPr/>
        </p:nvGrpSpPr>
        <p:grpSpPr bwMode="auto">
          <a:xfrm>
            <a:off x="5768975" y="1522413"/>
            <a:ext cx="3375025" cy="1350962"/>
            <a:chOff x="3561" y="1872"/>
            <a:chExt cx="2126" cy="851"/>
          </a:xfrm>
        </p:grpSpPr>
        <p:sp>
          <p:nvSpPr>
            <p:cNvPr id="22539" name="Rectangle 13">
              <a:extLst>
                <a:ext uri="{FF2B5EF4-FFF2-40B4-BE49-F238E27FC236}">
                  <a16:creationId xmlns:a16="http://schemas.microsoft.com/office/drawing/2014/main" id="{7BBA7350-370E-4DBC-81A4-883C4430F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9" y="2219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2540" name="Rectangle 14">
              <a:extLst>
                <a:ext uri="{FF2B5EF4-FFF2-40B4-BE49-F238E27FC236}">
                  <a16:creationId xmlns:a16="http://schemas.microsoft.com/office/drawing/2014/main" id="{9C8A79DF-15C9-444B-AE16-F65EB40F8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" y="2219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2541" name="Line 15">
              <a:extLst>
                <a:ext uri="{FF2B5EF4-FFF2-40B4-BE49-F238E27FC236}">
                  <a16:creationId xmlns:a16="http://schemas.microsoft.com/office/drawing/2014/main" id="{C9B68C59-498B-41B9-891A-4EBF1DADAB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90" y="2303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2542" name="Rectangle 16">
              <a:extLst>
                <a:ext uri="{FF2B5EF4-FFF2-40B4-BE49-F238E27FC236}">
                  <a16:creationId xmlns:a16="http://schemas.microsoft.com/office/drawing/2014/main" id="{68EF7CBE-C22A-47D1-B87E-538AD9643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0" y="2219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2543" name="Rectangle 17">
              <a:extLst>
                <a:ext uri="{FF2B5EF4-FFF2-40B4-BE49-F238E27FC236}">
                  <a16:creationId xmlns:a16="http://schemas.microsoft.com/office/drawing/2014/main" id="{7871BCB9-6C2D-49F8-8CDD-3ACAC6ED1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" y="2219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2544" name="Line 18">
              <a:extLst>
                <a:ext uri="{FF2B5EF4-FFF2-40B4-BE49-F238E27FC236}">
                  <a16:creationId xmlns:a16="http://schemas.microsoft.com/office/drawing/2014/main" id="{325C8C38-342A-4709-B3DA-B10A5A8271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1" y="2303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2545" name="Rectangle 19">
              <a:extLst>
                <a:ext uri="{FF2B5EF4-FFF2-40B4-BE49-F238E27FC236}">
                  <a16:creationId xmlns:a16="http://schemas.microsoft.com/office/drawing/2014/main" id="{31EAB3F7-6615-4B5C-8550-AEBDEE367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1" y="2219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2546" name="Rectangle 20">
              <a:extLst>
                <a:ext uri="{FF2B5EF4-FFF2-40B4-BE49-F238E27FC236}">
                  <a16:creationId xmlns:a16="http://schemas.microsoft.com/office/drawing/2014/main" id="{CC0C3007-73CD-4CDC-8165-82CACEB57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8" y="2219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2547" name="Line 21">
              <a:extLst>
                <a:ext uri="{FF2B5EF4-FFF2-40B4-BE49-F238E27FC236}">
                  <a16:creationId xmlns:a16="http://schemas.microsoft.com/office/drawing/2014/main" id="{634137EF-1FB0-4409-B91B-055FE23681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1" y="2303"/>
              <a:ext cx="2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2548" name="Line 22">
              <a:extLst>
                <a:ext uri="{FF2B5EF4-FFF2-40B4-BE49-F238E27FC236}">
                  <a16:creationId xmlns:a16="http://schemas.microsoft.com/office/drawing/2014/main" id="{D5A47E42-80CF-4554-AE73-0DBD9F433C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3" y="2303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2549" name="Line 23">
              <a:extLst>
                <a:ext uri="{FF2B5EF4-FFF2-40B4-BE49-F238E27FC236}">
                  <a16:creationId xmlns:a16="http://schemas.microsoft.com/office/drawing/2014/main" id="{3CF0066E-4CCB-4303-B2B4-2F450FD4B0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303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2550" name="Line 24">
              <a:extLst>
                <a:ext uri="{FF2B5EF4-FFF2-40B4-BE49-F238E27FC236}">
                  <a16:creationId xmlns:a16="http://schemas.microsoft.com/office/drawing/2014/main" id="{1D348549-2BBA-4018-8335-43523578E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4" y="2303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2551" name="Text Box 25">
              <a:extLst>
                <a:ext uri="{FF2B5EF4-FFF2-40B4-BE49-F238E27FC236}">
                  <a16:creationId xmlns:a16="http://schemas.microsoft.com/office/drawing/2014/main" id="{3F036905-7585-40AF-B862-5A9A497581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9" y="2167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vi-VN" sz="2000" b="1"/>
            </a:p>
          </p:txBody>
        </p:sp>
        <p:sp>
          <p:nvSpPr>
            <p:cNvPr id="22552" name="Text Box 26">
              <a:extLst>
                <a:ext uri="{FF2B5EF4-FFF2-40B4-BE49-F238E27FC236}">
                  <a16:creationId xmlns:a16="http://schemas.microsoft.com/office/drawing/2014/main" id="{DD389448-6C8C-46B1-81A0-283455073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544"/>
              <a:ext cx="400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Rome</a:t>
              </a:r>
            </a:p>
          </p:txBody>
        </p:sp>
        <p:sp>
          <p:nvSpPr>
            <p:cNvPr id="22553" name="Text Box 27">
              <a:extLst>
                <a:ext uri="{FF2B5EF4-FFF2-40B4-BE49-F238E27FC236}">
                  <a16:creationId xmlns:a16="http://schemas.microsoft.com/office/drawing/2014/main" id="{F9E44904-CFE0-427D-802A-5324C120E3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2544"/>
              <a:ext cx="463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Seattle</a:t>
              </a:r>
            </a:p>
          </p:txBody>
        </p:sp>
        <p:sp>
          <p:nvSpPr>
            <p:cNvPr id="22554" name="Text Box 28">
              <a:extLst>
                <a:ext uri="{FF2B5EF4-FFF2-40B4-BE49-F238E27FC236}">
                  <a16:creationId xmlns:a16="http://schemas.microsoft.com/office/drawing/2014/main" id="{26A2F749-B640-48F5-9D56-5BB1EB864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9" y="2544"/>
              <a:ext cx="501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Toronto</a:t>
              </a:r>
            </a:p>
          </p:txBody>
        </p:sp>
        <p:sp>
          <p:nvSpPr>
            <p:cNvPr id="22555" name="Line 29">
              <a:extLst>
                <a:ext uri="{FF2B5EF4-FFF2-40B4-BE49-F238E27FC236}">
                  <a16:creationId xmlns:a16="http://schemas.microsoft.com/office/drawing/2014/main" id="{864E0534-D4ED-4B59-9DFD-98A9A840F2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016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2556" name="Text Box 30">
              <a:extLst>
                <a:ext uri="{FF2B5EF4-FFF2-40B4-BE49-F238E27FC236}">
                  <a16:creationId xmlns:a16="http://schemas.microsoft.com/office/drawing/2014/main" id="{A5812B53-C8E0-4BE9-B90A-5C37DD5D0D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1872"/>
              <a:ext cx="3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/>
                <a:t>head</a:t>
              </a:r>
            </a:p>
          </p:txBody>
        </p:sp>
      </p:grpSp>
      <p:sp>
        <p:nvSpPr>
          <p:cNvPr id="7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CE4EF5E-7EF6-468F-AA13-F9A9E0923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52600"/>
            <a:ext cx="960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" kern="0" dirty="0">
                <a:latin typeface="Consolas" pitchFamily="49" charset="0"/>
              </a:rPr>
              <a:t>…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" kern="0" dirty="0">
                <a:latin typeface="Consolas" pitchFamily="49" charset="0"/>
              </a:rPr>
              <a:t>void </a:t>
            </a:r>
            <a:r>
              <a:rPr lang="en" kern="0" dirty="0" err="1">
                <a:latin typeface="Consolas" pitchFamily="49" charset="0"/>
              </a:rPr>
              <a:t>addFirst </a:t>
            </a:r>
            <a:r>
              <a:rPr lang="en" kern="0" dirty="0">
                <a:latin typeface="Consolas" pitchFamily="49" charset="0"/>
              </a:rPr>
              <a:t>(const char* s)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" kern="0" dirty="0">
                <a:latin typeface="Consolas" pitchFamily="49" charset="0"/>
              </a:rPr>
              <a:t>{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" kern="0" dirty="0">
                <a:latin typeface="Consolas" pitchFamily="49" charset="0"/>
              </a:rPr>
              <a:t>   </a:t>
            </a:r>
            <a:r>
              <a:rPr lang="en" b="1" kern="0" dirty="0">
                <a:solidFill>
                  <a:srgbClr val="000000"/>
                </a:solidFill>
                <a:latin typeface="Consolas" pitchFamily="49" charset="0"/>
              </a:rPr>
              <a:t>Node* </a:t>
            </a:r>
            <a:r>
              <a:rPr lang="en" b="1" kern="0" dirty="0" err="1">
                <a:solidFill>
                  <a:srgbClr val="000000"/>
                </a:solidFill>
                <a:latin typeface="Consolas" pitchFamily="49" charset="0"/>
              </a:rPr>
              <a:t>newNode </a:t>
            </a:r>
            <a:r>
              <a:rPr lang="en" b="1" kern="0" dirty="0">
                <a:solidFill>
                  <a:srgbClr val="000000"/>
                </a:solidFill>
                <a:latin typeface="Consolas" pitchFamily="49" charset="0"/>
              </a:rPr>
              <a:t>= new Node(s, head);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" kern="0" dirty="0">
                <a:latin typeface="Consolas" pitchFamily="49" charset="0"/>
              </a:rPr>
              <a:t>head = </a:t>
            </a:r>
            <a:r>
              <a:rPr lang="en" kern="0" dirty="0" err="1">
                <a:latin typeface="Consolas" pitchFamily="49" charset="0"/>
              </a:rPr>
              <a:t>newNode </a:t>
            </a:r>
            <a:r>
              <a:rPr lang="en" kern="0" dirty="0">
                <a:latin typeface="Consolas" pitchFamily="49" charset="0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" kern="0" dirty="0">
                <a:latin typeface="Consolas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9A4EC1-1CAA-481A-BCF0-A044136E36D6}"/>
              </a:ext>
            </a:extLst>
          </p:cNvPr>
          <p:cNvSpPr txBox="1"/>
          <p:nvPr/>
        </p:nvSpPr>
        <p:spPr>
          <a:xfrm>
            <a:off x="3048000" y="5029200"/>
            <a:ext cx="5638800" cy="830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" dirty="0" err="1"/>
              <a:t>In</a:t>
            </a:r>
            <a:r>
              <a:rPr lang="en" dirty="0"/>
              <a:t> </a:t>
            </a:r>
            <a:r>
              <a:rPr lang="en" dirty="0" err="1"/>
              <a:t>star</a:t>
            </a:r>
            <a:r>
              <a:rPr lang="en" dirty="0"/>
              <a:t> </a:t>
            </a:r>
            <a:r>
              <a:rPr lang="en" dirty="0" err="1"/>
              <a:t>No</a:t>
            </a:r>
            <a:r>
              <a:rPr lang="en" dirty="0"/>
              <a:t> </a:t>
            </a:r>
            <a:r>
              <a:rPr lang="en" dirty="0" err="1"/>
              <a:t>can</a:t>
            </a:r>
            <a:r>
              <a:rPr lang="en" dirty="0"/>
              <a:t> </a:t>
            </a:r>
            <a:r>
              <a:rPr lang="en" dirty="0" err="1"/>
              <a:t>replace</a:t>
            </a:r>
            <a:r>
              <a:rPr lang="en" dirty="0"/>
              <a:t> </a:t>
            </a:r>
            <a:r>
              <a:rPr lang="en" dirty="0" err="1"/>
              <a:t>is equal to</a:t>
            </a:r>
            <a:r>
              <a:rPr lang="en" dirty="0"/>
              <a:t> </a:t>
            </a:r>
            <a:r>
              <a:rPr lang="en" dirty="0" err="1"/>
              <a:t>command</a:t>
            </a:r>
            <a:r>
              <a:rPr lang="en" dirty="0"/>
              <a:t> </a:t>
            </a:r>
            <a:r>
              <a:rPr lang="en" dirty="0" err="1"/>
              <a:t>later </a:t>
            </a:r>
            <a:r>
              <a:rPr lang="en" dirty="0"/>
              <a:t>?</a:t>
            </a:r>
          </a:p>
          <a:p>
            <a:pPr eaLnBrk="1" hangingPunct="1">
              <a:defRPr/>
            </a:pPr>
            <a:r>
              <a:rPr lang="en" b="1" kern="0" dirty="0">
                <a:solidFill>
                  <a:srgbClr val="000000"/>
                </a:solidFill>
                <a:latin typeface="Consolas" pitchFamily="49" charset="0"/>
              </a:rPr>
              <a:t>Node </a:t>
            </a:r>
            <a:r>
              <a:rPr lang="en" b="1" kern="0" dirty="0" err="1">
                <a:solidFill>
                  <a:srgbClr val="000000"/>
                </a:solidFill>
                <a:latin typeface="Consolas" pitchFamily="49" charset="0"/>
              </a:rPr>
              <a:t>newNode </a:t>
            </a:r>
            <a:r>
              <a:rPr lang="en" b="1" kern="0" dirty="0">
                <a:solidFill>
                  <a:srgbClr val="000000"/>
                </a:solidFill>
                <a:latin typeface="Consolas" pitchFamily="49" charset="0"/>
              </a:rPr>
              <a:t>(s, head);</a:t>
            </a:r>
            <a:endParaRPr 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5">
            <a:extLst>
              <a:ext uri="{FF2B5EF4-FFF2-40B4-BE49-F238E27FC236}">
                <a16:creationId xmlns:a16="http://schemas.microsoft.com/office/drawing/2014/main" id="{9A6B3628-FE5A-46FD-962B-55FBADC73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1400">
                <a:ea typeface="MS PGothic" panose="020B0600070205080204" pitchFamily="34" charset="-128"/>
              </a:rPr>
              <a:t>Linked Lists</a:t>
            </a:r>
          </a:p>
        </p:txBody>
      </p:sp>
      <p:sp>
        <p:nvSpPr>
          <p:cNvPr id="24579" name="Slide Number Placeholder 6">
            <a:extLst>
              <a:ext uri="{FF2B5EF4-FFF2-40B4-BE49-F238E27FC236}">
                <a16:creationId xmlns:a16="http://schemas.microsoft.com/office/drawing/2014/main" id="{3BFA3C4E-60FA-4296-B57A-48E72525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E0EF7D-EAE8-4886-ADD4-EF590467C0A4}" type="slidenum">
              <a:rPr lang="en-US" altLang="vi-V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vi-VN" sz="1400"/>
          </a:p>
        </p:txBody>
      </p:sp>
      <p:grpSp>
        <p:nvGrpSpPr>
          <p:cNvPr id="24580" name="Group 78">
            <a:extLst>
              <a:ext uri="{FF2B5EF4-FFF2-40B4-BE49-F238E27FC236}">
                <a16:creationId xmlns:a16="http://schemas.microsoft.com/office/drawing/2014/main" id="{095A1A63-4187-4EF4-9B7D-A9846F80703A}"/>
              </a:ext>
            </a:extLst>
          </p:cNvPr>
          <p:cNvGrpSpPr>
            <a:grpSpLocks/>
          </p:cNvGrpSpPr>
          <p:nvPr/>
        </p:nvGrpSpPr>
        <p:grpSpPr bwMode="auto">
          <a:xfrm>
            <a:off x="4781550" y="1768475"/>
            <a:ext cx="1219200" cy="1279525"/>
            <a:chOff x="2939" y="2027"/>
            <a:chExt cx="768" cy="806"/>
          </a:xfrm>
        </p:grpSpPr>
        <p:sp>
          <p:nvSpPr>
            <p:cNvPr id="24607" name="Rectangle 8">
              <a:extLst>
                <a:ext uri="{FF2B5EF4-FFF2-40B4-BE49-F238E27FC236}">
                  <a16:creationId xmlns:a16="http://schemas.microsoft.com/office/drawing/2014/main" id="{45BFD57D-A376-4219-B3B9-79DE91A02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9" y="2219"/>
              <a:ext cx="186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4608" name="Rectangle 10">
              <a:extLst>
                <a:ext uri="{FF2B5EF4-FFF2-40B4-BE49-F238E27FC236}">
                  <a16:creationId xmlns:a16="http://schemas.microsoft.com/office/drawing/2014/main" id="{66A8F8C1-B04E-44DE-9064-A3C679E6B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5" y="2219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4609" name="Oval 31">
              <a:extLst>
                <a:ext uri="{FF2B5EF4-FFF2-40B4-BE49-F238E27FC236}">
                  <a16:creationId xmlns:a16="http://schemas.microsoft.com/office/drawing/2014/main" id="{B8D2DE18-7838-447D-BAAA-3703814A17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81934">
              <a:off x="2939" y="2027"/>
              <a:ext cx="768" cy="80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</p:grpSp>
      <p:sp>
        <p:nvSpPr>
          <p:cNvPr id="24581" name="Rectangle 2">
            <a:extLst>
              <a:ext uri="{FF2B5EF4-FFF2-40B4-BE49-F238E27FC236}">
                <a16:creationId xmlns:a16="http://schemas.microsoft.com/office/drawing/2014/main" id="{51A531FA-3661-4166-8B4F-B9644842ED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" altLang="vi-VN"/>
              <a:t>SLinkedList.addFirst – settings</a:t>
            </a:r>
          </a:p>
        </p:txBody>
      </p:sp>
      <p:sp>
        <p:nvSpPr>
          <p:cNvPr id="24582" name="Rectangle 5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E38FD2A-7C51-4A35-8F32-DDFD5C3ABBE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34000" y="4800600"/>
            <a:ext cx="4038600" cy="1600200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" altLang="vi-VN" sz="1800"/>
              <a:t>New node allocation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" altLang="vi-VN" sz="1800"/>
              <a:t>Put data in new node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" altLang="vi-VN" sz="1800"/>
              <a:t>Let the new node point to the old head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" altLang="vi-VN" sz="1800"/>
              <a:t>Fix head to point to new node</a:t>
            </a:r>
          </a:p>
        </p:txBody>
      </p:sp>
      <p:grpSp>
        <p:nvGrpSpPr>
          <p:cNvPr id="24583" name="Group 79">
            <a:extLst>
              <a:ext uri="{FF2B5EF4-FFF2-40B4-BE49-F238E27FC236}">
                <a16:creationId xmlns:a16="http://schemas.microsoft.com/office/drawing/2014/main" id="{7B60F889-671C-4926-879B-524D09365405}"/>
              </a:ext>
            </a:extLst>
          </p:cNvPr>
          <p:cNvGrpSpPr>
            <a:grpSpLocks/>
          </p:cNvGrpSpPr>
          <p:nvPr/>
        </p:nvGrpSpPr>
        <p:grpSpPr bwMode="auto">
          <a:xfrm>
            <a:off x="5073650" y="2206625"/>
            <a:ext cx="717550" cy="666750"/>
            <a:chOff x="3123" y="2303"/>
            <a:chExt cx="452" cy="420"/>
          </a:xfrm>
        </p:grpSpPr>
        <p:sp>
          <p:nvSpPr>
            <p:cNvPr id="24605" name="Text Box 9">
              <a:extLst>
                <a:ext uri="{FF2B5EF4-FFF2-40B4-BE49-F238E27FC236}">
                  <a16:creationId xmlns:a16="http://schemas.microsoft.com/office/drawing/2014/main" id="{BF1755CF-502F-474F-A01B-7EEDAC166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3" y="2544"/>
              <a:ext cx="452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Vienna</a:t>
              </a:r>
            </a:p>
          </p:txBody>
        </p:sp>
        <p:sp>
          <p:nvSpPr>
            <p:cNvPr id="24606" name="Line 11">
              <a:extLst>
                <a:ext uri="{FF2B5EF4-FFF2-40B4-BE49-F238E27FC236}">
                  <a16:creationId xmlns:a16="http://schemas.microsoft.com/office/drawing/2014/main" id="{B560BA36-F683-41F9-94F0-38B842B1C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2" y="2303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</p:grpSp>
      <p:sp>
        <p:nvSpPr>
          <p:cNvPr id="24584" name="Line 12">
            <a:extLst>
              <a:ext uri="{FF2B5EF4-FFF2-40B4-BE49-F238E27FC236}">
                <a16:creationId xmlns:a16="http://schemas.microsoft.com/office/drawing/2014/main" id="{022922BF-DC20-45F4-8B14-A99BA949C5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8175" y="2206625"/>
            <a:ext cx="444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grpSp>
        <p:nvGrpSpPr>
          <p:cNvPr id="24585" name="Group 80">
            <a:extLst>
              <a:ext uri="{FF2B5EF4-FFF2-40B4-BE49-F238E27FC236}">
                <a16:creationId xmlns:a16="http://schemas.microsoft.com/office/drawing/2014/main" id="{8FF05315-8E7D-414E-8EF2-0B7248B96BC3}"/>
              </a:ext>
            </a:extLst>
          </p:cNvPr>
          <p:cNvGrpSpPr>
            <a:grpSpLocks/>
          </p:cNvGrpSpPr>
          <p:nvPr/>
        </p:nvGrpSpPr>
        <p:grpSpPr bwMode="auto">
          <a:xfrm>
            <a:off x="5768975" y="1522413"/>
            <a:ext cx="3375025" cy="1350962"/>
            <a:chOff x="3561" y="1872"/>
            <a:chExt cx="2126" cy="851"/>
          </a:xfrm>
        </p:grpSpPr>
        <p:sp>
          <p:nvSpPr>
            <p:cNvPr id="24587" name="Rectangle 13">
              <a:extLst>
                <a:ext uri="{FF2B5EF4-FFF2-40B4-BE49-F238E27FC236}">
                  <a16:creationId xmlns:a16="http://schemas.microsoft.com/office/drawing/2014/main" id="{377911DB-C25B-417E-8CE5-B173A4BB8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9" y="2219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4588" name="Rectangle 14">
              <a:extLst>
                <a:ext uri="{FF2B5EF4-FFF2-40B4-BE49-F238E27FC236}">
                  <a16:creationId xmlns:a16="http://schemas.microsoft.com/office/drawing/2014/main" id="{60BF402C-AAC2-4134-B5C5-C0E897983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" y="2219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4589" name="Line 15">
              <a:extLst>
                <a:ext uri="{FF2B5EF4-FFF2-40B4-BE49-F238E27FC236}">
                  <a16:creationId xmlns:a16="http://schemas.microsoft.com/office/drawing/2014/main" id="{2C68ABAC-B459-405E-8C69-7A0D103F76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90" y="2303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4590" name="Rectangle 16">
              <a:extLst>
                <a:ext uri="{FF2B5EF4-FFF2-40B4-BE49-F238E27FC236}">
                  <a16:creationId xmlns:a16="http://schemas.microsoft.com/office/drawing/2014/main" id="{837F9C08-C674-4773-850B-5033692E8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0" y="2219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4591" name="Rectangle 17">
              <a:extLst>
                <a:ext uri="{FF2B5EF4-FFF2-40B4-BE49-F238E27FC236}">
                  <a16:creationId xmlns:a16="http://schemas.microsoft.com/office/drawing/2014/main" id="{1C0BD7A0-34A1-4518-8075-5EB4149CA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" y="2219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4592" name="Line 18">
              <a:extLst>
                <a:ext uri="{FF2B5EF4-FFF2-40B4-BE49-F238E27FC236}">
                  <a16:creationId xmlns:a16="http://schemas.microsoft.com/office/drawing/2014/main" id="{6E2089D2-E650-4FFD-95A4-06EF0F8D00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1" y="2303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4593" name="Rectangle 19">
              <a:extLst>
                <a:ext uri="{FF2B5EF4-FFF2-40B4-BE49-F238E27FC236}">
                  <a16:creationId xmlns:a16="http://schemas.microsoft.com/office/drawing/2014/main" id="{957A82C5-C377-40F2-A2E8-033544E26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1" y="2219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4594" name="Rectangle 20">
              <a:extLst>
                <a:ext uri="{FF2B5EF4-FFF2-40B4-BE49-F238E27FC236}">
                  <a16:creationId xmlns:a16="http://schemas.microsoft.com/office/drawing/2014/main" id="{4EEE3327-A35F-4541-9170-B3A060098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8" y="2219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4595" name="Line 21">
              <a:extLst>
                <a:ext uri="{FF2B5EF4-FFF2-40B4-BE49-F238E27FC236}">
                  <a16:creationId xmlns:a16="http://schemas.microsoft.com/office/drawing/2014/main" id="{0F9C78D7-D31C-49F5-98EE-BE3FD6EA8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1" y="2303"/>
              <a:ext cx="2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4596" name="Line 22">
              <a:extLst>
                <a:ext uri="{FF2B5EF4-FFF2-40B4-BE49-F238E27FC236}">
                  <a16:creationId xmlns:a16="http://schemas.microsoft.com/office/drawing/2014/main" id="{315DFF24-7FC0-4320-A9E8-5A79859625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3" y="2303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4597" name="Line 23">
              <a:extLst>
                <a:ext uri="{FF2B5EF4-FFF2-40B4-BE49-F238E27FC236}">
                  <a16:creationId xmlns:a16="http://schemas.microsoft.com/office/drawing/2014/main" id="{627BC702-161C-44AC-BDC8-23E345707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303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4598" name="Line 24">
              <a:extLst>
                <a:ext uri="{FF2B5EF4-FFF2-40B4-BE49-F238E27FC236}">
                  <a16:creationId xmlns:a16="http://schemas.microsoft.com/office/drawing/2014/main" id="{1E69AA67-8408-4EE5-932C-0A3B12FB9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4" y="2303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4599" name="Text Box 25">
              <a:extLst>
                <a:ext uri="{FF2B5EF4-FFF2-40B4-BE49-F238E27FC236}">
                  <a16:creationId xmlns:a16="http://schemas.microsoft.com/office/drawing/2014/main" id="{162759DA-6513-4C2F-93B0-5989D2A49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9" y="2167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vi-VN" sz="2000" b="1"/>
            </a:p>
          </p:txBody>
        </p:sp>
        <p:sp>
          <p:nvSpPr>
            <p:cNvPr id="24600" name="Text Box 26">
              <a:extLst>
                <a:ext uri="{FF2B5EF4-FFF2-40B4-BE49-F238E27FC236}">
                  <a16:creationId xmlns:a16="http://schemas.microsoft.com/office/drawing/2014/main" id="{5ED48E70-C75F-4778-BE75-0287E5E1D3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544"/>
              <a:ext cx="400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Rome</a:t>
              </a:r>
            </a:p>
          </p:txBody>
        </p:sp>
        <p:sp>
          <p:nvSpPr>
            <p:cNvPr id="24601" name="Text Box 27">
              <a:extLst>
                <a:ext uri="{FF2B5EF4-FFF2-40B4-BE49-F238E27FC236}">
                  <a16:creationId xmlns:a16="http://schemas.microsoft.com/office/drawing/2014/main" id="{920EE666-37DB-42E2-871C-5BCABC9FD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2544"/>
              <a:ext cx="463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Seattle</a:t>
              </a:r>
            </a:p>
          </p:txBody>
        </p:sp>
        <p:sp>
          <p:nvSpPr>
            <p:cNvPr id="24602" name="Text Box 28">
              <a:extLst>
                <a:ext uri="{FF2B5EF4-FFF2-40B4-BE49-F238E27FC236}">
                  <a16:creationId xmlns:a16="http://schemas.microsoft.com/office/drawing/2014/main" id="{0A7A187B-FE5B-45A1-8E90-591D044703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9" y="2544"/>
              <a:ext cx="501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Toronto</a:t>
              </a:r>
            </a:p>
          </p:txBody>
        </p:sp>
        <p:sp>
          <p:nvSpPr>
            <p:cNvPr id="24603" name="Line 29">
              <a:extLst>
                <a:ext uri="{FF2B5EF4-FFF2-40B4-BE49-F238E27FC236}">
                  <a16:creationId xmlns:a16="http://schemas.microsoft.com/office/drawing/2014/main" id="{EEB770B8-E5DE-4FFF-AC94-4E61C525A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016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4604" name="Text Box 30">
              <a:extLst>
                <a:ext uri="{FF2B5EF4-FFF2-40B4-BE49-F238E27FC236}">
                  <a16:creationId xmlns:a16="http://schemas.microsoft.com/office/drawing/2014/main" id="{12C5D0B7-9811-4A6F-A58B-636AE2CB8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1872"/>
              <a:ext cx="3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/>
                <a:t>head</a:t>
              </a:r>
            </a:p>
          </p:txBody>
        </p:sp>
      </p:grpSp>
      <p:sp>
        <p:nvSpPr>
          <p:cNvPr id="7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51CCD28-F143-40BC-9E70-1A00B6B54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52600"/>
            <a:ext cx="960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" kern="0" dirty="0" err="1">
                <a:latin typeface="Consolas" pitchFamily="49" charset="0"/>
              </a:rPr>
              <a:t>list.addFirst </a:t>
            </a:r>
            <a:r>
              <a:rPr lang="en" kern="0" dirty="0">
                <a:latin typeface="Consolas" pitchFamily="49" charset="0"/>
              </a:rPr>
              <a:t>(“Vienna”);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" kern="0" dirty="0">
                <a:latin typeface="Consolas" pitchFamily="49" charset="0"/>
              </a:rPr>
              <a:t>…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" kern="0" dirty="0">
                <a:latin typeface="Consolas" pitchFamily="49" charset="0"/>
              </a:rPr>
              <a:t>void </a:t>
            </a:r>
            <a:r>
              <a:rPr lang="en" kern="0" dirty="0" err="1">
                <a:latin typeface="Consolas" pitchFamily="49" charset="0"/>
              </a:rPr>
              <a:t>addFirst </a:t>
            </a:r>
            <a:r>
              <a:rPr lang="en" kern="0" dirty="0">
                <a:latin typeface="Consolas" pitchFamily="49" charset="0"/>
              </a:rPr>
              <a:t>(const char* s)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" kern="0" dirty="0">
                <a:latin typeface="Consolas" pitchFamily="49" charset="0"/>
              </a:rPr>
              <a:t>{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" kern="0" dirty="0">
                <a:latin typeface="Consolas" pitchFamily="49" charset="0"/>
              </a:rPr>
              <a:t>head = new Node(s, head);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" kern="0" dirty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B2D311AA-9BD5-4CB3-A8B4-34D2F2E3D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vi-VN"/>
              <a:t>Browse link list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24D72B6-81CB-4233-BDFE-692648C02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924300" cy="2133600"/>
          </a:xfrm>
        </p:spPr>
        <p:txBody>
          <a:bodyPr/>
          <a:lstStyle/>
          <a:p>
            <a:pPr marL="514350" indent="-514350" eaLnBrk="1" hangingPunct="1">
              <a:buFont typeface="Tahoma" panose="020B0604030504040204" pitchFamily="34" charset="0"/>
              <a:buAutoNum type="arabicPeriod"/>
            </a:pPr>
            <a:r>
              <a:rPr lang="en" altLang="vi-VN" sz="2400"/>
              <a:t>P starts from head</a:t>
            </a:r>
          </a:p>
          <a:p>
            <a:pPr marL="514350" indent="-514350" eaLnBrk="1" hangingPunct="1">
              <a:buFont typeface="Tahoma" panose="020B0604030504040204" pitchFamily="34" charset="0"/>
              <a:buAutoNum type="arabicPeriod"/>
            </a:pPr>
            <a:r>
              <a:rPr lang="en" altLang="vi-VN" sz="2400"/>
              <a:t>If p is not null then</a:t>
            </a:r>
          </a:p>
          <a:p>
            <a:pPr marL="914400" lvl="1" indent="-514350" eaLnBrk="1" hangingPunct="1">
              <a:buFont typeface="Tahoma" panose="020B0604030504040204" pitchFamily="34" charset="0"/>
              <a:buAutoNum type="arabicPeriod"/>
            </a:pPr>
            <a:r>
              <a:rPr lang="en" altLang="vi-VN" sz="2000"/>
              <a:t>Data processing at p</a:t>
            </a:r>
          </a:p>
          <a:p>
            <a:pPr marL="914400" lvl="1" indent="-514350" eaLnBrk="1" hangingPunct="1">
              <a:buFont typeface="Tahoma" panose="020B0604030504040204" pitchFamily="34" charset="0"/>
              <a:buAutoNum type="arabicPeriod"/>
            </a:pPr>
            <a:r>
              <a:rPr lang="en" altLang="vi-VN" sz="2000"/>
              <a:t>Push p to next node</a:t>
            </a:r>
          </a:p>
          <a:p>
            <a:pPr marL="914400" lvl="1" indent="-514350" eaLnBrk="1" hangingPunct="1">
              <a:buFont typeface="Tahoma" panose="020B0604030504040204" pitchFamily="34" charset="0"/>
              <a:buAutoNum type="arabicPeriod"/>
            </a:pPr>
            <a:r>
              <a:rPr lang="en" altLang="vi-VN" sz="2000"/>
              <a:t>Back 2</a:t>
            </a:r>
          </a:p>
          <a:p>
            <a:pPr marL="914400" lvl="1" indent="-514350" eaLnBrk="1" hangingPunct="1">
              <a:buFont typeface="Tahoma" panose="020B0604030504040204" pitchFamily="34" charset="0"/>
              <a:buAutoNum type="arabicPeriod"/>
            </a:pPr>
            <a:endParaRPr lang="en-US" altLang="vi-VN" sz="2000"/>
          </a:p>
        </p:txBody>
      </p:sp>
      <p:sp>
        <p:nvSpPr>
          <p:cNvPr id="26628" name="Footer Placeholder 4">
            <a:extLst>
              <a:ext uri="{FF2B5EF4-FFF2-40B4-BE49-F238E27FC236}">
                <a16:creationId xmlns:a16="http://schemas.microsoft.com/office/drawing/2014/main" id="{84FF8979-8F19-497F-B310-BD74B7BC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1400">
                <a:ea typeface="MS PGothic" panose="020B0600070205080204" pitchFamily="34" charset="-128"/>
              </a:rPr>
              <a:t>Linked Lists</a:t>
            </a:r>
          </a:p>
        </p:txBody>
      </p:sp>
      <p:sp>
        <p:nvSpPr>
          <p:cNvPr id="26629" name="Slide Number Placeholder 5">
            <a:extLst>
              <a:ext uri="{FF2B5EF4-FFF2-40B4-BE49-F238E27FC236}">
                <a16:creationId xmlns:a16="http://schemas.microsoft.com/office/drawing/2014/main" id="{42811D44-2A37-4C76-8D8D-5C0C1A89C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43E2DC-F463-4C93-9EB9-4810857EF7E3}" type="slidenum">
              <a:rPr lang="en-US" altLang="vi-V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vi-VN" sz="1400"/>
          </a:p>
        </p:txBody>
      </p:sp>
      <p:grpSp>
        <p:nvGrpSpPr>
          <p:cNvPr id="26630" name="Group 52">
            <a:extLst>
              <a:ext uri="{FF2B5EF4-FFF2-40B4-BE49-F238E27FC236}">
                <a16:creationId xmlns:a16="http://schemas.microsoft.com/office/drawing/2014/main" id="{20F7B5F6-DABF-496C-BA5F-50FCEB398DDF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1773238"/>
            <a:ext cx="3376613" cy="1350962"/>
            <a:chOff x="5334000" y="1676401"/>
            <a:chExt cx="3376613" cy="1350963"/>
          </a:xfrm>
        </p:grpSpPr>
        <p:sp>
          <p:nvSpPr>
            <p:cNvPr id="26648" name="Rectangle 5">
              <a:extLst>
                <a:ext uri="{FF2B5EF4-FFF2-40B4-BE49-F238E27FC236}">
                  <a16:creationId xmlns:a16="http://schemas.microsoft.com/office/drawing/2014/main" id="{89F242F0-A9BC-4E87-BB95-8065849EE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7700" y="2227264"/>
              <a:ext cx="296863" cy="268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6649" name="Rectangle 6">
              <a:extLst>
                <a:ext uri="{FF2B5EF4-FFF2-40B4-BE49-F238E27FC236}">
                  <a16:creationId xmlns:a16="http://schemas.microsoft.com/office/drawing/2014/main" id="{A6896A50-F6A8-4BFA-87F0-11A1C2C13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4563" y="2227264"/>
              <a:ext cx="296863" cy="268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6650" name="Line 7">
              <a:extLst>
                <a:ext uri="{FF2B5EF4-FFF2-40B4-BE49-F238E27FC236}">
                  <a16:creationId xmlns:a16="http://schemas.microsoft.com/office/drawing/2014/main" id="{701AFDDC-D545-4C6D-8F8C-3E5CD931EE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3788" y="2360614"/>
              <a:ext cx="4445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6651" name="Rectangle 8">
              <a:extLst>
                <a:ext uri="{FF2B5EF4-FFF2-40B4-BE49-F238E27FC236}">
                  <a16:creationId xmlns:a16="http://schemas.microsoft.com/office/drawing/2014/main" id="{DEAC659A-C53E-4CFB-9DAE-9EA177850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8288" y="2227264"/>
              <a:ext cx="296863" cy="268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6652" name="Rectangle 9">
              <a:extLst>
                <a:ext uri="{FF2B5EF4-FFF2-40B4-BE49-F238E27FC236}">
                  <a16:creationId xmlns:a16="http://schemas.microsoft.com/office/drawing/2014/main" id="{28827096-C44D-4823-A54F-760170DD2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5150" y="2227264"/>
              <a:ext cx="296863" cy="268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6653" name="Line 10">
              <a:extLst>
                <a:ext uri="{FF2B5EF4-FFF2-40B4-BE49-F238E27FC236}">
                  <a16:creationId xmlns:a16="http://schemas.microsoft.com/office/drawing/2014/main" id="{9A942CB9-E61E-4497-AF97-58BA5CD566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64375" y="2360614"/>
              <a:ext cx="4445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6654" name="Rectangle 11">
              <a:extLst>
                <a:ext uri="{FF2B5EF4-FFF2-40B4-BE49-F238E27FC236}">
                  <a16:creationId xmlns:a16="http://schemas.microsoft.com/office/drawing/2014/main" id="{E2690AD0-91AB-4CC7-BD35-F827BC5C5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8875" y="2227264"/>
              <a:ext cx="296863" cy="268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6655" name="Rectangle 12">
              <a:extLst>
                <a:ext uri="{FF2B5EF4-FFF2-40B4-BE49-F238E27FC236}">
                  <a16:creationId xmlns:a16="http://schemas.microsoft.com/office/drawing/2014/main" id="{EAB426ED-9486-492E-891F-1AD8DE1C2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5738" y="2227264"/>
              <a:ext cx="296863" cy="268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6656" name="Line 13">
              <a:extLst>
                <a:ext uri="{FF2B5EF4-FFF2-40B4-BE49-F238E27FC236}">
                  <a16:creationId xmlns:a16="http://schemas.microsoft.com/office/drawing/2014/main" id="{90740BA9-C6BB-46D0-90C1-4A27473D4B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53375" y="2360614"/>
              <a:ext cx="4460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6657" name="Line 14">
              <a:extLst>
                <a:ext uri="{FF2B5EF4-FFF2-40B4-BE49-F238E27FC236}">
                  <a16:creationId xmlns:a16="http://schemas.microsoft.com/office/drawing/2014/main" id="{3D4DE929-9CBB-4B30-8DAB-509C6E8C9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76925" y="2360614"/>
              <a:ext cx="0" cy="4032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6658" name="Line 15">
              <a:extLst>
                <a:ext uri="{FF2B5EF4-FFF2-40B4-BE49-F238E27FC236}">
                  <a16:creationId xmlns:a16="http://schemas.microsoft.com/office/drawing/2014/main" id="{D39A61E9-FA35-46C7-A447-AE325FCF7E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7513" y="2360614"/>
              <a:ext cx="0" cy="4032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6659" name="Line 16">
              <a:extLst>
                <a:ext uri="{FF2B5EF4-FFF2-40B4-BE49-F238E27FC236}">
                  <a16:creationId xmlns:a16="http://schemas.microsoft.com/office/drawing/2014/main" id="{168A6983-D867-4848-AE78-FAFDC9DC76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6513" y="2360614"/>
              <a:ext cx="0" cy="4032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6660" name="Text Box 17">
              <a:extLst>
                <a:ext uri="{FF2B5EF4-FFF2-40B4-BE49-F238E27FC236}">
                  <a16:creationId xmlns:a16="http://schemas.microsoft.com/office/drawing/2014/main" id="{B613B86C-E427-4F49-AB88-078529522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6913" y="2149476"/>
              <a:ext cx="3937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vi-VN" sz="2000" b="1"/>
            </a:p>
          </p:txBody>
        </p:sp>
        <p:sp>
          <p:nvSpPr>
            <p:cNvPr id="26661" name="Text Box 18">
              <a:extLst>
                <a:ext uri="{FF2B5EF4-FFF2-40B4-BE49-F238E27FC236}">
                  <a16:creationId xmlns:a16="http://schemas.microsoft.com/office/drawing/2014/main" id="{48EF13F9-EE8E-4588-987F-E88D8E276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8313" y="2743201"/>
              <a:ext cx="63500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Rome</a:t>
              </a:r>
            </a:p>
          </p:txBody>
        </p:sp>
        <p:sp>
          <p:nvSpPr>
            <p:cNvPr id="26662" name="Text Box 19">
              <a:extLst>
                <a:ext uri="{FF2B5EF4-FFF2-40B4-BE49-F238E27FC236}">
                  <a16:creationId xmlns:a16="http://schemas.microsoft.com/office/drawing/2014/main" id="{8BE04DE7-D10D-476E-8FCC-06156766DC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3500" y="2743201"/>
              <a:ext cx="735013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Seattle</a:t>
              </a:r>
            </a:p>
          </p:txBody>
        </p:sp>
        <p:sp>
          <p:nvSpPr>
            <p:cNvPr id="26663" name="Text Box 20">
              <a:extLst>
                <a:ext uri="{FF2B5EF4-FFF2-40B4-BE49-F238E27FC236}">
                  <a16:creationId xmlns:a16="http://schemas.microsoft.com/office/drawing/2014/main" id="{49C14605-84AC-4005-9240-39BF474983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7575" y="2743201"/>
              <a:ext cx="795338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Toronto</a:t>
              </a:r>
            </a:p>
          </p:txBody>
        </p:sp>
        <p:sp>
          <p:nvSpPr>
            <p:cNvPr id="26664" name="Line 21">
              <a:extLst>
                <a:ext uri="{FF2B5EF4-FFF2-40B4-BE49-F238E27FC236}">
                  <a16:creationId xmlns:a16="http://schemas.microsoft.com/office/drawing/2014/main" id="{E9F9D31B-1D70-403D-A866-95A64C4E8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0713" y="1905001"/>
              <a:ext cx="22860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6665" name="Text Box 22">
              <a:extLst>
                <a:ext uri="{FF2B5EF4-FFF2-40B4-BE49-F238E27FC236}">
                  <a16:creationId xmlns:a16="http://schemas.microsoft.com/office/drawing/2014/main" id="{BB13A4B8-BCFA-4DC6-A495-8DF548DF2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1676401"/>
              <a:ext cx="557213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/>
                <a:t>head</a:t>
              </a:r>
            </a:p>
          </p:txBody>
        </p:sp>
      </p:grpSp>
      <p:grpSp>
        <p:nvGrpSpPr>
          <p:cNvPr id="4" name="Group 51">
            <a:extLst>
              <a:ext uri="{FF2B5EF4-FFF2-40B4-BE49-F238E27FC236}">
                <a16:creationId xmlns:a16="http://schemas.microsoft.com/office/drawing/2014/main" id="{652F0FDB-32D6-4A06-869D-691DF550690A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1601788"/>
            <a:ext cx="574675" cy="704850"/>
            <a:chOff x="5943600" y="4781551"/>
            <a:chExt cx="574675" cy="704849"/>
          </a:xfrm>
        </p:grpSpPr>
        <p:sp>
          <p:nvSpPr>
            <p:cNvPr id="26646" name="Text Box 24">
              <a:extLst>
                <a:ext uri="{FF2B5EF4-FFF2-40B4-BE49-F238E27FC236}">
                  <a16:creationId xmlns:a16="http://schemas.microsoft.com/office/drawing/2014/main" id="{C6656F80-1CE8-45F2-BAEE-CB095DE75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4781551"/>
              <a:ext cx="3460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2000" b="1">
                  <a:solidFill>
                    <a:srgbClr val="00B050"/>
                  </a:solidFill>
                </a:rPr>
                <a:t>p</a:t>
              </a:r>
            </a:p>
          </p:txBody>
        </p:sp>
        <p:sp>
          <p:nvSpPr>
            <p:cNvPr id="26647" name="Line 14">
              <a:extLst>
                <a:ext uri="{FF2B5EF4-FFF2-40B4-BE49-F238E27FC236}">
                  <a16:creationId xmlns:a16="http://schemas.microsoft.com/office/drawing/2014/main" id="{4B071F72-67BA-4DD5-9133-C72F070C05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3600" y="5105400"/>
              <a:ext cx="228600" cy="381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</p:grpSp>
      <p:grpSp>
        <p:nvGrpSpPr>
          <p:cNvPr id="5" name="Group 53">
            <a:extLst>
              <a:ext uri="{FF2B5EF4-FFF2-40B4-BE49-F238E27FC236}">
                <a16:creationId xmlns:a16="http://schemas.microsoft.com/office/drawing/2014/main" id="{1D4ACA07-A978-407F-A444-ACAD51C7F383}"/>
              </a:ext>
            </a:extLst>
          </p:cNvPr>
          <p:cNvGrpSpPr>
            <a:grpSpLocks/>
          </p:cNvGrpSpPr>
          <p:nvPr/>
        </p:nvGrpSpPr>
        <p:grpSpPr bwMode="auto">
          <a:xfrm>
            <a:off x="6359525" y="1620838"/>
            <a:ext cx="574675" cy="704850"/>
            <a:chOff x="5943600" y="4781551"/>
            <a:chExt cx="574675" cy="704849"/>
          </a:xfrm>
        </p:grpSpPr>
        <p:sp>
          <p:nvSpPr>
            <p:cNvPr id="26644" name="Text Box 24">
              <a:extLst>
                <a:ext uri="{FF2B5EF4-FFF2-40B4-BE49-F238E27FC236}">
                  <a16:creationId xmlns:a16="http://schemas.microsoft.com/office/drawing/2014/main" id="{44E2BC2C-726F-47A7-A2C4-EF49D4168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4781551"/>
              <a:ext cx="3460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2000" b="1">
                  <a:solidFill>
                    <a:srgbClr val="00B050"/>
                  </a:solidFill>
                </a:rPr>
                <a:t>p</a:t>
              </a:r>
            </a:p>
          </p:txBody>
        </p:sp>
        <p:sp>
          <p:nvSpPr>
            <p:cNvPr id="26645" name="Line 14">
              <a:extLst>
                <a:ext uri="{FF2B5EF4-FFF2-40B4-BE49-F238E27FC236}">
                  <a16:creationId xmlns:a16="http://schemas.microsoft.com/office/drawing/2014/main" id="{C83356CB-3EA4-4137-9D16-E21E48E4A9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3600" y="5105400"/>
              <a:ext cx="228600" cy="381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</p:grpSp>
      <p:grpSp>
        <p:nvGrpSpPr>
          <p:cNvPr id="6" name="Group 56">
            <a:extLst>
              <a:ext uri="{FF2B5EF4-FFF2-40B4-BE49-F238E27FC236}">
                <a16:creationId xmlns:a16="http://schemas.microsoft.com/office/drawing/2014/main" id="{8220CA5B-C55C-4E68-848E-213DD6B1060D}"/>
              </a:ext>
            </a:extLst>
          </p:cNvPr>
          <p:cNvGrpSpPr>
            <a:grpSpLocks/>
          </p:cNvGrpSpPr>
          <p:nvPr/>
        </p:nvGrpSpPr>
        <p:grpSpPr bwMode="auto">
          <a:xfrm>
            <a:off x="7273925" y="1620838"/>
            <a:ext cx="574675" cy="704850"/>
            <a:chOff x="5943600" y="4781551"/>
            <a:chExt cx="574675" cy="704849"/>
          </a:xfrm>
        </p:grpSpPr>
        <p:sp>
          <p:nvSpPr>
            <p:cNvPr id="26642" name="Text Box 24">
              <a:extLst>
                <a:ext uri="{FF2B5EF4-FFF2-40B4-BE49-F238E27FC236}">
                  <a16:creationId xmlns:a16="http://schemas.microsoft.com/office/drawing/2014/main" id="{D333BC4B-F0C9-4C67-9DA7-F96A6F9B06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4781551"/>
              <a:ext cx="3460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2000" b="1">
                  <a:solidFill>
                    <a:srgbClr val="00B050"/>
                  </a:solidFill>
                </a:rPr>
                <a:t>p</a:t>
              </a:r>
            </a:p>
          </p:txBody>
        </p:sp>
        <p:sp>
          <p:nvSpPr>
            <p:cNvPr id="26643" name="Line 14">
              <a:extLst>
                <a:ext uri="{FF2B5EF4-FFF2-40B4-BE49-F238E27FC236}">
                  <a16:creationId xmlns:a16="http://schemas.microsoft.com/office/drawing/2014/main" id="{8DB42643-BDA2-4283-B618-4CB918CFFB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3600" y="5105400"/>
              <a:ext cx="228600" cy="381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</p:grpSp>
      <p:grpSp>
        <p:nvGrpSpPr>
          <p:cNvPr id="7" name="Group 59">
            <a:extLst>
              <a:ext uri="{FF2B5EF4-FFF2-40B4-BE49-F238E27FC236}">
                <a16:creationId xmlns:a16="http://schemas.microsoft.com/office/drawing/2014/main" id="{79662550-776C-4C55-B534-387D370B1445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620838"/>
            <a:ext cx="574675" cy="704850"/>
            <a:chOff x="5943600" y="4781551"/>
            <a:chExt cx="574675" cy="704849"/>
          </a:xfrm>
        </p:grpSpPr>
        <p:sp>
          <p:nvSpPr>
            <p:cNvPr id="26640" name="Text Box 24">
              <a:extLst>
                <a:ext uri="{FF2B5EF4-FFF2-40B4-BE49-F238E27FC236}">
                  <a16:creationId xmlns:a16="http://schemas.microsoft.com/office/drawing/2014/main" id="{80EE0ECD-83A8-4CC7-B170-E8DD7E25C3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4781551"/>
              <a:ext cx="3460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2000" b="1">
                  <a:solidFill>
                    <a:srgbClr val="00B050"/>
                  </a:solidFill>
                </a:rPr>
                <a:t>p</a:t>
              </a:r>
            </a:p>
          </p:txBody>
        </p:sp>
        <p:sp>
          <p:nvSpPr>
            <p:cNvPr id="26641" name="Line 14">
              <a:extLst>
                <a:ext uri="{FF2B5EF4-FFF2-40B4-BE49-F238E27FC236}">
                  <a16:creationId xmlns:a16="http://schemas.microsoft.com/office/drawing/2014/main" id="{1550D838-7AED-4A2C-B0E2-E57E6EA11A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3600" y="5105400"/>
              <a:ext cx="228600" cy="381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</p:grpSp>
      <p:sp>
        <p:nvSpPr>
          <p:cNvPr id="63" name="Text Box 18">
            <a:extLst>
              <a:ext uri="{FF2B5EF4-FFF2-40B4-BE49-F238E27FC236}">
                <a16:creationId xmlns:a16="http://schemas.microsoft.com/office/drawing/2014/main" id="{9FBEB0E0-5821-4DFC-B85F-93B34676B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163" y="3683000"/>
            <a:ext cx="777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1600" b="1">
                <a:solidFill>
                  <a:schemeClr val="tx2"/>
                </a:solidFill>
              </a:rPr>
              <a:t>Rome</a:t>
            </a:r>
          </a:p>
        </p:txBody>
      </p:sp>
      <p:sp>
        <p:nvSpPr>
          <p:cNvPr id="64" name="Text Box 19">
            <a:extLst>
              <a:ext uri="{FF2B5EF4-FFF2-40B4-BE49-F238E27FC236}">
                <a16:creationId xmlns:a16="http://schemas.microsoft.com/office/drawing/2014/main" id="{65B9AACB-363D-46C9-9B24-6461E6828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7888" y="3683000"/>
            <a:ext cx="9128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1600" b="1">
                <a:solidFill>
                  <a:schemeClr val="tx2"/>
                </a:solidFill>
              </a:rPr>
              <a:t>Seattle</a:t>
            </a:r>
          </a:p>
        </p:txBody>
      </p:sp>
      <p:sp>
        <p:nvSpPr>
          <p:cNvPr id="65" name="Text Box 20">
            <a:extLst>
              <a:ext uri="{FF2B5EF4-FFF2-40B4-BE49-F238E27FC236}">
                <a16:creationId xmlns:a16="http://schemas.microsoft.com/office/drawing/2014/main" id="{20F0895F-E7A8-4EC1-9739-7B5A6D21E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850" y="3683000"/>
            <a:ext cx="9953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1600" b="1">
                <a:solidFill>
                  <a:schemeClr val="tx2"/>
                </a:solidFill>
              </a:rPr>
              <a:t>Toronto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244CE12-211E-453D-8192-78D4F0D38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581400"/>
            <a:ext cx="91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2400"/>
              <a:t>done</a:t>
            </a:r>
          </a:p>
        </p:txBody>
      </p:sp>
      <p:sp>
        <p:nvSpPr>
          <p:cNvPr id="6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6C6BE00-35B1-449D-9AFD-29F78CFFA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343400"/>
            <a:ext cx="9601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" sz="2000" kern="0" dirty="0" err="1">
                <a:latin typeface="Consolas" pitchFamily="49" charset="0"/>
              </a:rPr>
              <a:t>list.print </a:t>
            </a:r>
            <a:r>
              <a:rPr lang="en" sz="2000" kern="0" dirty="0">
                <a:latin typeface="Consolas" pitchFamily="49" charset="0"/>
              </a:rPr>
              <a:t>(); // print </a:t>
            </a:r>
            <a:r>
              <a:rPr lang="en" sz="2000" kern="0" dirty="0" err="1">
                <a:latin typeface="Consolas" pitchFamily="49" charset="0"/>
              </a:rPr>
              <a:t>name</a:t>
            </a:r>
            <a:r>
              <a:rPr lang="en" sz="2000" kern="0" dirty="0">
                <a:latin typeface="Consolas" pitchFamily="49" charset="0"/>
              </a:rPr>
              <a:t> </a:t>
            </a:r>
            <a:r>
              <a:rPr lang="en" sz="2000" kern="0" dirty="0" err="1">
                <a:latin typeface="Consolas" pitchFamily="49" charset="0"/>
              </a:rPr>
              <a:t>book</a:t>
            </a:r>
            <a:endParaRPr lang="en-US" sz="2000" kern="0" dirty="0">
              <a:latin typeface="Consolas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" sz="2000" kern="0" dirty="0">
                <a:latin typeface="Consolas" pitchFamily="49" charset="0"/>
              </a:rPr>
              <a:t>…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" sz="2000" kern="0" dirty="0">
                <a:latin typeface="Consolas" pitchFamily="49" charset="0"/>
              </a:rPr>
              <a:t>void print() {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" sz="2000" kern="0" dirty="0">
                <a:latin typeface="Consolas" pitchFamily="49" charset="0"/>
              </a:rPr>
              <a:t>for (Node *p = head; p != NULL; p = p-&gt;next) {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" sz="2000" kern="0" dirty="0">
                <a:latin typeface="Consolas" pitchFamily="49" charset="0"/>
              </a:rPr>
              <a:t>  </a:t>
            </a:r>
            <a:r>
              <a:rPr lang="en" sz="2000" kern="0" dirty="0" err="1">
                <a:latin typeface="Consolas" pitchFamily="49" charset="0"/>
              </a:rPr>
              <a:t>cout </a:t>
            </a:r>
            <a:r>
              <a:rPr lang="en" sz="2000" kern="0" dirty="0">
                <a:latin typeface="Consolas" pitchFamily="49" charset="0"/>
              </a:rPr>
              <a:t>&lt;&lt; p-&gt;element &lt;&lt; ".";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" sz="2000" kern="0" dirty="0">
                <a:latin typeface="Consolas" pitchFamily="49" charset="0"/>
              </a:rPr>
              <a:t>}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" sz="2000" kern="0" dirty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3" grpId="0"/>
      <p:bldP spid="64" grpId="0"/>
      <p:bldP spid="65" grpId="0"/>
      <p:bldP spid="66" grpId="0"/>
      <p:bldP spid="66" grpId="1"/>
      <p:bldP spid="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F3F058F4-EA97-4D9E-BB8E-F8655FE4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vi-VN"/>
              <a:t>Question</a:t>
            </a:r>
          </a:p>
        </p:txBody>
      </p:sp>
      <p:sp>
        <p:nvSpPr>
          <p:cNvPr id="27651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ABEDEA8-63FF-44B8-AE93-BB531FA7F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924300" cy="2133600"/>
          </a:xfrm>
        </p:spPr>
        <p:txBody>
          <a:bodyPr/>
          <a:lstStyle/>
          <a:p>
            <a:pPr marL="514350" indent="-514350" eaLnBrk="1" hangingPunct="1">
              <a:buFont typeface="Wingdings" panose="05000000000000000000" pitchFamily="2" charset="2"/>
              <a:buNone/>
            </a:pPr>
            <a:r>
              <a:rPr lang="en" altLang="vi-VN"/>
              <a:t>Why do you need p?</a:t>
            </a:r>
          </a:p>
          <a:p>
            <a:pPr marL="514350" indent="-514350" eaLnBrk="1" hangingPunct="1">
              <a:buFont typeface="Wingdings" panose="05000000000000000000" pitchFamily="2" charset="2"/>
              <a:buNone/>
            </a:pPr>
            <a:r>
              <a:rPr lang="en" altLang="vi-VN"/>
              <a:t>Why not use head itself to run the pointer?</a:t>
            </a:r>
            <a:endParaRPr lang="en-US" altLang="vi-VN" sz="2400"/>
          </a:p>
          <a:p>
            <a:pPr marL="914400" lvl="1" indent="-514350" eaLnBrk="1" hangingPunct="1">
              <a:buFont typeface="Tahoma" panose="020B0604030504040204" pitchFamily="34" charset="0"/>
              <a:buAutoNum type="arabicPeriod"/>
            </a:pPr>
            <a:endParaRPr lang="en-US" altLang="vi-VN"/>
          </a:p>
        </p:txBody>
      </p:sp>
      <p:sp>
        <p:nvSpPr>
          <p:cNvPr id="27652" name="Footer Placeholder 4">
            <a:extLst>
              <a:ext uri="{FF2B5EF4-FFF2-40B4-BE49-F238E27FC236}">
                <a16:creationId xmlns:a16="http://schemas.microsoft.com/office/drawing/2014/main" id="{7B22A49B-4090-4F70-B1F6-32137851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1400">
                <a:ea typeface="MS PGothic" panose="020B0600070205080204" pitchFamily="34" charset="-128"/>
              </a:rPr>
              <a:t>Linked Lists</a:t>
            </a:r>
          </a:p>
        </p:txBody>
      </p:sp>
      <p:sp>
        <p:nvSpPr>
          <p:cNvPr id="27653" name="Slide Number Placeholder 5">
            <a:extLst>
              <a:ext uri="{FF2B5EF4-FFF2-40B4-BE49-F238E27FC236}">
                <a16:creationId xmlns:a16="http://schemas.microsoft.com/office/drawing/2014/main" id="{449D2166-2382-4C8E-A938-DA8274D6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3760DA-E4ED-46F8-B127-111A290E951E}" type="slidenum">
              <a:rPr lang="en-US" altLang="vi-V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vi-VN" sz="1400"/>
          </a:p>
        </p:txBody>
      </p:sp>
      <p:grpSp>
        <p:nvGrpSpPr>
          <p:cNvPr id="27654" name="Group 52">
            <a:extLst>
              <a:ext uri="{FF2B5EF4-FFF2-40B4-BE49-F238E27FC236}">
                <a16:creationId xmlns:a16="http://schemas.microsoft.com/office/drawing/2014/main" id="{608FF227-BD50-4792-B506-3FD880DD6769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1773238"/>
            <a:ext cx="3376613" cy="1350962"/>
            <a:chOff x="5334000" y="1676401"/>
            <a:chExt cx="3376613" cy="1350963"/>
          </a:xfrm>
        </p:grpSpPr>
        <p:sp>
          <p:nvSpPr>
            <p:cNvPr id="27662" name="Rectangle 5">
              <a:extLst>
                <a:ext uri="{FF2B5EF4-FFF2-40B4-BE49-F238E27FC236}">
                  <a16:creationId xmlns:a16="http://schemas.microsoft.com/office/drawing/2014/main" id="{F3C1FB8D-43D4-4D04-BD10-30056CCB0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7700" y="2227264"/>
              <a:ext cx="296863" cy="268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7663" name="Rectangle 6">
              <a:extLst>
                <a:ext uri="{FF2B5EF4-FFF2-40B4-BE49-F238E27FC236}">
                  <a16:creationId xmlns:a16="http://schemas.microsoft.com/office/drawing/2014/main" id="{79949F9F-8B66-4284-8218-B700FD16B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4563" y="2227264"/>
              <a:ext cx="296863" cy="268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7664" name="Line 7">
              <a:extLst>
                <a:ext uri="{FF2B5EF4-FFF2-40B4-BE49-F238E27FC236}">
                  <a16:creationId xmlns:a16="http://schemas.microsoft.com/office/drawing/2014/main" id="{ADD100FA-9C52-409A-A347-C6A3412142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3788" y="2360614"/>
              <a:ext cx="4445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7665" name="Rectangle 8">
              <a:extLst>
                <a:ext uri="{FF2B5EF4-FFF2-40B4-BE49-F238E27FC236}">
                  <a16:creationId xmlns:a16="http://schemas.microsoft.com/office/drawing/2014/main" id="{445FE08B-8095-4DB0-8E8B-30659BC69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8288" y="2227264"/>
              <a:ext cx="296863" cy="268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7666" name="Rectangle 9">
              <a:extLst>
                <a:ext uri="{FF2B5EF4-FFF2-40B4-BE49-F238E27FC236}">
                  <a16:creationId xmlns:a16="http://schemas.microsoft.com/office/drawing/2014/main" id="{6B2E1127-74E7-4213-BC65-6E2DEAC15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5150" y="2227264"/>
              <a:ext cx="296863" cy="268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7667" name="Line 10">
              <a:extLst>
                <a:ext uri="{FF2B5EF4-FFF2-40B4-BE49-F238E27FC236}">
                  <a16:creationId xmlns:a16="http://schemas.microsoft.com/office/drawing/2014/main" id="{9C683AF7-38CA-4D50-B4D7-39352A8490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64375" y="2360614"/>
              <a:ext cx="4445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7668" name="Rectangle 11">
              <a:extLst>
                <a:ext uri="{FF2B5EF4-FFF2-40B4-BE49-F238E27FC236}">
                  <a16:creationId xmlns:a16="http://schemas.microsoft.com/office/drawing/2014/main" id="{859D520C-E1E6-427C-BCEB-5B46205F9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8875" y="2227264"/>
              <a:ext cx="296863" cy="268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7669" name="Rectangle 12">
              <a:extLst>
                <a:ext uri="{FF2B5EF4-FFF2-40B4-BE49-F238E27FC236}">
                  <a16:creationId xmlns:a16="http://schemas.microsoft.com/office/drawing/2014/main" id="{9D566638-E1C7-4FF0-A165-D606872B1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5738" y="2227264"/>
              <a:ext cx="296863" cy="268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7670" name="Line 13">
              <a:extLst>
                <a:ext uri="{FF2B5EF4-FFF2-40B4-BE49-F238E27FC236}">
                  <a16:creationId xmlns:a16="http://schemas.microsoft.com/office/drawing/2014/main" id="{27F28E2A-129E-44CB-9864-A88BA0EC03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53375" y="2360614"/>
              <a:ext cx="4460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7671" name="Line 14">
              <a:extLst>
                <a:ext uri="{FF2B5EF4-FFF2-40B4-BE49-F238E27FC236}">
                  <a16:creationId xmlns:a16="http://schemas.microsoft.com/office/drawing/2014/main" id="{AB40CAF3-11C0-4BBA-A943-AD28F87BA3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76925" y="2360614"/>
              <a:ext cx="0" cy="4032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7672" name="Line 15">
              <a:extLst>
                <a:ext uri="{FF2B5EF4-FFF2-40B4-BE49-F238E27FC236}">
                  <a16:creationId xmlns:a16="http://schemas.microsoft.com/office/drawing/2014/main" id="{86A37436-7C84-4DE5-B718-0753F685C0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7513" y="2360614"/>
              <a:ext cx="0" cy="4032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7673" name="Line 16">
              <a:extLst>
                <a:ext uri="{FF2B5EF4-FFF2-40B4-BE49-F238E27FC236}">
                  <a16:creationId xmlns:a16="http://schemas.microsoft.com/office/drawing/2014/main" id="{0092BDBB-784A-406A-9C0B-F553534F6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6513" y="2360614"/>
              <a:ext cx="0" cy="4032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7674" name="Text Box 17">
              <a:extLst>
                <a:ext uri="{FF2B5EF4-FFF2-40B4-BE49-F238E27FC236}">
                  <a16:creationId xmlns:a16="http://schemas.microsoft.com/office/drawing/2014/main" id="{9DF10FE0-44DD-4776-84AC-E4C5AA4784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6913" y="2149476"/>
              <a:ext cx="3937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vi-VN" sz="2000" b="1"/>
            </a:p>
          </p:txBody>
        </p:sp>
        <p:sp>
          <p:nvSpPr>
            <p:cNvPr id="27675" name="Text Box 18">
              <a:extLst>
                <a:ext uri="{FF2B5EF4-FFF2-40B4-BE49-F238E27FC236}">
                  <a16:creationId xmlns:a16="http://schemas.microsoft.com/office/drawing/2014/main" id="{2E6012A5-86CD-4518-93EE-3E29453A3C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8313" y="2743201"/>
              <a:ext cx="63500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Rome</a:t>
              </a:r>
            </a:p>
          </p:txBody>
        </p:sp>
        <p:sp>
          <p:nvSpPr>
            <p:cNvPr id="27676" name="Text Box 19">
              <a:extLst>
                <a:ext uri="{FF2B5EF4-FFF2-40B4-BE49-F238E27FC236}">
                  <a16:creationId xmlns:a16="http://schemas.microsoft.com/office/drawing/2014/main" id="{00E4B7B4-70F8-4770-9E99-3649B6828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3500" y="2743201"/>
              <a:ext cx="735013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Seattle</a:t>
              </a:r>
            </a:p>
          </p:txBody>
        </p:sp>
        <p:sp>
          <p:nvSpPr>
            <p:cNvPr id="27677" name="Text Box 20">
              <a:extLst>
                <a:ext uri="{FF2B5EF4-FFF2-40B4-BE49-F238E27FC236}">
                  <a16:creationId xmlns:a16="http://schemas.microsoft.com/office/drawing/2014/main" id="{E04B75DA-0A81-49C5-A667-163760B48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7575" y="2743201"/>
              <a:ext cx="795338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Toronto</a:t>
              </a:r>
            </a:p>
          </p:txBody>
        </p:sp>
        <p:sp>
          <p:nvSpPr>
            <p:cNvPr id="27678" name="Line 21">
              <a:extLst>
                <a:ext uri="{FF2B5EF4-FFF2-40B4-BE49-F238E27FC236}">
                  <a16:creationId xmlns:a16="http://schemas.microsoft.com/office/drawing/2014/main" id="{2931C1FE-2F65-466F-8EC4-B5B16EC51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0713" y="1905001"/>
              <a:ext cx="22860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7679" name="Text Box 22">
              <a:extLst>
                <a:ext uri="{FF2B5EF4-FFF2-40B4-BE49-F238E27FC236}">
                  <a16:creationId xmlns:a16="http://schemas.microsoft.com/office/drawing/2014/main" id="{E51AFA51-564F-43B7-AE26-227D13930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1676401"/>
              <a:ext cx="557213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/>
                <a:t>head</a:t>
              </a:r>
            </a:p>
          </p:txBody>
        </p:sp>
      </p:grpSp>
      <p:grpSp>
        <p:nvGrpSpPr>
          <p:cNvPr id="27655" name="Group 51">
            <a:extLst>
              <a:ext uri="{FF2B5EF4-FFF2-40B4-BE49-F238E27FC236}">
                <a16:creationId xmlns:a16="http://schemas.microsoft.com/office/drawing/2014/main" id="{CB53D39C-A838-4D4F-8C6D-75D178FCABE6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1601788"/>
            <a:ext cx="574675" cy="704850"/>
            <a:chOff x="5943600" y="4781551"/>
            <a:chExt cx="574675" cy="704849"/>
          </a:xfrm>
        </p:grpSpPr>
        <p:sp>
          <p:nvSpPr>
            <p:cNvPr id="27660" name="Text Box 24">
              <a:extLst>
                <a:ext uri="{FF2B5EF4-FFF2-40B4-BE49-F238E27FC236}">
                  <a16:creationId xmlns:a16="http://schemas.microsoft.com/office/drawing/2014/main" id="{BA6185F9-8C80-40CF-829C-9704AC979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4781551"/>
              <a:ext cx="3460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2000" b="1">
                  <a:solidFill>
                    <a:srgbClr val="00B050"/>
                  </a:solidFill>
                </a:rPr>
                <a:t>p</a:t>
              </a:r>
            </a:p>
          </p:txBody>
        </p:sp>
        <p:sp>
          <p:nvSpPr>
            <p:cNvPr id="27661" name="Line 14">
              <a:extLst>
                <a:ext uri="{FF2B5EF4-FFF2-40B4-BE49-F238E27FC236}">
                  <a16:creationId xmlns:a16="http://schemas.microsoft.com/office/drawing/2014/main" id="{F7F79593-9671-4F67-9402-3DD9A73837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3600" y="5105400"/>
              <a:ext cx="228600" cy="381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</p:grpSp>
      <p:sp>
        <p:nvSpPr>
          <p:cNvPr id="27656" name="Text Box 18">
            <a:extLst>
              <a:ext uri="{FF2B5EF4-FFF2-40B4-BE49-F238E27FC236}">
                <a16:creationId xmlns:a16="http://schemas.microsoft.com/office/drawing/2014/main" id="{427AAFF6-CCE8-4B5C-ACA6-5CA23B565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163" y="3683000"/>
            <a:ext cx="777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1600" b="1">
                <a:solidFill>
                  <a:schemeClr val="tx2"/>
                </a:solidFill>
              </a:rPr>
              <a:t>Rome</a:t>
            </a:r>
          </a:p>
        </p:txBody>
      </p:sp>
      <p:sp>
        <p:nvSpPr>
          <p:cNvPr id="27657" name="Text Box 19">
            <a:extLst>
              <a:ext uri="{FF2B5EF4-FFF2-40B4-BE49-F238E27FC236}">
                <a16:creationId xmlns:a16="http://schemas.microsoft.com/office/drawing/2014/main" id="{516D1C1D-2C1D-481C-A000-9A55315EB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7888" y="3683000"/>
            <a:ext cx="9128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1600" b="1">
                <a:solidFill>
                  <a:schemeClr val="tx2"/>
                </a:solidFill>
              </a:rPr>
              <a:t>Seattle</a:t>
            </a:r>
          </a:p>
        </p:txBody>
      </p:sp>
      <p:sp>
        <p:nvSpPr>
          <p:cNvPr id="27658" name="Text Box 20">
            <a:extLst>
              <a:ext uri="{FF2B5EF4-FFF2-40B4-BE49-F238E27FC236}">
                <a16:creationId xmlns:a16="http://schemas.microsoft.com/office/drawing/2014/main" id="{CE57CB8C-D308-40FA-AFDF-E12F0B123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850" y="3683000"/>
            <a:ext cx="9953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1600" b="1">
                <a:solidFill>
                  <a:schemeClr val="tx2"/>
                </a:solidFill>
              </a:rPr>
              <a:t>Toronto</a:t>
            </a:r>
          </a:p>
        </p:txBody>
      </p:sp>
      <p:sp>
        <p:nvSpPr>
          <p:cNvPr id="6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6C45C85-471D-4015-89B6-781FC8EDE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343400"/>
            <a:ext cx="9601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" sz="2000" kern="0" dirty="0" err="1">
                <a:latin typeface="Consolas" pitchFamily="49" charset="0"/>
              </a:rPr>
              <a:t>list.print </a:t>
            </a:r>
            <a:r>
              <a:rPr lang="en" sz="2000" kern="0" dirty="0">
                <a:latin typeface="Consolas" pitchFamily="49" charset="0"/>
              </a:rPr>
              <a:t>(); // print </a:t>
            </a:r>
            <a:r>
              <a:rPr lang="en" sz="2000" kern="0" dirty="0" err="1">
                <a:latin typeface="Consolas" pitchFamily="49" charset="0"/>
              </a:rPr>
              <a:t>name</a:t>
            </a:r>
            <a:r>
              <a:rPr lang="en" sz="2000" kern="0" dirty="0">
                <a:latin typeface="Consolas" pitchFamily="49" charset="0"/>
              </a:rPr>
              <a:t> </a:t>
            </a:r>
            <a:r>
              <a:rPr lang="en" sz="2000" kern="0" dirty="0" err="1">
                <a:latin typeface="Consolas" pitchFamily="49" charset="0"/>
              </a:rPr>
              <a:t>book</a:t>
            </a:r>
            <a:endParaRPr lang="en-US" sz="2000" kern="0" dirty="0">
              <a:latin typeface="Consolas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" sz="2000" kern="0" dirty="0">
                <a:latin typeface="Consolas" pitchFamily="49" charset="0"/>
              </a:rPr>
              <a:t>…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" sz="2000" kern="0" dirty="0">
                <a:latin typeface="Consolas" pitchFamily="49" charset="0"/>
              </a:rPr>
              <a:t>void print() {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" sz="2000" kern="0" dirty="0">
                <a:latin typeface="Consolas" pitchFamily="49" charset="0"/>
              </a:rPr>
              <a:t>for (Node *p = head; p != NULL; p = p-&gt;next) {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" sz="2000" kern="0" dirty="0">
                <a:latin typeface="Consolas" pitchFamily="49" charset="0"/>
              </a:rPr>
              <a:t>  </a:t>
            </a:r>
            <a:r>
              <a:rPr lang="en" sz="2000" kern="0" dirty="0" err="1">
                <a:latin typeface="Consolas" pitchFamily="49" charset="0"/>
              </a:rPr>
              <a:t>cout </a:t>
            </a:r>
            <a:r>
              <a:rPr lang="en" sz="2000" kern="0" dirty="0">
                <a:latin typeface="Consolas" pitchFamily="49" charset="0"/>
              </a:rPr>
              <a:t>&lt;&lt; p-&gt;element &lt;&lt; ".";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" sz="2000" kern="0" dirty="0">
                <a:latin typeface="Consolas" pitchFamily="49" charset="0"/>
              </a:rPr>
              <a:t>}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" sz="2000" kern="0" dirty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5">
            <a:extLst>
              <a:ext uri="{FF2B5EF4-FFF2-40B4-BE49-F238E27FC236}">
                <a16:creationId xmlns:a16="http://schemas.microsoft.com/office/drawing/2014/main" id="{F87D922E-8E58-4F01-B10B-0C86D7BB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1400">
                <a:ea typeface="MS PGothic" panose="020B0600070205080204" pitchFamily="34" charset="-128"/>
              </a:rPr>
              <a:t>Linked Lists</a:t>
            </a:r>
          </a:p>
        </p:txBody>
      </p:sp>
      <p:sp>
        <p:nvSpPr>
          <p:cNvPr id="28675" name="Slide Number Placeholder 6">
            <a:extLst>
              <a:ext uri="{FF2B5EF4-FFF2-40B4-BE49-F238E27FC236}">
                <a16:creationId xmlns:a16="http://schemas.microsoft.com/office/drawing/2014/main" id="{6D798E8E-8AE0-4D9A-8F0F-55856033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F2AE0D-17A0-46EF-97E3-EB7CD9C7AB2B}" type="slidenum">
              <a:rPr lang="en-US" altLang="vi-V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vi-VN" sz="1400"/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ECD47C6E-6E5F-4111-9E6D-51FFE8E830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" altLang="vi-VN"/>
              <a:t>Remove the button at the top of the list</a:t>
            </a:r>
          </a:p>
        </p:txBody>
      </p:sp>
      <p:sp>
        <p:nvSpPr>
          <p:cNvPr id="28677" name="Rectangle 11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0C56620-E218-4EAA-9942-B4E7732868B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3276600"/>
            <a:ext cx="4724400" cy="3352800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" altLang="vi-VN" sz="2000"/>
              <a:t>Fix head to point to the second node in the list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" altLang="vi-VN" sz="2000"/>
              <a:t>Node* old = head;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" altLang="vi-VN" sz="2000"/>
              <a:t>const char* old_element = old.element;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" altLang="vi-VN" sz="2000"/>
              <a:t>head = head.next;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endParaRPr lang="en-US" altLang="vi-VN" sz="2000"/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" altLang="vi-VN" sz="2000"/>
              <a:t>Release the top button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" altLang="vi-VN" sz="2000"/>
              <a:t>delete old;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" altLang="vi-VN" sz="2000"/>
              <a:t>return old_element;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endParaRPr lang="en-US" altLang="vi-VN" sz="1800"/>
          </a:p>
        </p:txBody>
      </p:sp>
      <p:grpSp>
        <p:nvGrpSpPr>
          <p:cNvPr id="28678" name="Group 12">
            <a:extLst>
              <a:ext uri="{FF2B5EF4-FFF2-40B4-BE49-F238E27FC236}">
                <a16:creationId xmlns:a16="http://schemas.microsoft.com/office/drawing/2014/main" id="{D663DBD1-A48A-4D34-92BC-C8619A20CE05}"/>
              </a:ext>
            </a:extLst>
          </p:cNvPr>
          <p:cNvGrpSpPr>
            <a:grpSpLocks/>
          </p:cNvGrpSpPr>
          <p:nvPr/>
        </p:nvGrpSpPr>
        <p:grpSpPr bwMode="auto">
          <a:xfrm>
            <a:off x="4733925" y="3200400"/>
            <a:ext cx="4333875" cy="1525588"/>
            <a:chOff x="2939" y="1824"/>
            <a:chExt cx="2730" cy="961"/>
          </a:xfrm>
        </p:grpSpPr>
        <p:sp>
          <p:nvSpPr>
            <p:cNvPr id="28723" name="Rectangle 13">
              <a:extLst>
                <a:ext uri="{FF2B5EF4-FFF2-40B4-BE49-F238E27FC236}">
                  <a16:creationId xmlns:a16="http://schemas.microsoft.com/office/drawing/2014/main" id="{AE6DF42F-AEB3-4831-9522-1474ADD5C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9" y="2171"/>
              <a:ext cx="186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8724" name="Text Box 14">
              <a:extLst>
                <a:ext uri="{FF2B5EF4-FFF2-40B4-BE49-F238E27FC236}">
                  <a16:creationId xmlns:a16="http://schemas.microsoft.com/office/drawing/2014/main" id="{21ACB4BC-DE9E-4F03-A5BF-003730C0E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3" y="2496"/>
              <a:ext cx="452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Vienna</a:t>
              </a:r>
            </a:p>
          </p:txBody>
        </p:sp>
        <p:sp>
          <p:nvSpPr>
            <p:cNvPr id="28725" name="Rectangle 15">
              <a:extLst>
                <a:ext uri="{FF2B5EF4-FFF2-40B4-BE49-F238E27FC236}">
                  <a16:creationId xmlns:a16="http://schemas.microsoft.com/office/drawing/2014/main" id="{9BD0DA3E-05E4-429E-B744-DA0F94909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5" y="2171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8726" name="Line 16">
              <a:extLst>
                <a:ext uri="{FF2B5EF4-FFF2-40B4-BE49-F238E27FC236}">
                  <a16:creationId xmlns:a16="http://schemas.microsoft.com/office/drawing/2014/main" id="{C66A1335-AA11-4AC4-9D04-49D281F43C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2" y="2255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8727" name="Line 17">
              <a:extLst>
                <a:ext uri="{FF2B5EF4-FFF2-40B4-BE49-F238E27FC236}">
                  <a16:creationId xmlns:a16="http://schemas.microsoft.com/office/drawing/2014/main" id="{34284655-8C39-4352-8E16-D91E2D6E8E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9" y="2255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8728" name="Rectangle 18">
              <a:extLst>
                <a:ext uri="{FF2B5EF4-FFF2-40B4-BE49-F238E27FC236}">
                  <a16:creationId xmlns:a16="http://schemas.microsoft.com/office/drawing/2014/main" id="{72AA8B6D-BC06-426B-9487-BBD1478C8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9" y="2171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8729" name="Rectangle 19">
              <a:extLst>
                <a:ext uri="{FF2B5EF4-FFF2-40B4-BE49-F238E27FC236}">
                  <a16:creationId xmlns:a16="http://schemas.microsoft.com/office/drawing/2014/main" id="{9E7EDDD8-41C2-40E5-918D-908500BEC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" y="2171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8730" name="Line 20">
              <a:extLst>
                <a:ext uri="{FF2B5EF4-FFF2-40B4-BE49-F238E27FC236}">
                  <a16:creationId xmlns:a16="http://schemas.microsoft.com/office/drawing/2014/main" id="{55731775-8E32-4C13-8994-1F4B4D00D2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90" y="2255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8731" name="Rectangle 21">
              <a:extLst>
                <a:ext uri="{FF2B5EF4-FFF2-40B4-BE49-F238E27FC236}">
                  <a16:creationId xmlns:a16="http://schemas.microsoft.com/office/drawing/2014/main" id="{3DD400B0-F0E5-4CBA-822F-EEED48DD9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0" y="2171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8732" name="Rectangle 22">
              <a:extLst>
                <a:ext uri="{FF2B5EF4-FFF2-40B4-BE49-F238E27FC236}">
                  <a16:creationId xmlns:a16="http://schemas.microsoft.com/office/drawing/2014/main" id="{630671F3-3F79-4639-8279-4F61B1B9E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" y="2171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8733" name="Line 23">
              <a:extLst>
                <a:ext uri="{FF2B5EF4-FFF2-40B4-BE49-F238E27FC236}">
                  <a16:creationId xmlns:a16="http://schemas.microsoft.com/office/drawing/2014/main" id="{F039CBEC-6A6D-481C-89C0-72939A1B8A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1" y="2255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8734" name="Rectangle 24">
              <a:extLst>
                <a:ext uri="{FF2B5EF4-FFF2-40B4-BE49-F238E27FC236}">
                  <a16:creationId xmlns:a16="http://schemas.microsoft.com/office/drawing/2014/main" id="{9AA174D9-D129-4B47-B354-F4C3A25DF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1" y="2171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8735" name="Rectangle 25">
              <a:extLst>
                <a:ext uri="{FF2B5EF4-FFF2-40B4-BE49-F238E27FC236}">
                  <a16:creationId xmlns:a16="http://schemas.microsoft.com/office/drawing/2014/main" id="{F58ACD6E-60FB-4748-9E8D-7685DB627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8" y="2171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8736" name="Line 26">
              <a:extLst>
                <a:ext uri="{FF2B5EF4-FFF2-40B4-BE49-F238E27FC236}">
                  <a16:creationId xmlns:a16="http://schemas.microsoft.com/office/drawing/2014/main" id="{18C9967D-2C0C-4EBE-9529-667AB1EF55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1" y="2255"/>
              <a:ext cx="2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8737" name="Line 27">
              <a:extLst>
                <a:ext uri="{FF2B5EF4-FFF2-40B4-BE49-F238E27FC236}">
                  <a16:creationId xmlns:a16="http://schemas.microsoft.com/office/drawing/2014/main" id="{CD1BC7A7-A1A9-4B7A-BC96-0ADCAC7A9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3" y="2255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8738" name="Line 28">
              <a:extLst>
                <a:ext uri="{FF2B5EF4-FFF2-40B4-BE49-F238E27FC236}">
                  <a16:creationId xmlns:a16="http://schemas.microsoft.com/office/drawing/2014/main" id="{4B7AB064-D20A-4DF4-8326-4D292E34E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255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8739" name="Line 29">
              <a:extLst>
                <a:ext uri="{FF2B5EF4-FFF2-40B4-BE49-F238E27FC236}">
                  <a16:creationId xmlns:a16="http://schemas.microsoft.com/office/drawing/2014/main" id="{FFF80D94-0CD4-4933-8C66-7D9249201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4" y="2255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8740" name="Text Box 30">
              <a:extLst>
                <a:ext uri="{FF2B5EF4-FFF2-40B4-BE49-F238E27FC236}">
                  <a16:creationId xmlns:a16="http://schemas.microsoft.com/office/drawing/2014/main" id="{5DA98912-1AB2-4DD6-9F7E-F4C0547CC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1" y="2200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vi-VN" sz="2000" b="1"/>
            </a:p>
          </p:txBody>
        </p:sp>
        <p:sp>
          <p:nvSpPr>
            <p:cNvPr id="28741" name="Text Box 31">
              <a:extLst>
                <a:ext uri="{FF2B5EF4-FFF2-40B4-BE49-F238E27FC236}">
                  <a16:creationId xmlns:a16="http://schemas.microsoft.com/office/drawing/2014/main" id="{9D0F8FA1-2175-4953-A6F5-4748C66CBA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496"/>
              <a:ext cx="400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Rome</a:t>
              </a:r>
            </a:p>
          </p:txBody>
        </p:sp>
        <p:sp>
          <p:nvSpPr>
            <p:cNvPr id="28742" name="Text Box 32">
              <a:extLst>
                <a:ext uri="{FF2B5EF4-FFF2-40B4-BE49-F238E27FC236}">
                  <a16:creationId xmlns:a16="http://schemas.microsoft.com/office/drawing/2014/main" id="{16C32368-8480-475B-B6E5-314BDEAC0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2496"/>
              <a:ext cx="463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Seattle</a:t>
              </a:r>
            </a:p>
          </p:txBody>
        </p:sp>
        <p:sp>
          <p:nvSpPr>
            <p:cNvPr id="28743" name="Text Box 33">
              <a:extLst>
                <a:ext uri="{FF2B5EF4-FFF2-40B4-BE49-F238E27FC236}">
                  <a16:creationId xmlns:a16="http://schemas.microsoft.com/office/drawing/2014/main" id="{FCA4AEB4-BD3F-45BA-99EC-748A87C8F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9" y="2496"/>
              <a:ext cx="501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Toronto</a:t>
              </a:r>
            </a:p>
          </p:txBody>
        </p:sp>
        <p:sp>
          <p:nvSpPr>
            <p:cNvPr id="28744" name="Line 34">
              <a:extLst>
                <a:ext uri="{FF2B5EF4-FFF2-40B4-BE49-F238E27FC236}">
                  <a16:creationId xmlns:a16="http://schemas.microsoft.com/office/drawing/2014/main" id="{FDDD4C1E-EFA0-4BDD-A0AD-D5B86A4C3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968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8745" name="Text Box 35">
              <a:extLst>
                <a:ext uri="{FF2B5EF4-FFF2-40B4-BE49-F238E27FC236}">
                  <a16:creationId xmlns:a16="http://schemas.microsoft.com/office/drawing/2014/main" id="{DEDF0374-15BB-4041-A331-E204AF756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1824"/>
              <a:ext cx="3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/>
                <a:t>head</a:t>
              </a:r>
            </a:p>
          </p:txBody>
        </p:sp>
        <p:sp>
          <p:nvSpPr>
            <p:cNvPr id="28746" name="Oval 36">
              <a:extLst>
                <a:ext uri="{FF2B5EF4-FFF2-40B4-BE49-F238E27FC236}">
                  <a16:creationId xmlns:a16="http://schemas.microsoft.com/office/drawing/2014/main" id="{37BEA67F-44FF-48F4-9058-4249A4CA6BC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81934">
              <a:off x="2939" y="1979"/>
              <a:ext cx="768" cy="80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</p:grpSp>
      <p:grpSp>
        <p:nvGrpSpPr>
          <p:cNvPr id="28679" name="Group 37">
            <a:extLst>
              <a:ext uri="{FF2B5EF4-FFF2-40B4-BE49-F238E27FC236}">
                <a16:creationId xmlns:a16="http://schemas.microsoft.com/office/drawing/2014/main" id="{DC8E25D1-3BA6-48F1-958B-00A6576D1396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1600200"/>
            <a:ext cx="4257675" cy="1350963"/>
            <a:chOff x="2976" y="2927"/>
            <a:chExt cx="2682" cy="851"/>
          </a:xfrm>
        </p:grpSpPr>
        <p:sp>
          <p:nvSpPr>
            <p:cNvPr id="28700" name="Rectangle 38">
              <a:extLst>
                <a:ext uri="{FF2B5EF4-FFF2-40B4-BE49-F238E27FC236}">
                  <a16:creationId xmlns:a16="http://schemas.microsoft.com/office/drawing/2014/main" id="{F19C4D61-DB8B-4F63-A635-998EBD478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3274"/>
              <a:ext cx="186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8701" name="Text Box 39">
              <a:extLst>
                <a:ext uri="{FF2B5EF4-FFF2-40B4-BE49-F238E27FC236}">
                  <a16:creationId xmlns:a16="http://schemas.microsoft.com/office/drawing/2014/main" id="{6C5DC843-FA58-4B11-A473-ABD91C1F2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2" y="3599"/>
              <a:ext cx="452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Vienna</a:t>
              </a:r>
            </a:p>
          </p:txBody>
        </p:sp>
        <p:sp>
          <p:nvSpPr>
            <p:cNvPr id="28702" name="Rectangle 40">
              <a:extLst>
                <a:ext uri="{FF2B5EF4-FFF2-40B4-BE49-F238E27FC236}">
                  <a16:creationId xmlns:a16="http://schemas.microsoft.com/office/drawing/2014/main" id="{D60EF123-1E17-4757-BFF7-B1D28682C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3274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8703" name="Line 41">
              <a:extLst>
                <a:ext uri="{FF2B5EF4-FFF2-40B4-BE49-F238E27FC236}">
                  <a16:creationId xmlns:a16="http://schemas.microsoft.com/office/drawing/2014/main" id="{B5F9A142-156C-47D0-A337-A104A1F560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3358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8704" name="Line 42">
              <a:extLst>
                <a:ext uri="{FF2B5EF4-FFF2-40B4-BE49-F238E27FC236}">
                  <a16:creationId xmlns:a16="http://schemas.microsoft.com/office/drawing/2014/main" id="{1043999D-FE02-440E-80C1-F1D7677CCF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8" y="3358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8705" name="Rectangle 43">
              <a:extLst>
                <a:ext uri="{FF2B5EF4-FFF2-40B4-BE49-F238E27FC236}">
                  <a16:creationId xmlns:a16="http://schemas.microsoft.com/office/drawing/2014/main" id="{D1F7B12C-A0D3-4222-A22B-9E6AF279D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3274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8706" name="Rectangle 44">
              <a:extLst>
                <a:ext uri="{FF2B5EF4-FFF2-40B4-BE49-F238E27FC236}">
                  <a16:creationId xmlns:a16="http://schemas.microsoft.com/office/drawing/2014/main" id="{6837A724-36CF-405D-9DDD-42F674D55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5" y="3274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8707" name="Line 45">
              <a:extLst>
                <a:ext uri="{FF2B5EF4-FFF2-40B4-BE49-F238E27FC236}">
                  <a16:creationId xmlns:a16="http://schemas.microsoft.com/office/drawing/2014/main" id="{80A5D0E0-FE29-4871-BDF0-4C289B401C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9" y="3358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8708" name="Rectangle 46">
              <a:extLst>
                <a:ext uri="{FF2B5EF4-FFF2-40B4-BE49-F238E27FC236}">
                  <a16:creationId xmlns:a16="http://schemas.microsoft.com/office/drawing/2014/main" id="{439B1B20-8314-4A33-A50B-DD02D09CE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9" y="3274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8709" name="Rectangle 47">
              <a:extLst>
                <a:ext uri="{FF2B5EF4-FFF2-40B4-BE49-F238E27FC236}">
                  <a16:creationId xmlns:a16="http://schemas.microsoft.com/office/drawing/2014/main" id="{D5DE3D87-5863-4D0B-8083-D86DEC16D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3274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8710" name="Line 48">
              <a:extLst>
                <a:ext uri="{FF2B5EF4-FFF2-40B4-BE49-F238E27FC236}">
                  <a16:creationId xmlns:a16="http://schemas.microsoft.com/office/drawing/2014/main" id="{2BA80ED7-F2CF-4AAF-86B3-0733A6C31D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40" y="3358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8711" name="Rectangle 49">
              <a:extLst>
                <a:ext uri="{FF2B5EF4-FFF2-40B4-BE49-F238E27FC236}">
                  <a16:creationId xmlns:a16="http://schemas.microsoft.com/office/drawing/2014/main" id="{272958A1-A640-4E4F-B4D1-10D88758B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3274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8712" name="Rectangle 50">
              <a:extLst>
                <a:ext uri="{FF2B5EF4-FFF2-40B4-BE49-F238E27FC236}">
                  <a16:creationId xmlns:a16="http://schemas.microsoft.com/office/drawing/2014/main" id="{53E7F145-7698-43AF-8B1E-A1C61DC8B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" y="3274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8713" name="Line 51">
              <a:extLst>
                <a:ext uri="{FF2B5EF4-FFF2-40B4-BE49-F238E27FC236}">
                  <a16:creationId xmlns:a16="http://schemas.microsoft.com/office/drawing/2014/main" id="{6B5AE62F-1D02-4A64-AD4F-8CE699EC88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0" y="3358"/>
              <a:ext cx="2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8714" name="Line 52">
              <a:extLst>
                <a:ext uri="{FF2B5EF4-FFF2-40B4-BE49-F238E27FC236}">
                  <a16:creationId xmlns:a16="http://schemas.microsoft.com/office/drawing/2014/main" id="{42066375-BA7E-4636-82DF-83E3AD1332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2" y="3358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8715" name="Line 53">
              <a:extLst>
                <a:ext uri="{FF2B5EF4-FFF2-40B4-BE49-F238E27FC236}">
                  <a16:creationId xmlns:a16="http://schemas.microsoft.com/office/drawing/2014/main" id="{FE9897EF-FFA7-4B33-A7CE-9E83EE9D86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358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8716" name="Line 54">
              <a:extLst>
                <a:ext uri="{FF2B5EF4-FFF2-40B4-BE49-F238E27FC236}">
                  <a16:creationId xmlns:a16="http://schemas.microsoft.com/office/drawing/2014/main" id="{B9D85912-4A9F-40BD-8910-D149F4E147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3" y="3358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8717" name="Text Box 55">
              <a:extLst>
                <a:ext uri="{FF2B5EF4-FFF2-40B4-BE49-F238E27FC236}">
                  <a16:creationId xmlns:a16="http://schemas.microsoft.com/office/drawing/2014/main" id="{93A91996-B781-4083-9BA8-422BC4892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" y="3303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vi-VN" sz="2000" b="1"/>
            </a:p>
          </p:txBody>
        </p:sp>
        <p:sp>
          <p:nvSpPr>
            <p:cNvPr id="28718" name="Text Box 56">
              <a:extLst>
                <a:ext uri="{FF2B5EF4-FFF2-40B4-BE49-F238E27FC236}">
                  <a16:creationId xmlns:a16="http://schemas.microsoft.com/office/drawing/2014/main" id="{B5E13699-B32F-478F-8B62-CE9FF59A1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5" y="3599"/>
              <a:ext cx="400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Rome</a:t>
              </a:r>
            </a:p>
          </p:txBody>
        </p:sp>
        <p:sp>
          <p:nvSpPr>
            <p:cNvPr id="28719" name="Text Box 57">
              <a:extLst>
                <a:ext uri="{FF2B5EF4-FFF2-40B4-BE49-F238E27FC236}">
                  <a16:creationId xmlns:a16="http://schemas.microsoft.com/office/drawing/2014/main" id="{203CBEB5-831A-4D95-9679-A7F51DAD1E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" y="3599"/>
              <a:ext cx="463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Seattle</a:t>
              </a:r>
            </a:p>
          </p:txBody>
        </p:sp>
        <p:sp>
          <p:nvSpPr>
            <p:cNvPr id="28720" name="Text Box 58">
              <a:extLst>
                <a:ext uri="{FF2B5EF4-FFF2-40B4-BE49-F238E27FC236}">
                  <a16:creationId xmlns:a16="http://schemas.microsoft.com/office/drawing/2014/main" id="{6E1BE746-D58A-4BBC-99D1-8051B86CE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8" y="3599"/>
              <a:ext cx="501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Toronto</a:t>
              </a:r>
            </a:p>
          </p:txBody>
        </p:sp>
        <p:sp>
          <p:nvSpPr>
            <p:cNvPr id="28721" name="Line 59">
              <a:extLst>
                <a:ext uri="{FF2B5EF4-FFF2-40B4-BE49-F238E27FC236}">
                  <a16:creationId xmlns:a16="http://schemas.microsoft.com/office/drawing/2014/main" id="{571E8CE8-DBD9-4CAB-A470-6E8460D9D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7" y="3071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8722" name="Text Box 60">
              <a:extLst>
                <a:ext uri="{FF2B5EF4-FFF2-40B4-BE49-F238E27FC236}">
                  <a16:creationId xmlns:a16="http://schemas.microsoft.com/office/drawing/2014/main" id="{1FFCD9DE-3BF2-4AC1-B987-641C84154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927"/>
              <a:ext cx="3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/>
                <a:t>head</a:t>
              </a:r>
            </a:p>
          </p:txBody>
        </p:sp>
      </p:grpSp>
      <p:grpSp>
        <p:nvGrpSpPr>
          <p:cNvPr id="28680" name="Group 61">
            <a:extLst>
              <a:ext uri="{FF2B5EF4-FFF2-40B4-BE49-F238E27FC236}">
                <a16:creationId xmlns:a16="http://schemas.microsoft.com/office/drawing/2014/main" id="{61A4B2CE-4C9D-4112-B519-B9CC389EE9F8}"/>
              </a:ext>
            </a:extLst>
          </p:cNvPr>
          <p:cNvGrpSpPr>
            <a:grpSpLocks/>
          </p:cNvGrpSpPr>
          <p:nvPr/>
        </p:nvGrpSpPr>
        <p:grpSpPr bwMode="auto">
          <a:xfrm>
            <a:off x="5721350" y="4876800"/>
            <a:ext cx="3346450" cy="1350963"/>
            <a:chOff x="3550" y="911"/>
            <a:chExt cx="2108" cy="851"/>
          </a:xfrm>
        </p:grpSpPr>
        <p:sp>
          <p:nvSpPr>
            <p:cNvPr id="28682" name="Rectangle 62">
              <a:extLst>
                <a:ext uri="{FF2B5EF4-FFF2-40B4-BE49-F238E27FC236}">
                  <a16:creationId xmlns:a16="http://schemas.microsoft.com/office/drawing/2014/main" id="{3ACFE6F1-3698-4020-BC6D-9DC67CEF6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1258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8683" name="Rectangle 63">
              <a:extLst>
                <a:ext uri="{FF2B5EF4-FFF2-40B4-BE49-F238E27FC236}">
                  <a16:creationId xmlns:a16="http://schemas.microsoft.com/office/drawing/2014/main" id="{68759642-4EFE-4686-B3AE-3CC01E378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5" y="1258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8684" name="Line 64">
              <a:extLst>
                <a:ext uri="{FF2B5EF4-FFF2-40B4-BE49-F238E27FC236}">
                  <a16:creationId xmlns:a16="http://schemas.microsoft.com/office/drawing/2014/main" id="{A4BFCDEA-0FC1-4EEA-8AEF-9EAEDACA1F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9" y="1342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8685" name="Rectangle 65">
              <a:extLst>
                <a:ext uri="{FF2B5EF4-FFF2-40B4-BE49-F238E27FC236}">
                  <a16:creationId xmlns:a16="http://schemas.microsoft.com/office/drawing/2014/main" id="{538CF288-C4FC-435B-88A5-BBA41C42A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9" y="1258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8686" name="Rectangle 66">
              <a:extLst>
                <a:ext uri="{FF2B5EF4-FFF2-40B4-BE49-F238E27FC236}">
                  <a16:creationId xmlns:a16="http://schemas.microsoft.com/office/drawing/2014/main" id="{E91A17FF-7874-40A6-83BA-A400203DD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1258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8687" name="Line 67">
              <a:extLst>
                <a:ext uri="{FF2B5EF4-FFF2-40B4-BE49-F238E27FC236}">
                  <a16:creationId xmlns:a16="http://schemas.microsoft.com/office/drawing/2014/main" id="{42566A9F-F5F3-4DFF-9720-69DBAF85E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40" y="1342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8688" name="Rectangle 68">
              <a:extLst>
                <a:ext uri="{FF2B5EF4-FFF2-40B4-BE49-F238E27FC236}">
                  <a16:creationId xmlns:a16="http://schemas.microsoft.com/office/drawing/2014/main" id="{1BFA3CA3-EB86-4779-8B47-7DB73CA7A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1258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8689" name="Rectangle 69">
              <a:extLst>
                <a:ext uri="{FF2B5EF4-FFF2-40B4-BE49-F238E27FC236}">
                  <a16:creationId xmlns:a16="http://schemas.microsoft.com/office/drawing/2014/main" id="{04F5ABD2-15DE-46F5-B7AA-BC56E9750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" y="1258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8690" name="Line 70">
              <a:extLst>
                <a:ext uri="{FF2B5EF4-FFF2-40B4-BE49-F238E27FC236}">
                  <a16:creationId xmlns:a16="http://schemas.microsoft.com/office/drawing/2014/main" id="{1087831C-3E8D-4E2C-9D02-16FA4ABB2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0" y="1342"/>
              <a:ext cx="2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8691" name="Line 71">
              <a:extLst>
                <a:ext uri="{FF2B5EF4-FFF2-40B4-BE49-F238E27FC236}">
                  <a16:creationId xmlns:a16="http://schemas.microsoft.com/office/drawing/2014/main" id="{61B11DE9-1D7D-49CB-9208-2D4BFE2AAC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2" y="1342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8692" name="Line 72">
              <a:extLst>
                <a:ext uri="{FF2B5EF4-FFF2-40B4-BE49-F238E27FC236}">
                  <a16:creationId xmlns:a16="http://schemas.microsoft.com/office/drawing/2014/main" id="{527202C3-10C1-4E7B-86BB-8389C23898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1342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8693" name="Line 73">
              <a:extLst>
                <a:ext uri="{FF2B5EF4-FFF2-40B4-BE49-F238E27FC236}">
                  <a16:creationId xmlns:a16="http://schemas.microsoft.com/office/drawing/2014/main" id="{09114335-09CF-4F59-8EC4-163A7FA701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3" y="1342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8694" name="Text Box 74">
              <a:extLst>
                <a:ext uri="{FF2B5EF4-FFF2-40B4-BE49-F238E27FC236}">
                  <a16:creationId xmlns:a16="http://schemas.microsoft.com/office/drawing/2014/main" id="{5E13D5A8-5197-4474-88CE-D4436B9F64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" y="1287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vi-VN" sz="2000" b="1"/>
            </a:p>
          </p:txBody>
        </p:sp>
        <p:sp>
          <p:nvSpPr>
            <p:cNvPr id="28695" name="Text Box 75">
              <a:extLst>
                <a:ext uri="{FF2B5EF4-FFF2-40B4-BE49-F238E27FC236}">
                  <a16:creationId xmlns:a16="http://schemas.microsoft.com/office/drawing/2014/main" id="{E5F31511-B118-4B1D-ADCC-21376DF2F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5" y="1583"/>
              <a:ext cx="400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Rome</a:t>
              </a:r>
            </a:p>
          </p:txBody>
        </p:sp>
        <p:sp>
          <p:nvSpPr>
            <p:cNvPr id="28696" name="Text Box 76">
              <a:extLst>
                <a:ext uri="{FF2B5EF4-FFF2-40B4-BE49-F238E27FC236}">
                  <a16:creationId xmlns:a16="http://schemas.microsoft.com/office/drawing/2014/main" id="{F9B90013-6BD5-44BC-B982-50757FB37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" y="1583"/>
              <a:ext cx="463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Seattle</a:t>
              </a:r>
            </a:p>
          </p:txBody>
        </p:sp>
        <p:sp>
          <p:nvSpPr>
            <p:cNvPr id="28697" name="Text Box 77">
              <a:extLst>
                <a:ext uri="{FF2B5EF4-FFF2-40B4-BE49-F238E27FC236}">
                  <a16:creationId xmlns:a16="http://schemas.microsoft.com/office/drawing/2014/main" id="{F227F922-18D8-4195-988E-BD863D87B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8" y="1583"/>
              <a:ext cx="501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Toronto</a:t>
              </a:r>
            </a:p>
          </p:txBody>
        </p:sp>
        <p:sp>
          <p:nvSpPr>
            <p:cNvPr id="28698" name="Line 78">
              <a:extLst>
                <a:ext uri="{FF2B5EF4-FFF2-40B4-BE49-F238E27FC236}">
                  <a16:creationId xmlns:a16="http://schemas.microsoft.com/office/drawing/2014/main" id="{22EADD92-68A6-48CC-BF8B-7B388AAAD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1" y="1055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8699" name="Text Box 79">
              <a:extLst>
                <a:ext uri="{FF2B5EF4-FFF2-40B4-BE49-F238E27FC236}">
                  <a16:creationId xmlns:a16="http://schemas.microsoft.com/office/drawing/2014/main" id="{2DC3673B-B012-47AF-96EB-67BD983942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0" y="911"/>
              <a:ext cx="3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/>
                <a:t>head</a:t>
              </a:r>
            </a:p>
          </p:txBody>
        </p:sp>
      </p:grpSp>
      <p:sp>
        <p:nvSpPr>
          <p:cNvPr id="28681" name="TextBox 73">
            <a:extLst>
              <a:ext uri="{FF2B5EF4-FFF2-40B4-BE49-F238E27FC236}">
                <a16:creationId xmlns:a16="http://schemas.microsoft.com/office/drawing/2014/main" id="{8FF2796D-D88B-498C-BFD7-5CAC5DFCA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75260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2000"/>
              <a:t>SLinkedList list;….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vi-VN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2000"/>
              <a:t>const char* 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2000"/>
              <a:t>= list.removeFirst(); //Vienna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>
            <a:extLst>
              <a:ext uri="{FF2B5EF4-FFF2-40B4-BE49-F238E27FC236}">
                <a16:creationId xmlns:a16="http://schemas.microsoft.com/office/drawing/2014/main" id="{029D9DDA-DE77-4EAC-9982-017074E9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1400">
                <a:ea typeface="MS PGothic" panose="020B0600070205080204" pitchFamily="34" charset="-128"/>
              </a:rPr>
              <a:t>Linked Lists</a:t>
            </a:r>
          </a:p>
        </p:txBody>
      </p:sp>
      <p:sp>
        <p:nvSpPr>
          <p:cNvPr id="30723" name="Slide Number Placeholder 5">
            <a:extLst>
              <a:ext uri="{FF2B5EF4-FFF2-40B4-BE49-F238E27FC236}">
                <a16:creationId xmlns:a16="http://schemas.microsoft.com/office/drawing/2014/main" id="{E20D4321-1F35-4F33-BA45-41029020D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9069FB-E65D-4E25-84A8-135C7BCF5A8E}" type="slidenum">
              <a:rPr lang="en-US" altLang="vi-V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vi-VN" sz="1400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725A8FA4-B788-4A36-8F48-D7E155DEBC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14400"/>
          </a:xfrm>
        </p:spPr>
        <p:txBody>
          <a:bodyPr/>
          <a:lstStyle/>
          <a:p>
            <a:pPr eaLnBrk="1" hangingPunct="1"/>
            <a:r>
              <a:rPr lang="en" altLang="vi-VN" sz="3600"/>
              <a:t>DS associated with the end intercept pointer</a:t>
            </a:r>
          </a:p>
        </p:txBody>
      </p:sp>
      <p:sp>
        <p:nvSpPr>
          <p:cNvPr id="3072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6E2791B-3B5D-40FA-B7AD-CF5E306CFC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362200"/>
            <a:ext cx="8153400" cy="3657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>
                <a:latin typeface="Consolas" panose="020B0609020204030204" pitchFamily="49" charset="0"/>
              </a:rPr>
              <a:t>struct SLinkedListWithTail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>
                <a:latin typeface="Consolas" panose="020B0609020204030204" pitchFamily="49" charset="0"/>
              </a:rPr>
              <a:t>Node* head; // head node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>
                <a:latin typeface="Consolas" panose="020B0609020204030204" pitchFamily="49" charset="0"/>
              </a:rPr>
              <a:t>Node* tail; // tail node of the list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vi-VN" sz="2000"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>
                <a:latin typeface="Consolas" panose="020B0609020204030204" pitchFamily="49" charset="0"/>
              </a:rPr>
              <a:t>/* Default constructor that creates an empty list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>
                <a:latin typeface="Consolas" panose="020B0609020204030204" pitchFamily="49" charset="0"/>
              </a:rPr>
              <a:t>SLinkedListWithTail()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>
                <a:latin typeface="Consolas" panose="020B0609020204030204" pitchFamily="49" charset="0"/>
              </a:rPr>
              <a:t>head = null;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>
                <a:latin typeface="Consolas" panose="020B0609020204030204" pitchFamily="49" charset="0"/>
              </a:rPr>
              <a:t>tail = null;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>
                <a:latin typeface="Consolas" panose="020B0609020204030204" pitchFamily="49" charset="0"/>
              </a:rPr>
              <a:t>// ... update and search methods would go here ...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0726" name="Group 4">
            <a:extLst>
              <a:ext uri="{FF2B5EF4-FFF2-40B4-BE49-F238E27FC236}">
                <a16:creationId xmlns:a16="http://schemas.microsoft.com/office/drawing/2014/main" id="{5BD9300B-9828-4D78-AE7C-AD78F7B6166F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1239838"/>
            <a:ext cx="3376613" cy="1350962"/>
            <a:chOff x="809" y="911"/>
            <a:chExt cx="2127" cy="851"/>
          </a:xfrm>
        </p:grpSpPr>
        <p:sp>
          <p:nvSpPr>
            <p:cNvPr id="30727" name="Rectangle 5">
              <a:extLst>
                <a:ext uri="{FF2B5EF4-FFF2-40B4-BE49-F238E27FC236}">
                  <a16:creationId xmlns:a16="http://schemas.microsoft.com/office/drawing/2014/main" id="{F78E88EA-620B-482E-917A-0441F268C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" y="1258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30728" name="Rectangle 6">
              <a:extLst>
                <a:ext uri="{FF2B5EF4-FFF2-40B4-BE49-F238E27FC236}">
                  <a16:creationId xmlns:a16="http://schemas.microsoft.com/office/drawing/2014/main" id="{141E465E-F3B3-4D41-B71A-39DBD8FBC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" y="1258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30729" name="Line 7">
              <a:extLst>
                <a:ext uri="{FF2B5EF4-FFF2-40B4-BE49-F238E27FC236}">
                  <a16:creationId xmlns:a16="http://schemas.microsoft.com/office/drawing/2014/main" id="{AC22B02E-C381-4AC9-A48B-657E97E832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8" y="1342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0730" name="Rectangle 8">
              <a:extLst>
                <a:ext uri="{FF2B5EF4-FFF2-40B4-BE49-F238E27FC236}">
                  <a16:creationId xmlns:a16="http://schemas.microsoft.com/office/drawing/2014/main" id="{2E73E6FE-2E63-422A-997F-819ECB82B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" y="1258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30731" name="Rectangle 9">
              <a:extLst>
                <a:ext uri="{FF2B5EF4-FFF2-40B4-BE49-F238E27FC236}">
                  <a16:creationId xmlns:a16="http://schemas.microsoft.com/office/drawing/2014/main" id="{94F91EAD-5502-4752-982D-8DDC96653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" y="1258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30732" name="Line 10">
              <a:extLst>
                <a:ext uri="{FF2B5EF4-FFF2-40B4-BE49-F238E27FC236}">
                  <a16:creationId xmlns:a16="http://schemas.microsoft.com/office/drawing/2014/main" id="{070417AE-7585-4842-B753-91BA81A3A3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99" y="1342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0733" name="Rectangle 11">
              <a:extLst>
                <a:ext uri="{FF2B5EF4-FFF2-40B4-BE49-F238E27FC236}">
                  <a16:creationId xmlns:a16="http://schemas.microsoft.com/office/drawing/2014/main" id="{3040F2EA-54DB-41D2-9271-37A029D8F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9" y="1258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30734" name="Rectangle 12">
              <a:extLst>
                <a:ext uri="{FF2B5EF4-FFF2-40B4-BE49-F238E27FC236}">
                  <a16:creationId xmlns:a16="http://schemas.microsoft.com/office/drawing/2014/main" id="{32FE8AFB-3C62-4CF7-B06E-27D4B45EB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" y="1258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30735" name="Line 13">
              <a:extLst>
                <a:ext uri="{FF2B5EF4-FFF2-40B4-BE49-F238E27FC236}">
                  <a16:creationId xmlns:a16="http://schemas.microsoft.com/office/drawing/2014/main" id="{52B01E2C-50B9-4EFB-9617-6923A03F8A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9" y="1342"/>
              <a:ext cx="2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0736" name="Line 14">
              <a:extLst>
                <a:ext uri="{FF2B5EF4-FFF2-40B4-BE49-F238E27FC236}">
                  <a16:creationId xmlns:a16="http://schemas.microsoft.com/office/drawing/2014/main" id="{0F613953-0C34-4217-ADE6-953B9D617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1" y="1342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0737" name="Line 15">
              <a:extLst>
                <a:ext uri="{FF2B5EF4-FFF2-40B4-BE49-F238E27FC236}">
                  <a16:creationId xmlns:a16="http://schemas.microsoft.com/office/drawing/2014/main" id="{15221817-DAAA-4323-9B37-BE0ED6269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2" y="1342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0738" name="Line 16">
              <a:extLst>
                <a:ext uri="{FF2B5EF4-FFF2-40B4-BE49-F238E27FC236}">
                  <a16:creationId xmlns:a16="http://schemas.microsoft.com/office/drawing/2014/main" id="{C6F09017-7B14-49CF-A912-DCB2CD4BE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1342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0739" name="Text Box 17">
              <a:extLst>
                <a:ext uri="{FF2B5EF4-FFF2-40B4-BE49-F238E27FC236}">
                  <a16:creationId xmlns:a16="http://schemas.microsoft.com/office/drawing/2014/main" id="{049484E7-22B3-4109-836A-2AF4D47D8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209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vi-VN" sz="2000" b="1"/>
            </a:p>
          </p:txBody>
        </p:sp>
        <p:sp>
          <p:nvSpPr>
            <p:cNvPr id="30740" name="Text Box 18">
              <a:extLst>
                <a:ext uri="{FF2B5EF4-FFF2-40B4-BE49-F238E27FC236}">
                  <a16:creationId xmlns:a16="http://schemas.microsoft.com/office/drawing/2014/main" id="{664BA07A-19BA-4694-BD30-0806A84DF0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4" y="1583"/>
              <a:ext cx="400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Rome</a:t>
              </a:r>
            </a:p>
          </p:txBody>
        </p:sp>
        <p:sp>
          <p:nvSpPr>
            <p:cNvPr id="30741" name="Text Box 19">
              <a:extLst>
                <a:ext uri="{FF2B5EF4-FFF2-40B4-BE49-F238E27FC236}">
                  <a16:creationId xmlns:a16="http://schemas.microsoft.com/office/drawing/2014/main" id="{69B4E8C2-B2DA-4ABE-890F-9144BA3FF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9" y="1583"/>
              <a:ext cx="463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Seattle</a:t>
              </a:r>
            </a:p>
          </p:txBody>
        </p:sp>
        <p:sp>
          <p:nvSpPr>
            <p:cNvPr id="30742" name="Text Box 20">
              <a:extLst>
                <a:ext uri="{FF2B5EF4-FFF2-40B4-BE49-F238E27FC236}">
                  <a16:creationId xmlns:a16="http://schemas.microsoft.com/office/drawing/2014/main" id="{FB4E8262-5B13-41E8-A84A-BE802D064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7" y="1583"/>
              <a:ext cx="501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Toronto</a:t>
              </a:r>
            </a:p>
          </p:txBody>
        </p:sp>
        <p:sp>
          <p:nvSpPr>
            <p:cNvPr id="30743" name="Line 21">
              <a:extLst>
                <a:ext uri="{FF2B5EF4-FFF2-40B4-BE49-F238E27FC236}">
                  <a16:creationId xmlns:a16="http://schemas.microsoft.com/office/drawing/2014/main" id="{B518D967-2148-4283-8DD1-67C9CF90AF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0" y="1055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0744" name="Text Box 22">
              <a:extLst>
                <a:ext uri="{FF2B5EF4-FFF2-40B4-BE49-F238E27FC236}">
                  <a16:creationId xmlns:a16="http://schemas.microsoft.com/office/drawing/2014/main" id="{2F19652B-1B5E-412C-875F-3AA7F095C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" y="911"/>
              <a:ext cx="3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/>
                <a:t>head</a:t>
              </a:r>
            </a:p>
          </p:txBody>
        </p:sp>
        <p:sp>
          <p:nvSpPr>
            <p:cNvPr id="30745" name="Line 23">
              <a:extLst>
                <a:ext uri="{FF2B5EF4-FFF2-40B4-BE49-F238E27FC236}">
                  <a16:creationId xmlns:a16="http://schemas.microsoft.com/office/drawing/2014/main" id="{2A0078BF-AB9D-4D1D-992B-713960A2C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056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0746" name="Text Box 24">
              <a:extLst>
                <a:ext uri="{FF2B5EF4-FFF2-40B4-BE49-F238E27FC236}">
                  <a16:creationId xmlns:a16="http://schemas.microsoft.com/office/drawing/2014/main" id="{C422B77D-2635-4E3E-AF38-C86058190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2" y="912"/>
              <a:ext cx="2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/>
                <a:t>tail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5">
            <a:extLst>
              <a:ext uri="{FF2B5EF4-FFF2-40B4-BE49-F238E27FC236}">
                <a16:creationId xmlns:a16="http://schemas.microsoft.com/office/drawing/2014/main" id="{BB8D9A13-F1B8-4C84-9DB8-19497F94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1400">
                <a:ea typeface="MS PGothic" panose="020B0600070205080204" pitchFamily="34" charset="-128"/>
              </a:rPr>
              <a:t>Linked Lists</a:t>
            </a:r>
          </a:p>
        </p:txBody>
      </p:sp>
      <p:sp>
        <p:nvSpPr>
          <p:cNvPr id="32771" name="Slide Number Placeholder 6">
            <a:extLst>
              <a:ext uri="{FF2B5EF4-FFF2-40B4-BE49-F238E27FC236}">
                <a16:creationId xmlns:a16="http://schemas.microsoft.com/office/drawing/2014/main" id="{C8F34419-8B97-4AED-A13F-25EC0C266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7F0DC9-C876-4C52-9510-84B992246BEB}" type="slidenum">
              <a:rPr lang="en-US" altLang="vi-V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vi-VN" sz="1400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F48EB69F-F00B-4871-9CE0-D7FC3F8E3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" altLang="vi-VN"/>
              <a:t>Add to the end of the list</a:t>
            </a:r>
          </a:p>
        </p:txBody>
      </p:sp>
      <p:sp>
        <p:nvSpPr>
          <p:cNvPr id="83975" name="Rectangle 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0ADBCDD-70BA-49A9-9F7D-6A49E6A17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590800"/>
            <a:ext cx="39624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" altLang="vi-VN" sz="2400"/>
              <a:t>New node allocation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" altLang="vi-VN" sz="2400"/>
              <a:t>Insert data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" altLang="vi-VN" sz="2400"/>
              <a:t>Let the new node point to null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endParaRPr lang="en-US" altLang="vi-VN" sz="2400"/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" altLang="vi-VN" sz="2400"/>
              <a:t>Let the last node point to the new node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" altLang="vi-VN" sz="2400"/>
              <a:t>Fix tail to point to new node – new tail</a:t>
            </a:r>
          </a:p>
        </p:txBody>
      </p:sp>
      <p:grpSp>
        <p:nvGrpSpPr>
          <p:cNvPr id="32774" name="Group 77">
            <a:extLst>
              <a:ext uri="{FF2B5EF4-FFF2-40B4-BE49-F238E27FC236}">
                <a16:creationId xmlns:a16="http://schemas.microsoft.com/office/drawing/2014/main" id="{F837EE41-78B2-43EC-8471-F1293CB4DD79}"/>
              </a:ext>
            </a:extLst>
          </p:cNvPr>
          <p:cNvGrpSpPr>
            <a:grpSpLocks/>
          </p:cNvGrpSpPr>
          <p:nvPr/>
        </p:nvGrpSpPr>
        <p:grpSpPr bwMode="auto">
          <a:xfrm>
            <a:off x="4548188" y="1468438"/>
            <a:ext cx="3376612" cy="1350962"/>
            <a:chOff x="809" y="911"/>
            <a:chExt cx="2127" cy="851"/>
          </a:xfrm>
        </p:grpSpPr>
        <p:sp>
          <p:nvSpPr>
            <p:cNvPr id="32829" name="Rectangle 78">
              <a:extLst>
                <a:ext uri="{FF2B5EF4-FFF2-40B4-BE49-F238E27FC236}">
                  <a16:creationId xmlns:a16="http://schemas.microsoft.com/office/drawing/2014/main" id="{49C4DA2B-49AF-4EDF-AD02-387F6A964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" y="1258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32830" name="Rectangle 79">
              <a:extLst>
                <a:ext uri="{FF2B5EF4-FFF2-40B4-BE49-F238E27FC236}">
                  <a16:creationId xmlns:a16="http://schemas.microsoft.com/office/drawing/2014/main" id="{3F3A0F83-0369-48B7-BB95-67D3A7442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" y="1258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32831" name="Line 80">
              <a:extLst>
                <a:ext uri="{FF2B5EF4-FFF2-40B4-BE49-F238E27FC236}">
                  <a16:creationId xmlns:a16="http://schemas.microsoft.com/office/drawing/2014/main" id="{9C6E4702-F607-400C-93E5-6CD5E717A5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8" y="1342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2832" name="Rectangle 81">
              <a:extLst>
                <a:ext uri="{FF2B5EF4-FFF2-40B4-BE49-F238E27FC236}">
                  <a16:creationId xmlns:a16="http://schemas.microsoft.com/office/drawing/2014/main" id="{1C289541-5984-45D3-8E5A-923842AF4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" y="1258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32833" name="Rectangle 82">
              <a:extLst>
                <a:ext uri="{FF2B5EF4-FFF2-40B4-BE49-F238E27FC236}">
                  <a16:creationId xmlns:a16="http://schemas.microsoft.com/office/drawing/2014/main" id="{FA3D86D0-82AF-40B9-85B0-AF2976805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" y="1258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32834" name="Line 83">
              <a:extLst>
                <a:ext uri="{FF2B5EF4-FFF2-40B4-BE49-F238E27FC236}">
                  <a16:creationId xmlns:a16="http://schemas.microsoft.com/office/drawing/2014/main" id="{9592B616-26BB-4BB0-BDF9-EEC020F78A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99" y="1342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2835" name="Rectangle 84">
              <a:extLst>
                <a:ext uri="{FF2B5EF4-FFF2-40B4-BE49-F238E27FC236}">
                  <a16:creationId xmlns:a16="http://schemas.microsoft.com/office/drawing/2014/main" id="{5BEE70A2-CC9A-4462-9468-4DCD1930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9" y="1258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32836" name="Rectangle 85">
              <a:extLst>
                <a:ext uri="{FF2B5EF4-FFF2-40B4-BE49-F238E27FC236}">
                  <a16:creationId xmlns:a16="http://schemas.microsoft.com/office/drawing/2014/main" id="{5193C2DA-A128-4C93-B666-E2D1EC53A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" y="1258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32837" name="Line 86">
              <a:extLst>
                <a:ext uri="{FF2B5EF4-FFF2-40B4-BE49-F238E27FC236}">
                  <a16:creationId xmlns:a16="http://schemas.microsoft.com/office/drawing/2014/main" id="{E203F1F4-9FAE-40C1-BBE2-210B9F057C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9" y="1342"/>
              <a:ext cx="2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2838" name="Line 87">
              <a:extLst>
                <a:ext uri="{FF2B5EF4-FFF2-40B4-BE49-F238E27FC236}">
                  <a16:creationId xmlns:a16="http://schemas.microsoft.com/office/drawing/2014/main" id="{6E25FAE2-3999-4761-8482-AFEC222D7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1" y="1342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2839" name="Line 88">
              <a:extLst>
                <a:ext uri="{FF2B5EF4-FFF2-40B4-BE49-F238E27FC236}">
                  <a16:creationId xmlns:a16="http://schemas.microsoft.com/office/drawing/2014/main" id="{700CA04B-3245-48AB-874F-B0B38883C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2" y="1342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2840" name="Line 89">
              <a:extLst>
                <a:ext uri="{FF2B5EF4-FFF2-40B4-BE49-F238E27FC236}">
                  <a16:creationId xmlns:a16="http://schemas.microsoft.com/office/drawing/2014/main" id="{58FA00F6-B85E-49E0-88C7-B9D0CD8BF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1342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2841" name="Text Box 90">
              <a:extLst>
                <a:ext uri="{FF2B5EF4-FFF2-40B4-BE49-F238E27FC236}">
                  <a16:creationId xmlns:a16="http://schemas.microsoft.com/office/drawing/2014/main" id="{7B6DCE92-2C69-45AB-98B4-A755AB7BC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209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vi-VN" sz="2000" b="1"/>
            </a:p>
          </p:txBody>
        </p:sp>
        <p:sp>
          <p:nvSpPr>
            <p:cNvPr id="32842" name="Text Box 91">
              <a:extLst>
                <a:ext uri="{FF2B5EF4-FFF2-40B4-BE49-F238E27FC236}">
                  <a16:creationId xmlns:a16="http://schemas.microsoft.com/office/drawing/2014/main" id="{E3A2535D-E0FB-4E5A-B967-BE636A9C8D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4" y="1583"/>
              <a:ext cx="400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Rome</a:t>
              </a:r>
            </a:p>
          </p:txBody>
        </p:sp>
        <p:sp>
          <p:nvSpPr>
            <p:cNvPr id="32843" name="Text Box 92">
              <a:extLst>
                <a:ext uri="{FF2B5EF4-FFF2-40B4-BE49-F238E27FC236}">
                  <a16:creationId xmlns:a16="http://schemas.microsoft.com/office/drawing/2014/main" id="{D717871A-51DB-4D89-A496-49967AF4CF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9" y="1583"/>
              <a:ext cx="463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Seattle</a:t>
              </a:r>
            </a:p>
          </p:txBody>
        </p:sp>
        <p:sp>
          <p:nvSpPr>
            <p:cNvPr id="32844" name="Text Box 93">
              <a:extLst>
                <a:ext uri="{FF2B5EF4-FFF2-40B4-BE49-F238E27FC236}">
                  <a16:creationId xmlns:a16="http://schemas.microsoft.com/office/drawing/2014/main" id="{B8FA8264-DC53-43FF-A1CF-2364FEC07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7" y="1583"/>
              <a:ext cx="501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Toronto</a:t>
              </a:r>
            </a:p>
          </p:txBody>
        </p:sp>
        <p:sp>
          <p:nvSpPr>
            <p:cNvPr id="32845" name="Line 94">
              <a:extLst>
                <a:ext uri="{FF2B5EF4-FFF2-40B4-BE49-F238E27FC236}">
                  <a16:creationId xmlns:a16="http://schemas.microsoft.com/office/drawing/2014/main" id="{C01F5CA8-D5C0-4B34-A011-7D7C6B936A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0" y="1055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2846" name="Text Box 95">
              <a:extLst>
                <a:ext uri="{FF2B5EF4-FFF2-40B4-BE49-F238E27FC236}">
                  <a16:creationId xmlns:a16="http://schemas.microsoft.com/office/drawing/2014/main" id="{30DB3FD9-7121-443A-9601-91A99D9F9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" y="911"/>
              <a:ext cx="3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/>
                <a:t>head</a:t>
              </a:r>
            </a:p>
          </p:txBody>
        </p:sp>
        <p:sp>
          <p:nvSpPr>
            <p:cNvPr id="32847" name="Line 96">
              <a:extLst>
                <a:ext uri="{FF2B5EF4-FFF2-40B4-BE49-F238E27FC236}">
                  <a16:creationId xmlns:a16="http://schemas.microsoft.com/office/drawing/2014/main" id="{98B3D146-8BF2-4046-8CE6-C02596B715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056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2848" name="Text Box 97">
              <a:extLst>
                <a:ext uri="{FF2B5EF4-FFF2-40B4-BE49-F238E27FC236}">
                  <a16:creationId xmlns:a16="http://schemas.microsoft.com/office/drawing/2014/main" id="{825197EE-4908-40C9-BA91-55AEC1D5A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2" y="912"/>
              <a:ext cx="2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/>
                <a:t>tail</a:t>
              </a:r>
            </a:p>
          </p:txBody>
        </p:sp>
      </p:grpSp>
      <p:grpSp>
        <p:nvGrpSpPr>
          <p:cNvPr id="3" name="Group 98">
            <a:extLst>
              <a:ext uri="{FF2B5EF4-FFF2-40B4-BE49-F238E27FC236}">
                <a16:creationId xmlns:a16="http://schemas.microsoft.com/office/drawing/2014/main" id="{7463927A-A170-4CBD-B44E-0AA9B1F7F750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3051175"/>
            <a:ext cx="4648200" cy="1619250"/>
            <a:chOff x="0" y="1824"/>
            <a:chExt cx="2928" cy="1020"/>
          </a:xfrm>
        </p:grpSpPr>
        <p:sp>
          <p:nvSpPr>
            <p:cNvPr id="32802" name="Rectangle 99">
              <a:extLst>
                <a:ext uri="{FF2B5EF4-FFF2-40B4-BE49-F238E27FC236}">
                  <a16:creationId xmlns:a16="http://schemas.microsoft.com/office/drawing/2014/main" id="{6C77C5F7-3B41-4915-B104-0C2DE4214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" y="2171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32803" name="Rectangle 100">
              <a:extLst>
                <a:ext uri="{FF2B5EF4-FFF2-40B4-BE49-F238E27FC236}">
                  <a16:creationId xmlns:a16="http://schemas.microsoft.com/office/drawing/2014/main" id="{420706A3-7858-4F71-B8BC-9E634AB26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" y="2171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32804" name="Line 101">
              <a:extLst>
                <a:ext uri="{FF2B5EF4-FFF2-40B4-BE49-F238E27FC236}">
                  <a16:creationId xmlns:a16="http://schemas.microsoft.com/office/drawing/2014/main" id="{AE7E84EA-D868-4321-BCAE-E0001C08E9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9" y="2255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2805" name="Rectangle 102">
              <a:extLst>
                <a:ext uri="{FF2B5EF4-FFF2-40B4-BE49-F238E27FC236}">
                  <a16:creationId xmlns:a16="http://schemas.microsoft.com/office/drawing/2014/main" id="{46F5284F-2BDA-462A-B6D2-C186F4BBE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" y="2171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32806" name="Rectangle 103">
              <a:extLst>
                <a:ext uri="{FF2B5EF4-FFF2-40B4-BE49-F238E27FC236}">
                  <a16:creationId xmlns:a16="http://schemas.microsoft.com/office/drawing/2014/main" id="{4FE6206D-86D1-479C-8726-00B16DB7A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" y="2171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32807" name="Line 104">
              <a:extLst>
                <a:ext uri="{FF2B5EF4-FFF2-40B4-BE49-F238E27FC236}">
                  <a16:creationId xmlns:a16="http://schemas.microsoft.com/office/drawing/2014/main" id="{4FD29157-B09C-4519-AAC5-11C6F445B4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90" y="2255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2808" name="Rectangle 105">
              <a:extLst>
                <a:ext uri="{FF2B5EF4-FFF2-40B4-BE49-F238E27FC236}">
                  <a16:creationId xmlns:a16="http://schemas.microsoft.com/office/drawing/2014/main" id="{01BAFEBE-73A5-4B2F-BD37-3D7CBE285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" y="2171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32809" name="Rectangle 106">
              <a:extLst>
                <a:ext uri="{FF2B5EF4-FFF2-40B4-BE49-F238E27FC236}">
                  <a16:creationId xmlns:a16="http://schemas.microsoft.com/office/drawing/2014/main" id="{5C11CD10-84F8-4F38-83BF-958F2E76C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7" y="2171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32810" name="Line 107">
              <a:extLst>
                <a:ext uri="{FF2B5EF4-FFF2-40B4-BE49-F238E27FC236}">
                  <a16:creationId xmlns:a16="http://schemas.microsoft.com/office/drawing/2014/main" id="{96467507-8054-4430-B70A-49CA91A39B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0" y="2255"/>
              <a:ext cx="2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2811" name="Line 108">
              <a:extLst>
                <a:ext uri="{FF2B5EF4-FFF2-40B4-BE49-F238E27FC236}">
                  <a16:creationId xmlns:a16="http://schemas.microsoft.com/office/drawing/2014/main" id="{37985D3A-1DF4-4342-91BB-CAD748769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" y="2255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2812" name="Line 109">
              <a:extLst>
                <a:ext uri="{FF2B5EF4-FFF2-40B4-BE49-F238E27FC236}">
                  <a16:creationId xmlns:a16="http://schemas.microsoft.com/office/drawing/2014/main" id="{D2DECC5C-A9C2-4AA6-82BB-B61CA7D9A3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3" y="2255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2813" name="Line 110">
              <a:extLst>
                <a:ext uri="{FF2B5EF4-FFF2-40B4-BE49-F238E27FC236}">
                  <a16:creationId xmlns:a16="http://schemas.microsoft.com/office/drawing/2014/main" id="{776A7ACA-666F-4CD6-B004-75E82688CA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3" y="2255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2814" name="Text Box 111">
              <a:extLst>
                <a:ext uri="{FF2B5EF4-FFF2-40B4-BE49-F238E27FC236}">
                  <a16:creationId xmlns:a16="http://schemas.microsoft.com/office/drawing/2014/main" id="{5C213F7D-2F71-4D0C-8B31-0A784736DB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9" y="2128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vi-VN" sz="2000" b="1"/>
            </a:p>
          </p:txBody>
        </p:sp>
        <p:sp>
          <p:nvSpPr>
            <p:cNvPr id="32815" name="Text Box 112">
              <a:extLst>
                <a:ext uri="{FF2B5EF4-FFF2-40B4-BE49-F238E27FC236}">
                  <a16:creationId xmlns:a16="http://schemas.microsoft.com/office/drawing/2014/main" id="{D580BDD4-8978-404D-803F-1D621B6DE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" y="2496"/>
              <a:ext cx="400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Rome</a:t>
              </a:r>
            </a:p>
          </p:txBody>
        </p:sp>
        <p:sp>
          <p:nvSpPr>
            <p:cNvPr id="32816" name="Text Box 113">
              <a:extLst>
                <a:ext uri="{FF2B5EF4-FFF2-40B4-BE49-F238E27FC236}">
                  <a16:creationId xmlns:a16="http://schemas.microsoft.com/office/drawing/2014/main" id="{7B12E65B-ACDB-4A08-9CDB-1E1C60661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" y="2496"/>
              <a:ext cx="463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Seattle</a:t>
              </a:r>
            </a:p>
          </p:txBody>
        </p:sp>
        <p:sp>
          <p:nvSpPr>
            <p:cNvPr id="32817" name="Text Box 114">
              <a:extLst>
                <a:ext uri="{FF2B5EF4-FFF2-40B4-BE49-F238E27FC236}">
                  <a16:creationId xmlns:a16="http://schemas.microsoft.com/office/drawing/2014/main" id="{43A57EE1-F6A7-4138-AA77-FEFACC4938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8" y="2496"/>
              <a:ext cx="501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Toronto</a:t>
              </a:r>
            </a:p>
          </p:txBody>
        </p:sp>
        <p:sp>
          <p:nvSpPr>
            <p:cNvPr id="32818" name="Line 115">
              <a:extLst>
                <a:ext uri="{FF2B5EF4-FFF2-40B4-BE49-F238E27FC236}">
                  <a16:creationId xmlns:a16="http://schemas.microsoft.com/office/drawing/2014/main" id="{C6C3C323-7419-4E77-89ED-94DE509E6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" y="1968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2819" name="Text Box 116">
              <a:extLst>
                <a:ext uri="{FF2B5EF4-FFF2-40B4-BE49-F238E27FC236}">
                  <a16:creationId xmlns:a16="http://schemas.microsoft.com/office/drawing/2014/main" id="{5F363D13-8313-4BD0-880E-D18B75438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824"/>
              <a:ext cx="3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/>
                <a:t>head</a:t>
              </a:r>
            </a:p>
          </p:txBody>
        </p:sp>
        <p:sp>
          <p:nvSpPr>
            <p:cNvPr id="32820" name="Rectangle 117">
              <a:extLst>
                <a:ext uri="{FF2B5EF4-FFF2-40B4-BE49-F238E27FC236}">
                  <a16:creationId xmlns:a16="http://schemas.microsoft.com/office/drawing/2014/main" id="{6B67BC70-068F-4914-AB14-8A3F4E948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" y="2171"/>
              <a:ext cx="186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32821" name="Text Box 118">
              <a:extLst>
                <a:ext uri="{FF2B5EF4-FFF2-40B4-BE49-F238E27FC236}">
                  <a16:creationId xmlns:a16="http://schemas.microsoft.com/office/drawing/2014/main" id="{23428F93-7308-4C7A-9FAA-4AA5777F3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5" y="2496"/>
              <a:ext cx="426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Zurich</a:t>
              </a:r>
            </a:p>
          </p:txBody>
        </p:sp>
        <p:sp>
          <p:nvSpPr>
            <p:cNvPr id="32822" name="Rectangle 119">
              <a:extLst>
                <a:ext uri="{FF2B5EF4-FFF2-40B4-BE49-F238E27FC236}">
                  <a16:creationId xmlns:a16="http://schemas.microsoft.com/office/drawing/2014/main" id="{BACCD165-2857-414C-B263-DD6E7EBD6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" y="2171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32823" name="Line 120">
              <a:extLst>
                <a:ext uri="{FF2B5EF4-FFF2-40B4-BE49-F238E27FC236}">
                  <a16:creationId xmlns:a16="http://schemas.microsoft.com/office/drawing/2014/main" id="{D2CD2CDE-B602-4258-8370-96F7ADC12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9" y="2255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2824" name="Line 121">
              <a:extLst>
                <a:ext uri="{FF2B5EF4-FFF2-40B4-BE49-F238E27FC236}">
                  <a16:creationId xmlns:a16="http://schemas.microsoft.com/office/drawing/2014/main" id="{57DAA2EF-D046-4895-BF99-A20349AF8A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6" y="2255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2825" name="Oval 122">
              <a:extLst>
                <a:ext uri="{FF2B5EF4-FFF2-40B4-BE49-F238E27FC236}">
                  <a16:creationId xmlns:a16="http://schemas.microsoft.com/office/drawing/2014/main" id="{778C3B0F-2970-4872-9794-9BE379B8A2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10042">
              <a:off x="2015" y="2038"/>
              <a:ext cx="620" cy="80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32826" name="Text Box 123">
              <a:extLst>
                <a:ext uri="{FF2B5EF4-FFF2-40B4-BE49-F238E27FC236}">
                  <a16:creationId xmlns:a16="http://schemas.microsoft.com/office/drawing/2014/main" id="{CD565354-39F8-4D9E-B6EF-F00E1F9385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0" y="2123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vi-VN" sz="2000" b="1"/>
            </a:p>
          </p:txBody>
        </p:sp>
        <p:sp>
          <p:nvSpPr>
            <p:cNvPr id="32827" name="Line 124">
              <a:extLst>
                <a:ext uri="{FF2B5EF4-FFF2-40B4-BE49-F238E27FC236}">
                  <a16:creationId xmlns:a16="http://schemas.microsoft.com/office/drawing/2014/main" id="{8FAB8E58-BD87-4564-BFD1-F74F2C4415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968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2828" name="Text Box 125">
              <a:extLst>
                <a:ext uri="{FF2B5EF4-FFF2-40B4-BE49-F238E27FC236}">
                  <a16:creationId xmlns:a16="http://schemas.microsoft.com/office/drawing/2014/main" id="{316575F7-D3CF-46BB-A665-57D302C3C0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4" y="1824"/>
              <a:ext cx="2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/>
                <a:t>tail</a:t>
              </a:r>
            </a:p>
          </p:txBody>
        </p:sp>
      </p:grpSp>
      <p:grpSp>
        <p:nvGrpSpPr>
          <p:cNvPr id="32776" name="Group 126">
            <a:extLst>
              <a:ext uri="{FF2B5EF4-FFF2-40B4-BE49-F238E27FC236}">
                <a16:creationId xmlns:a16="http://schemas.microsoft.com/office/drawing/2014/main" id="{36627565-F39A-432E-B871-43C6063D28E7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821238"/>
            <a:ext cx="4271963" cy="1350962"/>
            <a:chOff x="235" y="2927"/>
            <a:chExt cx="2691" cy="851"/>
          </a:xfrm>
        </p:grpSpPr>
        <p:sp>
          <p:nvSpPr>
            <p:cNvPr id="32777" name="Rectangle 127">
              <a:extLst>
                <a:ext uri="{FF2B5EF4-FFF2-40B4-BE49-F238E27FC236}">
                  <a16:creationId xmlns:a16="http://schemas.microsoft.com/office/drawing/2014/main" id="{5B6587B5-DC49-4203-A6EF-0E02FD1E4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" y="3274"/>
              <a:ext cx="186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32778" name="Text Box 128">
              <a:extLst>
                <a:ext uri="{FF2B5EF4-FFF2-40B4-BE49-F238E27FC236}">
                  <a16:creationId xmlns:a16="http://schemas.microsoft.com/office/drawing/2014/main" id="{59B2BFA7-9E7E-44AE-A98D-51614BBD6E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" y="3599"/>
              <a:ext cx="400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Rome</a:t>
              </a:r>
            </a:p>
          </p:txBody>
        </p:sp>
        <p:sp>
          <p:nvSpPr>
            <p:cNvPr id="32779" name="Rectangle 129">
              <a:extLst>
                <a:ext uri="{FF2B5EF4-FFF2-40B4-BE49-F238E27FC236}">
                  <a16:creationId xmlns:a16="http://schemas.microsoft.com/office/drawing/2014/main" id="{4A0062BD-CDF8-4E92-A381-A85A36181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" y="3274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32780" name="Line 130">
              <a:extLst>
                <a:ext uri="{FF2B5EF4-FFF2-40B4-BE49-F238E27FC236}">
                  <a16:creationId xmlns:a16="http://schemas.microsoft.com/office/drawing/2014/main" id="{BE32C8FC-A5AE-408B-94C5-5001D92EA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" y="3358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2781" name="Line 131">
              <a:extLst>
                <a:ext uri="{FF2B5EF4-FFF2-40B4-BE49-F238E27FC236}">
                  <a16:creationId xmlns:a16="http://schemas.microsoft.com/office/drawing/2014/main" id="{A3F6543C-F48F-4D46-AE4C-C1533147E4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7" y="3358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2782" name="Rectangle 132">
              <a:extLst>
                <a:ext uri="{FF2B5EF4-FFF2-40B4-BE49-F238E27FC236}">
                  <a16:creationId xmlns:a16="http://schemas.microsoft.com/office/drawing/2014/main" id="{9EE741AE-D198-4930-84B0-3D54840A8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" y="3274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32783" name="Rectangle 133">
              <a:extLst>
                <a:ext uri="{FF2B5EF4-FFF2-40B4-BE49-F238E27FC236}">
                  <a16:creationId xmlns:a16="http://schemas.microsoft.com/office/drawing/2014/main" id="{193F7879-1A27-451A-9647-309549650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" y="3274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32784" name="Line 134">
              <a:extLst>
                <a:ext uri="{FF2B5EF4-FFF2-40B4-BE49-F238E27FC236}">
                  <a16:creationId xmlns:a16="http://schemas.microsoft.com/office/drawing/2014/main" id="{A15F745E-4124-411D-89AD-B36C8EF30E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8" y="3358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2785" name="Rectangle 135">
              <a:extLst>
                <a:ext uri="{FF2B5EF4-FFF2-40B4-BE49-F238E27FC236}">
                  <a16:creationId xmlns:a16="http://schemas.microsoft.com/office/drawing/2014/main" id="{D051E6A2-1BDA-4B34-B7DE-D003935F5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" y="3274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32786" name="Rectangle 136">
              <a:extLst>
                <a:ext uri="{FF2B5EF4-FFF2-40B4-BE49-F238E27FC236}">
                  <a16:creationId xmlns:a16="http://schemas.microsoft.com/office/drawing/2014/main" id="{7BF56314-F02F-4EBD-8838-2D2A22C34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" y="3274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32787" name="Line 137">
              <a:extLst>
                <a:ext uri="{FF2B5EF4-FFF2-40B4-BE49-F238E27FC236}">
                  <a16:creationId xmlns:a16="http://schemas.microsoft.com/office/drawing/2014/main" id="{1294421A-DD6D-4597-9AF0-1B4EF948AB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99" y="3358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2788" name="Rectangle 138">
              <a:extLst>
                <a:ext uri="{FF2B5EF4-FFF2-40B4-BE49-F238E27FC236}">
                  <a16:creationId xmlns:a16="http://schemas.microsoft.com/office/drawing/2014/main" id="{F636722E-5E9A-48D1-8FC1-17C14352B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9" y="3274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32789" name="Rectangle 139">
              <a:extLst>
                <a:ext uri="{FF2B5EF4-FFF2-40B4-BE49-F238E27FC236}">
                  <a16:creationId xmlns:a16="http://schemas.microsoft.com/office/drawing/2014/main" id="{8D968A10-E224-4436-A14B-71F34CBBB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" y="3274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32790" name="Line 140">
              <a:extLst>
                <a:ext uri="{FF2B5EF4-FFF2-40B4-BE49-F238E27FC236}">
                  <a16:creationId xmlns:a16="http://schemas.microsoft.com/office/drawing/2014/main" id="{452D7320-F049-4E9C-ACE6-7B616DCC9F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9" y="3358"/>
              <a:ext cx="2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2791" name="Line 141">
              <a:extLst>
                <a:ext uri="{FF2B5EF4-FFF2-40B4-BE49-F238E27FC236}">
                  <a16:creationId xmlns:a16="http://schemas.microsoft.com/office/drawing/2014/main" id="{B2073B52-0A10-4529-A1DE-E4EBD96DC9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1" y="3358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2792" name="Line 142">
              <a:extLst>
                <a:ext uri="{FF2B5EF4-FFF2-40B4-BE49-F238E27FC236}">
                  <a16:creationId xmlns:a16="http://schemas.microsoft.com/office/drawing/2014/main" id="{B255C349-FC9C-4C90-8958-971CE3FB66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2" y="3358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2793" name="Line 143">
              <a:extLst>
                <a:ext uri="{FF2B5EF4-FFF2-40B4-BE49-F238E27FC236}">
                  <a16:creationId xmlns:a16="http://schemas.microsoft.com/office/drawing/2014/main" id="{FE05CB8D-2C63-4616-B3AE-BE8912A8C4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3358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2794" name="Text Box 144">
              <a:extLst>
                <a:ext uri="{FF2B5EF4-FFF2-40B4-BE49-F238E27FC236}">
                  <a16:creationId xmlns:a16="http://schemas.microsoft.com/office/drawing/2014/main" id="{6E5A6FF0-B037-46A2-B86F-D0594F2CD7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8" y="3225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vi-VN" sz="2000" b="1"/>
            </a:p>
          </p:txBody>
        </p:sp>
        <p:sp>
          <p:nvSpPr>
            <p:cNvPr id="32795" name="Text Box 145">
              <a:extLst>
                <a:ext uri="{FF2B5EF4-FFF2-40B4-BE49-F238E27FC236}">
                  <a16:creationId xmlns:a16="http://schemas.microsoft.com/office/drawing/2014/main" id="{F4BB337F-8110-41EF-92C8-6E6B963172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" y="3599"/>
              <a:ext cx="463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Seattle</a:t>
              </a:r>
            </a:p>
          </p:txBody>
        </p:sp>
        <p:sp>
          <p:nvSpPr>
            <p:cNvPr id="32796" name="Text Box 146">
              <a:extLst>
                <a:ext uri="{FF2B5EF4-FFF2-40B4-BE49-F238E27FC236}">
                  <a16:creationId xmlns:a16="http://schemas.microsoft.com/office/drawing/2014/main" id="{1D62DFEC-9614-49D7-B0C6-5CAF80DC23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2" y="3599"/>
              <a:ext cx="501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Toronto</a:t>
              </a:r>
            </a:p>
          </p:txBody>
        </p:sp>
        <p:sp>
          <p:nvSpPr>
            <p:cNvPr id="32797" name="Text Box 147">
              <a:extLst>
                <a:ext uri="{FF2B5EF4-FFF2-40B4-BE49-F238E27FC236}">
                  <a16:creationId xmlns:a16="http://schemas.microsoft.com/office/drawing/2014/main" id="{2ED36CB8-2299-43B4-9470-A546887ED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6" y="3599"/>
              <a:ext cx="426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Zurich</a:t>
              </a:r>
            </a:p>
          </p:txBody>
        </p:sp>
        <p:sp>
          <p:nvSpPr>
            <p:cNvPr id="32798" name="Line 148">
              <a:extLst>
                <a:ext uri="{FF2B5EF4-FFF2-40B4-BE49-F238E27FC236}">
                  <a16:creationId xmlns:a16="http://schemas.microsoft.com/office/drawing/2014/main" id="{3738BE67-9D73-4758-B445-7E67EF3D87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" y="3071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2799" name="Text Box 149">
              <a:extLst>
                <a:ext uri="{FF2B5EF4-FFF2-40B4-BE49-F238E27FC236}">
                  <a16:creationId xmlns:a16="http://schemas.microsoft.com/office/drawing/2014/main" id="{9CCA6AE8-864E-4917-9996-A12469C7B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" y="2927"/>
              <a:ext cx="3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/>
                <a:t>head</a:t>
              </a:r>
            </a:p>
          </p:txBody>
        </p:sp>
        <p:sp>
          <p:nvSpPr>
            <p:cNvPr id="32800" name="Line 150">
              <a:extLst>
                <a:ext uri="{FF2B5EF4-FFF2-40B4-BE49-F238E27FC236}">
                  <a16:creationId xmlns:a16="http://schemas.microsoft.com/office/drawing/2014/main" id="{7127B292-E1F2-4B7A-B672-F5B6B75565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3" y="3072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2801" name="Text Box 151">
              <a:extLst>
                <a:ext uri="{FF2B5EF4-FFF2-40B4-BE49-F238E27FC236}">
                  <a16:creationId xmlns:a16="http://schemas.microsoft.com/office/drawing/2014/main" id="{3D30662C-F08A-4F33-AA85-D40A14757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3" y="2928"/>
              <a:ext cx="2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/>
                <a:t>tail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5">
            <a:extLst>
              <a:ext uri="{FF2B5EF4-FFF2-40B4-BE49-F238E27FC236}">
                <a16:creationId xmlns:a16="http://schemas.microsoft.com/office/drawing/2014/main" id="{E20F3B73-1DF0-4CDF-8C61-F3A599B9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1400">
                <a:ea typeface="MS PGothic" panose="020B0600070205080204" pitchFamily="34" charset="-128"/>
              </a:rPr>
              <a:t>Linked Lists</a:t>
            </a:r>
          </a:p>
        </p:txBody>
      </p:sp>
      <p:sp>
        <p:nvSpPr>
          <p:cNvPr id="34819" name="Slide Number Placeholder 6">
            <a:extLst>
              <a:ext uri="{FF2B5EF4-FFF2-40B4-BE49-F238E27FC236}">
                <a16:creationId xmlns:a16="http://schemas.microsoft.com/office/drawing/2014/main" id="{B74323DF-3914-499F-B5DE-A8A72A0E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B93D3E-2D04-4361-83EC-F2EA9E1EFF5C}" type="slidenum">
              <a:rPr lang="en-US" altLang="vi-V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vi-VN" sz="1400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1306AB55-0EF3-49FF-95BC-41BA775150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" altLang="vi-VN"/>
              <a:t>addLast(const char* s)</a:t>
            </a:r>
          </a:p>
        </p:txBody>
      </p:sp>
      <p:sp>
        <p:nvSpPr>
          <p:cNvPr id="83975" name="Rectangle 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D72020D-2C08-47B7-8501-2A595393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4876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" altLang="vi-VN" sz="1600"/>
              <a:t>New node allocation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" altLang="vi-VN" sz="1600"/>
              <a:t>Insert data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" altLang="vi-VN" sz="1600"/>
              <a:t>Let the new node point to null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endParaRPr lang="en-US" altLang="vi-VN" sz="1600"/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" altLang="vi-VN" sz="1600"/>
              <a:t>Let the last node point to the new node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" altLang="vi-VN" sz="1600"/>
              <a:t>Fix tail to point to new node – new tail</a:t>
            </a:r>
          </a:p>
        </p:txBody>
      </p:sp>
      <p:grpSp>
        <p:nvGrpSpPr>
          <p:cNvPr id="2" name="Group 98">
            <a:extLst>
              <a:ext uri="{FF2B5EF4-FFF2-40B4-BE49-F238E27FC236}">
                <a16:creationId xmlns:a16="http://schemas.microsoft.com/office/drawing/2014/main" id="{D7DF9E53-35E8-4C80-B231-B7976B27D904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752600"/>
            <a:ext cx="4648200" cy="1619250"/>
            <a:chOff x="0" y="1824"/>
            <a:chExt cx="2928" cy="1020"/>
          </a:xfrm>
        </p:grpSpPr>
        <p:sp>
          <p:nvSpPr>
            <p:cNvPr id="34824" name="Rectangle 99">
              <a:extLst>
                <a:ext uri="{FF2B5EF4-FFF2-40B4-BE49-F238E27FC236}">
                  <a16:creationId xmlns:a16="http://schemas.microsoft.com/office/drawing/2014/main" id="{58232DD9-B6A5-494B-90BF-670C92023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" y="2171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34825" name="Rectangle 100">
              <a:extLst>
                <a:ext uri="{FF2B5EF4-FFF2-40B4-BE49-F238E27FC236}">
                  <a16:creationId xmlns:a16="http://schemas.microsoft.com/office/drawing/2014/main" id="{6B5A86F6-EB41-4A05-970D-66FCA24E4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" y="2171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34826" name="Line 101">
              <a:extLst>
                <a:ext uri="{FF2B5EF4-FFF2-40B4-BE49-F238E27FC236}">
                  <a16:creationId xmlns:a16="http://schemas.microsoft.com/office/drawing/2014/main" id="{2933752E-FC9C-42FB-8EDB-A3362E30E7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9" y="2255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4827" name="Rectangle 102">
              <a:extLst>
                <a:ext uri="{FF2B5EF4-FFF2-40B4-BE49-F238E27FC236}">
                  <a16:creationId xmlns:a16="http://schemas.microsoft.com/office/drawing/2014/main" id="{688825A0-2818-4E1F-87AA-AD12DF591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" y="2171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34828" name="Rectangle 103">
              <a:extLst>
                <a:ext uri="{FF2B5EF4-FFF2-40B4-BE49-F238E27FC236}">
                  <a16:creationId xmlns:a16="http://schemas.microsoft.com/office/drawing/2014/main" id="{AABD1960-4632-4FBF-A07A-6C781760E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" y="2171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34829" name="Line 104">
              <a:extLst>
                <a:ext uri="{FF2B5EF4-FFF2-40B4-BE49-F238E27FC236}">
                  <a16:creationId xmlns:a16="http://schemas.microsoft.com/office/drawing/2014/main" id="{EAC5D5AB-12E1-4CB7-BB30-F3DBF0BAD9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90" y="2255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4830" name="Rectangle 105">
              <a:extLst>
                <a:ext uri="{FF2B5EF4-FFF2-40B4-BE49-F238E27FC236}">
                  <a16:creationId xmlns:a16="http://schemas.microsoft.com/office/drawing/2014/main" id="{1F69ED98-269D-4112-B886-4AA942FD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" y="2171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34831" name="Rectangle 106">
              <a:extLst>
                <a:ext uri="{FF2B5EF4-FFF2-40B4-BE49-F238E27FC236}">
                  <a16:creationId xmlns:a16="http://schemas.microsoft.com/office/drawing/2014/main" id="{64C6A213-376D-4749-BD58-642F8DA45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7" y="2171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34832" name="Line 107">
              <a:extLst>
                <a:ext uri="{FF2B5EF4-FFF2-40B4-BE49-F238E27FC236}">
                  <a16:creationId xmlns:a16="http://schemas.microsoft.com/office/drawing/2014/main" id="{255764E3-6C1A-403E-824E-F9275AFEB7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0" y="2255"/>
              <a:ext cx="2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4833" name="Line 108">
              <a:extLst>
                <a:ext uri="{FF2B5EF4-FFF2-40B4-BE49-F238E27FC236}">
                  <a16:creationId xmlns:a16="http://schemas.microsoft.com/office/drawing/2014/main" id="{AAE4176B-C1EB-4342-80B7-E4EB5174DC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" y="2255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4834" name="Line 109">
              <a:extLst>
                <a:ext uri="{FF2B5EF4-FFF2-40B4-BE49-F238E27FC236}">
                  <a16:creationId xmlns:a16="http://schemas.microsoft.com/office/drawing/2014/main" id="{FA85B7E1-A366-4946-9634-ABD765A45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3" y="2255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4835" name="Line 110">
              <a:extLst>
                <a:ext uri="{FF2B5EF4-FFF2-40B4-BE49-F238E27FC236}">
                  <a16:creationId xmlns:a16="http://schemas.microsoft.com/office/drawing/2014/main" id="{C778635E-D4C6-4267-BE33-B9A5B93CF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3" y="2255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4836" name="Text Box 111">
              <a:extLst>
                <a:ext uri="{FF2B5EF4-FFF2-40B4-BE49-F238E27FC236}">
                  <a16:creationId xmlns:a16="http://schemas.microsoft.com/office/drawing/2014/main" id="{803068C2-949C-429D-961A-9BCDC6FB04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9" y="2128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vi-VN" sz="2000" b="1"/>
            </a:p>
          </p:txBody>
        </p:sp>
        <p:sp>
          <p:nvSpPr>
            <p:cNvPr id="34837" name="Text Box 112">
              <a:extLst>
                <a:ext uri="{FF2B5EF4-FFF2-40B4-BE49-F238E27FC236}">
                  <a16:creationId xmlns:a16="http://schemas.microsoft.com/office/drawing/2014/main" id="{D0D66199-6735-4B63-9FF4-8A405DF01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" y="2496"/>
              <a:ext cx="400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Rome</a:t>
              </a:r>
            </a:p>
          </p:txBody>
        </p:sp>
        <p:sp>
          <p:nvSpPr>
            <p:cNvPr id="34838" name="Text Box 113">
              <a:extLst>
                <a:ext uri="{FF2B5EF4-FFF2-40B4-BE49-F238E27FC236}">
                  <a16:creationId xmlns:a16="http://schemas.microsoft.com/office/drawing/2014/main" id="{2552102A-1136-468D-9A8E-70F89BF70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" y="2496"/>
              <a:ext cx="463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Seattle</a:t>
              </a:r>
            </a:p>
          </p:txBody>
        </p:sp>
        <p:sp>
          <p:nvSpPr>
            <p:cNvPr id="34839" name="Text Box 114">
              <a:extLst>
                <a:ext uri="{FF2B5EF4-FFF2-40B4-BE49-F238E27FC236}">
                  <a16:creationId xmlns:a16="http://schemas.microsoft.com/office/drawing/2014/main" id="{88BCA179-1006-4A86-AADA-851F25A3D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8" y="2496"/>
              <a:ext cx="501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Toronto</a:t>
              </a:r>
            </a:p>
          </p:txBody>
        </p:sp>
        <p:sp>
          <p:nvSpPr>
            <p:cNvPr id="34840" name="Line 115">
              <a:extLst>
                <a:ext uri="{FF2B5EF4-FFF2-40B4-BE49-F238E27FC236}">
                  <a16:creationId xmlns:a16="http://schemas.microsoft.com/office/drawing/2014/main" id="{A2712D81-E1AC-43E4-BD9D-1EC05136E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" y="1968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4841" name="Text Box 116">
              <a:extLst>
                <a:ext uri="{FF2B5EF4-FFF2-40B4-BE49-F238E27FC236}">
                  <a16:creationId xmlns:a16="http://schemas.microsoft.com/office/drawing/2014/main" id="{ED9619B3-1B5F-4BC7-A03C-DF99609D0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824"/>
              <a:ext cx="3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/>
                <a:t>head</a:t>
              </a:r>
            </a:p>
          </p:txBody>
        </p:sp>
        <p:sp>
          <p:nvSpPr>
            <p:cNvPr id="34842" name="Rectangle 117">
              <a:extLst>
                <a:ext uri="{FF2B5EF4-FFF2-40B4-BE49-F238E27FC236}">
                  <a16:creationId xmlns:a16="http://schemas.microsoft.com/office/drawing/2014/main" id="{A0488B7A-7799-435F-AE45-DF7B670A3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" y="2171"/>
              <a:ext cx="186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34843" name="Text Box 118">
              <a:extLst>
                <a:ext uri="{FF2B5EF4-FFF2-40B4-BE49-F238E27FC236}">
                  <a16:creationId xmlns:a16="http://schemas.microsoft.com/office/drawing/2014/main" id="{0623A863-EB79-496F-AA75-924DD24FB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5" y="2496"/>
              <a:ext cx="426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Zurich</a:t>
              </a:r>
            </a:p>
          </p:txBody>
        </p:sp>
        <p:sp>
          <p:nvSpPr>
            <p:cNvPr id="34844" name="Rectangle 119">
              <a:extLst>
                <a:ext uri="{FF2B5EF4-FFF2-40B4-BE49-F238E27FC236}">
                  <a16:creationId xmlns:a16="http://schemas.microsoft.com/office/drawing/2014/main" id="{93EDB062-C3BD-4F4C-B469-54FF1CD31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" y="2171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34845" name="Line 120">
              <a:extLst>
                <a:ext uri="{FF2B5EF4-FFF2-40B4-BE49-F238E27FC236}">
                  <a16:creationId xmlns:a16="http://schemas.microsoft.com/office/drawing/2014/main" id="{AA2203D0-D212-4D23-A7AC-B51800A92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9" y="2255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4846" name="Line 121">
              <a:extLst>
                <a:ext uri="{FF2B5EF4-FFF2-40B4-BE49-F238E27FC236}">
                  <a16:creationId xmlns:a16="http://schemas.microsoft.com/office/drawing/2014/main" id="{E26A3208-A171-431A-BC56-7B75051C6E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6" y="2255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4847" name="Oval 122">
              <a:extLst>
                <a:ext uri="{FF2B5EF4-FFF2-40B4-BE49-F238E27FC236}">
                  <a16:creationId xmlns:a16="http://schemas.microsoft.com/office/drawing/2014/main" id="{DCFBE995-315E-486A-92AE-40B00A04D7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10042">
              <a:off x="2015" y="2038"/>
              <a:ext cx="620" cy="80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34848" name="Text Box 123">
              <a:extLst>
                <a:ext uri="{FF2B5EF4-FFF2-40B4-BE49-F238E27FC236}">
                  <a16:creationId xmlns:a16="http://schemas.microsoft.com/office/drawing/2014/main" id="{300F450E-1D06-4D85-9C18-B32419988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0" y="2123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vi-VN" sz="2000" b="1"/>
            </a:p>
          </p:txBody>
        </p:sp>
        <p:sp>
          <p:nvSpPr>
            <p:cNvPr id="34849" name="Line 124">
              <a:extLst>
                <a:ext uri="{FF2B5EF4-FFF2-40B4-BE49-F238E27FC236}">
                  <a16:creationId xmlns:a16="http://schemas.microsoft.com/office/drawing/2014/main" id="{DA2900E4-EA01-4C31-88B2-3D577AED36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968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4850" name="Text Box 125">
              <a:extLst>
                <a:ext uri="{FF2B5EF4-FFF2-40B4-BE49-F238E27FC236}">
                  <a16:creationId xmlns:a16="http://schemas.microsoft.com/office/drawing/2014/main" id="{5AE54254-35C8-4402-8898-A81D7F604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4" y="1824"/>
              <a:ext cx="2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/>
                <a:t>tail</a:t>
              </a:r>
            </a:p>
          </p:txBody>
        </p:sp>
      </p:grpSp>
      <p:sp>
        <p:nvSpPr>
          <p:cNvPr id="3482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BF04667-082C-43C5-9FB1-300508FB4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3733800"/>
            <a:ext cx="8153400" cy="3657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>
                <a:latin typeface="Consolas" panose="020B0609020204030204" pitchFamily="49" charset="0"/>
              </a:rPr>
              <a:t>struct SLinkedListWithTail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>
                <a:latin typeface="Consolas" panose="020B0609020204030204" pitchFamily="49" charset="0"/>
              </a:rPr>
              <a:t>Node* head; // head node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>
                <a:latin typeface="Consolas" panose="020B0609020204030204" pitchFamily="49" charset="0"/>
              </a:rPr>
              <a:t>Node* tail; // tail node of the list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vi-VN" sz="2000"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>
                <a:latin typeface="Consolas" panose="020B0609020204030204" pitchFamily="49" charset="0"/>
              </a:rPr>
              <a:t>    </a:t>
            </a:r>
            <a:r>
              <a:rPr lang="en" altLang="vi-VN" sz="2000" b="1">
                <a:latin typeface="Consolas" panose="020B0609020204030204" pitchFamily="49" charset="0"/>
              </a:rPr>
              <a:t>void addLast(const char *s)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 b="1">
                <a:latin typeface="Consolas" panose="020B0609020204030204" pitchFamily="49" charset="0"/>
              </a:rPr>
              <a:t>Node* newNode = new Node(s, NULL); //1,2,3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 b="1">
                <a:latin typeface="Consolas" panose="020B0609020204030204" pitchFamily="49" charset="0"/>
              </a:rPr>
              <a:t>tail-&gt;next = newNode; ///4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 b="1">
                <a:latin typeface="Consolas" panose="020B0609020204030204" pitchFamily="49" charset="0"/>
              </a:rPr>
              <a:t>tail = newNode; //5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 b="1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>
                <a:latin typeface="Consolas" panose="020B0609020204030204" pitchFamily="49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5">
            <a:extLst>
              <a:ext uri="{FF2B5EF4-FFF2-40B4-BE49-F238E27FC236}">
                <a16:creationId xmlns:a16="http://schemas.microsoft.com/office/drawing/2014/main" id="{2386E083-7300-483C-ABEA-1A2DD43E7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1400">
                <a:ea typeface="MS PGothic" panose="020B0600070205080204" pitchFamily="34" charset="-128"/>
              </a:rPr>
              <a:t>Linked Lists</a:t>
            </a:r>
          </a:p>
        </p:txBody>
      </p:sp>
      <p:sp>
        <p:nvSpPr>
          <p:cNvPr id="36867" name="Slide Number Placeholder 6">
            <a:extLst>
              <a:ext uri="{FF2B5EF4-FFF2-40B4-BE49-F238E27FC236}">
                <a16:creationId xmlns:a16="http://schemas.microsoft.com/office/drawing/2014/main" id="{55EE42CC-FE9D-4E6A-9F8A-DDA97416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83746A-6906-488E-9DFF-22C96D1B7F13}" type="slidenum">
              <a:rPr lang="en-US" altLang="vi-V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vi-VN" sz="1400"/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893CE825-EC57-4D1B-A38F-D14CC3718C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" altLang="vi-VN"/>
              <a:t>addLast(const char* s)</a:t>
            </a:r>
          </a:p>
        </p:txBody>
      </p:sp>
      <p:sp>
        <p:nvSpPr>
          <p:cNvPr id="83975" name="Rectangle 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8D60AF4-6E57-44AE-9EC1-EE905BB8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4876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" altLang="vi-VN" sz="1600"/>
              <a:t>New node allocation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" altLang="vi-VN" sz="1600"/>
              <a:t>Insert data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" altLang="vi-VN" sz="1600"/>
              <a:t>Let the new node point to null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endParaRPr lang="en-US" altLang="vi-VN" sz="1600"/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" altLang="vi-VN" sz="1600" b="1"/>
              <a:t>Let the last node point to the new node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" altLang="vi-VN" sz="1600"/>
              <a:t>Fix tail to point to new node – new tail</a:t>
            </a:r>
          </a:p>
        </p:txBody>
      </p:sp>
      <p:sp>
        <p:nvSpPr>
          <p:cNvPr id="36870" name="Text Box 111">
            <a:extLst>
              <a:ext uri="{FF2B5EF4-FFF2-40B4-BE49-F238E27FC236}">
                <a16:creationId xmlns:a16="http://schemas.microsoft.com/office/drawing/2014/main" id="{6F8F557B-B04A-4283-9B5C-C48AEF821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6700" y="1930400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vi-VN" sz="2000" b="1"/>
          </a:p>
        </p:txBody>
      </p:sp>
      <p:sp>
        <p:nvSpPr>
          <p:cNvPr id="36871" name="Line 115">
            <a:extLst>
              <a:ext uri="{FF2B5EF4-FFF2-40B4-BE49-F238E27FC236}">
                <a16:creationId xmlns:a16="http://schemas.microsoft.com/office/drawing/2014/main" id="{1DD0B468-1F1C-4907-8EF0-BFCA160EF2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1752600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36872" name="Text Box 116">
            <a:extLst>
              <a:ext uri="{FF2B5EF4-FFF2-40B4-BE49-F238E27FC236}">
                <a16:creationId xmlns:a16="http://schemas.microsoft.com/office/drawing/2014/main" id="{FFAA9DEE-80A6-44C7-8754-BB077B75C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288" y="1524000"/>
            <a:ext cx="5572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1200" b="1"/>
              <a:t>head</a:t>
            </a:r>
          </a:p>
        </p:txBody>
      </p:sp>
      <p:sp>
        <p:nvSpPr>
          <p:cNvPr id="36873" name="Rectangle 117">
            <a:extLst>
              <a:ext uri="{FF2B5EF4-FFF2-40B4-BE49-F238E27FC236}">
                <a16:creationId xmlns:a16="http://schemas.microsoft.com/office/drawing/2014/main" id="{536B2A03-CF13-451C-A6B2-F54ADD11A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0" y="1998663"/>
            <a:ext cx="295275" cy="2682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36874" name="Text Box 118">
            <a:extLst>
              <a:ext uri="{FF2B5EF4-FFF2-40B4-BE49-F238E27FC236}">
                <a16:creationId xmlns:a16="http://schemas.microsoft.com/office/drawing/2014/main" id="{4545923B-D359-4A90-9B30-493EADFBD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7788" y="2514600"/>
            <a:ext cx="676275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1200" b="1">
                <a:solidFill>
                  <a:schemeClr val="tx2"/>
                </a:solidFill>
              </a:rPr>
              <a:t>Zurich</a:t>
            </a:r>
          </a:p>
        </p:txBody>
      </p:sp>
      <p:sp>
        <p:nvSpPr>
          <p:cNvPr id="36875" name="Rectangle 119">
            <a:extLst>
              <a:ext uri="{FF2B5EF4-FFF2-40B4-BE49-F238E27FC236}">
                <a16:creationId xmlns:a16="http://schemas.microsoft.com/office/drawing/2014/main" id="{850C029D-5933-49C8-8B4D-87F7E0DBD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9275" y="1998663"/>
            <a:ext cx="296863" cy="2682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36876" name="Line 120">
            <a:extLst>
              <a:ext uri="{FF2B5EF4-FFF2-40B4-BE49-F238E27FC236}">
                <a16:creationId xmlns:a16="http://schemas.microsoft.com/office/drawing/2014/main" id="{8F50F861-8775-48F1-B17E-DF10CBC1901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1638" y="2132013"/>
            <a:ext cx="0" cy="403225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36877" name="Line 121">
            <a:extLst>
              <a:ext uri="{FF2B5EF4-FFF2-40B4-BE49-F238E27FC236}">
                <a16:creationId xmlns:a16="http://schemas.microsoft.com/office/drawing/2014/main" id="{55A5251C-7D1E-4874-AEB1-1B1D4A05F2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18500" y="2132013"/>
            <a:ext cx="444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36878" name="Text Box 123">
            <a:extLst>
              <a:ext uri="{FF2B5EF4-FFF2-40B4-BE49-F238E27FC236}">
                <a16:creationId xmlns:a16="http://schemas.microsoft.com/office/drawing/2014/main" id="{36E18710-D46A-496B-9A81-9959E2399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4100" y="19224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vi-VN" sz="2000" b="1"/>
          </a:p>
        </p:txBody>
      </p:sp>
      <p:sp>
        <p:nvSpPr>
          <p:cNvPr id="36879" name="Line 124">
            <a:extLst>
              <a:ext uri="{FF2B5EF4-FFF2-40B4-BE49-F238E27FC236}">
                <a16:creationId xmlns:a16="http://schemas.microsoft.com/office/drawing/2014/main" id="{AD9E6C92-DD5E-4759-BA81-EFA3562C78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1752600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36880" name="Text Box 125">
            <a:extLst>
              <a:ext uri="{FF2B5EF4-FFF2-40B4-BE49-F238E27FC236}">
                <a16:creationId xmlns:a16="http://schemas.microsoft.com/office/drawing/2014/main" id="{A22758BB-BCA3-45B3-BF23-8D3483C26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3575" y="1524000"/>
            <a:ext cx="4302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1200" b="1"/>
              <a:t>tail</a:t>
            </a:r>
          </a:p>
        </p:txBody>
      </p:sp>
      <p:sp>
        <p:nvSpPr>
          <p:cNvPr id="3688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537565B-F709-47F1-A52B-A88696FF1D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3733800"/>
            <a:ext cx="8153400" cy="3657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>
                <a:latin typeface="Consolas" panose="020B0609020204030204" pitchFamily="49" charset="0"/>
              </a:rPr>
              <a:t>struct SLinkedListWithTail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>
                <a:latin typeface="Consolas" panose="020B0609020204030204" pitchFamily="49" charset="0"/>
              </a:rPr>
              <a:t>Node* head; // head node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>
                <a:latin typeface="Consolas" panose="020B0609020204030204" pitchFamily="49" charset="0"/>
              </a:rPr>
              <a:t>Node* tail; // tail node of the list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vi-VN" sz="2000"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>
                <a:latin typeface="Consolas" panose="020B0609020204030204" pitchFamily="49" charset="0"/>
              </a:rPr>
              <a:t>void addLast(const char *s)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>
                <a:latin typeface="Consolas" panose="020B0609020204030204" pitchFamily="49" charset="0"/>
              </a:rPr>
              <a:t>Node* newNode = new Node(s, NULL); //1,2,3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 b="1">
                <a:latin typeface="Consolas" panose="020B0609020204030204" pitchFamily="49" charset="0"/>
              </a:rPr>
              <a:t>tail-&gt;next = newNode; ///4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>
                <a:latin typeface="Consolas" panose="020B0609020204030204" pitchFamily="49" charset="0"/>
              </a:rPr>
              <a:t>tail = newNode; //5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36882" name="TextBox 35">
            <a:extLst>
              <a:ext uri="{FF2B5EF4-FFF2-40B4-BE49-F238E27FC236}">
                <a16:creationId xmlns:a16="http://schemas.microsoft.com/office/drawing/2014/main" id="{6F691D46-D8C6-43C2-BCC0-F8B73D81A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133600"/>
            <a:ext cx="1905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7200" b="1">
                <a:solidFill>
                  <a:srgbClr val="FF0000"/>
                </a:solidFill>
              </a:rPr>
              <a:t>???</a:t>
            </a:r>
          </a:p>
        </p:txBody>
      </p:sp>
      <p:grpSp>
        <p:nvGrpSpPr>
          <p:cNvPr id="36883" name="Group 62">
            <a:extLst>
              <a:ext uri="{FF2B5EF4-FFF2-40B4-BE49-F238E27FC236}">
                <a16:creationId xmlns:a16="http://schemas.microsoft.com/office/drawing/2014/main" id="{F20FC252-CCF2-4DDF-91D2-C4FC5E6DE3AC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3429000"/>
            <a:ext cx="1666875" cy="1350963"/>
            <a:chOff x="7329487" y="3429000"/>
            <a:chExt cx="1666876" cy="1350962"/>
          </a:xfrm>
        </p:grpSpPr>
        <p:sp>
          <p:nvSpPr>
            <p:cNvPr id="36884" name="Rectangle 138">
              <a:extLst>
                <a:ext uri="{FF2B5EF4-FFF2-40B4-BE49-F238E27FC236}">
                  <a16:creationId xmlns:a16="http://schemas.microsoft.com/office/drawing/2014/main" id="{CC03CE5C-EB14-4FA2-A20C-E93791CDD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3979862"/>
              <a:ext cx="296863" cy="26828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36885" name="Rectangle 139">
              <a:extLst>
                <a:ext uri="{FF2B5EF4-FFF2-40B4-BE49-F238E27FC236}">
                  <a16:creationId xmlns:a16="http://schemas.microsoft.com/office/drawing/2014/main" id="{4CC9A1CB-5579-4795-9E6A-7B65D0F6F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7363" y="3979862"/>
              <a:ext cx="296863" cy="26828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36886" name="Line 140">
              <a:extLst>
                <a:ext uri="{FF2B5EF4-FFF2-40B4-BE49-F238E27FC236}">
                  <a16:creationId xmlns:a16="http://schemas.microsoft.com/office/drawing/2014/main" id="{63A7D80D-620E-4B07-8377-43748F0DD3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55000" y="4113212"/>
              <a:ext cx="4460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6887" name="Line 143">
              <a:extLst>
                <a:ext uri="{FF2B5EF4-FFF2-40B4-BE49-F238E27FC236}">
                  <a16:creationId xmlns:a16="http://schemas.microsoft.com/office/drawing/2014/main" id="{9FEFF3D4-0BB8-4163-B4BA-485644BDB3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8138" y="4113212"/>
              <a:ext cx="0" cy="4032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6888" name="Text Box 144">
              <a:extLst>
                <a:ext uri="{FF2B5EF4-FFF2-40B4-BE49-F238E27FC236}">
                  <a16:creationId xmlns:a16="http://schemas.microsoft.com/office/drawing/2014/main" id="{01306B26-B032-49C2-B951-AD3396130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02663" y="3902075"/>
              <a:ext cx="3937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vi-VN" sz="2000" b="1"/>
            </a:p>
          </p:txBody>
        </p:sp>
        <p:sp>
          <p:nvSpPr>
            <p:cNvPr id="36889" name="Text Box 147">
              <a:extLst>
                <a:ext uri="{FF2B5EF4-FFF2-40B4-BE49-F238E27FC236}">
                  <a16:creationId xmlns:a16="http://schemas.microsoft.com/office/drawing/2014/main" id="{70C2F792-661F-4F68-A779-2D4ED2D91A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1113" y="4495800"/>
              <a:ext cx="676275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Zurich</a:t>
              </a:r>
            </a:p>
          </p:txBody>
        </p:sp>
        <p:sp>
          <p:nvSpPr>
            <p:cNvPr id="36890" name="Line 148">
              <a:extLst>
                <a:ext uri="{FF2B5EF4-FFF2-40B4-BE49-F238E27FC236}">
                  <a16:creationId xmlns:a16="http://schemas.microsoft.com/office/drawing/2014/main" id="{929CADEE-2059-49FB-9C9F-38196AF91B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96200" y="3657600"/>
              <a:ext cx="22860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6891" name="Text Box 149">
              <a:extLst>
                <a:ext uri="{FF2B5EF4-FFF2-40B4-BE49-F238E27FC236}">
                  <a16:creationId xmlns:a16="http://schemas.microsoft.com/office/drawing/2014/main" id="{8BE2118F-B1E1-466F-98E0-38E715966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9487" y="3429000"/>
              <a:ext cx="55721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/>
                <a:t>head</a:t>
              </a:r>
            </a:p>
          </p:txBody>
        </p:sp>
        <p:sp>
          <p:nvSpPr>
            <p:cNvPr id="36892" name="Line 150">
              <a:extLst>
                <a:ext uri="{FF2B5EF4-FFF2-40B4-BE49-F238E27FC236}">
                  <a16:creationId xmlns:a16="http://schemas.microsoft.com/office/drawing/2014/main" id="{2FA53C48-6DBF-49A5-8982-52D71D13E4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18450" y="3636962"/>
              <a:ext cx="234950" cy="3270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6893" name="Text Box 151">
              <a:extLst>
                <a:ext uri="{FF2B5EF4-FFF2-40B4-BE49-F238E27FC236}">
                  <a16:creationId xmlns:a16="http://schemas.microsoft.com/office/drawing/2014/main" id="{93FCB16C-1035-455F-A238-1517E8A24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1787" y="3430587"/>
              <a:ext cx="43021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/>
                <a:t>tail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5">
            <a:extLst>
              <a:ext uri="{FF2B5EF4-FFF2-40B4-BE49-F238E27FC236}">
                <a16:creationId xmlns:a16="http://schemas.microsoft.com/office/drawing/2014/main" id="{F87FA92E-1BBF-4C04-A47B-8CFFB571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1400">
                <a:ea typeface="MS PGothic" panose="020B0600070205080204" pitchFamily="34" charset="-128"/>
              </a:rPr>
              <a:t>Linked Lists</a:t>
            </a:r>
          </a:p>
        </p:txBody>
      </p:sp>
      <p:sp>
        <p:nvSpPr>
          <p:cNvPr id="38915" name="Slide Number Placeholder 6">
            <a:extLst>
              <a:ext uri="{FF2B5EF4-FFF2-40B4-BE49-F238E27FC236}">
                <a16:creationId xmlns:a16="http://schemas.microsoft.com/office/drawing/2014/main" id="{9A0CF35A-1386-45AC-B397-BFD1F49F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C63973-5B6B-4287-853F-05E8F3F42476}" type="slidenum">
              <a:rPr lang="en-US" altLang="vi-V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vi-VN" sz="1400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09EBF7E3-6F9A-4BE4-9554-13B3F5649B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" altLang="vi-VN"/>
              <a:t>addLast(const char* s)</a:t>
            </a:r>
          </a:p>
        </p:txBody>
      </p:sp>
      <p:sp>
        <p:nvSpPr>
          <p:cNvPr id="83975" name="Rectangle 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B960A7F-7D9F-4B19-8BAB-DEAAAD223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4876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" altLang="vi-VN" sz="1600"/>
              <a:t>New node allocation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" altLang="vi-VN" sz="1600"/>
              <a:t>Insert data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" altLang="vi-VN" sz="1600"/>
              <a:t>Let the new node point to null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" altLang="vi-VN" sz="1600" b="1">
                <a:solidFill>
                  <a:srgbClr val="000000"/>
                </a:solidFill>
              </a:rPr>
              <a:t>If the list is empty then point head to the new node </a:t>
            </a:r>
            <a:br>
              <a:rPr lang="en-US" altLang="vi-VN" sz="1600" b="1">
                <a:solidFill>
                  <a:srgbClr val="000000"/>
                </a:solidFill>
              </a:rPr>
            </a:br>
            <a:r>
              <a:rPr lang="en" altLang="vi-VN" sz="1600" b="1"/>
              <a:t>otherwise, let the end node point to the new node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" altLang="vi-VN" sz="1600"/>
              <a:t>Fix tail to point to new node – new tail</a:t>
            </a:r>
          </a:p>
        </p:txBody>
      </p:sp>
      <p:sp>
        <p:nvSpPr>
          <p:cNvPr id="38918" name="Text Box 111">
            <a:extLst>
              <a:ext uri="{FF2B5EF4-FFF2-40B4-BE49-F238E27FC236}">
                <a16:creationId xmlns:a16="http://schemas.microsoft.com/office/drawing/2014/main" id="{E4AA0539-7A0D-4081-AF8A-292CA5C67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6700" y="1930400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vi-VN" sz="2000" b="1"/>
          </a:p>
        </p:txBody>
      </p:sp>
      <p:sp>
        <p:nvSpPr>
          <p:cNvPr id="38919" name="Line 115">
            <a:extLst>
              <a:ext uri="{FF2B5EF4-FFF2-40B4-BE49-F238E27FC236}">
                <a16:creationId xmlns:a16="http://schemas.microsoft.com/office/drawing/2014/main" id="{CBC17E04-10C1-49B7-A94D-5511E9E680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1752600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38920" name="Text Box 116">
            <a:extLst>
              <a:ext uri="{FF2B5EF4-FFF2-40B4-BE49-F238E27FC236}">
                <a16:creationId xmlns:a16="http://schemas.microsoft.com/office/drawing/2014/main" id="{FD15E458-53B4-45F6-BF96-837FEC2DE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288" y="1524000"/>
            <a:ext cx="5572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1200" b="1"/>
              <a:t>head</a:t>
            </a:r>
          </a:p>
        </p:txBody>
      </p:sp>
      <p:sp>
        <p:nvSpPr>
          <p:cNvPr id="38921" name="Rectangle 117">
            <a:extLst>
              <a:ext uri="{FF2B5EF4-FFF2-40B4-BE49-F238E27FC236}">
                <a16:creationId xmlns:a16="http://schemas.microsoft.com/office/drawing/2014/main" id="{CB777944-91FB-445F-9E73-8712A10BD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0" y="1998663"/>
            <a:ext cx="295275" cy="2682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38922" name="Text Box 118">
            <a:extLst>
              <a:ext uri="{FF2B5EF4-FFF2-40B4-BE49-F238E27FC236}">
                <a16:creationId xmlns:a16="http://schemas.microsoft.com/office/drawing/2014/main" id="{D6DE61CE-B4D5-4FAE-B219-6E634EC5D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7788" y="2514600"/>
            <a:ext cx="676275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1200" b="1">
                <a:solidFill>
                  <a:schemeClr val="tx2"/>
                </a:solidFill>
              </a:rPr>
              <a:t>Zurich</a:t>
            </a:r>
          </a:p>
        </p:txBody>
      </p:sp>
      <p:sp>
        <p:nvSpPr>
          <p:cNvPr id="38923" name="Rectangle 119">
            <a:extLst>
              <a:ext uri="{FF2B5EF4-FFF2-40B4-BE49-F238E27FC236}">
                <a16:creationId xmlns:a16="http://schemas.microsoft.com/office/drawing/2014/main" id="{2AF10613-C86C-4904-95EA-C624C447A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9275" y="1998663"/>
            <a:ext cx="296863" cy="2682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38924" name="Line 120">
            <a:extLst>
              <a:ext uri="{FF2B5EF4-FFF2-40B4-BE49-F238E27FC236}">
                <a16:creationId xmlns:a16="http://schemas.microsoft.com/office/drawing/2014/main" id="{561FD4EE-7745-4168-BDE6-3A41B3A43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1638" y="2132013"/>
            <a:ext cx="0" cy="403225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38925" name="Line 121">
            <a:extLst>
              <a:ext uri="{FF2B5EF4-FFF2-40B4-BE49-F238E27FC236}">
                <a16:creationId xmlns:a16="http://schemas.microsoft.com/office/drawing/2014/main" id="{EE8B77B1-570B-46B3-B68A-91584EE631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18500" y="2132013"/>
            <a:ext cx="444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38926" name="Text Box 123">
            <a:extLst>
              <a:ext uri="{FF2B5EF4-FFF2-40B4-BE49-F238E27FC236}">
                <a16:creationId xmlns:a16="http://schemas.microsoft.com/office/drawing/2014/main" id="{75493C1A-0940-4462-A128-277DC2CC4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4100" y="19224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vi-VN" sz="2000" b="1"/>
          </a:p>
        </p:txBody>
      </p:sp>
      <p:sp>
        <p:nvSpPr>
          <p:cNvPr id="38927" name="Line 124">
            <a:extLst>
              <a:ext uri="{FF2B5EF4-FFF2-40B4-BE49-F238E27FC236}">
                <a16:creationId xmlns:a16="http://schemas.microsoft.com/office/drawing/2014/main" id="{9F7A1523-F516-44E3-BBEC-0750F8590F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1752600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38928" name="Text Box 125">
            <a:extLst>
              <a:ext uri="{FF2B5EF4-FFF2-40B4-BE49-F238E27FC236}">
                <a16:creationId xmlns:a16="http://schemas.microsoft.com/office/drawing/2014/main" id="{EE27C9EF-3997-4842-B347-0F7C3D1FC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3575" y="1524000"/>
            <a:ext cx="4302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1200" b="1"/>
              <a:t>tail</a:t>
            </a:r>
          </a:p>
        </p:txBody>
      </p:sp>
      <p:sp>
        <p:nvSpPr>
          <p:cNvPr id="3892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ADEFD10-321A-43F7-BF7F-F9567DC93E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3733800"/>
            <a:ext cx="8153400" cy="3657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>
                <a:latin typeface="Consolas" panose="020B0609020204030204" pitchFamily="49" charset="0"/>
              </a:rPr>
              <a:t>struct SLinkedListWithTail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>
                <a:latin typeface="Consolas" panose="020B0609020204030204" pitchFamily="49" charset="0"/>
              </a:rPr>
              <a:t>Node* head; // head node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>
                <a:latin typeface="Consolas" panose="020B0609020204030204" pitchFamily="49" charset="0"/>
              </a:rPr>
              <a:t>Node* tail; // tail node of the list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vi-VN" sz="2000"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>
                <a:latin typeface="Consolas" panose="020B0609020204030204" pitchFamily="49" charset="0"/>
              </a:rPr>
              <a:t>void addLast(const char *s)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>
                <a:latin typeface="Consolas" panose="020B0609020204030204" pitchFamily="49" charset="0"/>
              </a:rPr>
              <a:t>Node* newNode = new Node(s, NULL); //1,2,3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 b="1">
                <a:latin typeface="Consolas" panose="020B0609020204030204" pitchFamily="49" charset="0"/>
              </a:rPr>
              <a:t>if (head == NULL) head = newNode; ///4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 b="1">
                <a:latin typeface="Consolas" panose="020B0609020204030204" pitchFamily="49" charset="0"/>
              </a:rPr>
              <a:t>else tail-&gt;next = newNode;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>
                <a:latin typeface="Consolas" panose="020B0609020204030204" pitchFamily="49" charset="0"/>
              </a:rPr>
              <a:t>tail = newNode; //5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38930" name="TextBox 35">
            <a:extLst>
              <a:ext uri="{FF2B5EF4-FFF2-40B4-BE49-F238E27FC236}">
                <a16:creationId xmlns:a16="http://schemas.microsoft.com/office/drawing/2014/main" id="{BD07A633-D1AC-4892-A7DB-493680D7B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133600"/>
            <a:ext cx="1905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7200" b="1">
                <a:solidFill>
                  <a:srgbClr val="FF0000"/>
                </a:solidFill>
              </a:rPr>
              <a:t>???</a:t>
            </a:r>
          </a:p>
        </p:txBody>
      </p:sp>
      <p:grpSp>
        <p:nvGrpSpPr>
          <p:cNvPr id="38931" name="Group 62">
            <a:extLst>
              <a:ext uri="{FF2B5EF4-FFF2-40B4-BE49-F238E27FC236}">
                <a16:creationId xmlns:a16="http://schemas.microsoft.com/office/drawing/2014/main" id="{BAE8DEE7-5803-49FE-9AF9-EF6228B4CF91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3429000"/>
            <a:ext cx="1666875" cy="1350963"/>
            <a:chOff x="7329487" y="3429000"/>
            <a:chExt cx="1666876" cy="1350962"/>
          </a:xfrm>
        </p:grpSpPr>
        <p:sp>
          <p:nvSpPr>
            <p:cNvPr id="38932" name="Rectangle 138">
              <a:extLst>
                <a:ext uri="{FF2B5EF4-FFF2-40B4-BE49-F238E27FC236}">
                  <a16:creationId xmlns:a16="http://schemas.microsoft.com/office/drawing/2014/main" id="{64C85D86-5922-4EF5-A3C6-A7D20A5F1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3979862"/>
              <a:ext cx="296863" cy="26828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38933" name="Rectangle 139">
              <a:extLst>
                <a:ext uri="{FF2B5EF4-FFF2-40B4-BE49-F238E27FC236}">
                  <a16:creationId xmlns:a16="http://schemas.microsoft.com/office/drawing/2014/main" id="{EBA5943D-7275-476F-9E38-81C14735A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7363" y="3979862"/>
              <a:ext cx="296863" cy="26828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38934" name="Line 140">
              <a:extLst>
                <a:ext uri="{FF2B5EF4-FFF2-40B4-BE49-F238E27FC236}">
                  <a16:creationId xmlns:a16="http://schemas.microsoft.com/office/drawing/2014/main" id="{43BD9B38-2B0C-4DA4-A726-55A0E6BE73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55000" y="4113212"/>
              <a:ext cx="4460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8935" name="Line 143">
              <a:extLst>
                <a:ext uri="{FF2B5EF4-FFF2-40B4-BE49-F238E27FC236}">
                  <a16:creationId xmlns:a16="http://schemas.microsoft.com/office/drawing/2014/main" id="{71DFD5DD-60AF-4231-83EA-6C38BC651D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8138" y="4113212"/>
              <a:ext cx="0" cy="4032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8936" name="Text Box 144">
              <a:extLst>
                <a:ext uri="{FF2B5EF4-FFF2-40B4-BE49-F238E27FC236}">
                  <a16:creationId xmlns:a16="http://schemas.microsoft.com/office/drawing/2014/main" id="{B8C32B1B-93BA-427E-90CC-32B9FA685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02663" y="3902075"/>
              <a:ext cx="3937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vi-VN" sz="2000" b="1"/>
            </a:p>
          </p:txBody>
        </p:sp>
        <p:sp>
          <p:nvSpPr>
            <p:cNvPr id="38937" name="Text Box 147">
              <a:extLst>
                <a:ext uri="{FF2B5EF4-FFF2-40B4-BE49-F238E27FC236}">
                  <a16:creationId xmlns:a16="http://schemas.microsoft.com/office/drawing/2014/main" id="{212229D1-B638-47EC-8390-FCB33C0075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1113" y="4495800"/>
              <a:ext cx="676275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Zurich</a:t>
              </a:r>
            </a:p>
          </p:txBody>
        </p:sp>
        <p:sp>
          <p:nvSpPr>
            <p:cNvPr id="38938" name="Line 148">
              <a:extLst>
                <a:ext uri="{FF2B5EF4-FFF2-40B4-BE49-F238E27FC236}">
                  <a16:creationId xmlns:a16="http://schemas.microsoft.com/office/drawing/2014/main" id="{39B8FB56-9925-4B61-A92C-0DB17F2967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96200" y="3657600"/>
              <a:ext cx="22860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8939" name="Text Box 149">
              <a:extLst>
                <a:ext uri="{FF2B5EF4-FFF2-40B4-BE49-F238E27FC236}">
                  <a16:creationId xmlns:a16="http://schemas.microsoft.com/office/drawing/2014/main" id="{B2E0B6E8-678C-41CC-9774-08F0B6D19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9487" y="3429000"/>
              <a:ext cx="55721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/>
                <a:t>head</a:t>
              </a:r>
            </a:p>
          </p:txBody>
        </p:sp>
        <p:sp>
          <p:nvSpPr>
            <p:cNvPr id="38940" name="Line 150">
              <a:extLst>
                <a:ext uri="{FF2B5EF4-FFF2-40B4-BE49-F238E27FC236}">
                  <a16:creationId xmlns:a16="http://schemas.microsoft.com/office/drawing/2014/main" id="{C5305A38-91D1-4276-B2F4-0D1343E696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18450" y="3636962"/>
              <a:ext cx="234950" cy="3270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38941" name="Text Box 151">
              <a:extLst>
                <a:ext uri="{FF2B5EF4-FFF2-40B4-BE49-F238E27FC236}">
                  <a16:creationId xmlns:a16="http://schemas.microsoft.com/office/drawing/2014/main" id="{27CA5143-E979-427B-B782-F66FB3C71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1787" y="3430587"/>
              <a:ext cx="43021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/>
                <a:t>tail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3D6D765F-64F2-4323-AE48-56353EC7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vi-VN"/>
              <a:t>Arrays and linked lists</a:t>
            </a:r>
            <a:endParaRPr lang="vi-VN" altLang="vi-VN"/>
          </a:p>
        </p:txBody>
      </p:sp>
      <p:sp>
        <p:nvSpPr>
          <p:cNvPr id="7171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16A4115-12C4-4970-A9FC-66BD43B7D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8001000" cy="4419600"/>
          </a:xfrm>
        </p:spPr>
        <p:txBody>
          <a:bodyPr/>
          <a:lstStyle/>
          <a:p>
            <a:r>
              <a:rPr lang="en" altLang="vi-VN" sz="2400">
                <a:solidFill>
                  <a:srgbClr val="FF0000"/>
                </a:solidFill>
              </a:rPr>
              <a:t>Array</a:t>
            </a:r>
          </a:p>
          <a:p>
            <a:pPr lvl="1"/>
            <a:r>
              <a:rPr lang="en" altLang="vi-VN" sz="2000"/>
              <a:t>Static storage</a:t>
            </a:r>
          </a:p>
          <a:p>
            <a:pPr lvl="1"/>
            <a:r>
              <a:rPr lang="en" altLang="vi-VN" sz="2000"/>
              <a:t>Quick access</a:t>
            </a:r>
          </a:p>
          <a:p>
            <a:pPr lvl="1"/>
            <a:r>
              <a:rPr lang="en" altLang="vi-VN" sz="2000"/>
              <a:t>Size is limited</a:t>
            </a:r>
          </a:p>
          <a:p>
            <a:pPr lvl="1"/>
            <a:r>
              <a:rPr lang="en" altLang="vi-VN" sz="2000"/>
              <a:t>Inefficient memory usage</a:t>
            </a:r>
          </a:p>
          <a:p>
            <a:pPr lvl="1"/>
            <a:r>
              <a:rPr lang="en" altLang="vi-VN" sz="2000"/>
              <a:t>Add and remove slow elements</a:t>
            </a:r>
          </a:p>
          <a:p>
            <a:pPr lvl="1"/>
            <a:endParaRPr lang="en-US" altLang="vi-VN" sz="2000"/>
          </a:p>
          <a:p>
            <a:r>
              <a:rPr lang="en" altLang="vi-VN" sz="2400">
                <a:solidFill>
                  <a:srgbClr val="FF0000"/>
                </a:solidFill>
              </a:rPr>
              <a:t>Linked list</a:t>
            </a:r>
          </a:p>
          <a:p>
            <a:pPr lvl="1"/>
            <a:r>
              <a:rPr lang="en" altLang="vi-VN" sz="2000"/>
              <a:t>Dynamic storage</a:t>
            </a:r>
          </a:p>
          <a:p>
            <a:pPr lvl="1"/>
            <a:r>
              <a:rPr lang="en" altLang="vi-VN" sz="2000"/>
              <a:t>Sequential Access</a:t>
            </a:r>
          </a:p>
          <a:p>
            <a:pPr lvl="1"/>
            <a:r>
              <a:rPr lang="en" altLang="vi-VN" sz="2000"/>
              <a:t>Add and remove elements quickly</a:t>
            </a:r>
          </a:p>
          <a:p>
            <a:pPr lvl="1"/>
            <a:r>
              <a:rPr lang="en" altLang="vi-VN" sz="2000"/>
              <a:t>Size is not limited</a:t>
            </a:r>
          </a:p>
          <a:p>
            <a:pPr lvl="1"/>
            <a:r>
              <a:rPr lang="en" altLang="vi-VN" sz="2000"/>
              <a:t>Memory Optimization</a:t>
            </a:r>
          </a:p>
          <a:p>
            <a:pPr lvl="1"/>
            <a:endParaRPr lang="vi-VN" altLang="vi-VN" sz="2000"/>
          </a:p>
        </p:txBody>
      </p:sp>
      <p:sp>
        <p:nvSpPr>
          <p:cNvPr id="7172" name="Footer Placeholder 3">
            <a:extLst>
              <a:ext uri="{FF2B5EF4-FFF2-40B4-BE49-F238E27FC236}">
                <a16:creationId xmlns:a16="http://schemas.microsoft.com/office/drawing/2014/main" id="{B975DD49-44D3-4CD3-938E-64D1BEA7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" altLang="vi-VN" sz="1400">
                <a:ea typeface="MS PGothic" panose="020B0600070205080204" pitchFamily="34" charset="-128"/>
              </a:rPr>
              <a:t>Linked Lists</a:t>
            </a:r>
          </a:p>
        </p:txBody>
      </p:sp>
      <p:sp>
        <p:nvSpPr>
          <p:cNvPr id="7173" name="Slide Number Placeholder 4">
            <a:extLst>
              <a:ext uri="{FF2B5EF4-FFF2-40B4-BE49-F238E27FC236}">
                <a16:creationId xmlns:a16="http://schemas.microsoft.com/office/drawing/2014/main" id="{604BE019-75CD-4302-AD7D-112524EF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55DE8D5-C575-4B9A-8961-5E82D16DA8B0}" type="slidenum">
              <a:rPr lang="en-US" altLang="vi-VN" sz="1400"/>
              <a:pPr/>
              <a:t>2</a:t>
            </a:fld>
            <a:endParaRPr lang="en-US" altLang="vi-VN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5">
            <a:extLst>
              <a:ext uri="{FF2B5EF4-FFF2-40B4-BE49-F238E27FC236}">
                <a16:creationId xmlns:a16="http://schemas.microsoft.com/office/drawing/2014/main" id="{73187F2C-3156-44EC-8E6C-CA5F5429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1400">
                <a:ea typeface="MS PGothic" panose="020B0600070205080204" pitchFamily="34" charset="-128"/>
              </a:rPr>
              <a:t>Linked Lists</a:t>
            </a:r>
          </a:p>
        </p:txBody>
      </p:sp>
      <p:sp>
        <p:nvSpPr>
          <p:cNvPr id="40963" name="Slide Number Placeholder 6">
            <a:extLst>
              <a:ext uri="{FF2B5EF4-FFF2-40B4-BE49-F238E27FC236}">
                <a16:creationId xmlns:a16="http://schemas.microsoft.com/office/drawing/2014/main" id="{67E79D71-3665-45D9-A489-4C14A14A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D589B6-446E-4A1C-9172-1C0DB9D4A3AC}" type="slidenum">
              <a:rPr lang="en-US" altLang="vi-V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vi-VN" sz="1400"/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E8E597E9-CB2E-49BB-BB06-D14359135F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" altLang="vi-VN"/>
              <a:t>Delete at the end of the list</a:t>
            </a:r>
          </a:p>
        </p:txBody>
      </p:sp>
      <p:sp>
        <p:nvSpPr>
          <p:cNvPr id="911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9B22E72-41DC-4C4F-A92B-A0BD031272E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5000"/>
            <a:ext cx="7467600" cy="4114800"/>
          </a:xfrm>
        </p:spPr>
        <p:txBody>
          <a:bodyPr/>
          <a:lstStyle/>
          <a:p>
            <a:pPr eaLnBrk="1" hangingPunct="1"/>
            <a:r>
              <a:rPr lang="en" altLang="vi-VN" sz="2400"/>
              <a:t>For a singly linked list, there is no way but to get the pointer that runs from start to the node immediately before tail</a:t>
            </a:r>
          </a:p>
          <a:p>
            <a:pPr eaLnBrk="1" hangingPunct="1"/>
            <a:r>
              <a:rPr lang="en" altLang="vi-VN" sz="2400"/>
              <a:t>Inefficient!</a:t>
            </a:r>
          </a:p>
        </p:txBody>
      </p:sp>
      <p:grpSp>
        <p:nvGrpSpPr>
          <p:cNvPr id="40966" name="Group 7">
            <a:extLst>
              <a:ext uri="{FF2B5EF4-FFF2-40B4-BE49-F238E27FC236}">
                <a16:creationId xmlns:a16="http://schemas.microsoft.com/office/drawing/2014/main" id="{E88AA53C-25CE-4CBC-AD49-AD9D565FADC2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267200"/>
            <a:ext cx="4271963" cy="1350963"/>
            <a:chOff x="235" y="2927"/>
            <a:chExt cx="2691" cy="851"/>
          </a:xfrm>
        </p:grpSpPr>
        <p:sp>
          <p:nvSpPr>
            <p:cNvPr id="40967" name="Rectangle 8">
              <a:extLst>
                <a:ext uri="{FF2B5EF4-FFF2-40B4-BE49-F238E27FC236}">
                  <a16:creationId xmlns:a16="http://schemas.microsoft.com/office/drawing/2014/main" id="{F5A05F0D-E126-4D15-AADB-118A60799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" y="3274"/>
              <a:ext cx="186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40968" name="Text Box 9">
              <a:extLst>
                <a:ext uri="{FF2B5EF4-FFF2-40B4-BE49-F238E27FC236}">
                  <a16:creationId xmlns:a16="http://schemas.microsoft.com/office/drawing/2014/main" id="{3FC9056D-988F-4620-9331-B1DBC39DE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" y="3599"/>
              <a:ext cx="400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Rome</a:t>
              </a:r>
            </a:p>
          </p:txBody>
        </p:sp>
        <p:sp>
          <p:nvSpPr>
            <p:cNvPr id="40969" name="Rectangle 10">
              <a:extLst>
                <a:ext uri="{FF2B5EF4-FFF2-40B4-BE49-F238E27FC236}">
                  <a16:creationId xmlns:a16="http://schemas.microsoft.com/office/drawing/2014/main" id="{D4F4A2A8-ADB8-482F-AE6F-AEA8BB618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" y="3274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40970" name="Line 11">
              <a:extLst>
                <a:ext uri="{FF2B5EF4-FFF2-40B4-BE49-F238E27FC236}">
                  <a16:creationId xmlns:a16="http://schemas.microsoft.com/office/drawing/2014/main" id="{73AFA72B-2401-467B-B549-1A3E2210E0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" y="3358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40971" name="Line 12">
              <a:extLst>
                <a:ext uri="{FF2B5EF4-FFF2-40B4-BE49-F238E27FC236}">
                  <a16:creationId xmlns:a16="http://schemas.microsoft.com/office/drawing/2014/main" id="{185B6905-3272-4498-9893-0154D3AC84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7" y="3358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40972" name="Rectangle 13">
              <a:extLst>
                <a:ext uri="{FF2B5EF4-FFF2-40B4-BE49-F238E27FC236}">
                  <a16:creationId xmlns:a16="http://schemas.microsoft.com/office/drawing/2014/main" id="{72E90E4B-ADBE-4FE9-9BB3-237275B32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" y="3274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40973" name="Rectangle 14">
              <a:extLst>
                <a:ext uri="{FF2B5EF4-FFF2-40B4-BE49-F238E27FC236}">
                  <a16:creationId xmlns:a16="http://schemas.microsoft.com/office/drawing/2014/main" id="{DB98C5E5-B3C3-4720-8B08-97D40B43C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" y="3274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40974" name="Line 15">
              <a:extLst>
                <a:ext uri="{FF2B5EF4-FFF2-40B4-BE49-F238E27FC236}">
                  <a16:creationId xmlns:a16="http://schemas.microsoft.com/office/drawing/2014/main" id="{D1055854-A72F-48BE-9A36-A0E4EF4CD9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8" y="3358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40975" name="Rectangle 16">
              <a:extLst>
                <a:ext uri="{FF2B5EF4-FFF2-40B4-BE49-F238E27FC236}">
                  <a16:creationId xmlns:a16="http://schemas.microsoft.com/office/drawing/2014/main" id="{278000FA-607F-4325-A6A0-F0074D661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" y="3274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40976" name="Rectangle 17">
              <a:extLst>
                <a:ext uri="{FF2B5EF4-FFF2-40B4-BE49-F238E27FC236}">
                  <a16:creationId xmlns:a16="http://schemas.microsoft.com/office/drawing/2014/main" id="{25BC37BC-AEE7-4C42-9BF8-DEBEA428A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" y="3274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40977" name="Line 18">
              <a:extLst>
                <a:ext uri="{FF2B5EF4-FFF2-40B4-BE49-F238E27FC236}">
                  <a16:creationId xmlns:a16="http://schemas.microsoft.com/office/drawing/2014/main" id="{DF37A172-DF95-41D2-A841-5F65A0B1A5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99" y="3358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40978" name="Rectangle 19">
              <a:extLst>
                <a:ext uri="{FF2B5EF4-FFF2-40B4-BE49-F238E27FC236}">
                  <a16:creationId xmlns:a16="http://schemas.microsoft.com/office/drawing/2014/main" id="{87272FE3-2008-4B17-B364-774374B0A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9" y="3274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40979" name="Rectangle 20">
              <a:extLst>
                <a:ext uri="{FF2B5EF4-FFF2-40B4-BE49-F238E27FC236}">
                  <a16:creationId xmlns:a16="http://schemas.microsoft.com/office/drawing/2014/main" id="{EEC88530-3023-40CE-B556-7B43479D2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" y="3274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40980" name="Line 21">
              <a:extLst>
                <a:ext uri="{FF2B5EF4-FFF2-40B4-BE49-F238E27FC236}">
                  <a16:creationId xmlns:a16="http://schemas.microsoft.com/office/drawing/2014/main" id="{9C58F829-2BB2-4C60-B701-860C38227B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9" y="3358"/>
              <a:ext cx="2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40981" name="Line 22">
              <a:extLst>
                <a:ext uri="{FF2B5EF4-FFF2-40B4-BE49-F238E27FC236}">
                  <a16:creationId xmlns:a16="http://schemas.microsoft.com/office/drawing/2014/main" id="{335D8D85-1735-4167-B0D1-19ADC446D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1" y="3358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40982" name="Line 23">
              <a:extLst>
                <a:ext uri="{FF2B5EF4-FFF2-40B4-BE49-F238E27FC236}">
                  <a16:creationId xmlns:a16="http://schemas.microsoft.com/office/drawing/2014/main" id="{AC5B7DE7-5B14-47FA-B4CE-3A7510769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2" y="3358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40983" name="Line 24">
              <a:extLst>
                <a:ext uri="{FF2B5EF4-FFF2-40B4-BE49-F238E27FC236}">
                  <a16:creationId xmlns:a16="http://schemas.microsoft.com/office/drawing/2014/main" id="{A8876373-BF32-4C01-AF34-A92CE4CA0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3358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40984" name="Text Box 25">
              <a:extLst>
                <a:ext uri="{FF2B5EF4-FFF2-40B4-BE49-F238E27FC236}">
                  <a16:creationId xmlns:a16="http://schemas.microsoft.com/office/drawing/2014/main" id="{4DBF841F-BB6F-4821-BC4F-97904FC67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8" y="3225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vi-VN" sz="2000" b="1"/>
            </a:p>
          </p:txBody>
        </p:sp>
        <p:sp>
          <p:nvSpPr>
            <p:cNvPr id="40985" name="Text Box 26">
              <a:extLst>
                <a:ext uri="{FF2B5EF4-FFF2-40B4-BE49-F238E27FC236}">
                  <a16:creationId xmlns:a16="http://schemas.microsoft.com/office/drawing/2014/main" id="{03C1AB80-23BC-4801-A952-FDA56B54A9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" y="3599"/>
              <a:ext cx="463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Seattle</a:t>
              </a:r>
            </a:p>
          </p:txBody>
        </p:sp>
        <p:sp>
          <p:nvSpPr>
            <p:cNvPr id="40986" name="Text Box 27">
              <a:extLst>
                <a:ext uri="{FF2B5EF4-FFF2-40B4-BE49-F238E27FC236}">
                  <a16:creationId xmlns:a16="http://schemas.microsoft.com/office/drawing/2014/main" id="{7FD38CD7-3CFA-4D12-BF42-D4CE3BD27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2" y="3599"/>
              <a:ext cx="501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Toronto</a:t>
              </a:r>
            </a:p>
          </p:txBody>
        </p:sp>
        <p:sp>
          <p:nvSpPr>
            <p:cNvPr id="40987" name="Text Box 28">
              <a:extLst>
                <a:ext uri="{FF2B5EF4-FFF2-40B4-BE49-F238E27FC236}">
                  <a16:creationId xmlns:a16="http://schemas.microsoft.com/office/drawing/2014/main" id="{442D86E5-7FD4-40A9-BEBD-EA2FE5771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6" y="3599"/>
              <a:ext cx="426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Zurich</a:t>
              </a:r>
            </a:p>
          </p:txBody>
        </p:sp>
        <p:sp>
          <p:nvSpPr>
            <p:cNvPr id="40988" name="Line 29">
              <a:extLst>
                <a:ext uri="{FF2B5EF4-FFF2-40B4-BE49-F238E27FC236}">
                  <a16:creationId xmlns:a16="http://schemas.microsoft.com/office/drawing/2014/main" id="{8892103B-2BBF-4165-BAF2-AC2A8DD0FC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" y="3071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40989" name="Text Box 30">
              <a:extLst>
                <a:ext uri="{FF2B5EF4-FFF2-40B4-BE49-F238E27FC236}">
                  <a16:creationId xmlns:a16="http://schemas.microsoft.com/office/drawing/2014/main" id="{FB33EC76-C6BE-4765-8825-EE04B7418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" y="2927"/>
              <a:ext cx="3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/>
                <a:t>head</a:t>
              </a:r>
            </a:p>
          </p:txBody>
        </p:sp>
        <p:sp>
          <p:nvSpPr>
            <p:cNvPr id="40990" name="Line 31">
              <a:extLst>
                <a:ext uri="{FF2B5EF4-FFF2-40B4-BE49-F238E27FC236}">
                  <a16:creationId xmlns:a16="http://schemas.microsoft.com/office/drawing/2014/main" id="{929D1435-7D2C-4E7D-85BA-DE4660CA37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3" y="3072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40991" name="Text Box 32">
              <a:extLst>
                <a:ext uri="{FF2B5EF4-FFF2-40B4-BE49-F238E27FC236}">
                  <a16:creationId xmlns:a16="http://schemas.microsoft.com/office/drawing/2014/main" id="{090AA38D-A91B-4D30-BE13-5AE6571FB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3" y="2928"/>
              <a:ext cx="2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/>
                <a:t>tail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3">
            <a:extLst>
              <a:ext uri="{FF2B5EF4-FFF2-40B4-BE49-F238E27FC236}">
                <a16:creationId xmlns:a16="http://schemas.microsoft.com/office/drawing/2014/main" id="{2A6D5EEE-1EC8-43A3-B5F8-08385FB97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61327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3011" name="Rectangle 14">
            <a:extLst>
              <a:ext uri="{FF2B5EF4-FFF2-40B4-BE49-F238E27FC236}">
                <a16:creationId xmlns:a16="http://schemas.microsoft.com/office/drawing/2014/main" id="{45989C84-5F02-480D-B076-9231148F1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61327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3012" name="Rectangle 15">
            <a:extLst>
              <a:ext uri="{FF2B5EF4-FFF2-40B4-BE49-F238E27FC236}">
                <a16:creationId xmlns:a16="http://schemas.microsoft.com/office/drawing/2014/main" id="{18642402-B3F4-4DBD-86ED-74E455187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61327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3013" name="Footer Placeholder 4">
            <a:extLst>
              <a:ext uri="{FF2B5EF4-FFF2-40B4-BE49-F238E27FC236}">
                <a16:creationId xmlns:a16="http://schemas.microsoft.com/office/drawing/2014/main" id="{CA039683-11AC-468D-B924-5211A2E5C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1400">
                <a:ea typeface="MS PGothic" panose="020B0600070205080204" pitchFamily="34" charset="-128"/>
              </a:rPr>
              <a:t>Linked Lists</a:t>
            </a:r>
          </a:p>
        </p:txBody>
      </p:sp>
      <p:sp>
        <p:nvSpPr>
          <p:cNvPr id="43014" name="Slide Number Placeholder 5">
            <a:extLst>
              <a:ext uri="{FF2B5EF4-FFF2-40B4-BE49-F238E27FC236}">
                <a16:creationId xmlns:a16="http://schemas.microsoft.com/office/drawing/2014/main" id="{C61142CE-E2ED-45C0-BDA3-388ACDDF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9BEB3E-8CA4-4925-9FC1-55077A08D530}" type="slidenum">
              <a:rPr lang="en-US" altLang="vi-V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vi-VN" sz="1400"/>
          </a:p>
        </p:txBody>
      </p:sp>
      <p:sp>
        <p:nvSpPr>
          <p:cNvPr id="43015" name="Rectangle 2">
            <a:extLst>
              <a:ext uri="{FF2B5EF4-FFF2-40B4-BE49-F238E27FC236}">
                <a16:creationId xmlns:a16="http://schemas.microsoft.com/office/drawing/2014/main" id="{D77DA081-75F4-4300-9CD4-E5B7481329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" altLang="vi-VN" sz="4000"/>
              <a:t>Doubly Linked List</a:t>
            </a:r>
            <a:br>
              <a:rPr lang="en-US" altLang="vi-VN" sz="4000"/>
            </a:br>
            <a:endParaRPr lang="en-US" altLang="vi-VN" sz="4000"/>
          </a:p>
        </p:txBody>
      </p:sp>
      <p:sp>
        <p:nvSpPr>
          <p:cNvPr id="4301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430D0E8-4BFA-4426-AAA6-BF88109A5C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6781800" cy="2438400"/>
          </a:xfrm>
        </p:spPr>
        <p:txBody>
          <a:bodyPr/>
          <a:lstStyle/>
          <a:p>
            <a:pPr eaLnBrk="1" hangingPunct="1"/>
            <a:r>
              <a:rPr lang="en" altLang="vi-VN" sz="2000"/>
              <a:t>More convenient!</a:t>
            </a:r>
          </a:p>
          <a:p>
            <a:pPr eaLnBrk="1" hangingPunct="1"/>
            <a:r>
              <a:rPr lang="en" altLang="vi-VN" sz="2000"/>
              <a:t>Each node contains:</a:t>
            </a:r>
          </a:p>
          <a:p>
            <a:pPr lvl="1" eaLnBrk="1" hangingPunct="1"/>
            <a:r>
              <a:rPr lang="en" altLang="vi-VN" sz="1800"/>
              <a:t>Data</a:t>
            </a:r>
          </a:p>
          <a:p>
            <a:pPr lvl="1" eaLnBrk="1" hangingPunct="1"/>
            <a:r>
              <a:rPr lang="en" altLang="vi-VN" sz="1800"/>
              <a:t>Pointer to the previous node</a:t>
            </a:r>
          </a:p>
          <a:p>
            <a:pPr lvl="1" eaLnBrk="1" hangingPunct="1"/>
            <a:r>
              <a:rPr lang="en" altLang="vi-VN" sz="1800"/>
              <a:t>Pointer to the next node</a:t>
            </a:r>
          </a:p>
          <a:p>
            <a:pPr eaLnBrk="1" hangingPunct="1"/>
            <a:r>
              <a:rPr lang="en" altLang="vi-VN" sz="2000"/>
              <a:t>The linked list contains:</a:t>
            </a:r>
          </a:p>
          <a:p>
            <a:pPr lvl="1" eaLnBrk="1" hangingPunct="1"/>
            <a:r>
              <a:rPr lang="en" altLang="vi-VN" sz="1600"/>
              <a:t>header and trailer point to special nodes that block the top and bottom of the list</a:t>
            </a:r>
          </a:p>
          <a:p>
            <a:pPr lvl="1" eaLnBrk="1" hangingPunct="1"/>
            <a:endParaRPr lang="en-US" altLang="vi-VN" sz="1600"/>
          </a:p>
        </p:txBody>
      </p:sp>
      <p:sp>
        <p:nvSpPr>
          <p:cNvPr id="43017" name="Rectangle 13">
            <a:extLst>
              <a:ext uri="{FF2B5EF4-FFF2-40B4-BE49-F238E27FC236}">
                <a16:creationId xmlns:a16="http://schemas.microsoft.com/office/drawing/2014/main" id="{47B793FA-16E0-453E-90E0-3B5C11216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62915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3018" name="Rectangle 14">
            <a:extLst>
              <a:ext uri="{FF2B5EF4-FFF2-40B4-BE49-F238E27FC236}">
                <a16:creationId xmlns:a16="http://schemas.microsoft.com/office/drawing/2014/main" id="{E525AFB5-CA86-4355-B99B-AAB808FE6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62915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3019" name="Rectangle 15">
            <a:extLst>
              <a:ext uri="{FF2B5EF4-FFF2-40B4-BE49-F238E27FC236}">
                <a16:creationId xmlns:a16="http://schemas.microsoft.com/office/drawing/2014/main" id="{1EFDA6EA-334E-43CA-AD74-96472B84A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62915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3020" name="Freeform 16">
            <a:extLst>
              <a:ext uri="{FF2B5EF4-FFF2-40B4-BE49-F238E27FC236}">
                <a16:creationId xmlns:a16="http://schemas.microsoft.com/office/drawing/2014/main" id="{48C260F8-B876-4BE8-B95F-583A7CC48B8E}"/>
              </a:ext>
            </a:extLst>
          </p:cNvPr>
          <p:cNvSpPr>
            <a:spLocks/>
          </p:cNvSpPr>
          <p:nvPr/>
        </p:nvSpPr>
        <p:spPr bwMode="auto">
          <a:xfrm>
            <a:off x="2667000" y="4643438"/>
            <a:ext cx="762000" cy="139700"/>
          </a:xfrm>
          <a:custGeom>
            <a:avLst/>
            <a:gdLst>
              <a:gd name="T0" fmla="*/ 0 w 480"/>
              <a:gd name="T1" fmla="*/ 2147483646 h 88"/>
              <a:gd name="T2" fmla="*/ 2147483646 w 480"/>
              <a:gd name="T3" fmla="*/ 0 h 88"/>
              <a:gd name="T4" fmla="*/ 2147483646 w 480"/>
              <a:gd name="T5" fmla="*/ 2147483646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43021" name="Rectangle 17">
            <a:extLst>
              <a:ext uri="{FF2B5EF4-FFF2-40B4-BE49-F238E27FC236}">
                <a16:creationId xmlns:a16="http://schemas.microsoft.com/office/drawing/2014/main" id="{1D041B8C-EA41-48C3-B3FE-48F2D4095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62915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3022" name="Rectangle 18">
            <a:extLst>
              <a:ext uri="{FF2B5EF4-FFF2-40B4-BE49-F238E27FC236}">
                <a16:creationId xmlns:a16="http://schemas.microsoft.com/office/drawing/2014/main" id="{CDF1D5EF-A54E-4298-83F3-E3F8E45E5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62915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3023" name="Rectangle 19">
            <a:extLst>
              <a:ext uri="{FF2B5EF4-FFF2-40B4-BE49-F238E27FC236}">
                <a16:creationId xmlns:a16="http://schemas.microsoft.com/office/drawing/2014/main" id="{7F88F862-03CE-49CA-B78F-51B279943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62915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3024" name="Freeform 20">
            <a:extLst>
              <a:ext uri="{FF2B5EF4-FFF2-40B4-BE49-F238E27FC236}">
                <a16:creationId xmlns:a16="http://schemas.microsoft.com/office/drawing/2014/main" id="{A9DD32DC-E01A-498C-AFF7-4D682314787B}"/>
              </a:ext>
            </a:extLst>
          </p:cNvPr>
          <p:cNvSpPr>
            <a:spLocks/>
          </p:cNvSpPr>
          <p:nvPr/>
        </p:nvSpPr>
        <p:spPr bwMode="auto">
          <a:xfrm>
            <a:off x="4191000" y="4643438"/>
            <a:ext cx="762000" cy="139700"/>
          </a:xfrm>
          <a:custGeom>
            <a:avLst/>
            <a:gdLst>
              <a:gd name="T0" fmla="*/ 0 w 480"/>
              <a:gd name="T1" fmla="*/ 2147483646 h 88"/>
              <a:gd name="T2" fmla="*/ 2147483646 w 480"/>
              <a:gd name="T3" fmla="*/ 0 h 88"/>
              <a:gd name="T4" fmla="*/ 2147483646 w 480"/>
              <a:gd name="T5" fmla="*/ 2147483646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43025" name="Rectangle 21">
            <a:extLst>
              <a:ext uri="{FF2B5EF4-FFF2-40B4-BE49-F238E27FC236}">
                <a16:creationId xmlns:a16="http://schemas.microsoft.com/office/drawing/2014/main" id="{6E692572-692B-4F17-ACD0-BDAF86E20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62915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3026" name="Rectangle 22">
            <a:extLst>
              <a:ext uri="{FF2B5EF4-FFF2-40B4-BE49-F238E27FC236}">
                <a16:creationId xmlns:a16="http://schemas.microsoft.com/office/drawing/2014/main" id="{3A14C176-9E9F-48E7-9AFB-9783AC4AC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62915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3027" name="Rectangle 23">
            <a:extLst>
              <a:ext uri="{FF2B5EF4-FFF2-40B4-BE49-F238E27FC236}">
                <a16:creationId xmlns:a16="http://schemas.microsoft.com/office/drawing/2014/main" id="{CFE6C48E-B01A-4106-8FE8-C818671B1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62915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3028" name="Freeform 24">
            <a:extLst>
              <a:ext uri="{FF2B5EF4-FFF2-40B4-BE49-F238E27FC236}">
                <a16:creationId xmlns:a16="http://schemas.microsoft.com/office/drawing/2014/main" id="{94716149-625D-4425-9BCD-B6461CD46142}"/>
              </a:ext>
            </a:extLst>
          </p:cNvPr>
          <p:cNvSpPr>
            <a:spLocks/>
          </p:cNvSpPr>
          <p:nvPr/>
        </p:nvSpPr>
        <p:spPr bwMode="auto">
          <a:xfrm>
            <a:off x="5715000" y="4643438"/>
            <a:ext cx="762000" cy="139700"/>
          </a:xfrm>
          <a:custGeom>
            <a:avLst/>
            <a:gdLst>
              <a:gd name="T0" fmla="*/ 0 w 480"/>
              <a:gd name="T1" fmla="*/ 2147483646 h 88"/>
              <a:gd name="T2" fmla="*/ 2147483646 w 480"/>
              <a:gd name="T3" fmla="*/ 0 h 88"/>
              <a:gd name="T4" fmla="*/ 2147483646 w 480"/>
              <a:gd name="T5" fmla="*/ 2147483646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43029" name="Rectangle 25">
            <a:extLst>
              <a:ext uri="{FF2B5EF4-FFF2-40B4-BE49-F238E27FC236}">
                <a16:creationId xmlns:a16="http://schemas.microsoft.com/office/drawing/2014/main" id="{F4E2A512-4B60-4494-936A-F81ABF8BC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62915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3030" name="Rectangle 26">
            <a:extLst>
              <a:ext uri="{FF2B5EF4-FFF2-40B4-BE49-F238E27FC236}">
                <a16:creationId xmlns:a16="http://schemas.microsoft.com/office/drawing/2014/main" id="{ACE6987A-E469-415C-AB7E-0D33BC84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62915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3031" name="Rectangle 27">
            <a:extLst>
              <a:ext uri="{FF2B5EF4-FFF2-40B4-BE49-F238E27FC236}">
                <a16:creationId xmlns:a16="http://schemas.microsoft.com/office/drawing/2014/main" id="{425F5614-D54A-47E2-8CFD-5414C77F4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62915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3032" name="Freeform 28">
            <a:extLst>
              <a:ext uri="{FF2B5EF4-FFF2-40B4-BE49-F238E27FC236}">
                <a16:creationId xmlns:a16="http://schemas.microsoft.com/office/drawing/2014/main" id="{446A7D5B-6F05-48C8-9287-9047D3F8C719}"/>
              </a:ext>
            </a:extLst>
          </p:cNvPr>
          <p:cNvSpPr>
            <a:spLocks/>
          </p:cNvSpPr>
          <p:nvPr/>
        </p:nvSpPr>
        <p:spPr bwMode="auto">
          <a:xfrm rot="10800000">
            <a:off x="2819400" y="4795838"/>
            <a:ext cx="762000" cy="139700"/>
          </a:xfrm>
          <a:custGeom>
            <a:avLst/>
            <a:gdLst>
              <a:gd name="T0" fmla="*/ 0 w 480"/>
              <a:gd name="T1" fmla="*/ 2147483646 h 88"/>
              <a:gd name="T2" fmla="*/ 2147483646 w 480"/>
              <a:gd name="T3" fmla="*/ 0 h 88"/>
              <a:gd name="T4" fmla="*/ 2147483646 w 480"/>
              <a:gd name="T5" fmla="*/ 2147483646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43033" name="Freeform 29">
            <a:extLst>
              <a:ext uri="{FF2B5EF4-FFF2-40B4-BE49-F238E27FC236}">
                <a16:creationId xmlns:a16="http://schemas.microsoft.com/office/drawing/2014/main" id="{368F90DD-4776-411B-B0DD-9C2A809326A3}"/>
              </a:ext>
            </a:extLst>
          </p:cNvPr>
          <p:cNvSpPr>
            <a:spLocks/>
          </p:cNvSpPr>
          <p:nvPr/>
        </p:nvSpPr>
        <p:spPr bwMode="auto">
          <a:xfrm rot="10800000">
            <a:off x="4343400" y="4795838"/>
            <a:ext cx="762000" cy="139700"/>
          </a:xfrm>
          <a:custGeom>
            <a:avLst/>
            <a:gdLst>
              <a:gd name="T0" fmla="*/ 0 w 480"/>
              <a:gd name="T1" fmla="*/ 2147483646 h 88"/>
              <a:gd name="T2" fmla="*/ 2147483646 w 480"/>
              <a:gd name="T3" fmla="*/ 0 h 88"/>
              <a:gd name="T4" fmla="*/ 2147483646 w 480"/>
              <a:gd name="T5" fmla="*/ 2147483646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43034" name="Freeform 30">
            <a:extLst>
              <a:ext uri="{FF2B5EF4-FFF2-40B4-BE49-F238E27FC236}">
                <a16:creationId xmlns:a16="http://schemas.microsoft.com/office/drawing/2014/main" id="{2F05A1EA-A302-4CBC-8608-4E9BE8EE0BF6}"/>
              </a:ext>
            </a:extLst>
          </p:cNvPr>
          <p:cNvSpPr>
            <a:spLocks/>
          </p:cNvSpPr>
          <p:nvPr/>
        </p:nvSpPr>
        <p:spPr bwMode="auto">
          <a:xfrm rot="10800000">
            <a:off x="5867400" y="4795838"/>
            <a:ext cx="762000" cy="139700"/>
          </a:xfrm>
          <a:custGeom>
            <a:avLst/>
            <a:gdLst>
              <a:gd name="T0" fmla="*/ 0 w 480"/>
              <a:gd name="T1" fmla="*/ 2147483646 h 88"/>
              <a:gd name="T2" fmla="*/ 2147483646 w 480"/>
              <a:gd name="T3" fmla="*/ 0 h 88"/>
              <a:gd name="T4" fmla="*/ 2147483646 w 480"/>
              <a:gd name="T5" fmla="*/ 2147483646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43035" name="Freeform 31">
            <a:extLst>
              <a:ext uri="{FF2B5EF4-FFF2-40B4-BE49-F238E27FC236}">
                <a16:creationId xmlns:a16="http://schemas.microsoft.com/office/drawing/2014/main" id="{989815E1-30B8-4B1E-A577-0669EA340A29}"/>
              </a:ext>
            </a:extLst>
          </p:cNvPr>
          <p:cNvSpPr>
            <a:spLocks/>
          </p:cNvSpPr>
          <p:nvPr/>
        </p:nvSpPr>
        <p:spPr bwMode="auto">
          <a:xfrm>
            <a:off x="2289175" y="4781550"/>
            <a:ext cx="168275" cy="552450"/>
          </a:xfrm>
          <a:custGeom>
            <a:avLst/>
            <a:gdLst>
              <a:gd name="T0" fmla="*/ 2147483646 w 106"/>
              <a:gd name="T1" fmla="*/ 0 h 348"/>
              <a:gd name="T2" fmla="*/ 2147483646 w 106"/>
              <a:gd name="T3" fmla="*/ 2147483646 h 348"/>
              <a:gd name="T4" fmla="*/ 2147483646 w 106"/>
              <a:gd name="T5" fmla="*/ 2147483646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43036" name="Freeform 32">
            <a:extLst>
              <a:ext uri="{FF2B5EF4-FFF2-40B4-BE49-F238E27FC236}">
                <a16:creationId xmlns:a16="http://schemas.microsoft.com/office/drawing/2014/main" id="{E6353A72-FD4C-4A53-9E61-8577DAEDAD7A}"/>
              </a:ext>
            </a:extLst>
          </p:cNvPr>
          <p:cNvSpPr>
            <a:spLocks/>
          </p:cNvSpPr>
          <p:nvPr/>
        </p:nvSpPr>
        <p:spPr bwMode="auto">
          <a:xfrm>
            <a:off x="3810000" y="4781550"/>
            <a:ext cx="168275" cy="552450"/>
          </a:xfrm>
          <a:custGeom>
            <a:avLst/>
            <a:gdLst>
              <a:gd name="T0" fmla="*/ 2147483646 w 106"/>
              <a:gd name="T1" fmla="*/ 0 h 348"/>
              <a:gd name="T2" fmla="*/ 2147483646 w 106"/>
              <a:gd name="T3" fmla="*/ 2147483646 h 348"/>
              <a:gd name="T4" fmla="*/ 2147483646 w 106"/>
              <a:gd name="T5" fmla="*/ 2147483646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43037" name="Freeform 33">
            <a:extLst>
              <a:ext uri="{FF2B5EF4-FFF2-40B4-BE49-F238E27FC236}">
                <a16:creationId xmlns:a16="http://schemas.microsoft.com/office/drawing/2014/main" id="{81B63053-604A-4607-BD89-E884BE58AEE0}"/>
              </a:ext>
            </a:extLst>
          </p:cNvPr>
          <p:cNvSpPr>
            <a:spLocks/>
          </p:cNvSpPr>
          <p:nvPr/>
        </p:nvSpPr>
        <p:spPr bwMode="auto">
          <a:xfrm>
            <a:off x="5330825" y="4781550"/>
            <a:ext cx="168275" cy="552450"/>
          </a:xfrm>
          <a:custGeom>
            <a:avLst/>
            <a:gdLst>
              <a:gd name="T0" fmla="*/ 2147483646 w 106"/>
              <a:gd name="T1" fmla="*/ 0 h 348"/>
              <a:gd name="T2" fmla="*/ 2147483646 w 106"/>
              <a:gd name="T3" fmla="*/ 2147483646 h 348"/>
              <a:gd name="T4" fmla="*/ 2147483646 w 106"/>
              <a:gd name="T5" fmla="*/ 2147483646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43038" name="Freeform 34">
            <a:extLst>
              <a:ext uri="{FF2B5EF4-FFF2-40B4-BE49-F238E27FC236}">
                <a16:creationId xmlns:a16="http://schemas.microsoft.com/office/drawing/2014/main" id="{6857AAB5-B82E-445A-9E23-29E453C7FDE0}"/>
              </a:ext>
            </a:extLst>
          </p:cNvPr>
          <p:cNvSpPr>
            <a:spLocks/>
          </p:cNvSpPr>
          <p:nvPr/>
        </p:nvSpPr>
        <p:spPr bwMode="auto">
          <a:xfrm>
            <a:off x="6851650" y="4781550"/>
            <a:ext cx="168275" cy="552450"/>
          </a:xfrm>
          <a:custGeom>
            <a:avLst/>
            <a:gdLst>
              <a:gd name="T0" fmla="*/ 2147483646 w 106"/>
              <a:gd name="T1" fmla="*/ 0 h 348"/>
              <a:gd name="T2" fmla="*/ 2147483646 w 106"/>
              <a:gd name="T3" fmla="*/ 2147483646 h 348"/>
              <a:gd name="T4" fmla="*/ 2147483646 w 106"/>
              <a:gd name="T5" fmla="*/ 2147483646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pic>
        <p:nvPicPr>
          <p:cNvPr id="43039" name="Picture 35">
            <a:extLst>
              <a:ext uri="{FF2B5EF4-FFF2-40B4-BE49-F238E27FC236}">
                <a16:creationId xmlns:a16="http://schemas.microsoft.com/office/drawing/2014/main" id="{6F05F4CC-30F0-4847-8EBE-62B728B42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365750"/>
            <a:ext cx="685800" cy="8350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3040" name="Picture 36">
            <a:extLst>
              <a:ext uri="{FF2B5EF4-FFF2-40B4-BE49-F238E27FC236}">
                <a16:creationId xmlns:a16="http://schemas.microsoft.com/office/drawing/2014/main" id="{C0006A9C-F3B9-46DF-AB59-5FEC08F5D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0" y="5365750"/>
            <a:ext cx="685800" cy="8032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3041" name="Picture 37">
            <a:extLst>
              <a:ext uri="{FF2B5EF4-FFF2-40B4-BE49-F238E27FC236}">
                <a16:creationId xmlns:a16="http://schemas.microsoft.com/office/drawing/2014/main" id="{F37410DA-D06D-41F7-A9D4-FEB41C1EC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65750"/>
            <a:ext cx="685800" cy="612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3042" name="Picture 38">
            <a:extLst>
              <a:ext uri="{FF2B5EF4-FFF2-40B4-BE49-F238E27FC236}">
                <a16:creationId xmlns:a16="http://schemas.microsoft.com/office/drawing/2014/main" id="{62B26039-162D-4875-9399-6D8A3BB50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5" y="5365750"/>
            <a:ext cx="685800" cy="6635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3043" name="Rectangle 39">
            <a:extLst>
              <a:ext uri="{FF2B5EF4-FFF2-40B4-BE49-F238E27FC236}">
                <a16:creationId xmlns:a16="http://schemas.microsoft.com/office/drawing/2014/main" id="{B89AB6B2-7604-4A4E-81C6-A14EF0722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62915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3044" name="Freeform 41">
            <a:extLst>
              <a:ext uri="{FF2B5EF4-FFF2-40B4-BE49-F238E27FC236}">
                <a16:creationId xmlns:a16="http://schemas.microsoft.com/office/drawing/2014/main" id="{575D7CF4-4FF7-4A37-867B-7DEC81CC9502}"/>
              </a:ext>
            </a:extLst>
          </p:cNvPr>
          <p:cNvSpPr>
            <a:spLocks/>
          </p:cNvSpPr>
          <p:nvPr/>
        </p:nvSpPr>
        <p:spPr bwMode="auto">
          <a:xfrm>
            <a:off x="7239000" y="4629150"/>
            <a:ext cx="762000" cy="139700"/>
          </a:xfrm>
          <a:custGeom>
            <a:avLst/>
            <a:gdLst>
              <a:gd name="T0" fmla="*/ 0 w 480"/>
              <a:gd name="T1" fmla="*/ 2147483646 h 88"/>
              <a:gd name="T2" fmla="*/ 2147483646 w 480"/>
              <a:gd name="T3" fmla="*/ 0 h 88"/>
              <a:gd name="T4" fmla="*/ 2147483646 w 480"/>
              <a:gd name="T5" fmla="*/ 2147483646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43045" name="Freeform 42">
            <a:extLst>
              <a:ext uri="{FF2B5EF4-FFF2-40B4-BE49-F238E27FC236}">
                <a16:creationId xmlns:a16="http://schemas.microsoft.com/office/drawing/2014/main" id="{97761974-48FB-46A2-862E-C2A1295BB1E5}"/>
              </a:ext>
            </a:extLst>
          </p:cNvPr>
          <p:cNvSpPr>
            <a:spLocks/>
          </p:cNvSpPr>
          <p:nvPr/>
        </p:nvSpPr>
        <p:spPr bwMode="auto">
          <a:xfrm rot="10800000">
            <a:off x="7391400" y="4781550"/>
            <a:ext cx="762000" cy="139700"/>
          </a:xfrm>
          <a:custGeom>
            <a:avLst/>
            <a:gdLst>
              <a:gd name="T0" fmla="*/ 0 w 480"/>
              <a:gd name="T1" fmla="*/ 2147483646 h 88"/>
              <a:gd name="T2" fmla="*/ 2147483646 w 480"/>
              <a:gd name="T3" fmla="*/ 0 h 88"/>
              <a:gd name="T4" fmla="*/ 2147483646 w 480"/>
              <a:gd name="T5" fmla="*/ 2147483646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43046" name="Freeform 43">
            <a:extLst>
              <a:ext uri="{FF2B5EF4-FFF2-40B4-BE49-F238E27FC236}">
                <a16:creationId xmlns:a16="http://schemas.microsoft.com/office/drawing/2014/main" id="{6999124C-8F76-448E-AF3A-9A83E167CC71}"/>
              </a:ext>
            </a:extLst>
          </p:cNvPr>
          <p:cNvSpPr>
            <a:spLocks/>
          </p:cNvSpPr>
          <p:nvPr/>
        </p:nvSpPr>
        <p:spPr bwMode="auto">
          <a:xfrm>
            <a:off x="1143000" y="4629150"/>
            <a:ext cx="762000" cy="139700"/>
          </a:xfrm>
          <a:custGeom>
            <a:avLst/>
            <a:gdLst>
              <a:gd name="T0" fmla="*/ 0 w 480"/>
              <a:gd name="T1" fmla="*/ 2147483646 h 88"/>
              <a:gd name="T2" fmla="*/ 2147483646 w 480"/>
              <a:gd name="T3" fmla="*/ 0 h 88"/>
              <a:gd name="T4" fmla="*/ 2147483646 w 480"/>
              <a:gd name="T5" fmla="*/ 2147483646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43047" name="Freeform 44">
            <a:extLst>
              <a:ext uri="{FF2B5EF4-FFF2-40B4-BE49-F238E27FC236}">
                <a16:creationId xmlns:a16="http://schemas.microsoft.com/office/drawing/2014/main" id="{03ADF8F9-F31A-4A69-A9B1-D823EDA628C1}"/>
              </a:ext>
            </a:extLst>
          </p:cNvPr>
          <p:cNvSpPr>
            <a:spLocks/>
          </p:cNvSpPr>
          <p:nvPr/>
        </p:nvSpPr>
        <p:spPr bwMode="auto">
          <a:xfrm rot="10800000">
            <a:off x="1295400" y="4781550"/>
            <a:ext cx="762000" cy="139700"/>
          </a:xfrm>
          <a:custGeom>
            <a:avLst/>
            <a:gdLst>
              <a:gd name="T0" fmla="*/ 0 w 480"/>
              <a:gd name="T1" fmla="*/ 2147483646 h 88"/>
              <a:gd name="T2" fmla="*/ 2147483646 w 480"/>
              <a:gd name="T3" fmla="*/ 0 h 88"/>
              <a:gd name="T4" fmla="*/ 2147483646 w 480"/>
              <a:gd name="T5" fmla="*/ 2147483646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43048" name="Text Box 45">
            <a:extLst>
              <a:ext uri="{FF2B5EF4-FFF2-40B4-BE49-F238E27FC236}">
                <a16:creationId xmlns:a16="http://schemas.microsoft.com/office/drawing/2014/main" id="{E8F439A8-33A1-446D-A27B-872887AF7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3025" y="417195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2000"/>
              <a:t>trailers</a:t>
            </a:r>
          </a:p>
        </p:txBody>
      </p:sp>
      <p:sp>
        <p:nvSpPr>
          <p:cNvPr id="43049" name="Text Box 46">
            <a:extLst>
              <a:ext uri="{FF2B5EF4-FFF2-40B4-BE49-F238E27FC236}">
                <a16:creationId xmlns:a16="http://schemas.microsoft.com/office/drawing/2014/main" id="{0C2424F8-63F9-49D2-B027-53C0D3FDC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4248150"/>
            <a:ext cx="957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2000"/>
              <a:t>header</a:t>
            </a:r>
          </a:p>
        </p:txBody>
      </p:sp>
      <p:sp>
        <p:nvSpPr>
          <p:cNvPr id="43050" name="AutoShape 47">
            <a:extLst>
              <a:ext uri="{FF2B5EF4-FFF2-40B4-BE49-F238E27FC236}">
                <a16:creationId xmlns:a16="http://schemas.microsoft.com/office/drawing/2014/main" id="{930FE6E8-D89B-4014-80E8-0268D0247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248150"/>
            <a:ext cx="5867400" cy="838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3051" name="Text Box 48">
            <a:extLst>
              <a:ext uri="{FF2B5EF4-FFF2-40B4-BE49-F238E27FC236}">
                <a16:creationId xmlns:a16="http://schemas.microsoft.com/office/drawing/2014/main" id="{B064E79F-7175-4BAD-B493-B5A7532F9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29100"/>
            <a:ext cx="292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2000"/>
              <a:t>buttons in the list</a:t>
            </a:r>
          </a:p>
        </p:txBody>
      </p:sp>
      <p:sp>
        <p:nvSpPr>
          <p:cNvPr id="43052" name="AutoShape 49">
            <a:extLst>
              <a:ext uri="{FF2B5EF4-FFF2-40B4-BE49-F238E27FC236}">
                <a16:creationId xmlns:a16="http://schemas.microsoft.com/office/drawing/2014/main" id="{AA39D017-9DDB-43EF-BE27-4AEABD97B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238750"/>
            <a:ext cx="5638800" cy="114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3053" name="Text Box 50">
            <a:extLst>
              <a:ext uri="{FF2B5EF4-FFF2-40B4-BE49-F238E27FC236}">
                <a16:creationId xmlns:a16="http://schemas.microsoft.com/office/drawing/2014/main" id="{5B865CEA-DDCD-40F9-B129-D7C7DAF79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0013" y="6000750"/>
            <a:ext cx="992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2000">
                <a:solidFill>
                  <a:schemeClr val="tx2"/>
                </a:solidFill>
              </a:rPr>
              <a:t>data</a:t>
            </a:r>
          </a:p>
        </p:txBody>
      </p:sp>
      <p:grpSp>
        <p:nvGrpSpPr>
          <p:cNvPr id="43054" name="Group 53">
            <a:extLst>
              <a:ext uri="{FF2B5EF4-FFF2-40B4-BE49-F238E27FC236}">
                <a16:creationId xmlns:a16="http://schemas.microsoft.com/office/drawing/2014/main" id="{AD624C31-37C1-4959-8677-1BB7BBBE9B77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219200"/>
            <a:ext cx="3200400" cy="2286000"/>
            <a:chOff x="3456" y="768"/>
            <a:chExt cx="2016" cy="1440"/>
          </a:xfrm>
        </p:grpSpPr>
        <p:sp>
          <p:nvSpPr>
            <p:cNvPr id="43057" name="Rectangle 4">
              <a:extLst>
                <a:ext uri="{FF2B5EF4-FFF2-40B4-BE49-F238E27FC236}">
                  <a16:creationId xmlns:a16="http://schemas.microsoft.com/office/drawing/2014/main" id="{8EAA7E49-F732-4076-83BD-E24DD9E83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1392"/>
              <a:ext cx="314" cy="31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43058" name="Rectangle 5">
              <a:extLst>
                <a:ext uri="{FF2B5EF4-FFF2-40B4-BE49-F238E27FC236}">
                  <a16:creationId xmlns:a16="http://schemas.microsoft.com/office/drawing/2014/main" id="{93B58AF2-23FB-46FF-8E60-5A1E028B8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392"/>
              <a:ext cx="314" cy="31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43059" name="Rectangle 6">
              <a:extLst>
                <a:ext uri="{FF2B5EF4-FFF2-40B4-BE49-F238E27FC236}">
                  <a16:creationId xmlns:a16="http://schemas.microsoft.com/office/drawing/2014/main" id="{F70ADB15-AA08-4391-88B7-27C7CC25C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4" y="1392"/>
              <a:ext cx="314" cy="31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cxnSp>
          <p:nvCxnSpPr>
            <p:cNvPr id="43060" name="AutoShape 7">
              <a:extLst>
                <a:ext uri="{FF2B5EF4-FFF2-40B4-BE49-F238E27FC236}">
                  <a16:creationId xmlns:a16="http://schemas.microsoft.com/office/drawing/2014/main" id="{ACD306E5-8F06-4C27-881F-75A28B28ED5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3692" y="1314"/>
              <a:ext cx="471" cy="235"/>
            </a:xfrm>
            <a:prstGeom prst="curvedConnector3">
              <a:avLst>
                <a:gd name="adj1" fmla="val 49894"/>
              </a:avLst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61" name="AutoShape 8">
              <a:extLst>
                <a:ext uri="{FF2B5EF4-FFF2-40B4-BE49-F238E27FC236}">
                  <a16:creationId xmlns:a16="http://schemas.microsoft.com/office/drawing/2014/main" id="{00B5D167-43BA-4B8C-81F9-10EEB5DC0B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791" y="1314"/>
              <a:ext cx="471" cy="235"/>
            </a:xfrm>
            <a:prstGeom prst="curvedConnector3">
              <a:avLst>
                <a:gd name="adj1" fmla="val 49894"/>
              </a:avLst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62" name="AutoShape 9">
              <a:extLst>
                <a:ext uri="{FF2B5EF4-FFF2-40B4-BE49-F238E27FC236}">
                  <a16:creationId xmlns:a16="http://schemas.microsoft.com/office/drawing/2014/main" id="{D5B9FE80-D258-439D-91DC-777048E1E8F9}"/>
                </a:ext>
              </a:extLst>
            </p:cNvPr>
            <p:cNvCxnSpPr>
              <a:cxnSpLocks noChangeShapeType="1"/>
              <a:endCxn id="43065" idx="0"/>
            </p:cNvCxnSpPr>
            <p:nvPr/>
          </p:nvCxnSpPr>
          <p:spPr bwMode="auto">
            <a:xfrm rot="16200000" flipH="1">
              <a:off x="4310" y="1717"/>
              <a:ext cx="340" cy="4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63" name="Text Box 10">
              <a:extLst>
                <a:ext uri="{FF2B5EF4-FFF2-40B4-BE49-F238E27FC236}">
                  <a16:creationId xmlns:a16="http://schemas.microsoft.com/office/drawing/2014/main" id="{3BE1DCB5-0072-47DC-931B-A22496515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" y="1064"/>
              <a:ext cx="4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2000"/>
                <a:t>prev</a:t>
              </a:r>
            </a:p>
          </p:txBody>
        </p:sp>
        <p:sp>
          <p:nvSpPr>
            <p:cNvPr id="43064" name="Text Box 11">
              <a:extLst>
                <a:ext uri="{FF2B5EF4-FFF2-40B4-BE49-F238E27FC236}">
                  <a16:creationId xmlns:a16="http://schemas.microsoft.com/office/drawing/2014/main" id="{522C78DB-5950-472E-A6EC-E9734C90E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6" y="1064"/>
              <a:ext cx="4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2000"/>
                <a:t>next</a:t>
              </a:r>
            </a:p>
          </p:txBody>
        </p:sp>
        <p:sp>
          <p:nvSpPr>
            <p:cNvPr id="43065" name="Text Box 12">
              <a:extLst>
                <a:ext uri="{FF2B5EF4-FFF2-40B4-BE49-F238E27FC236}">
                  <a16:creationId xmlns:a16="http://schemas.microsoft.com/office/drawing/2014/main" id="{62D8D490-E439-4F12-B16E-9498263EC4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4" y="1889"/>
              <a:ext cx="4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2000">
                  <a:solidFill>
                    <a:schemeClr val="tx2"/>
                  </a:solidFill>
                </a:rPr>
                <a:t>elem</a:t>
              </a:r>
            </a:p>
          </p:txBody>
        </p:sp>
        <p:sp>
          <p:nvSpPr>
            <p:cNvPr id="43066" name="Text Box 51">
              <a:extLst>
                <a:ext uri="{FF2B5EF4-FFF2-40B4-BE49-F238E27FC236}">
                  <a16:creationId xmlns:a16="http://schemas.microsoft.com/office/drawing/2014/main" id="{F4A79F50-1A84-4C4F-8B05-47876D9873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768"/>
              <a:ext cx="67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2000"/>
                <a:t>a button</a:t>
              </a:r>
            </a:p>
          </p:txBody>
        </p:sp>
        <p:sp>
          <p:nvSpPr>
            <p:cNvPr id="43067" name="AutoShape 52">
              <a:extLst>
                <a:ext uri="{FF2B5EF4-FFF2-40B4-BE49-F238E27FC236}">
                  <a16:creationId xmlns:a16="http://schemas.microsoft.com/office/drawing/2014/main" id="{901422DD-C542-46AE-A7C1-F8186A4FF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008"/>
              <a:ext cx="2016" cy="1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</p:grpSp>
      <p:sp>
        <p:nvSpPr>
          <p:cNvPr id="43055" name="Rectangle 13">
            <a:extLst>
              <a:ext uri="{FF2B5EF4-FFF2-40B4-BE49-F238E27FC236}">
                <a16:creationId xmlns:a16="http://schemas.microsoft.com/office/drawing/2014/main" id="{2C077FE0-2EE9-428A-AFB9-88F3664A2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62915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3056" name="Rectangle 14">
            <a:extLst>
              <a:ext uri="{FF2B5EF4-FFF2-40B4-BE49-F238E27FC236}">
                <a16:creationId xmlns:a16="http://schemas.microsoft.com/office/drawing/2014/main" id="{3C110B82-E73B-492A-B03E-6C770D483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62915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>
            <a:extLst>
              <a:ext uri="{FF2B5EF4-FFF2-40B4-BE49-F238E27FC236}">
                <a16:creationId xmlns:a16="http://schemas.microsoft.com/office/drawing/2014/main" id="{AB0AE4E5-0978-49FA-BA88-859838078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1400">
                <a:ea typeface="MS PGothic" panose="020B0600070205080204" pitchFamily="34" charset="-128"/>
              </a:rPr>
              <a:t>Linked Lists</a:t>
            </a:r>
          </a:p>
        </p:txBody>
      </p:sp>
      <p:sp>
        <p:nvSpPr>
          <p:cNvPr id="45059" name="Slide Number Placeholder 5">
            <a:extLst>
              <a:ext uri="{FF2B5EF4-FFF2-40B4-BE49-F238E27FC236}">
                <a16:creationId xmlns:a16="http://schemas.microsoft.com/office/drawing/2014/main" id="{84D53E00-F864-43B4-B572-7756E938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C6FE7A-AB45-4CE4-90BB-C9A48B23ED9F}" type="slidenum">
              <a:rPr lang="en-US" altLang="vi-V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vi-VN" sz="1400"/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F3569352-9829-4EB3-954C-F16B5D937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" altLang="vi-VN"/>
              <a:t>DNode struct</a:t>
            </a:r>
          </a:p>
        </p:txBody>
      </p:sp>
      <p:sp>
        <p:nvSpPr>
          <p:cNvPr id="4506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2B63BC4-16DB-4530-BD50-3C88B4AB51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514600"/>
            <a:ext cx="8229600" cy="39624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1800">
                <a:latin typeface="Consolas" panose="020B0609020204030204" pitchFamily="49" charset="0"/>
              </a:rPr>
              <a:t>/* Node of a doubly linked list of strings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1800">
                <a:latin typeface="Consolas" panose="020B0609020204030204" pitchFamily="49" charset="0"/>
              </a:rPr>
              <a:t>struct DNode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1800">
                <a:latin typeface="Consolas" panose="020B0609020204030204" pitchFamily="49" charset="0"/>
              </a:rPr>
              <a:t>const char* element;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1800">
                <a:latin typeface="Consolas" panose="020B0609020204030204" pitchFamily="49" charset="0"/>
              </a:rPr>
              <a:t>DNode *next, *prev; // Pointers to next and previous node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vi-VN" sz="1800"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1800">
                <a:latin typeface="Consolas" panose="020B0609020204030204" pitchFamily="49" charset="0"/>
              </a:rPr>
              <a:t>/* Initialize a node.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1800">
                <a:latin typeface="Consolas" panose="020B0609020204030204" pitchFamily="49" charset="0"/>
              </a:rPr>
              <a:t>DNode(const char* e = NULL, DNode* p = NULL, DNode *n = NULL)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1800">
                <a:latin typeface="Consolas" panose="020B0609020204030204" pitchFamily="49" charset="0"/>
              </a:rPr>
              <a:t>element = 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1800">
                <a:latin typeface="Consolas" panose="020B0609020204030204" pitchFamily="49" charset="0"/>
              </a:rPr>
              <a:t>prev = p;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1800">
                <a:latin typeface="Consolas" panose="020B0609020204030204" pitchFamily="49" charset="0"/>
              </a:rPr>
              <a:t>next = n;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180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1800"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45062" name="Group 5">
            <a:extLst>
              <a:ext uri="{FF2B5EF4-FFF2-40B4-BE49-F238E27FC236}">
                <a16:creationId xmlns:a16="http://schemas.microsoft.com/office/drawing/2014/main" id="{40A2D349-D32D-4B24-A897-587CED116FB8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81000"/>
            <a:ext cx="3200400" cy="1905000"/>
            <a:chOff x="3456" y="1008"/>
            <a:chExt cx="2016" cy="1200"/>
          </a:xfrm>
        </p:grpSpPr>
        <p:sp>
          <p:nvSpPr>
            <p:cNvPr id="45063" name="Rectangle 6">
              <a:extLst>
                <a:ext uri="{FF2B5EF4-FFF2-40B4-BE49-F238E27FC236}">
                  <a16:creationId xmlns:a16="http://schemas.microsoft.com/office/drawing/2014/main" id="{CB273518-C875-41B3-AF49-6738F79A9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1392"/>
              <a:ext cx="314" cy="31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45064" name="Rectangle 7">
              <a:extLst>
                <a:ext uri="{FF2B5EF4-FFF2-40B4-BE49-F238E27FC236}">
                  <a16:creationId xmlns:a16="http://schemas.microsoft.com/office/drawing/2014/main" id="{6C3A4110-2075-49FE-B57B-EF82F5E2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392"/>
              <a:ext cx="314" cy="31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45065" name="Rectangle 8">
              <a:extLst>
                <a:ext uri="{FF2B5EF4-FFF2-40B4-BE49-F238E27FC236}">
                  <a16:creationId xmlns:a16="http://schemas.microsoft.com/office/drawing/2014/main" id="{C5FDFC5F-FCA7-4456-A737-BD55A9D39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4" y="1392"/>
              <a:ext cx="314" cy="31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cxnSp>
          <p:nvCxnSpPr>
            <p:cNvPr id="45066" name="AutoShape 9">
              <a:extLst>
                <a:ext uri="{FF2B5EF4-FFF2-40B4-BE49-F238E27FC236}">
                  <a16:creationId xmlns:a16="http://schemas.microsoft.com/office/drawing/2014/main" id="{87232BA7-822F-49B3-A1D4-FFA6F1A8499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3692" y="1314"/>
              <a:ext cx="471" cy="235"/>
            </a:xfrm>
            <a:prstGeom prst="curvedConnector3">
              <a:avLst>
                <a:gd name="adj1" fmla="val 49894"/>
              </a:avLst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7" name="AutoShape 10">
              <a:extLst>
                <a:ext uri="{FF2B5EF4-FFF2-40B4-BE49-F238E27FC236}">
                  <a16:creationId xmlns:a16="http://schemas.microsoft.com/office/drawing/2014/main" id="{84F9E3D1-FD8C-4C81-BE90-16096DB0EB2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791" y="1314"/>
              <a:ext cx="471" cy="235"/>
            </a:xfrm>
            <a:prstGeom prst="curvedConnector3">
              <a:avLst>
                <a:gd name="adj1" fmla="val 49894"/>
              </a:avLst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8" name="AutoShape 11">
              <a:extLst>
                <a:ext uri="{FF2B5EF4-FFF2-40B4-BE49-F238E27FC236}">
                  <a16:creationId xmlns:a16="http://schemas.microsoft.com/office/drawing/2014/main" id="{36C8E216-A5E2-4F41-A9EC-CDA1C6B8BDF9}"/>
                </a:ext>
              </a:extLst>
            </p:cNvPr>
            <p:cNvCxnSpPr>
              <a:cxnSpLocks noChangeShapeType="1"/>
              <a:endCxn id="45071" idx="0"/>
            </p:cNvCxnSpPr>
            <p:nvPr/>
          </p:nvCxnSpPr>
          <p:spPr bwMode="auto">
            <a:xfrm rot="16200000" flipH="1">
              <a:off x="4310" y="1717"/>
              <a:ext cx="340" cy="4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069" name="Text Box 12">
              <a:extLst>
                <a:ext uri="{FF2B5EF4-FFF2-40B4-BE49-F238E27FC236}">
                  <a16:creationId xmlns:a16="http://schemas.microsoft.com/office/drawing/2014/main" id="{FE62BB25-083A-486C-AFBE-C5BCBA56A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" y="1064"/>
              <a:ext cx="4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2000"/>
                <a:t>prev</a:t>
              </a:r>
            </a:p>
          </p:txBody>
        </p:sp>
        <p:sp>
          <p:nvSpPr>
            <p:cNvPr id="45070" name="Text Box 13">
              <a:extLst>
                <a:ext uri="{FF2B5EF4-FFF2-40B4-BE49-F238E27FC236}">
                  <a16:creationId xmlns:a16="http://schemas.microsoft.com/office/drawing/2014/main" id="{2126AA84-E285-4667-B507-6DFDC5542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6" y="1064"/>
              <a:ext cx="4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2000"/>
                <a:t>next</a:t>
              </a:r>
            </a:p>
          </p:txBody>
        </p:sp>
        <p:sp>
          <p:nvSpPr>
            <p:cNvPr id="45071" name="Text Box 14">
              <a:extLst>
                <a:ext uri="{FF2B5EF4-FFF2-40B4-BE49-F238E27FC236}">
                  <a16:creationId xmlns:a16="http://schemas.microsoft.com/office/drawing/2014/main" id="{D18BB13E-99D6-4ECE-B763-C6F02F8C7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4" y="1889"/>
              <a:ext cx="4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2000">
                  <a:solidFill>
                    <a:schemeClr val="tx2"/>
                  </a:solidFill>
                </a:rPr>
                <a:t>elem</a:t>
              </a:r>
            </a:p>
          </p:txBody>
        </p:sp>
        <p:sp>
          <p:nvSpPr>
            <p:cNvPr id="45072" name="Text Box 15">
              <a:extLst>
                <a:ext uri="{FF2B5EF4-FFF2-40B4-BE49-F238E27FC236}">
                  <a16:creationId xmlns:a16="http://schemas.microsoft.com/office/drawing/2014/main" id="{D3B4CDB9-7D14-4335-B3B2-51CAB2753A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920"/>
              <a:ext cx="4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2000"/>
                <a:t>node</a:t>
              </a:r>
            </a:p>
          </p:txBody>
        </p:sp>
        <p:sp>
          <p:nvSpPr>
            <p:cNvPr id="45073" name="AutoShape 16">
              <a:extLst>
                <a:ext uri="{FF2B5EF4-FFF2-40B4-BE49-F238E27FC236}">
                  <a16:creationId xmlns:a16="http://schemas.microsoft.com/office/drawing/2014/main" id="{28A88ABE-704F-4C96-ABDA-27044DEB3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008"/>
              <a:ext cx="2016" cy="1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>
            <a:extLst>
              <a:ext uri="{FF2B5EF4-FFF2-40B4-BE49-F238E27FC236}">
                <a16:creationId xmlns:a16="http://schemas.microsoft.com/office/drawing/2014/main" id="{938F2590-8F6B-4333-823D-19360C983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1400">
                <a:ea typeface="MS PGothic" panose="020B0600070205080204" pitchFamily="34" charset="-128"/>
              </a:rPr>
              <a:t>Linked Lists</a:t>
            </a:r>
          </a:p>
        </p:txBody>
      </p:sp>
      <p:sp>
        <p:nvSpPr>
          <p:cNvPr id="47107" name="Slide Number Placeholder 5">
            <a:extLst>
              <a:ext uri="{FF2B5EF4-FFF2-40B4-BE49-F238E27FC236}">
                <a16:creationId xmlns:a16="http://schemas.microsoft.com/office/drawing/2014/main" id="{ED513B1A-7AFB-435E-B0FE-6F69F2E0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4A13AB-5143-42E0-BA96-ACE1ABA03944}" type="slidenum">
              <a:rPr lang="en-US" altLang="vi-V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vi-VN" sz="1400"/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5E1DA0CE-8F51-4A19-9D00-3F01FD9B5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" altLang="vi-VN" sz="4000"/>
              <a:t>Install doubly linked list DList</a:t>
            </a:r>
          </a:p>
        </p:txBody>
      </p:sp>
      <p:sp>
        <p:nvSpPr>
          <p:cNvPr id="4710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8453984-8AD3-4CDA-B5E5-E0C25E82DF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820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>
                <a:latin typeface="Consolas" panose="020B0609020204030204" pitchFamily="49" charset="0"/>
              </a:rPr>
              <a:t>struct DList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>
                <a:latin typeface="Consolas" panose="020B0609020204030204" pitchFamily="49" charset="0"/>
              </a:rPr>
              <a:t>DNode header, trailer; // sentinels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vi-VN" sz="2000"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>
                <a:latin typeface="Consolas" panose="020B0609020204030204" pitchFamily="49" charset="0"/>
              </a:rPr>
              <a:t>/* Default constructor that creates an empty list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>
                <a:latin typeface="Consolas" panose="020B0609020204030204" pitchFamily="49" charset="0"/>
              </a:rPr>
              <a:t>DList()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>
                <a:latin typeface="Consolas" panose="020B0609020204030204" pitchFamily="49" charset="0"/>
              </a:rPr>
              <a:t>header.next = &amp;trailer;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>
                <a:latin typeface="Consolas" panose="020B0609020204030204" pitchFamily="49" charset="0"/>
              </a:rPr>
              <a:t>trailer.prev = &amp;header;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>
                <a:latin typeface="Consolas" panose="020B0609020204030204" pitchFamily="49" charset="0"/>
              </a:rPr>
              <a:t>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>
                <a:latin typeface="Consolas" panose="020B0609020204030204" pitchFamily="49" charset="0"/>
              </a:rPr>
              <a:t>void addFirst(const char *s)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>
                <a:latin typeface="Consolas" panose="020B0609020204030204" pitchFamily="49" charset="0"/>
              </a:rPr>
              <a:t>insertAfter(&amp;header, s);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>
                <a:latin typeface="Consolas" panose="020B0609020204030204" pitchFamily="49" charset="0"/>
              </a:rPr>
              <a:t>void addLast(const char *s)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>
                <a:latin typeface="Consolas" panose="020B0609020204030204" pitchFamily="49" charset="0"/>
              </a:rPr>
              <a:t>insertAfter(trailer.prev, s);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000">
                <a:latin typeface="Consolas" panose="020B0609020204030204" pitchFamily="49" charset="0"/>
              </a:rPr>
              <a:t>...</a:t>
            </a:r>
          </a:p>
        </p:txBody>
      </p:sp>
      <p:grpSp>
        <p:nvGrpSpPr>
          <p:cNvPr id="47110" name="Group 15">
            <a:extLst>
              <a:ext uri="{FF2B5EF4-FFF2-40B4-BE49-F238E27FC236}">
                <a16:creationId xmlns:a16="http://schemas.microsoft.com/office/drawing/2014/main" id="{126FB7EA-8923-412F-BF07-05D762BA62D8}"/>
              </a:ext>
            </a:extLst>
          </p:cNvPr>
          <p:cNvGrpSpPr>
            <a:grpSpLocks/>
          </p:cNvGrpSpPr>
          <p:nvPr/>
        </p:nvGrpSpPr>
        <p:grpSpPr bwMode="auto">
          <a:xfrm>
            <a:off x="6032500" y="3109913"/>
            <a:ext cx="2501900" cy="776287"/>
            <a:chOff x="6032436" y="5105400"/>
            <a:chExt cx="2501964" cy="775850"/>
          </a:xfrm>
        </p:grpSpPr>
        <p:sp>
          <p:nvSpPr>
            <p:cNvPr id="47114" name="Rectangle 25">
              <a:extLst>
                <a:ext uri="{FF2B5EF4-FFF2-40B4-BE49-F238E27FC236}">
                  <a16:creationId xmlns:a16="http://schemas.microsoft.com/office/drawing/2014/main" id="{DBFB22A1-10D2-4259-A633-EDDBA0A9F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5562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47115" name="Rectangle 26">
              <a:extLst>
                <a:ext uri="{FF2B5EF4-FFF2-40B4-BE49-F238E27FC236}">
                  <a16:creationId xmlns:a16="http://schemas.microsoft.com/office/drawing/2014/main" id="{A9918B9C-DFEB-404E-8447-136693FB3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5562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47116" name="Rectangle 27">
              <a:extLst>
                <a:ext uri="{FF2B5EF4-FFF2-40B4-BE49-F238E27FC236}">
                  <a16:creationId xmlns:a16="http://schemas.microsoft.com/office/drawing/2014/main" id="{6660C86A-C832-436A-A351-FA08DC678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00" y="5562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47117" name="Rectangle 39">
              <a:extLst>
                <a:ext uri="{FF2B5EF4-FFF2-40B4-BE49-F238E27FC236}">
                  <a16:creationId xmlns:a16="http://schemas.microsoft.com/office/drawing/2014/main" id="{2881F141-400F-4C00-B090-ADD95A9C0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0" y="5562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47118" name="Freeform 41">
              <a:extLst>
                <a:ext uri="{FF2B5EF4-FFF2-40B4-BE49-F238E27FC236}">
                  <a16:creationId xmlns:a16="http://schemas.microsoft.com/office/drawing/2014/main" id="{A71CB9A6-BF70-4914-9695-83A71C19A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0" y="5562600"/>
              <a:ext cx="762000" cy="139700"/>
            </a:xfrm>
            <a:custGeom>
              <a:avLst/>
              <a:gdLst>
                <a:gd name="T0" fmla="*/ 0 w 480"/>
                <a:gd name="T1" fmla="*/ 2147483646 h 88"/>
                <a:gd name="T2" fmla="*/ 2147483646 w 480"/>
                <a:gd name="T3" fmla="*/ 0 h 88"/>
                <a:gd name="T4" fmla="*/ 2147483646 w 480"/>
                <a:gd name="T5" fmla="*/ 2147483646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47119" name="Freeform 42">
              <a:extLst>
                <a:ext uri="{FF2B5EF4-FFF2-40B4-BE49-F238E27FC236}">
                  <a16:creationId xmlns:a16="http://schemas.microsoft.com/office/drawing/2014/main" id="{B914F4CB-230E-4133-AC3D-D595635710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10400" y="5715000"/>
              <a:ext cx="762000" cy="139700"/>
            </a:xfrm>
            <a:custGeom>
              <a:avLst/>
              <a:gdLst>
                <a:gd name="T0" fmla="*/ 0 w 480"/>
                <a:gd name="T1" fmla="*/ 2147483646 h 88"/>
                <a:gd name="T2" fmla="*/ 2147483646 w 480"/>
                <a:gd name="T3" fmla="*/ 0 h 88"/>
                <a:gd name="T4" fmla="*/ 2147483646 w 480"/>
                <a:gd name="T5" fmla="*/ 2147483646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47120" name="Text Box 45">
              <a:extLst>
                <a:ext uri="{FF2B5EF4-FFF2-40B4-BE49-F238E27FC236}">
                  <a16:creationId xmlns:a16="http://schemas.microsoft.com/office/drawing/2014/main" id="{A2D86401-78D4-46C6-95E5-2E642B4AA0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6200" y="5105400"/>
              <a:ext cx="838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2000"/>
                <a:t>trailers</a:t>
              </a:r>
            </a:p>
          </p:txBody>
        </p:sp>
        <p:sp>
          <p:nvSpPr>
            <p:cNvPr id="47121" name="Rectangle 13">
              <a:extLst>
                <a:ext uri="{FF2B5EF4-FFF2-40B4-BE49-F238E27FC236}">
                  <a16:creationId xmlns:a16="http://schemas.microsoft.com/office/drawing/2014/main" id="{72F8C539-539B-487E-9275-B757811A1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4800" y="557645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47122" name="Rectangle 14">
              <a:extLst>
                <a:ext uri="{FF2B5EF4-FFF2-40B4-BE49-F238E27FC236}">
                  <a16:creationId xmlns:a16="http://schemas.microsoft.com/office/drawing/2014/main" id="{0145D944-4792-492E-BC17-92B48AADF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557645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47123" name="Text Box 45">
              <a:extLst>
                <a:ext uri="{FF2B5EF4-FFF2-40B4-BE49-F238E27FC236}">
                  <a16:creationId xmlns:a16="http://schemas.microsoft.com/office/drawing/2014/main" id="{B9B410DA-4645-4BC0-B5FB-A2CA0418C0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2436" y="5105400"/>
              <a:ext cx="96532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2000"/>
                <a:t>header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A6B3CF8-34BC-4D57-9DEE-D481ADB42FDE}"/>
              </a:ext>
            </a:extLst>
          </p:cNvPr>
          <p:cNvSpPr/>
          <p:nvPr/>
        </p:nvSpPr>
        <p:spPr bwMode="auto">
          <a:xfrm>
            <a:off x="3124200" y="4724400"/>
            <a:ext cx="1447800" cy="304800"/>
          </a:xfrm>
          <a:prstGeom prst="rect">
            <a:avLst/>
          </a:prstGeom>
          <a:solidFill>
            <a:srgbClr val="F8F0D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/>
          <a:lstStyle/>
          <a:p>
            <a:pPr algn="ctr" eaLnBrk="1" hangingPunct="1">
              <a:defRPr/>
            </a:pPr>
            <a:r>
              <a:rPr lang="en" sz="1600" dirty="0">
                <a:solidFill>
                  <a:schemeClr val="tx1"/>
                </a:solidFill>
              </a:rPr>
              <a:t>??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D5CFFE-F4E2-4AA2-81CC-0AAAFC537032}"/>
              </a:ext>
            </a:extLst>
          </p:cNvPr>
          <p:cNvSpPr/>
          <p:nvPr/>
        </p:nvSpPr>
        <p:spPr bwMode="auto">
          <a:xfrm>
            <a:off x="3124200" y="5638800"/>
            <a:ext cx="2057400" cy="304800"/>
          </a:xfrm>
          <a:prstGeom prst="rect">
            <a:avLst/>
          </a:prstGeom>
          <a:solidFill>
            <a:srgbClr val="F8F0D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/>
          <a:lstStyle/>
          <a:p>
            <a:pPr algn="ctr" eaLnBrk="1" hangingPunct="1">
              <a:defRPr/>
            </a:pPr>
            <a:r>
              <a:rPr lang="en" sz="1600" dirty="0">
                <a:solidFill>
                  <a:schemeClr val="tx1"/>
                </a:solidFill>
              </a:rPr>
              <a:t>??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BD14E-A65A-4400-9239-6C671ACA52A3}"/>
              </a:ext>
            </a:extLst>
          </p:cNvPr>
          <p:cNvSpPr/>
          <p:nvPr/>
        </p:nvSpPr>
        <p:spPr bwMode="auto">
          <a:xfrm>
            <a:off x="914400" y="4343400"/>
            <a:ext cx="5029200" cy="1905000"/>
          </a:xfrm>
          <a:prstGeom prst="rect">
            <a:avLst/>
          </a:prstGeom>
          <a:solidFill>
            <a:srgbClr val="F8F0D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/>
          <a:lstStyle/>
          <a:p>
            <a:pPr algn="ctr" eaLnBrk="1" hangingPunct="1">
              <a:defRPr/>
            </a:pP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>
            <a:extLst>
              <a:ext uri="{FF2B5EF4-FFF2-40B4-BE49-F238E27FC236}">
                <a16:creationId xmlns:a16="http://schemas.microsoft.com/office/drawing/2014/main" id="{DE44BF5B-5C99-475F-9C50-952A72DAB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1400">
                <a:ea typeface="MS PGothic" panose="020B0600070205080204" pitchFamily="34" charset="-128"/>
              </a:rPr>
              <a:t>Linked Lists</a:t>
            </a:r>
          </a:p>
        </p:txBody>
      </p:sp>
      <p:sp>
        <p:nvSpPr>
          <p:cNvPr id="49155" name="Slide Number Placeholder 5">
            <a:extLst>
              <a:ext uri="{FF2B5EF4-FFF2-40B4-BE49-F238E27FC236}">
                <a16:creationId xmlns:a16="http://schemas.microsoft.com/office/drawing/2014/main" id="{B862765D-47FF-4FB5-A309-AAEEDB3C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AEE15C-543F-4D80-B93D-80D335CA6DBE}" type="slidenum">
              <a:rPr lang="en-US" altLang="vi-V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vi-VN" sz="1400"/>
          </a:p>
        </p:txBody>
      </p:sp>
      <p:sp>
        <p:nvSpPr>
          <p:cNvPr id="49156" name="AutoShape 2">
            <a:extLst>
              <a:ext uri="{FF2B5EF4-FFF2-40B4-BE49-F238E27FC236}">
                <a16:creationId xmlns:a16="http://schemas.microsoft.com/office/drawing/2014/main" id="{9DA8F48B-0A44-49A3-977B-9C0605266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038600"/>
            <a:ext cx="1752600" cy="9906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A9588608-B0DD-42F8-B4CB-7B27D87095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" altLang="vi-VN"/>
              <a:t>insertAfter – insert in between</a:t>
            </a:r>
          </a:p>
        </p:txBody>
      </p:sp>
      <p:sp>
        <p:nvSpPr>
          <p:cNvPr id="49158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543B9DB-30D9-43FC-9372-BCDFC7F942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" altLang="vi-VN" sz="2000"/>
              <a:t>function </a:t>
            </a:r>
            <a:r>
              <a:rPr lang="en" altLang="vi-VN" sz="2000">
                <a:solidFill>
                  <a:schemeClr val="tx2"/>
                </a:solidFill>
              </a:rPr>
              <a:t>insertAfter </a:t>
            </a:r>
            <a:r>
              <a:rPr lang="en" altLang="vi-VN" sz="2000"/>
              <a:t>(p, X), inserts X after p and returns the new node address q</a:t>
            </a:r>
          </a:p>
        </p:txBody>
      </p:sp>
      <p:sp>
        <p:nvSpPr>
          <p:cNvPr id="49159" name="Rectangle 5">
            <a:extLst>
              <a:ext uri="{FF2B5EF4-FFF2-40B4-BE49-F238E27FC236}">
                <a16:creationId xmlns:a16="http://schemas.microsoft.com/office/drawing/2014/main" id="{BFF035A8-7EA1-4B93-8745-67D9CBD37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9160" name="Rectangle 6">
            <a:extLst>
              <a:ext uri="{FF2B5EF4-FFF2-40B4-BE49-F238E27FC236}">
                <a16:creationId xmlns:a16="http://schemas.microsoft.com/office/drawing/2014/main" id="{CA6617E3-AFF2-407C-AE10-19AB109CD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9161" name="Rectangle 7">
            <a:extLst>
              <a:ext uri="{FF2B5EF4-FFF2-40B4-BE49-F238E27FC236}">
                <a16:creationId xmlns:a16="http://schemas.microsoft.com/office/drawing/2014/main" id="{671AA3DC-8514-48D4-82E6-CD6A18A04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9162" name="Freeform 8">
            <a:extLst>
              <a:ext uri="{FF2B5EF4-FFF2-40B4-BE49-F238E27FC236}">
                <a16:creationId xmlns:a16="http://schemas.microsoft.com/office/drawing/2014/main" id="{83D0A8AC-9840-4A32-879D-CCD958D11678}"/>
              </a:ext>
            </a:extLst>
          </p:cNvPr>
          <p:cNvSpPr>
            <a:spLocks/>
          </p:cNvSpPr>
          <p:nvPr/>
        </p:nvSpPr>
        <p:spPr bwMode="auto">
          <a:xfrm>
            <a:off x="2895600" y="5500688"/>
            <a:ext cx="762000" cy="139700"/>
          </a:xfrm>
          <a:custGeom>
            <a:avLst/>
            <a:gdLst>
              <a:gd name="T0" fmla="*/ 0 w 480"/>
              <a:gd name="T1" fmla="*/ 2147483646 h 88"/>
              <a:gd name="T2" fmla="*/ 2147483646 w 480"/>
              <a:gd name="T3" fmla="*/ 0 h 88"/>
              <a:gd name="T4" fmla="*/ 2147483646 w 480"/>
              <a:gd name="T5" fmla="*/ 2147483646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49163" name="Rectangle 9">
            <a:extLst>
              <a:ext uri="{FF2B5EF4-FFF2-40B4-BE49-F238E27FC236}">
                <a16:creationId xmlns:a16="http://schemas.microsoft.com/office/drawing/2014/main" id="{AA671F36-7EE6-4727-8514-4DA20B314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9164" name="Rectangle 10">
            <a:extLst>
              <a:ext uri="{FF2B5EF4-FFF2-40B4-BE49-F238E27FC236}">
                <a16:creationId xmlns:a16="http://schemas.microsoft.com/office/drawing/2014/main" id="{792AB883-622B-4D49-BB13-3B11DA449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9165" name="Rectangle 11">
            <a:extLst>
              <a:ext uri="{FF2B5EF4-FFF2-40B4-BE49-F238E27FC236}">
                <a16:creationId xmlns:a16="http://schemas.microsoft.com/office/drawing/2014/main" id="{1232A0D5-F73D-4AD1-822F-929C7D948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9166" name="Freeform 12">
            <a:extLst>
              <a:ext uri="{FF2B5EF4-FFF2-40B4-BE49-F238E27FC236}">
                <a16:creationId xmlns:a16="http://schemas.microsoft.com/office/drawing/2014/main" id="{4C2CA73F-98CF-4EEF-90FC-F28CD8252E6A}"/>
              </a:ext>
            </a:extLst>
          </p:cNvPr>
          <p:cNvSpPr>
            <a:spLocks/>
          </p:cNvSpPr>
          <p:nvPr/>
        </p:nvSpPr>
        <p:spPr bwMode="auto">
          <a:xfrm>
            <a:off x="4419600" y="5500688"/>
            <a:ext cx="762000" cy="139700"/>
          </a:xfrm>
          <a:custGeom>
            <a:avLst/>
            <a:gdLst>
              <a:gd name="T0" fmla="*/ 0 w 480"/>
              <a:gd name="T1" fmla="*/ 2147483646 h 88"/>
              <a:gd name="T2" fmla="*/ 2147483646 w 480"/>
              <a:gd name="T3" fmla="*/ 0 h 88"/>
              <a:gd name="T4" fmla="*/ 2147483646 w 480"/>
              <a:gd name="T5" fmla="*/ 2147483646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49167" name="Rectangle 13">
            <a:extLst>
              <a:ext uri="{FF2B5EF4-FFF2-40B4-BE49-F238E27FC236}">
                <a16:creationId xmlns:a16="http://schemas.microsoft.com/office/drawing/2014/main" id="{0920CE85-C915-44C2-B878-DEA2F9068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9168" name="Rectangle 14">
            <a:extLst>
              <a:ext uri="{FF2B5EF4-FFF2-40B4-BE49-F238E27FC236}">
                <a16:creationId xmlns:a16="http://schemas.microsoft.com/office/drawing/2014/main" id="{5472C46F-6755-4709-88B9-34F261582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9169" name="Rectangle 15">
            <a:extLst>
              <a:ext uri="{FF2B5EF4-FFF2-40B4-BE49-F238E27FC236}">
                <a16:creationId xmlns:a16="http://schemas.microsoft.com/office/drawing/2014/main" id="{C5C4E116-4F25-4DB5-A021-225C0D8F7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9170" name="Freeform 16">
            <a:extLst>
              <a:ext uri="{FF2B5EF4-FFF2-40B4-BE49-F238E27FC236}">
                <a16:creationId xmlns:a16="http://schemas.microsoft.com/office/drawing/2014/main" id="{5565B125-0D72-4645-BDF3-283980A11F4D}"/>
              </a:ext>
            </a:extLst>
          </p:cNvPr>
          <p:cNvSpPr>
            <a:spLocks/>
          </p:cNvSpPr>
          <p:nvPr/>
        </p:nvSpPr>
        <p:spPr bwMode="auto">
          <a:xfrm>
            <a:off x="5943600" y="5500688"/>
            <a:ext cx="762000" cy="139700"/>
          </a:xfrm>
          <a:custGeom>
            <a:avLst/>
            <a:gdLst>
              <a:gd name="T0" fmla="*/ 0 w 480"/>
              <a:gd name="T1" fmla="*/ 2147483646 h 88"/>
              <a:gd name="T2" fmla="*/ 2147483646 w 480"/>
              <a:gd name="T3" fmla="*/ 0 h 88"/>
              <a:gd name="T4" fmla="*/ 2147483646 w 480"/>
              <a:gd name="T5" fmla="*/ 2147483646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49171" name="Rectangle 17">
            <a:extLst>
              <a:ext uri="{FF2B5EF4-FFF2-40B4-BE49-F238E27FC236}">
                <a16:creationId xmlns:a16="http://schemas.microsoft.com/office/drawing/2014/main" id="{F01FFBFD-FC82-44C2-AFB9-51B8FE49E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9172" name="Rectangle 18">
            <a:extLst>
              <a:ext uri="{FF2B5EF4-FFF2-40B4-BE49-F238E27FC236}">
                <a16:creationId xmlns:a16="http://schemas.microsoft.com/office/drawing/2014/main" id="{2A8B9141-CB19-437B-8F89-A53F1E810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9173" name="Rectangle 19">
            <a:extLst>
              <a:ext uri="{FF2B5EF4-FFF2-40B4-BE49-F238E27FC236}">
                <a16:creationId xmlns:a16="http://schemas.microsoft.com/office/drawing/2014/main" id="{91C62B08-5CA6-4508-BEB9-3F2BF13AD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9174" name="Freeform 20">
            <a:extLst>
              <a:ext uri="{FF2B5EF4-FFF2-40B4-BE49-F238E27FC236}">
                <a16:creationId xmlns:a16="http://schemas.microsoft.com/office/drawing/2014/main" id="{0978EE93-30D9-4FF7-8A7E-4371DB6A2CCE}"/>
              </a:ext>
            </a:extLst>
          </p:cNvPr>
          <p:cNvSpPr>
            <a:spLocks/>
          </p:cNvSpPr>
          <p:nvPr/>
        </p:nvSpPr>
        <p:spPr bwMode="auto">
          <a:xfrm rot="10800000">
            <a:off x="3048000" y="5653088"/>
            <a:ext cx="762000" cy="139700"/>
          </a:xfrm>
          <a:custGeom>
            <a:avLst/>
            <a:gdLst>
              <a:gd name="T0" fmla="*/ 0 w 480"/>
              <a:gd name="T1" fmla="*/ 2147483646 h 88"/>
              <a:gd name="T2" fmla="*/ 2147483646 w 480"/>
              <a:gd name="T3" fmla="*/ 0 h 88"/>
              <a:gd name="T4" fmla="*/ 2147483646 w 480"/>
              <a:gd name="T5" fmla="*/ 2147483646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49175" name="Freeform 21">
            <a:extLst>
              <a:ext uri="{FF2B5EF4-FFF2-40B4-BE49-F238E27FC236}">
                <a16:creationId xmlns:a16="http://schemas.microsoft.com/office/drawing/2014/main" id="{152EF3A8-5F0B-4775-91C9-1C6A2BE42365}"/>
              </a:ext>
            </a:extLst>
          </p:cNvPr>
          <p:cNvSpPr>
            <a:spLocks/>
          </p:cNvSpPr>
          <p:nvPr/>
        </p:nvSpPr>
        <p:spPr bwMode="auto">
          <a:xfrm rot="10800000">
            <a:off x="4572000" y="5638800"/>
            <a:ext cx="762000" cy="139700"/>
          </a:xfrm>
          <a:custGeom>
            <a:avLst/>
            <a:gdLst>
              <a:gd name="T0" fmla="*/ 0 w 480"/>
              <a:gd name="T1" fmla="*/ 2147483646 h 88"/>
              <a:gd name="T2" fmla="*/ 2147483646 w 480"/>
              <a:gd name="T3" fmla="*/ 0 h 88"/>
              <a:gd name="T4" fmla="*/ 2147483646 w 480"/>
              <a:gd name="T5" fmla="*/ 2147483646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49176" name="Freeform 22">
            <a:extLst>
              <a:ext uri="{FF2B5EF4-FFF2-40B4-BE49-F238E27FC236}">
                <a16:creationId xmlns:a16="http://schemas.microsoft.com/office/drawing/2014/main" id="{5D13C643-7F26-4E4E-A276-71A8CDC6C8B7}"/>
              </a:ext>
            </a:extLst>
          </p:cNvPr>
          <p:cNvSpPr>
            <a:spLocks/>
          </p:cNvSpPr>
          <p:nvPr/>
        </p:nvSpPr>
        <p:spPr bwMode="auto">
          <a:xfrm rot="10800000">
            <a:off x="6096000" y="5653088"/>
            <a:ext cx="762000" cy="139700"/>
          </a:xfrm>
          <a:custGeom>
            <a:avLst/>
            <a:gdLst>
              <a:gd name="T0" fmla="*/ 0 w 480"/>
              <a:gd name="T1" fmla="*/ 2147483646 h 88"/>
              <a:gd name="T2" fmla="*/ 2147483646 w 480"/>
              <a:gd name="T3" fmla="*/ 0 h 88"/>
              <a:gd name="T4" fmla="*/ 2147483646 w 480"/>
              <a:gd name="T5" fmla="*/ 2147483646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49177" name="Freeform 23">
            <a:extLst>
              <a:ext uri="{FF2B5EF4-FFF2-40B4-BE49-F238E27FC236}">
                <a16:creationId xmlns:a16="http://schemas.microsoft.com/office/drawing/2014/main" id="{A573C458-4782-4F5C-8C07-AE38112931F3}"/>
              </a:ext>
            </a:extLst>
          </p:cNvPr>
          <p:cNvSpPr>
            <a:spLocks/>
          </p:cNvSpPr>
          <p:nvPr/>
        </p:nvSpPr>
        <p:spPr bwMode="auto">
          <a:xfrm>
            <a:off x="2517775" y="5638800"/>
            <a:ext cx="149225" cy="457200"/>
          </a:xfrm>
          <a:custGeom>
            <a:avLst/>
            <a:gdLst>
              <a:gd name="T0" fmla="*/ 2147483646 w 106"/>
              <a:gd name="T1" fmla="*/ 0 h 348"/>
              <a:gd name="T2" fmla="*/ 2147483646 w 106"/>
              <a:gd name="T3" fmla="*/ 2147483646 h 348"/>
              <a:gd name="T4" fmla="*/ 2147483646 w 106"/>
              <a:gd name="T5" fmla="*/ 2147483646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49178" name="Freeform 24">
            <a:extLst>
              <a:ext uri="{FF2B5EF4-FFF2-40B4-BE49-F238E27FC236}">
                <a16:creationId xmlns:a16="http://schemas.microsoft.com/office/drawing/2014/main" id="{2BFA7220-2791-44D3-AC93-EB0C3EA51652}"/>
              </a:ext>
            </a:extLst>
          </p:cNvPr>
          <p:cNvSpPr>
            <a:spLocks/>
          </p:cNvSpPr>
          <p:nvPr/>
        </p:nvSpPr>
        <p:spPr bwMode="auto">
          <a:xfrm>
            <a:off x="4038600" y="5638800"/>
            <a:ext cx="149225" cy="457200"/>
          </a:xfrm>
          <a:custGeom>
            <a:avLst/>
            <a:gdLst>
              <a:gd name="T0" fmla="*/ 2147483646 w 106"/>
              <a:gd name="T1" fmla="*/ 0 h 348"/>
              <a:gd name="T2" fmla="*/ 2147483646 w 106"/>
              <a:gd name="T3" fmla="*/ 2147483646 h 348"/>
              <a:gd name="T4" fmla="*/ 2147483646 w 106"/>
              <a:gd name="T5" fmla="*/ 2147483646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49179" name="Freeform 25">
            <a:extLst>
              <a:ext uri="{FF2B5EF4-FFF2-40B4-BE49-F238E27FC236}">
                <a16:creationId xmlns:a16="http://schemas.microsoft.com/office/drawing/2014/main" id="{EAAB5719-2474-4813-9C1C-5935002E3122}"/>
              </a:ext>
            </a:extLst>
          </p:cNvPr>
          <p:cNvSpPr>
            <a:spLocks/>
          </p:cNvSpPr>
          <p:nvPr/>
        </p:nvSpPr>
        <p:spPr bwMode="auto">
          <a:xfrm>
            <a:off x="5559425" y="5638800"/>
            <a:ext cx="149225" cy="457200"/>
          </a:xfrm>
          <a:custGeom>
            <a:avLst/>
            <a:gdLst>
              <a:gd name="T0" fmla="*/ 2147483646 w 106"/>
              <a:gd name="T1" fmla="*/ 0 h 348"/>
              <a:gd name="T2" fmla="*/ 2147483646 w 106"/>
              <a:gd name="T3" fmla="*/ 2147483646 h 348"/>
              <a:gd name="T4" fmla="*/ 2147483646 w 106"/>
              <a:gd name="T5" fmla="*/ 2147483646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49180" name="Freeform 26">
            <a:extLst>
              <a:ext uri="{FF2B5EF4-FFF2-40B4-BE49-F238E27FC236}">
                <a16:creationId xmlns:a16="http://schemas.microsoft.com/office/drawing/2014/main" id="{3176E8CE-D0C1-4CA5-BBA1-B9690D35B00D}"/>
              </a:ext>
            </a:extLst>
          </p:cNvPr>
          <p:cNvSpPr>
            <a:spLocks/>
          </p:cNvSpPr>
          <p:nvPr/>
        </p:nvSpPr>
        <p:spPr bwMode="auto">
          <a:xfrm>
            <a:off x="7080250" y="5638800"/>
            <a:ext cx="149225" cy="457200"/>
          </a:xfrm>
          <a:custGeom>
            <a:avLst/>
            <a:gdLst>
              <a:gd name="T0" fmla="*/ 2147483646 w 106"/>
              <a:gd name="T1" fmla="*/ 0 h 348"/>
              <a:gd name="T2" fmla="*/ 2147483646 w 106"/>
              <a:gd name="T3" fmla="*/ 2147483646 h 348"/>
              <a:gd name="T4" fmla="*/ 2147483646 w 106"/>
              <a:gd name="T5" fmla="*/ 2147483646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49181" name="Rectangle 27">
            <a:extLst>
              <a:ext uri="{FF2B5EF4-FFF2-40B4-BE49-F238E27FC236}">
                <a16:creationId xmlns:a16="http://schemas.microsoft.com/office/drawing/2014/main" id="{C707BE40-E9C0-47AE-A994-6E501D67F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9182" name="Rectangle 28">
            <a:extLst>
              <a:ext uri="{FF2B5EF4-FFF2-40B4-BE49-F238E27FC236}">
                <a16:creationId xmlns:a16="http://schemas.microsoft.com/office/drawing/2014/main" id="{0D7950E1-5D73-4E6F-9763-5DEC6A66E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9183" name="Freeform 29">
            <a:extLst>
              <a:ext uri="{FF2B5EF4-FFF2-40B4-BE49-F238E27FC236}">
                <a16:creationId xmlns:a16="http://schemas.microsoft.com/office/drawing/2014/main" id="{62E8B57B-A227-4D2C-A500-367C1D3216D3}"/>
              </a:ext>
            </a:extLst>
          </p:cNvPr>
          <p:cNvSpPr>
            <a:spLocks/>
          </p:cNvSpPr>
          <p:nvPr/>
        </p:nvSpPr>
        <p:spPr bwMode="auto">
          <a:xfrm>
            <a:off x="7467600" y="5486400"/>
            <a:ext cx="762000" cy="139700"/>
          </a:xfrm>
          <a:custGeom>
            <a:avLst/>
            <a:gdLst>
              <a:gd name="T0" fmla="*/ 0 w 480"/>
              <a:gd name="T1" fmla="*/ 2147483646 h 88"/>
              <a:gd name="T2" fmla="*/ 2147483646 w 480"/>
              <a:gd name="T3" fmla="*/ 0 h 88"/>
              <a:gd name="T4" fmla="*/ 2147483646 w 480"/>
              <a:gd name="T5" fmla="*/ 2147483646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49184" name="Freeform 30">
            <a:extLst>
              <a:ext uri="{FF2B5EF4-FFF2-40B4-BE49-F238E27FC236}">
                <a16:creationId xmlns:a16="http://schemas.microsoft.com/office/drawing/2014/main" id="{75FA60CB-5F84-4F6B-99F8-F27AC74625A9}"/>
              </a:ext>
            </a:extLst>
          </p:cNvPr>
          <p:cNvSpPr>
            <a:spLocks/>
          </p:cNvSpPr>
          <p:nvPr/>
        </p:nvSpPr>
        <p:spPr bwMode="auto">
          <a:xfrm rot="10800000">
            <a:off x="7620000" y="5638800"/>
            <a:ext cx="762000" cy="139700"/>
          </a:xfrm>
          <a:custGeom>
            <a:avLst/>
            <a:gdLst>
              <a:gd name="T0" fmla="*/ 0 w 480"/>
              <a:gd name="T1" fmla="*/ 2147483646 h 88"/>
              <a:gd name="T2" fmla="*/ 2147483646 w 480"/>
              <a:gd name="T3" fmla="*/ 0 h 88"/>
              <a:gd name="T4" fmla="*/ 2147483646 w 480"/>
              <a:gd name="T5" fmla="*/ 2147483646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49185" name="Freeform 31">
            <a:extLst>
              <a:ext uri="{FF2B5EF4-FFF2-40B4-BE49-F238E27FC236}">
                <a16:creationId xmlns:a16="http://schemas.microsoft.com/office/drawing/2014/main" id="{1D65F1B7-0B15-4319-A289-5D9765B6E525}"/>
              </a:ext>
            </a:extLst>
          </p:cNvPr>
          <p:cNvSpPr>
            <a:spLocks/>
          </p:cNvSpPr>
          <p:nvPr/>
        </p:nvSpPr>
        <p:spPr bwMode="auto">
          <a:xfrm>
            <a:off x="1371600" y="5486400"/>
            <a:ext cx="762000" cy="139700"/>
          </a:xfrm>
          <a:custGeom>
            <a:avLst/>
            <a:gdLst>
              <a:gd name="T0" fmla="*/ 0 w 480"/>
              <a:gd name="T1" fmla="*/ 2147483646 h 88"/>
              <a:gd name="T2" fmla="*/ 2147483646 w 480"/>
              <a:gd name="T3" fmla="*/ 0 h 88"/>
              <a:gd name="T4" fmla="*/ 2147483646 w 480"/>
              <a:gd name="T5" fmla="*/ 2147483646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49186" name="Freeform 32">
            <a:extLst>
              <a:ext uri="{FF2B5EF4-FFF2-40B4-BE49-F238E27FC236}">
                <a16:creationId xmlns:a16="http://schemas.microsoft.com/office/drawing/2014/main" id="{A9071014-1DC5-4C67-8000-9132B6F8FED5}"/>
              </a:ext>
            </a:extLst>
          </p:cNvPr>
          <p:cNvSpPr>
            <a:spLocks/>
          </p:cNvSpPr>
          <p:nvPr/>
        </p:nvSpPr>
        <p:spPr bwMode="auto">
          <a:xfrm rot="10800000">
            <a:off x="1524000" y="5638800"/>
            <a:ext cx="762000" cy="139700"/>
          </a:xfrm>
          <a:custGeom>
            <a:avLst/>
            <a:gdLst>
              <a:gd name="T0" fmla="*/ 0 w 480"/>
              <a:gd name="T1" fmla="*/ 2147483646 h 88"/>
              <a:gd name="T2" fmla="*/ 2147483646 w 480"/>
              <a:gd name="T3" fmla="*/ 0 h 88"/>
              <a:gd name="T4" fmla="*/ 2147483646 w 480"/>
              <a:gd name="T5" fmla="*/ 2147483646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49187" name="Text Box 33">
            <a:extLst>
              <a:ext uri="{FF2B5EF4-FFF2-40B4-BE49-F238E27FC236}">
                <a16:creationId xmlns:a16="http://schemas.microsoft.com/office/drawing/2014/main" id="{1F3F9108-3B5D-44FC-AD06-CF90F5910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867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24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49188" name="Text Box 34">
            <a:extLst>
              <a:ext uri="{FF2B5EF4-FFF2-40B4-BE49-F238E27FC236}">
                <a16:creationId xmlns:a16="http://schemas.microsoft.com/office/drawing/2014/main" id="{199A9F1E-5945-41D6-B464-CA4DA6350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867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2400">
                <a:solidFill>
                  <a:schemeClr val="tx2"/>
                </a:solidFill>
              </a:rPr>
              <a:t>REMOVE</a:t>
            </a:r>
          </a:p>
        </p:txBody>
      </p:sp>
      <p:sp>
        <p:nvSpPr>
          <p:cNvPr id="49189" name="Text Box 35">
            <a:extLst>
              <a:ext uri="{FF2B5EF4-FFF2-40B4-BE49-F238E27FC236}">
                <a16:creationId xmlns:a16="http://schemas.microsoft.com/office/drawing/2014/main" id="{7D13CECF-33C8-4219-B5C4-01BBC9861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867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240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49190" name="Text Box 36">
            <a:extLst>
              <a:ext uri="{FF2B5EF4-FFF2-40B4-BE49-F238E27FC236}">
                <a16:creationId xmlns:a16="http://schemas.microsoft.com/office/drawing/2014/main" id="{0F98E466-853D-4CAD-B877-385C53757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867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2400">
                <a:solidFill>
                  <a:schemeClr val="tx2"/>
                </a:solidFill>
              </a:rPr>
              <a:t>OLD</a:t>
            </a:r>
          </a:p>
        </p:txBody>
      </p:sp>
      <p:sp>
        <p:nvSpPr>
          <p:cNvPr id="49191" name="Rectangle 37">
            <a:extLst>
              <a:ext uri="{FF2B5EF4-FFF2-40B4-BE49-F238E27FC236}">
                <a16:creationId xmlns:a16="http://schemas.microsoft.com/office/drawing/2014/main" id="{5B588B01-F024-4CF8-8D12-5E9E377E2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9192" name="Rectangle 38">
            <a:extLst>
              <a:ext uri="{FF2B5EF4-FFF2-40B4-BE49-F238E27FC236}">
                <a16:creationId xmlns:a16="http://schemas.microsoft.com/office/drawing/2014/main" id="{16982982-9DD1-4A11-B6FA-5AF412D25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9193" name="Rectangle 39">
            <a:extLst>
              <a:ext uri="{FF2B5EF4-FFF2-40B4-BE49-F238E27FC236}">
                <a16:creationId xmlns:a16="http://schemas.microsoft.com/office/drawing/2014/main" id="{63F181A1-A517-4AC0-A788-8C80A877C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9194" name="Freeform 40">
            <a:extLst>
              <a:ext uri="{FF2B5EF4-FFF2-40B4-BE49-F238E27FC236}">
                <a16:creationId xmlns:a16="http://schemas.microsoft.com/office/drawing/2014/main" id="{E8EBF8CC-7143-412F-9C4A-0ACF817F1852}"/>
              </a:ext>
            </a:extLst>
          </p:cNvPr>
          <p:cNvSpPr>
            <a:spLocks/>
          </p:cNvSpPr>
          <p:nvPr/>
        </p:nvSpPr>
        <p:spPr bwMode="auto">
          <a:xfrm>
            <a:off x="2895600" y="2300288"/>
            <a:ext cx="762000" cy="139700"/>
          </a:xfrm>
          <a:custGeom>
            <a:avLst/>
            <a:gdLst>
              <a:gd name="T0" fmla="*/ 0 w 480"/>
              <a:gd name="T1" fmla="*/ 2147483646 h 88"/>
              <a:gd name="T2" fmla="*/ 2147483646 w 480"/>
              <a:gd name="T3" fmla="*/ 0 h 88"/>
              <a:gd name="T4" fmla="*/ 2147483646 w 480"/>
              <a:gd name="T5" fmla="*/ 2147483646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49195" name="Rectangle 41">
            <a:extLst>
              <a:ext uri="{FF2B5EF4-FFF2-40B4-BE49-F238E27FC236}">
                <a16:creationId xmlns:a16="http://schemas.microsoft.com/office/drawing/2014/main" id="{4E31BA6F-49F4-4CFF-85B3-A804402E3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9196" name="Rectangle 42">
            <a:extLst>
              <a:ext uri="{FF2B5EF4-FFF2-40B4-BE49-F238E27FC236}">
                <a16:creationId xmlns:a16="http://schemas.microsoft.com/office/drawing/2014/main" id="{9BA5BE48-CA24-4C26-A128-6B4D314C7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9197" name="Rectangle 43">
            <a:extLst>
              <a:ext uri="{FF2B5EF4-FFF2-40B4-BE49-F238E27FC236}">
                <a16:creationId xmlns:a16="http://schemas.microsoft.com/office/drawing/2014/main" id="{B5E1E9D2-DADF-4DD6-AB29-2820F581C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9198" name="Freeform 44">
            <a:extLst>
              <a:ext uri="{FF2B5EF4-FFF2-40B4-BE49-F238E27FC236}">
                <a16:creationId xmlns:a16="http://schemas.microsoft.com/office/drawing/2014/main" id="{95C465D3-E4A3-4D64-905E-2121FA338667}"/>
              </a:ext>
            </a:extLst>
          </p:cNvPr>
          <p:cNvSpPr>
            <a:spLocks/>
          </p:cNvSpPr>
          <p:nvPr/>
        </p:nvSpPr>
        <p:spPr bwMode="auto">
          <a:xfrm>
            <a:off x="4419600" y="2300288"/>
            <a:ext cx="762000" cy="139700"/>
          </a:xfrm>
          <a:custGeom>
            <a:avLst/>
            <a:gdLst>
              <a:gd name="T0" fmla="*/ 0 w 480"/>
              <a:gd name="T1" fmla="*/ 2147483646 h 88"/>
              <a:gd name="T2" fmla="*/ 2147483646 w 480"/>
              <a:gd name="T3" fmla="*/ 0 h 88"/>
              <a:gd name="T4" fmla="*/ 2147483646 w 480"/>
              <a:gd name="T5" fmla="*/ 2147483646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grpSp>
        <p:nvGrpSpPr>
          <p:cNvPr id="49199" name="Group 45">
            <a:extLst>
              <a:ext uri="{FF2B5EF4-FFF2-40B4-BE49-F238E27FC236}">
                <a16:creationId xmlns:a16="http://schemas.microsoft.com/office/drawing/2014/main" id="{8B6E95A3-19DD-4902-8D7A-7DEBD8B41368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286000"/>
            <a:ext cx="914400" cy="304800"/>
            <a:chOff x="4224" y="1728"/>
            <a:chExt cx="576" cy="192"/>
          </a:xfrm>
        </p:grpSpPr>
        <p:sp>
          <p:nvSpPr>
            <p:cNvPr id="49256" name="Rectangle 46">
              <a:extLst>
                <a:ext uri="{FF2B5EF4-FFF2-40B4-BE49-F238E27FC236}">
                  <a16:creationId xmlns:a16="http://schemas.microsoft.com/office/drawing/2014/main" id="{24BA4938-D37F-49D4-957E-6EFBADAAD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49257" name="Rectangle 47">
              <a:extLst>
                <a:ext uri="{FF2B5EF4-FFF2-40B4-BE49-F238E27FC236}">
                  <a16:creationId xmlns:a16="http://schemas.microsoft.com/office/drawing/2014/main" id="{0309F23C-F8A4-49AF-8208-7006ABEAA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49258" name="Rectangle 48">
              <a:extLst>
                <a:ext uri="{FF2B5EF4-FFF2-40B4-BE49-F238E27FC236}">
                  <a16:creationId xmlns:a16="http://schemas.microsoft.com/office/drawing/2014/main" id="{40F48C58-8A65-46EF-9E5C-0A0475315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</p:grpSp>
      <p:sp>
        <p:nvSpPr>
          <p:cNvPr id="49200" name="Freeform 49">
            <a:extLst>
              <a:ext uri="{FF2B5EF4-FFF2-40B4-BE49-F238E27FC236}">
                <a16:creationId xmlns:a16="http://schemas.microsoft.com/office/drawing/2014/main" id="{74CE5E9D-014D-4C82-9647-A2804018B66E}"/>
              </a:ext>
            </a:extLst>
          </p:cNvPr>
          <p:cNvSpPr>
            <a:spLocks/>
          </p:cNvSpPr>
          <p:nvPr/>
        </p:nvSpPr>
        <p:spPr bwMode="auto">
          <a:xfrm rot="10800000">
            <a:off x="3048000" y="2452688"/>
            <a:ext cx="762000" cy="139700"/>
          </a:xfrm>
          <a:custGeom>
            <a:avLst/>
            <a:gdLst>
              <a:gd name="T0" fmla="*/ 0 w 480"/>
              <a:gd name="T1" fmla="*/ 2147483646 h 88"/>
              <a:gd name="T2" fmla="*/ 2147483646 w 480"/>
              <a:gd name="T3" fmla="*/ 0 h 88"/>
              <a:gd name="T4" fmla="*/ 2147483646 w 480"/>
              <a:gd name="T5" fmla="*/ 2147483646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49201" name="Freeform 50">
            <a:extLst>
              <a:ext uri="{FF2B5EF4-FFF2-40B4-BE49-F238E27FC236}">
                <a16:creationId xmlns:a16="http://schemas.microsoft.com/office/drawing/2014/main" id="{E046E9EB-1762-4D54-815D-933CF084C6D4}"/>
              </a:ext>
            </a:extLst>
          </p:cNvPr>
          <p:cNvSpPr>
            <a:spLocks/>
          </p:cNvSpPr>
          <p:nvPr/>
        </p:nvSpPr>
        <p:spPr bwMode="auto">
          <a:xfrm rot="10800000">
            <a:off x="4572000" y="2452688"/>
            <a:ext cx="762000" cy="139700"/>
          </a:xfrm>
          <a:custGeom>
            <a:avLst/>
            <a:gdLst>
              <a:gd name="T0" fmla="*/ 0 w 480"/>
              <a:gd name="T1" fmla="*/ 2147483646 h 88"/>
              <a:gd name="T2" fmla="*/ 2147483646 w 480"/>
              <a:gd name="T3" fmla="*/ 0 h 88"/>
              <a:gd name="T4" fmla="*/ 2147483646 w 480"/>
              <a:gd name="T5" fmla="*/ 2147483646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49202" name="Freeform 51">
            <a:extLst>
              <a:ext uri="{FF2B5EF4-FFF2-40B4-BE49-F238E27FC236}">
                <a16:creationId xmlns:a16="http://schemas.microsoft.com/office/drawing/2014/main" id="{8A9AF040-E232-4C2A-B5B5-C3C0F53E93FB}"/>
              </a:ext>
            </a:extLst>
          </p:cNvPr>
          <p:cNvSpPr>
            <a:spLocks/>
          </p:cNvSpPr>
          <p:nvPr/>
        </p:nvSpPr>
        <p:spPr bwMode="auto">
          <a:xfrm>
            <a:off x="2517775" y="2438400"/>
            <a:ext cx="158750" cy="457200"/>
          </a:xfrm>
          <a:custGeom>
            <a:avLst/>
            <a:gdLst>
              <a:gd name="T0" fmla="*/ 2147483646 w 106"/>
              <a:gd name="T1" fmla="*/ 0 h 348"/>
              <a:gd name="T2" fmla="*/ 2147483646 w 106"/>
              <a:gd name="T3" fmla="*/ 2147483646 h 348"/>
              <a:gd name="T4" fmla="*/ 2147483646 w 106"/>
              <a:gd name="T5" fmla="*/ 2147483646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49203" name="Freeform 52">
            <a:extLst>
              <a:ext uri="{FF2B5EF4-FFF2-40B4-BE49-F238E27FC236}">
                <a16:creationId xmlns:a16="http://schemas.microsoft.com/office/drawing/2014/main" id="{AE946B81-0AC0-4FAE-9917-63164130C6FC}"/>
              </a:ext>
            </a:extLst>
          </p:cNvPr>
          <p:cNvSpPr>
            <a:spLocks/>
          </p:cNvSpPr>
          <p:nvPr/>
        </p:nvSpPr>
        <p:spPr bwMode="auto">
          <a:xfrm>
            <a:off x="4038600" y="2438400"/>
            <a:ext cx="158750" cy="457200"/>
          </a:xfrm>
          <a:custGeom>
            <a:avLst/>
            <a:gdLst>
              <a:gd name="T0" fmla="*/ 2147483646 w 106"/>
              <a:gd name="T1" fmla="*/ 0 h 348"/>
              <a:gd name="T2" fmla="*/ 2147483646 w 106"/>
              <a:gd name="T3" fmla="*/ 2147483646 h 348"/>
              <a:gd name="T4" fmla="*/ 2147483646 w 106"/>
              <a:gd name="T5" fmla="*/ 2147483646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49204" name="Freeform 53">
            <a:extLst>
              <a:ext uri="{FF2B5EF4-FFF2-40B4-BE49-F238E27FC236}">
                <a16:creationId xmlns:a16="http://schemas.microsoft.com/office/drawing/2014/main" id="{3A91C1FC-B0F9-43E6-9CDA-A5814330DAE2}"/>
              </a:ext>
            </a:extLst>
          </p:cNvPr>
          <p:cNvSpPr>
            <a:spLocks/>
          </p:cNvSpPr>
          <p:nvPr/>
        </p:nvSpPr>
        <p:spPr bwMode="auto">
          <a:xfrm>
            <a:off x="5556250" y="2438400"/>
            <a:ext cx="158750" cy="457200"/>
          </a:xfrm>
          <a:custGeom>
            <a:avLst/>
            <a:gdLst>
              <a:gd name="T0" fmla="*/ 2147483646 w 106"/>
              <a:gd name="T1" fmla="*/ 0 h 348"/>
              <a:gd name="T2" fmla="*/ 2147483646 w 106"/>
              <a:gd name="T3" fmla="*/ 2147483646 h 348"/>
              <a:gd name="T4" fmla="*/ 2147483646 w 106"/>
              <a:gd name="T5" fmla="*/ 2147483646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49205" name="Rectangle 54">
            <a:extLst>
              <a:ext uri="{FF2B5EF4-FFF2-40B4-BE49-F238E27FC236}">
                <a16:creationId xmlns:a16="http://schemas.microsoft.com/office/drawing/2014/main" id="{9E748A8D-C937-4B02-BD5F-43A3FB451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9206" name="Rectangle 55">
            <a:extLst>
              <a:ext uri="{FF2B5EF4-FFF2-40B4-BE49-F238E27FC236}">
                <a16:creationId xmlns:a16="http://schemas.microsoft.com/office/drawing/2014/main" id="{9DAF2F13-ED9B-407B-8E0C-AB41CAFB4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9207" name="Freeform 56">
            <a:extLst>
              <a:ext uri="{FF2B5EF4-FFF2-40B4-BE49-F238E27FC236}">
                <a16:creationId xmlns:a16="http://schemas.microsoft.com/office/drawing/2014/main" id="{D34E9454-7948-4779-8D66-4E6D8BA3FFC4}"/>
              </a:ext>
            </a:extLst>
          </p:cNvPr>
          <p:cNvSpPr>
            <a:spLocks/>
          </p:cNvSpPr>
          <p:nvPr/>
        </p:nvSpPr>
        <p:spPr bwMode="auto">
          <a:xfrm>
            <a:off x="5943600" y="2286000"/>
            <a:ext cx="762000" cy="139700"/>
          </a:xfrm>
          <a:custGeom>
            <a:avLst/>
            <a:gdLst>
              <a:gd name="T0" fmla="*/ 0 w 480"/>
              <a:gd name="T1" fmla="*/ 2147483646 h 88"/>
              <a:gd name="T2" fmla="*/ 2147483646 w 480"/>
              <a:gd name="T3" fmla="*/ 0 h 88"/>
              <a:gd name="T4" fmla="*/ 2147483646 w 480"/>
              <a:gd name="T5" fmla="*/ 2147483646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49208" name="Freeform 57">
            <a:extLst>
              <a:ext uri="{FF2B5EF4-FFF2-40B4-BE49-F238E27FC236}">
                <a16:creationId xmlns:a16="http://schemas.microsoft.com/office/drawing/2014/main" id="{328CCA91-0960-413C-A376-FD653FDED844}"/>
              </a:ext>
            </a:extLst>
          </p:cNvPr>
          <p:cNvSpPr>
            <a:spLocks/>
          </p:cNvSpPr>
          <p:nvPr/>
        </p:nvSpPr>
        <p:spPr bwMode="auto">
          <a:xfrm rot="10800000">
            <a:off x="6096000" y="2438400"/>
            <a:ext cx="762000" cy="139700"/>
          </a:xfrm>
          <a:custGeom>
            <a:avLst/>
            <a:gdLst>
              <a:gd name="T0" fmla="*/ 0 w 480"/>
              <a:gd name="T1" fmla="*/ 2147483646 h 88"/>
              <a:gd name="T2" fmla="*/ 2147483646 w 480"/>
              <a:gd name="T3" fmla="*/ 0 h 88"/>
              <a:gd name="T4" fmla="*/ 2147483646 w 480"/>
              <a:gd name="T5" fmla="*/ 2147483646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49209" name="Freeform 58">
            <a:extLst>
              <a:ext uri="{FF2B5EF4-FFF2-40B4-BE49-F238E27FC236}">
                <a16:creationId xmlns:a16="http://schemas.microsoft.com/office/drawing/2014/main" id="{4065C652-B417-4BE7-AFB0-2DA38CAD6F9A}"/>
              </a:ext>
            </a:extLst>
          </p:cNvPr>
          <p:cNvSpPr>
            <a:spLocks/>
          </p:cNvSpPr>
          <p:nvPr/>
        </p:nvSpPr>
        <p:spPr bwMode="auto">
          <a:xfrm>
            <a:off x="1371600" y="2286000"/>
            <a:ext cx="762000" cy="139700"/>
          </a:xfrm>
          <a:custGeom>
            <a:avLst/>
            <a:gdLst>
              <a:gd name="T0" fmla="*/ 0 w 480"/>
              <a:gd name="T1" fmla="*/ 2147483646 h 88"/>
              <a:gd name="T2" fmla="*/ 2147483646 w 480"/>
              <a:gd name="T3" fmla="*/ 0 h 88"/>
              <a:gd name="T4" fmla="*/ 2147483646 w 480"/>
              <a:gd name="T5" fmla="*/ 2147483646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49210" name="Freeform 59">
            <a:extLst>
              <a:ext uri="{FF2B5EF4-FFF2-40B4-BE49-F238E27FC236}">
                <a16:creationId xmlns:a16="http://schemas.microsoft.com/office/drawing/2014/main" id="{0D083EC6-1993-42BA-916E-739E26DB6ABE}"/>
              </a:ext>
            </a:extLst>
          </p:cNvPr>
          <p:cNvSpPr>
            <a:spLocks/>
          </p:cNvSpPr>
          <p:nvPr/>
        </p:nvSpPr>
        <p:spPr bwMode="auto">
          <a:xfrm rot="10800000">
            <a:off x="1524000" y="2438400"/>
            <a:ext cx="762000" cy="139700"/>
          </a:xfrm>
          <a:custGeom>
            <a:avLst/>
            <a:gdLst>
              <a:gd name="T0" fmla="*/ 0 w 480"/>
              <a:gd name="T1" fmla="*/ 2147483646 h 88"/>
              <a:gd name="T2" fmla="*/ 2147483646 w 480"/>
              <a:gd name="T3" fmla="*/ 0 h 88"/>
              <a:gd name="T4" fmla="*/ 2147483646 w 480"/>
              <a:gd name="T5" fmla="*/ 2147483646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49211" name="Text Box 60">
            <a:extLst>
              <a:ext uri="{FF2B5EF4-FFF2-40B4-BE49-F238E27FC236}">
                <a16:creationId xmlns:a16="http://schemas.microsoft.com/office/drawing/2014/main" id="{366A008D-A593-453A-924B-3C0701FF6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6670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24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49212" name="Text Box 61">
            <a:extLst>
              <a:ext uri="{FF2B5EF4-FFF2-40B4-BE49-F238E27FC236}">
                <a16:creationId xmlns:a16="http://schemas.microsoft.com/office/drawing/2014/main" id="{A424940B-B609-4E3B-91B4-D29DFA16E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6670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2400">
                <a:solidFill>
                  <a:schemeClr val="tx2"/>
                </a:solidFill>
              </a:rPr>
              <a:t>REMOVE</a:t>
            </a:r>
          </a:p>
        </p:txBody>
      </p:sp>
      <p:sp>
        <p:nvSpPr>
          <p:cNvPr id="49213" name="Text Box 62">
            <a:extLst>
              <a:ext uri="{FF2B5EF4-FFF2-40B4-BE49-F238E27FC236}">
                <a16:creationId xmlns:a16="http://schemas.microsoft.com/office/drawing/2014/main" id="{8E1813D1-22C5-461F-B6CF-02CE5466A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6670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2400">
                <a:solidFill>
                  <a:schemeClr val="tx2"/>
                </a:solidFill>
              </a:rPr>
              <a:t>OLD</a:t>
            </a:r>
          </a:p>
        </p:txBody>
      </p:sp>
      <p:sp>
        <p:nvSpPr>
          <p:cNvPr id="49214" name="Text Box 63">
            <a:extLst>
              <a:ext uri="{FF2B5EF4-FFF2-40B4-BE49-F238E27FC236}">
                <a16:creationId xmlns:a16="http://schemas.microsoft.com/office/drawing/2014/main" id="{13DAB9E1-6790-4AEB-B1BB-C8A99A5C3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8288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2400"/>
              <a:t>p</a:t>
            </a:r>
          </a:p>
        </p:txBody>
      </p:sp>
      <p:sp>
        <p:nvSpPr>
          <p:cNvPr id="49215" name="Rectangle 64">
            <a:extLst>
              <a:ext uri="{FF2B5EF4-FFF2-40B4-BE49-F238E27FC236}">
                <a16:creationId xmlns:a16="http://schemas.microsoft.com/office/drawing/2014/main" id="{1CC5AF1E-6580-427A-829B-59F9757E0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9216" name="Rectangle 65">
            <a:extLst>
              <a:ext uri="{FF2B5EF4-FFF2-40B4-BE49-F238E27FC236}">
                <a16:creationId xmlns:a16="http://schemas.microsoft.com/office/drawing/2014/main" id="{9F3EA035-CADD-4FD9-AD23-AF6CE39CC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9217" name="Rectangle 66">
            <a:extLst>
              <a:ext uri="{FF2B5EF4-FFF2-40B4-BE49-F238E27FC236}">
                <a16:creationId xmlns:a16="http://schemas.microsoft.com/office/drawing/2014/main" id="{47ACFBAA-E58C-4479-BE37-EB86D7F32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9218" name="Freeform 67">
            <a:extLst>
              <a:ext uri="{FF2B5EF4-FFF2-40B4-BE49-F238E27FC236}">
                <a16:creationId xmlns:a16="http://schemas.microsoft.com/office/drawing/2014/main" id="{C4EFB140-2E06-420E-BF77-B8B4F725A6EE}"/>
              </a:ext>
            </a:extLst>
          </p:cNvPr>
          <p:cNvSpPr>
            <a:spLocks/>
          </p:cNvSpPr>
          <p:nvPr/>
        </p:nvSpPr>
        <p:spPr bwMode="auto">
          <a:xfrm>
            <a:off x="2895600" y="3671888"/>
            <a:ext cx="762000" cy="139700"/>
          </a:xfrm>
          <a:custGeom>
            <a:avLst/>
            <a:gdLst>
              <a:gd name="T0" fmla="*/ 0 w 480"/>
              <a:gd name="T1" fmla="*/ 2147483646 h 88"/>
              <a:gd name="T2" fmla="*/ 2147483646 w 480"/>
              <a:gd name="T3" fmla="*/ 0 h 88"/>
              <a:gd name="T4" fmla="*/ 2147483646 w 480"/>
              <a:gd name="T5" fmla="*/ 2147483646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49219" name="Rectangle 68">
            <a:extLst>
              <a:ext uri="{FF2B5EF4-FFF2-40B4-BE49-F238E27FC236}">
                <a16:creationId xmlns:a16="http://schemas.microsoft.com/office/drawing/2014/main" id="{DBEBC667-AD2C-4E89-A85F-256E78C10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9220" name="Rectangle 69">
            <a:extLst>
              <a:ext uri="{FF2B5EF4-FFF2-40B4-BE49-F238E27FC236}">
                <a16:creationId xmlns:a16="http://schemas.microsoft.com/office/drawing/2014/main" id="{28E11E68-9ABA-4D98-B46F-1B6D8B855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9221" name="Rectangle 70">
            <a:extLst>
              <a:ext uri="{FF2B5EF4-FFF2-40B4-BE49-F238E27FC236}">
                <a16:creationId xmlns:a16="http://schemas.microsoft.com/office/drawing/2014/main" id="{DA77AB6A-3E45-4B7A-94BF-4F07C6296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9222" name="Freeform 71">
            <a:extLst>
              <a:ext uri="{FF2B5EF4-FFF2-40B4-BE49-F238E27FC236}">
                <a16:creationId xmlns:a16="http://schemas.microsoft.com/office/drawing/2014/main" id="{E15E7D93-654B-4904-938B-BBD95E6F06DF}"/>
              </a:ext>
            </a:extLst>
          </p:cNvPr>
          <p:cNvSpPr>
            <a:spLocks/>
          </p:cNvSpPr>
          <p:nvPr/>
        </p:nvSpPr>
        <p:spPr bwMode="auto">
          <a:xfrm>
            <a:off x="4419600" y="3638550"/>
            <a:ext cx="2286000" cy="171450"/>
          </a:xfrm>
          <a:custGeom>
            <a:avLst/>
            <a:gdLst>
              <a:gd name="T0" fmla="*/ 0 w 1440"/>
              <a:gd name="T1" fmla="*/ 2147483646 h 108"/>
              <a:gd name="T2" fmla="*/ 2147483646 w 1440"/>
              <a:gd name="T3" fmla="*/ 0 h 108"/>
              <a:gd name="T4" fmla="*/ 2147483646 w 1440"/>
              <a:gd name="T5" fmla="*/ 2147483646 h 108"/>
              <a:gd name="T6" fmla="*/ 0 60000 65536"/>
              <a:gd name="T7" fmla="*/ 0 60000 65536"/>
              <a:gd name="T8" fmla="*/ 0 60000 65536"/>
              <a:gd name="T9" fmla="*/ 0 w 1440"/>
              <a:gd name="T10" fmla="*/ 0 h 108"/>
              <a:gd name="T11" fmla="*/ 1440 w 1440"/>
              <a:gd name="T12" fmla="*/ 108 h 1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8">
                <a:moveTo>
                  <a:pt x="0" y="107"/>
                </a:moveTo>
                <a:cubicBezTo>
                  <a:pt x="130" y="89"/>
                  <a:pt x="540" y="0"/>
                  <a:pt x="780" y="0"/>
                </a:cubicBezTo>
                <a:cubicBezTo>
                  <a:pt x="1020" y="0"/>
                  <a:pt x="1303" y="86"/>
                  <a:pt x="1440" y="10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grpSp>
        <p:nvGrpSpPr>
          <p:cNvPr id="49223" name="Group 72">
            <a:extLst>
              <a:ext uri="{FF2B5EF4-FFF2-40B4-BE49-F238E27FC236}">
                <a16:creationId xmlns:a16="http://schemas.microsoft.com/office/drawing/2014/main" id="{02343EE7-5F1D-4EC4-BCD2-1DFDAACCBA52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3657600"/>
            <a:ext cx="914400" cy="304800"/>
            <a:chOff x="4224" y="1728"/>
            <a:chExt cx="576" cy="192"/>
          </a:xfrm>
        </p:grpSpPr>
        <p:sp>
          <p:nvSpPr>
            <p:cNvPr id="49253" name="Rectangle 73">
              <a:extLst>
                <a:ext uri="{FF2B5EF4-FFF2-40B4-BE49-F238E27FC236}">
                  <a16:creationId xmlns:a16="http://schemas.microsoft.com/office/drawing/2014/main" id="{D7F90A66-0EFD-4585-8365-0E15BA3B2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49254" name="Rectangle 74">
              <a:extLst>
                <a:ext uri="{FF2B5EF4-FFF2-40B4-BE49-F238E27FC236}">
                  <a16:creationId xmlns:a16="http://schemas.microsoft.com/office/drawing/2014/main" id="{D363834C-286F-4399-B733-ECA0DDC6C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49255" name="Rectangle 75">
              <a:extLst>
                <a:ext uri="{FF2B5EF4-FFF2-40B4-BE49-F238E27FC236}">
                  <a16:creationId xmlns:a16="http://schemas.microsoft.com/office/drawing/2014/main" id="{FFC7DE30-7CB9-4FAA-B576-1EDAE2D47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</p:grpSp>
      <p:sp>
        <p:nvSpPr>
          <p:cNvPr id="49224" name="Freeform 76">
            <a:extLst>
              <a:ext uri="{FF2B5EF4-FFF2-40B4-BE49-F238E27FC236}">
                <a16:creationId xmlns:a16="http://schemas.microsoft.com/office/drawing/2014/main" id="{D4C1AF41-0769-4B7C-92A5-3F4C99EDBF0A}"/>
              </a:ext>
            </a:extLst>
          </p:cNvPr>
          <p:cNvSpPr>
            <a:spLocks/>
          </p:cNvSpPr>
          <p:nvPr/>
        </p:nvSpPr>
        <p:spPr bwMode="auto">
          <a:xfrm rot="10800000">
            <a:off x="3048000" y="3824288"/>
            <a:ext cx="762000" cy="139700"/>
          </a:xfrm>
          <a:custGeom>
            <a:avLst/>
            <a:gdLst>
              <a:gd name="T0" fmla="*/ 0 w 480"/>
              <a:gd name="T1" fmla="*/ 2147483646 h 88"/>
              <a:gd name="T2" fmla="*/ 2147483646 w 480"/>
              <a:gd name="T3" fmla="*/ 0 h 88"/>
              <a:gd name="T4" fmla="*/ 2147483646 w 480"/>
              <a:gd name="T5" fmla="*/ 2147483646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49225" name="Freeform 77">
            <a:extLst>
              <a:ext uri="{FF2B5EF4-FFF2-40B4-BE49-F238E27FC236}">
                <a16:creationId xmlns:a16="http://schemas.microsoft.com/office/drawing/2014/main" id="{6F6E195A-8A64-4D5F-94A1-26B23CE2E459}"/>
              </a:ext>
            </a:extLst>
          </p:cNvPr>
          <p:cNvSpPr>
            <a:spLocks/>
          </p:cNvSpPr>
          <p:nvPr/>
        </p:nvSpPr>
        <p:spPr bwMode="auto">
          <a:xfrm>
            <a:off x="4570413" y="3810000"/>
            <a:ext cx="2286000" cy="161925"/>
          </a:xfrm>
          <a:custGeom>
            <a:avLst/>
            <a:gdLst>
              <a:gd name="T0" fmla="*/ 2147483646 w 1440"/>
              <a:gd name="T1" fmla="*/ 2147483646 h 102"/>
              <a:gd name="T2" fmla="*/ 2147483646 w 1440"/>
              <a:gd name="T3" fmla="*/ 2147483646 h 102"/>
              <a:gd name="T4" fmla="*/ 0 w 1440"/>
              <a:gd name="T5" fmla="*/ 0 h 102"/>
              <a:gd name="T6" fmla="*/ 0 60000 65536"/>
              <a:gd name="T7" fmla="*/ 0 60000 65536"/>
              <a:gd name="T8" fmla="*/ 0 60000 65536"/>
              <a:gd name="T9" fmla="*/ 0 w 1440"/>
              <a:gd name="T10" fmla="*/ 0 h 102"/>
              <a:gd name="T11" fmla="*/ 1440 w 1440"/>
              <a:gd name="T12" fmla="*/ 102 h 1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2">
                <a:moveTo>
                  <a:pt x="1440" y="1"/>
                </a:moveTo>
                <a:cubicBezTo>
                  <a:pt x="1313" y="18"/>
                  <a:pt x="919" y="102"/>
                  <a:pt x="679" y="102"/>
                </a:cubicBezTo>
                <a:cubicBezTo>
                  <a:pt x="439" y="102"/>
                  <a:pt x="141" y="21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49226" name="Freeform 78">
            <a:extLst>
              <a:ext uri="{FF2B5EF4-FFF2-40B4-BE49-F238E27FC236}">
                <a16:creationId xmlns:a16="http://schemas.microsoft.com/office/drawing/2014/main" id="{BC83247B-ECC2-45E5-8359-7313E98BD0A1}"/>
              </a:ext>
            </a:extLst>
          </p:cNvPr>
          <p:cNvSpPr>
            <a:spLocks/>
          </p:cNvSpPr>
          <p:nvPr/>
        </p:nvSpPr>
        <p:spPr bwMode="auto">
          <a:xfrm>
            <a:off x="2517775" y="3810000"/>
            <a:ext cx="149225" cy="457200"/>
          </a:xfrm>
          <a:custGeom>
            <a:avLst/>
            <a:gdLst>
              <a:gd name="T0" fmla="*/ 2147483646 w 106"/>
              <a:gd name="T1" fmla="*/ 0 h 348"/>
              <a:gd name="T2" fmla="*/ 2147483646 w 106"/>
              <a:gd name="T3" fmla="*/ 2147483646 h 348"/>
              <a:gd name="T4" fmla="*/ 2147483646 w 106"/>
              <a:gd name="T5" fmla="*/ 2147483646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49227" name="Freeform 79">
            <a:extLst>
              <a:ext uri="{FF2B5EF4-FFF2-40B4-BE49-F238E27FC236}">
                <a16:creationId xmlns:a16="http://schemas.microsoft.com/office/drawing/2014/main" id="{2EF140CE-4317-4E62-9191-E675DADD34DB}"/>
              </a:ext>
            </a:extLst>
          </p:cNvPr>
          <p:cNvSpPr>
            <a:spLocks/>
          </p:cNvSpPr>
          <p:nvPr/>
        </p:nvSpPr>
        <p:spPr bwMode="auto">
          <a:xfrm>
            <a:off x="4038600" y="3810000"/>
            <a:ext cx="149225" cy="457200"/>
          </a:xfrm>
          <a:custGeom>
            <a:avLst/>
            <a:gdLst>
              <a:gd name="T0" fmla="*/ 2147483646 w 106"/>
              <a:gd name="T1" fmla="*/ 0 h 348"/>
              <a:gd name="T2" fmla="*/ 2147483646 w 106"/>
              <a:gd name="T3" fmla="*/ 2147483646 h 348"/>
              <a:gd name="T4" fmla="*/ 2147483646 w 106"/>
              <a:gd name="T5" fmla="*/ 2147483646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49228" name="Freeform 80">
            <a:extLst>
              <a:ext uri="{FF2B5EF4-FFF2-40B4-BE49-F238E27FC236}">
                <a16:creationId xmlns:a16="http://schemas.microsoft.com/office/drawing/2014/main" id="{1FC095CB-7BE6-452F-B7F4-181F25BC5EC5}"/>
              </a:ext>
            </a:extLst>
          </p:cNvPr>
          <p:cNvSpPr>
            <a:spLocks/>
          </p:cNvSpPr>
          <p:nvPr/>
        </p:nvSpPr>
        <p:spPr bwMode="auto">
          <a:xfrm>
            <a:off x="7080250" y="3810000"/>
            <a:ext cx="149225" cy="457200"/>
          </a:xfrm>
          <a:custGeom>
            <a:avLst/>
            <a:gdLst>
              <a:gd name="T0" fmla="*/ 2147483646 w 106"/>
              <a:gd name="T1" fmla="*/ 0 h 348"/>
              <a:gd name="T2" fmla="*/ 2147483646 w 106"/>
              <a:gd name="T3" fmla="*/ 2147483646 h 348"/>
              <a:gd name="T4" fmla="*/ 2147483646 w 106"/>
              <a:gd name="T5" fmla="*/ 2147483646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49229" name="Rectangle 81">
            <a:extLst>
              <a:ext uri="{FF2B5EF4-FFF2-40B4-BE49-F238E27FC236}">
                <a16:creationId xmlns:a16="http://schemas.microsoft.com/office/drawing/2014/main" id="{E9BE0515-ED32-49E2-915F-5C59D866A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9230" name="Rectangle 82">
            <a:extLst>
              <a:ext uri="{FF2B5EF4-FFF2-40B4-BE49-F238E27FC236}">
                <a16:creationId xmlns:a16="http://schemas.microsoft.com/office/drawing/2014/main" id="{54B00CCF-5CED-45B3-A378-4D713A834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9231" name="Freeform 83">
            <a:extLst>
              <a:ext uri="{FF2B5EF4-FFF2-40B4-BE49-F238E27FC236}">
                <a16:creationId xmlns:a16="http://schemas.microsoft.com/office/drawing/2014/main" id="{813D7488-0AB2-4248-A8DC-51183348E3C1}"/>
              </a:ext>
            </a:extLst>
          </p:cNvPr>
          <p:cNvSpPr>
            <a:spLocks/>
          </p:cNvSpPr>
          <p:nvPr/>
        </p:nvSpPr>
        <p:spPr bwMode="auto">
          <a:xfrm>
            <a:off x="7467600" y="3657600"/>
            <a:ext cx="762000" cy="139700"/>
          </a:xfrm>
          <a:custGeom>
            <a:avLst/>
            <a:gdLst>
              <a:gd name="T0" fmla="*/ 0 w 480"/>
              <a:gd name="T1" fmla="*/ 2147483646 h 88"/>
              <a:gd name="T2" fmla="*/ 2147483646 w 480"/>
              <a:gd name="T3" fmla="*/ 0 h 88"/>
              <a:gd name="T4" fmla="*/ 2147483646 w 480"/>
              <a:gd name="T5" fmla="*/ 2147483646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49232" name="Freeform 84">
            <a:extLst>
              <a:ext uri="{FF2B5EF4-FFF2-40B4-BE49-F238E27FC236}">
                <a16:creationId xmlns:a16="http://schemas.microsoft.com/office/drawing/2014/main" id="{B37EF7A9-F5D0-4475-BEC9-8C292904DA55}"/>
              </a:ext>
            </a:extLst>
          </p:cNvPr>
          <p:cNvSpPr>
            <a:spLocks/>
          </p:cNvSpPr>
          <p:nvPr/>
        </p:nvSpPr>
        <p:spPr bwMode="auto">
          <a:xfrm rot="10800000">
            <a:off x="7620000" y="3810000"/>
            <a:ext cx="762000" cy="139700"/>
          </a:xfrm>
          <a:custGeom>
            <a:avLst/>
            <a:gdLst>
              <a:gd name="T0" fmla="*/ 0 w 480"/>
              <a:gd name="T1" fmla="*/ 2147483646 h 88"/>
              <a:gd name="T2" fmla="*/ 2147483646 w 480"/>
              <a:gd name="T3" fmla="*/ 0 h 88"/>
              <a:gd name="T4" fmla="*/ 2147483646 w 480"/>
              <a:gd name="T5" fmla="*/ 2147483646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49233" name="Freeform 85">
            <a:extLst>
              <a:ext uri="{FF2B5EF4-FFF2-40B4-BE49-F238E27FC236}">
                <a16:creationId xmlns:a16="http://schemas.microsoft.com/office/drawing/2014/main" id="{9712B8E7-2DE0-44B6-BFA6-C7661DAE4DBB}"/>
              </a:ext>
            </a:extLst>
          </p:cNvPr>
          <p:cNvSpPr>
            <a:spLocks/>
          </p:cNvSpPr>
          <p:nvPr/>
        </p:nvSpPr>
        <p:spPr bwMode="auto">
          <a:xfrm>
            <a:off x="1371600" y="3657600"/>
            <a:ext cx="762000" cy="139700"/>
          </a:xfrm>
          <a:custGeom>
            <a:avLst/>
            <a:gdLst>
              <a:gd name="T0" fmla="*/ 0 w 480"/>
              <a:gd name="T1" fmla="*/ 2147483646 h 88"/>
              <a:gd name="T2" fmla="*/ 2147483646 w 480"/>
              <a:gd name="T3" fmla="*/ 0 h 88"/>
              <a:gd name="T4" fmla="*/ 2147483646 w 480"/>
              <a:gd name="T5" fmla="*/ 2147483646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49234" name="Freeform 86">
            <a:extLst>
              <a:ext uri="{FF2B5EF4-FFF2-40B4-BE49-F238E27FC236}">
                <a16:creationId xmlns:a16="http://schemas.microsoft.com/office/drawing/2014/main" id="{6F49C3DE-B8F0-44CD-8A2D-1FC5C69E7979}"/>
              </a:ext>
            </a:extLst>
          </p:cNvPr>
          <p:cNvSpPr>
            <a:spLocks/>
          </p:cNvSpPr>
          <p:nvPr/>
        </p:nvSpPr>
        <p:spPr bwMode="auto">
          <a:xfrm rot="10800000">
            <a:off x="1524000" y="3810000"/>
            <a:ext cx="762000" cy="139700"/>
          </a:xfrm>
          <a:custGeom>
            <a:avLst/>
            <a:gdLst>
              <a:gd name="T0" fmla="*/ 0 w 480"/>
              <a:gd name="T1" fmla="*/ 2147483646 h 88"/>
              <a:gd name="T2" fmla="*/ 2147483646 w 480"/>
              <a:gd name="T3" fmla="*/ 0 h 88"/>
              <a:gd name="T4" fmla="*/ 2147483646 w 480"/>
              <a:gd name="T5" fmla="*/ 2147483646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49235" name="Text Box 87">
            <a:extLst>
              <a:ext uri="{FF2B5EF4-FFF2-40B4-BE49-F238E27FC236}">
                <a16:creationId xmlns:a16="http://schemas.microsoft.com/office/drawing/2014/main" id="{9D9D63CB-EDC4-43B1-AA4D-BC73FC3D0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038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24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49236" name="Text Box 88">
            <a:extLst>
              <a:ext uri="{FF2B5EF4-FFF2-40B4-BE49-F238E27FC236}">
                <a16:creationId xmlns:a16="http://schemas.microsoft.com/office/drawing/2014/main" id="{A395B4D0-338A-4B30-9605-B31805350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038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2400">
                <a:solidFill>
                  <a:schemeClr val="tx2"/>
                </a:solidFill>
              </a:rPr>
              <a:t>REMOVE</a:t>
            </a:r>
          </a:p>
        </p:txBody>
      </p:sp>
      <p:sp>
        <p:nvSpPr>
          <p:cNvPr id="49237" name="Text Box 89">
            <a:extLst>
              <a:ext uri="{FF2B5EF4-FFF2-40B4-BE49-F238E27FC236}">
                <a16:creationId xmlns:a16="http://schemas.microsoft.com/office/drawing/2014/main" id="{55B0A38B-1EF5-4900-BAB3-461F62CD6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038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2400">
                <a:solidFill>
                  <a:schemeClr val="tx2"/>
                </a:solidFill>
              </a:rPr>
              <a:t>OLD</a:t>
            </a:r>
          </a:p>
        </p:txBody>
      </p:sp>
      <p:sp>
        <p:nvSpPr>
          <p:cNvPr id="49238" name="Text Box 90">
            <a:extLst>
              <a:ext uri="{FF2B5EF4-FFF2-40B4-BE49-F238E27FC236}">
                <a16:creationId xmlns:a16="http://schemas.microsoft.com/office/drawing/2014/main" id="{3B1E69CB-EDC2-42AC-B1FA-5C3705AD6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200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2400"/>
              <a:t>p</a:t>
            </a:r>
          </a:p>
        </p:txBody>
      </p:sp>
      <p:sp>
        <p:nvSpPr>
          <p:cNvPr id="49239" name="Rectangle 91">
            <a:extLst>
              <a:ext uri="{FF2B5EF4-FFF2-40B4-BE49-F238E27FC236}">
                <a16:creationId xmlns:a16="http://schemas.microsoft.com/office/drawing/2014/main" id="{F2FF11FD-693E-477B-9EEC-E9E3D4310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9240" name="Rectangle 92">
            <a:extLst>
              <a:ext uri="{FF2B5EF4-FFF2-40B4-BE49-F238E27FC236}">
                <a16:creationId xmlns:a16="http://schemas.microsoft.com/office/drawing/2014/main" id="{7ED7A743-7354-4300-9FC3-190CFB2F7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9241" name="Rectangle 93">
            <a:extLst>
              <a:ext uri="{FF2B5EF4-FFF2-40B4-BE49-F238E27FC236}">
                <a16:creationId xmlns:a16="http://schemas.microsoft.com/office/drawing/2014/main" id="{AE670756-4DFB-442C-8720-2CA9A2140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9242" name="Freeform 94">
            <a:extLst>
              <a:ext uri="{FF2B5EF4-FFF2-40B4-BE49-F238E27FC236}">
                <a16:creationId xmlns:a16="http://schemas.microsoft.com/office/drawing/2014/main" id="{DCB003BF-4481-4DFB-B47B-111D9F97E037}"/>
              </a:ext>
            </a:extLst>
          </p:cNvPr>
          <p:cNvSpPr>
            <a:spLocks/>
          </p:cNvSpPr>
          <p:nvPr/>
        </p:nvSpPr>
        <p:spPr bwMode="auto">
          <a:xfrm>
            <a:off x="5559425" y="4419600"/>
            <a:ext cx="149225" cy="457200"/>
          </a:xfrm>
          <a:custGeom>
            <a:avLst/>
            <a:gdLst>
              <a:gd name="T0" fmla="*/ 2147483646 w 106"/>
              <a:gd name="T1" fmla="*/ 0 h 348"/>
              <a:gd name="T2" fmla="*/ 2147483646 w 106"/>
              <a:gd name="T3" fmla="*/ 2147483646 h 348"/>
              <a:gd name="T4" fmla="*/ 2147483646 w 106"/>
              <a:gd name="T5" fmla="*/ 2147483646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49243" name="Text Box 95">
            <a:extLst>
              <a:ext uri="{FF2B5EF4-FFF2-40B4-BE49-F238E27FC236}">
                <a16:creationId xmlns:a16="http://schemas.microsoft.com/office/drawing/2014/main" id="{25EC08D4-81CE-4FE0-A634-9AC78010D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648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240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49244" name="Freeform 96">
            <a:extLst>
              <a:ext uri="{FF2B5EF4-FFF2-40B4-BE49-F238E27FC236}">
                <a16:creationId xmlns:a16="http://schemas.microsoft.com/office/drawing/2014/main" id="{603A0FA2-F639-4665-8018-0705D06EA8A5}"/>
              </a:ext>
            </a:extLst>
          </p:cNvPr>
          <p:cNvSpPr>
            <a:spLocks/>
          </p:cNvSpPr>
          <p:nvPr/>
        </p:nvSpPr>
        <p:spPr bwMode="auto">
          <a:xfrm>
            <a:off x="4419600" y="3962400"/>
            <a:ext cx="914400" cy="457200"/>
          </a:xfrm>
          <a:custGeom>
            <a:avLst/>
            <a:gdLst>
              <a:gd name="T0" fmla="*/ 2147483646 w 497"/>
              <a:gd name="T1" fmla="*/ 2147483646 h 276"/>
              <a:gd name="T2" fmla="*/ 2147483646 w 497"/>
              <a:gd name="T3" fmla="*/ 2147483646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49245" name="Freeform 97">
            <a:extLst>
              <a:ext uri="{FF2B5EF4-FFF2-40B4-BE49-F238E27FC236}">
                <a16:creationId xmlns:a16="http://schemas.microsoft.com/office/drawing/2014/main" id="{8A332C5F-B2EC-4238-B7CF-3D253634251B}"/>
              </a:ext>
            </a:extLst>
          </p:cNvPr>
          <p:cNvSpPr>
            <a:spLocks/>
          </p:cNvSpPr>
          <p:nvPr/>
        </p:nvSpPr>
        <p:spPr bwMode="auto">
          <a:xfrm flipH="1">
            <a:off x="5943600" y="3962400"/>
            <a:ext cx="914400" cy="457200"/>
          </a:xfrm>
          <a:custGeom>
            <a:avLst/>
            <a:gdLst>
              <a:gd name="T0" fmla="*/ 2147483646 w 497"/>
              <a:gd name="T1" fmla="*/ 2147483646 h 276"/>
              <a:gd name="T2" fmla="*/ 2147483646 w 497"/>
              <a:gd name="T3" fmla="*/ 2147483646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49246" name="Text Box 98">
            <a:extLst>
              <a:ext uri="{FF2B5EF4-FFF2-40B4-BE49-F238E27FC236}">
                <a16:creationId xmlns:a16="http://schemas.microsoft.com/office/drawing/2014/main" id="{C339F9E5-9619-4B40-AF5D-AB8E767AD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962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2400"/>
              <a:t>q</a:t>
            </a:r>
          </a:p>
        </p:txBody>
      </p:sp>
      <p:sp>
        <p:nvSpPr>
          <p:cNvPr id="49247" name="Text Box 99">
            <a:extLst>
              <a:ext uri="{FF2B5EF4-FFF2-40B4-BE49-F238E27FC236}">
                <a16:creationId xmlns:a16="http://schemas.microsoft.com/office/drawing/2014/main" id="{AA75DA95-FEED-4116-A742-79EDF586F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029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2400"/>
              <a:t>p</a:t>
            </a:r>
          </a:p>
        </p:txBody>
      </p:sp>
      <p:sp>
        <p:nvSpPr>
          <p:cNvPr id="49248" name="Text Box 100">
            <a:extLst>
              <a:ext uri="{FF2B5EF4-FFF2-40B4-BE49-F238E27FC236}">
                <a16:creationId xmlns:a16="http://schemas.microsoft.com/office/drawing/2014/main" id="{1F61945B-B894-4948-8563-D0F8CA1A7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029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2400"/>
              <a:t>q</a:t>
            </a:r>
          </a:p>
        </p:txBody>
      </p:sp>
      <p:sp>
        <p:nvSpPr>
          <p:cNvPr id="49249" name="Rectangle 13">
            <a:extLst>
              <a:ext uri="{FF2B5EF4-FFF2-40B4-BE49-F238E27FC236}">
                <a16:creationId xmlns:a16="http://schemas.microsoft.com/office/drawing/2014/main" id="{41DD1F58-BFE7-4654-BEAE-E57ED0C77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286000"/>
            <a:ext cx="304800" cy="304800"/>
          </a:xfrm>
          <a:prstGeom prst="rect">
            <a:avLst/>
          </a:prstGeom>
          <a:solidFill>
            <a:srgbClr val="F8F0D0"/>
          </a:solidFill>
          <a:ln w="190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9250" name="Rectangle 14">
            <a:extLst>
              <a:ext uri="{FF2B5EF4-FFF2-40B4-BE49-F238E27FC236}">
                <a16:creationId xmlns:a16="http://schemas.microsoft.com/office/drawing/2014/main" id="{F12EC82F-039F-466D-A4E6-D43455B09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286000"/>
            <a:ext cx="304800" cy="304800"/>
          </a:xfrm>
          <a:prstGeom prst="rect">
            <a:avLst/>
          </a:prstGeom>
          <a:solidFill>
            <a:srgbClr val="F8F0D0"/>
          </a:solidFill>
          <a:ln w="190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9251" name="Rectangle 13">
            <a:extLst>
              <a:ext uri="{FF2B5EF4-FFF2-40B4-BE49-F238E27FC236}">
                <a16:creationId xmlns:a16="http://schemas.microsoft.com/office/drawing/2014/main" id="{550C2957-8371-464D-A1A1-1C6C63F3C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86000"/>
            <a:ext cx="304800" cy="304800"/>
          </a:xfrm>
          <a:prstGeom prst="rect">
            <a:avLst/>
          </a:prstGeom>
          <a:solidFill>
            <a:srgbClr val="F8F0D0"/>
          </a:solidFill>
          <a:ln w="190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  <p:sp>
        <p:nvSpPr>
          <p:cNvPr id="49252" name="Rectangle 14">
            <a:extLst>
              <a:ext uri="{FF2B5EF4-FFF2-40B4-BE49-F238E27FC236}">
                <a16:creationId xmlns:a16="http://schemas.microsoft.com/office/drawing/2014/main" id="{D0F472FB-5DC4-4F30-9112-F53B36227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86000"/>
            <a:ext cx="304800" cy="304800"/>
          </a:xfrm>
          <a:prstGeom prst="rect">
            <a:avLst/>
          </a:prstGeom>
          <a:solidFill>
            <a:srgbClr val="F8F0D0"/>
          </a:solidFill>
          <a:ln w="190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>
            <a:extLst>
              <a:ext uri="{FF2B5EF4-FFF2-40B4-BE49-F238E27FC236}">
                <a16:creationId xmlns:a16="http://schemas.microsoft.com/office/drawing/2014/main" id="{E5DE1906-9144-4CE3-90DF-DBEB83D5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1400">
                <a:ea typeface="MS PGothic" panose="020B0600070205080204" pitchFamily="34" charset="-128"/>
              </a:rPr>
              <a:t>Linked Lists</a:t>
            </a:r>
          </a:p>
        </p:txBody>
      </p:sp>
      <p:sp>
        <p:nvSpPr>
          <p:cNvPr id="51203" name="Slide Number Placeholder 5">
            <a:extLst>
              <a:ext uri="{FF2B5EF4-FFF2-40B4-BE49-F238E27FC236}">
                <a16:creationId xmlns:a16="http://schemas.microsoft.com/office/drawing/2014/main" id="{F6602F7B-7300-4BE2-BC4F-F3BD9A3F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7B273D-DC63-4969-A571-B75676A1C44B}" type="slidenum">
              <a:rPr lang="en-US" altLang="vi-V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vi-VN" sz="1400"/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BA578D55-DF02-411E-811A-0790070A65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" altLang="vi-VN"/>
              <a:t>insertAfter – install</a:t>
            </a:r>
          </a:p>
        </p:txBody>
      </p:sp>
      <p:sp>
        <p:nvSpPr>
          <p:cNvPr id="98308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4289D4E-C0AA-496D-8375-B2C9507F1D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229600" cy="2438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" sz="2400" dirty="0" err="1"/>
              <a:t>jaw</a:t>
            </a:r>
            <a:r>
              <a:rPr lang="en" sz="2400" dirty="0"/>
              <a:t> </a:t>
            </a:r>
            <a:r>
              <a:rPr lang="en" sz="2400" dirty="0" err="1">
                <a:solidFill>
                  <a:schemeClr val="tx2"/>
                </a:solidFill>
              </a:rPr>
              <a:t>insertAfter </a:t>
            </a:r>
            <a:r>
              <a:rPr lang="en" sz="2400" dirty="0"/>
              <a:t>(p, X):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400" dirty="0"/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" sz="2400" dirty="0" err="1"/>
              <a:t>Create</a:t>
            </a:r>
            <a:r>
              <a:rPr lang="en" sz="2400" dirty="0"/>
              <a:t> </a:t>
            </a:r>
            <a:r>
              <a:rPr lang="en" sz="2400" dirty="0" err="1"/>
              <a:t>knot</a:t>
            </a:r>
            <a:r>
              <a:rPr lang="en" sz="2400" dirty="0"/>
              <a:t> </a:t>
            </a:r>
            <a:r>
              <a:rPr lang="en" sz="2400" dirty="0" err="1"/>
              <a:t>new </a:t>
            </a:r>
            <a:r>
              <a:rPr lang="en" sz="2400" dirty="0"/>
              <a:t>q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" sz="2400" dirty="0" err="1"/>
              <a:t>Fitting</a:t>
            </a:r>
            <a:r>
              <a:rPr lang="en" sz="2400" dirty="0"/>
              <a:t> </a:t>
            </a:r>
            <a:r>
              <a:rPr lang="en" sz="2400" dirty="0" err="1"/>
              <a:t>evil</a:t>
            </a:r>
            <a:r>
              <a:rPr lang="en" sz="2400" dirty="0"/>
              <a:t> </a:t>
            </a:r>
            <a:r>
              <a:rPr lang="en" sz="2400" dirty="0" err="1"/>
              <a:t>material </a:t>
            </a:r>
            <a:r>
              <a:rPr lang="en" sz="2400" dirty="0"/>
              <a:t>, </a:t>
            </a:r>
            <a:r>
              <a:rPr lang="en" sz="2400" dirty="0" err="1"/>
              <a:t>concatenation</a:t>
            </a:r>
            <a:r>
              <a:rPr lang="en" sz="2400" dirty="0"/>
              <a:t> </a:t>
            </a:r>
            <a:r>
              <a:rPr lang="en" sz="2400" dirty="0" err="1"/>
              <a:t>prev</a:t>
            </a:r>
            <a:r>
              <a:rPr lang="en" sz="2400" dirty="0"/>
              <a:t> </a:t>
            </a:r>
            <a:r>
              <a:rPr lang="en" sz="2400" dirty="0" err="1"/>
              <a:t>and </a:t>
            </a:r>
            <a:r>
              <a:rPr lang="en" sz="2400" dirty="0"/>
              <a:t>next </a:t>
            </a:r>
            <a:r>
              <a:rPr lang="en" sz="2400" dirty="0" err="1"/>
              <a:t>of </a:t>
            </a:r>
            <a:r>
              <a:rPr lang="en" sz="2400" dirty="0"/>
              <a:t>q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" sz="2400" dirty="0" err="1"/>
              <a:t>Connect</a:t>
            </a:r>
            <a:r>
              <a:rPr lang="en" sz="2400" dirty="0"/>
              <a:t> </a:t>
            </a:r>
            <a:r>
              <a:rPr lang="en" sz="2400" dirty="0" err="1"/>
              <a:t>prev</a:t>
            </a:r>
            <a:r>
              <a:rPr lang="en" sz="2400" dirty="0"/>
              <a:t> </a:t>
            </a:r>
            <a:r>
              <a:rPr lang="en" sz="2400" dirty="0" err="1"/>
              <a:t>belong to</a:t>
            </a:r>
            <a:r>
              <a:rPr lang="en" sz="2400" dirty="0"/>
              <a:t> </a:t>
            </a:r>
            <a:r>
              <a:rPr lang="en" sz="2400" dirty="0" err="1"/>
              <a:t>knot</a:t>
            </a:r>
            <a:r>
              <a:rPr lang="en" sz="2400" dirty="0"/>
              <a:t> </a:t>
            </a:r>
            <a:r>
              <a:rPr lang="en" sz="2400" dirty="0" err="1"/>
              <a:t>after </a:t>
            </a:r>
            <a:r>
              <a:rPr lang="en" sz="2400" dirty="0"/>
              <a:t>p </a:t>
            </a:r>
            <a:r>
              <a:rPr lang="en" sz="2400" dirty="0" err="1"/>
              <a:t>with </a:t>
            </a:r>
            <a:r>
              <a:rPr lang="en" sz="2400" dirty="0"/>
              <a:t>q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" sz="2400" dirty="0" err="1"/>
              <a:t>Connect </a:t>
            </a:r>
            <a:r>
              <a:rPr lang="en" sz="2400" dirty="0"/>
              <a:t>next </a:t>
            </a:r>
            <a:r>
              <a:rPr lang="en" sz="2400" dirty="0" err="1"/>
              <a:t>of </a:t>
            </a:r>
            <a:r>
              <a:rPr lang="en" sz="2400" dirty="0"/>
              <a:t>p </a:t>
            </a:r>
            <a:r>
              <a:rPr lang="en" sz="2400" dirty="0" err="1"/>
              <a:t>with </a:t>
            </a:r>
            <a:r>
              <a:rPr lang="en" sz="2400" dirty="0"/>
              <a:t>q</a:t>
            </a:r>
          </a:p>
        </p:txBody>
      </p:sp>
      <p:grpSp>
        <p:nvGrpSpPr>
          <p:cNvPr id="51206" name="Group 106">
            <a:extLst>
              <a:ext uri="{FF2B5EF4-FFF2-40B4-BE49-F238E27FC236}">
                <a16:creationId xmlns:a16="http://schemas.microsoft.com/office/drawing/2014/main" id="{CEF76649-6544-4386-93BB-6EB35155CB8F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676400"/>
            <a:ext cx="5486400" cy="1752600"/>
            <a:chOff x="1219200" y="3200400"/>
            <a:chExt cx="7315200" cy="1905000"/>
          </a:xfrm>
        </p:grpSpPr>
        <p:sp>
          <p:nvSpPr>
            <p:cNvPr id="51208" name="AutoShape 2">
              <a:extLst>
                <a:ext uri="{FF2B5EF4-FFF2-40B4-BE49-F238E27FC236}">
                  <a16:creationId xmlns:a16="http://schemas.microsoft.com/office/drawing/2014/main" id="{5D0AD118-C083-45DA-848F-06CFF3B15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4038600"/>
              <a:ext cx="1752600" cy="990600"/>
            </a:xfrm>
            <a:prstGeom prst="roundRect">
              <a:avLst>
                <a:gd name="adj" fmla="val 30130"/>
              </a:avLst>
            </a:prstGeom>
            <a:solidFill>
              <a:srgbClr val="ECF1FE"/>
            </a:solidFill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51209" name="Rectangle 64">
              <a:extLst>
                <a:ext uri="{FF2B5EF4-FFF2-40B4-BE49-F238E27FC236}">
                  <a16:creationId xmlns:a16="http://schemas.microsoft.com/office/drawing/2014/main" id="{C2B55FD9-FAF0-445D-81FC-4D2974DE7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657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51210" name="Rectangle 65">
              <a:extLst>
                <a:ext uri="{FF2B5EF4-FFF2-40B4-BE49-F238E27FC236}">
                  <a16:creationId xmlns:a16="http://schemas.microsoft.com/office/drawing/2014/main" id="{C9E25232-CEE1-4E0F-ACF7-521688149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3657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51211" name="Rectangle 66">
              <a:extLst>
                <a:ext uri="{FF2B5EF4-FFF2-40B4-BE49-F238E27FC236}">
                  <a16:creationId xmlns:a16="http://schemas.microsoft.com/office/drawing/2014/main" id="{2D5B8833-C370-4CBB-807F-4C4F911C2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3657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51212" name="Freeform 67">
              <a:extLst>
                <a:ext uri="{FF2B5EF4-FFF2-40B4-BE49-F238E27FC236}">
                  <a16:creationId xmlns:a16="http://schemas.microsoft.com/office/drawing/2014/main" id="{36998774-C299-4D93-B1CE-D6EC10BD5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5600" y="3671888"/>
              <a:ext cx="762000" cy="139700"/>
            </a:xfrm>
            <a:custGeom>
              <a:avLst/>
              <a:gdLst>
                <a:gd name="T0" fmla="*/ 0 w 480"/>
                <a:gd name="T1" fmla="*/ 2147483646 h 88"/>
                <a:gd name="T2" fmla="*/ 2147483646 w 480"/>
                <a:gd name="T3" fmla="*/ 0 h 88"/>
                <a:gd name="T4" fmla="*/ 2147483646 w 480"/>
                <a:gd name="T5" fmla="*/ 2147483646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51213" name="Rectangle 68">
              <a:extLst>
                <a:ext uri="{FF2B5EF4-FFF2-40B4-BE49-F238E27FC236}">
                  <a16:creationId xmlns:a16="http://schemas.microsoft.com/office/drawing/2014/main" id="{466171E7-8B18-4639-9844-C54710CEA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3657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51214" name="Rectangle 69">
              <a:extLst>
                <a:ext uri="{FF2B5EF4-FFF2-40B4-BE49-F238E27FC236}">
                  <a16:creationId xmlns:a16="http://schemas.microsoft.com/office/drawing/2014/main" id="{C02A33D4-D511-4C1C-8758-CB7460671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3657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51215" name="Rectangle 70">
              <a:extLst>
                <a:ext uri="{FF2B5EF4-FFF2-40B4-BE49-F238E27FC236}">
                  <a16:creationId xmlns:a16="http://schemas.microsoft.com/office/drawing/2014/main" id="{8E54A019-2002-44EC-8A2B-291414F75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3657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51216" name="Freeform 71">
              <a:extLst>
                <a:ext uri="{FF2B5EF4-FFF2-40B4-BE49-F238E27FC236}">
                  <a16:creationId xmlns:a16="http://schemas.microsoft.com/office/drawing/2014/main" id="{8F50F55F-3138-473D-994B-D0DDCF0D8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3638550"/>
              <a:ext cx="2286000" cy="171450"/>
            </a:xfrm>
            <a:custGeom>
              <a:avLst/>
              <a:gdLst>
                <a:gd name="T0" fmla="*/ 0 w 1440"/>
                <a:gd name="T1" fmla="*/ 2147483646 h 108"/>
                <a:gd name="T2" fmla="*/ 2147483646 w 1440"/>
                <a:gd name="T3" fmla="*/ 0 h 108"/>
                <a:gd name="T4" fmla="*/ 2147483646 w 1440"/>
                <a:gd name="T5" fmla="*/ 2147483646 h 108"/>
                <a:gd name="T6" fmla="*/ 0 60000 65536"/>
                <a:gd name="T7" fmla="*/ 0 60000 65536"/>
                <a:gd name="T8" fmla="*/ 0 60000 65536"/>
                <a:gd name="T9" fmla="*/ 0 w 1440"/>
                <a:gd name="T10" fmla="*/ 0 h 108"/>
                <a:gd name="T11" fmla="*/ 1440 w 1440"/>
                <a:gd name="T12" fmla="*/ 108 h 1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108">
                  <a:moveTo>
                    <a:pt x="0" y="107"/>
                  </a:moveTo>
                  <a:cubicBezTo>
                    <a:pt x="130" y="89"/>
                    <a:pt x="540" y="0"/>
                    <a:pt x="780" y="0"/>
                  </a:cubicBezTo>
                  <a:cubicBezTo>
                    <a:pt x="1020" y="0"/>
                    <a:pt x="1303" y="86"/>
                    <a:pt x="1440" y="10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grpSp>
          <p:nvGrpSpPr>
            <p:cNvPr id="51217" name="Group 72">
              <a:extLst>
                <a:ext uri="{FF2B5EF4-FFF2-40B4-BE49-F238E27FC236}">
                  <a16:creationId xmlns:a16="http://schemas.microsoft.com/office/drawing/2014/main" id="{D8B9E9DA-1500-4D9B-8EE6-14584D200E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05600" y="3657600"/>
              <a:ext cx="914400" cy="304800"/>
              <a:chOff x="4224" y="1728"/>
              <a:chExt cx="576" cy="192"/>
            </a:xfrm>
          </p:grpSpPr>
          <p:sp>
            <p:nvSpPr>
              <p:cNvPr id="51241" name="Rectangle 73">
                <a:extLst>
                  <a:ext uri="{FF2B5EF4-FFF2-40B4-BE49-F238E27FC236}">
                    <a16:creationId xmlns:a16="http://schemas.microsoft.com/office/drawing/2014/main" id="{DB07C323-8AC7-4576-A6A7-4B24CAD080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vi-VN" altLang="vi-VN" sz="2400"/>
              </a:p>
            </p:txBody>
          </p:sp>
          <p:sp>
            <p:nvSpPr>
              <p:cNvPr id="51242" name="Rectangle 74">
                <a:extLst>
                  <a:ext uri="{FF2B5EF4-FFF2-40B4-BE49-F238E27FC236}">
                    <a16:creationId xmlns:a16="http://schemas.microsoft.com/office/drawing/2014/main" id="{2BA95984-522F-43CD-B5AB-BED02BA97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vi-VN" altLang="vi-VN" sz="2400"/>
              </a:p>
            </p:txBody>
          </p:sp>
          <p:sp>
            <p:nvSpPr>
              <p:cNvPr id="51243" name="Rectangle 75">
                <a:extLst>
                  <a:ext uri="{FF2B5EF4-FFF2-40B4-BE49-F238E27FC236}">
                    <a16:creationId xmlns:a16="http://schemas.microsoft.com/office/drawing/2014/main" id="{6FBA9729-6331-4EFF-8A5F-9B71B0E74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vi-VN" altLang="vi-VN" sz="2400"/>
              </a:p>
            </p:txBody>
          </p:sp>
        </p:grpSp>
        <p:sp>
          <p:nvSpPr>
            <p:cNvPr id="51218" name="Freeform 76">
              <a:extLst>
                <a:ext uri="{FF2B5EF4-FFF2-40B4-BE49-F238E27FC236}">
                  <a16:creationId xmlns:a16="http://schemas.microsoft.com/office/drawing/2014/main" id="{C99AB15C-5AC4-4654-B1D1-8DA7AA3432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048000" y="3824288"/>
              <a:ext cx="762000" cy="139700"/>
            </a:xfrm>
            <a:custGeom>
              <a:avLst/>
              <a:gdLst>
                <a:gd name="T0" fmla="*/ 0 w 480"/>
                <a:gd name="T1" fmla="*/ 2147483646 h 88"/>
                <a:gd name="T2" fmla="*/ 2147483646 w 480"/>
                <a:gd name="T3" fmla="*/ 0 h 88"/>
                <a:gd name="T4" fmla="*/ 2147483646 w 480"/>
                <a:gd name="T5" fmla="*/ 2147483646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51219" name="Freeform 77">
              <a:extLst>
                <a:ext uri="{FF2B5EF4-FFF2-40B4-BE49-F238E27FC236}">
                  <a16:creationId xmlns:a16="http://schemas.microsoft.com/office/drawing/2014/main" id="{B0BC8632-566A-4D4D-AD35-C6C351A24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0413" y="3810000"/>
              <a:ext cx="2286000" cy="161925"/>
            </a:xfrm>
            <a:custGeom>
              <a:avLst/>
              <a:gdLst>
                <a:gd name="T0" fmla="*/ 2147483646 w 1440"/>
                <a:gd name="T1" fmla="*/ 2147483646 h 102"/>
                <a:gd name="T2" fmla="*/ 2147483646 w 1440"/>
                <a:gd name="T3" fmla="*/ 2147483646 h 102"/>
                <a:gd name="T4" fmla="*/ 0 w 1440"/>
                <a:gd name="T5" fmla="*/ 0 h 102"/>
                <a:gd name="T6" fmla="*/ 0 60000 65536"/>
                <a:gd name="T7" fmla="*/ 0 60000 65536"/>
                <a:gd name="T8" fmla="*/ 0 60000 65536"/>
                <a:gd name="T9" fmla="*/ 0 w 1440"/>
                <a:gd name="T10" fmla="*/ 0 h 102"/>
                <a:gd name="T11" fmla="*/ 1440 w 1440"/>
                <a:gd name="T12" fmla="*/ 102 h 1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102">
                  <a:moveTo>
                    <a:pt x="1440" y="1"/>
                  </a:moveTo>
                  <a:cubicBezTo>
                    <a:pt x="1313" y="18"/>
                    <a:pt x="919" y="102"/>
                    <a:pt x="679" y="102"/>
                  </a:cubicBezTo>
                  <a:cubicBezTo>
                    <a:pt x="439" y="102"/>
                    <a:pt x="141" y="21"/>
                    <a:pt x="0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51220" name="Freeform 78">
              <a:extLst>
                <a:ext uri="{FF2B5EF4-FFF2-40B4-BE49-F238E27FC236}">
                  <a16:creationId xmlns:a16="http://schemas.microsoft.com/office/drawing/2014/main" id="{62968160-ECCD-431F-BD11-09F4B9F11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775" y="3810000"/>
              <a:ext cx="149225" cy="457200"/>
            </a:xfrm>
            <a:custGeom>
              <a:avLst/>
              <a:gdLst>
                <a:gd name="T0" fmla="*/ 2147483646 w 106"/>
                <a:gd name="T1" fmla="*/ 0 h 348"/>
                <a:gd name="T2" fmla="*/ 2147483646 w 106"/>
                <a:gd name="T3" fmla="*/ 2147483646 h 348"/>
                <a:gd name="T4" fmla="*/ 2147483646 w 106"/>
                <a:gd name="T5" fmla="*/ 2147483646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51221" name="Freeform 79">
              <a:extLst>
                <a:ext uri="{FF2B5EF4-FFF2-40B4-BE49-F238E27FC236}">
                  <a16:creationId xmlns:a16="http://schemas.microsoft.com/office/drawing/2014/main" id="{D2104596-E7D7-45D2-A541-71D514D2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600" y="3810000"/>
              <a:ext cx="149225" cy="457200"/>
            </a:xfrm>
            <a:custGeom>
              <a:avLst/>
              <a:gdLst>
                <a:gd name="T0" fmla="*/ 2147483646 w 106"/>
                <a:gd name="T1" fmla="*/ 0 h 348"/>
                <a:gd name="T2" fmla="*/ 2147483646 w 106"/>
                <a:gd name="T3" fmla="*/ 2147483646 h 348"/>
                <a:gd name="T4" fmla="*/ 2147483646 w 106"/>
                <a:gd name="T5" fmla="*/ 2147483646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51222" name="Freeform 80">
              <a:extLst>
                <a:ext uri="{FF2B5EF4-FFF2-40B4-BE49-F238E27FC236}">
                  <a16:creationId xmlns:a16="http://schemas.microsoft.com/office/drawing/2014/main" id="{9790BBB4-D236-4FF8-9B79-457D183F6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0250" y="3810000"/>
              <a:ext cx="149225" cy="457200"/>
            </a:xfrm>
            <a:custGeom>
              <a:avLst/>
              <a:gdLst>
                <a:gd name="T0" fmla="*/ 2147483646 w 106"/>
                <a:gd name="T1" fmla="*/ 0 h 348"/>
                <a:gd name="T2" fmla="*/ 2147483646 w 106"/>
                <a:gd name="T3" fmla="*/ 2147483646 h 348"/>
                <a:gd name="T4" fmla="*/ 2147483646 w 106"/>
                <a:gd name="T5" fmla="*/ 2147483646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51223" name="Rectangle 81">
              <a:extLst>
                <a:ext uri="{FF2B5EF4-FFF2-40B4-BE49-F238E27FC236}">
                  <a16:creationId xmlns:a16="http://schemas.microsoft.com/office/drawing/2014/main" id="{F1CF14F6-64BD-430C-B221-313F1A63D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3657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51224" name="Rectangle 82">
              <a:extLst>
                <a:ext uri="{FF2B5EF4-FFF2-40B4-BE49-F238E27FC236}">
                  <a16:creationId xmlns:a16="http://schemas.microsoft.com/office/drawing/2014/main" id="{CB62BB61-07CA-478E-ADBD-05CD797CA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3657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51225" name="Freeform 83">
              <a:extLst>
                <a:ext uri="{FF2B5EF4-FFF2-40B4-BE49-F238E27FC236}">
                  <a16:creationId xmlns:a16="http://schemas.microsoft.com/office/drawing/2014/main" id="{11586FB3-7DE6-4FDD-A792-7926CF77A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7600" y="3657600"/>
              <a:ext cx="762000" cy="139700"/>
            </a:xfrm>
            <a:custGeom>
              <a:avLst/>
              <a:gdLst>
                <a:gd name="T0" fmla="*/ 0 w 480"/>
                <a:gd name="T1" fmla="*/ 2147483646 h 88"/>
                <a:gd name="T2" fmla="*/ 2147483646 w 480"/>
                <a:gd name="T3" fmla="*/ 0 h 88"/>
                <a:gd name="T4" fmla="*/ 2147483646 w 480"/>
                <a:gd name="T5" fmla="*/ 2147483646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51226" name="Freeform 84">
              <a:extLst>
                <a:ext uri="{FF2B5EF4-FFF2-40B4-BE49-F238E27FC236}">
                  <a16:creationId xmlns:a16="http://schemas.microsoft.com/office/drawing/2014/main" id="{DA4AC425-0A54-4B79-8FF9-46176711EE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620000" y="3810000"/>
              <a:ext cx="762000" cy="139700"/>
            </a:xfrm>
            <a:custGeom>
              <a:avLst/>
              <a:gdLst>
                <a:gd name="T0" fmla="*/ 0 w 480"/>
                <a:gd name="T1" fmla="*/ 2147483646 h 88"/>
                <a:gd name="T2" fmla="*/ 2147483646 w 480"/>
                <a:gd name="T3" fmla="*/ 0 h 88"/>
                <a:gd name="T4" fmla="*/ 2147483646 w 480"/>
                <a:gd name="T5" fmla="*/ 2147483646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51227" name="Freeform 85">
              <a:extLst>
                <a:ext uri="{FF2B5EF4-FFF2-40B4-BE49-F238E27FC236}">
                  <a16:creationId xmlns:a16="http://schemas.microsoft.com/office/drawing/2014/main" id="{485C728A-8248-4D99-8BB2-6973768B7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600" y="3657600"/>
              <a:ext cx="762000" cy="139700"/>
            </a:xfrm>
            <a:custGeom>
              <a:avLst/>
              <a:gdLst>
                <a:gd name="T0" fmla="*/ 0 w 480"/>
                <a:gd name="T1" fmla="*/ 2147483646 h 88"/>
                <a:gd name="T2" fmla="*/ 2147483646 w 480"/>
                <a:gd name="T3" fmla="*/ 0 h 88"/>
                <a:gd name="T4" fmla="*/ 2147483646 w 480"/>
                <a:gd name="T5" fmla="*/ 2147483646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51228" name="Freeform 86">
              <a:extLst>
                <a:ext uri="{FF2B5EF4-FFF2-40B4-BE49-F238E27FC236}">
                  <a16:creationId xmlns:a16="http://schemas.microsoft.com/office/drawing/2014/main" id="{FC879DAD-D2FF-4DA5-BD0D-D08BAAA684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524000" y="3810000"/>
              <a:ext cx="762000" cy="139700"/>
            </a:xfrm>
            <a:custGeom>
              <a:avLst/>
              <a:gdLst>
                <a:gd name="T0" fmla="*/ 0 w 480"/>
                <a:gd name="T1" fmla="*/ 2147483646 h 88"/>
                <a:gd name="T2" fmla="*/ 2147483646 w 480"/>
                <a:gd name="T3" fmla="*/ 0 h 88"/>
                <a:gd name="T4" fmla="*/ 2147483646 w 480"/>
                <a:gd name="T5" fmla="*/ 2147483646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51229" name="Text Box 87">
              <a:extLst>
                <a:ext uri="{FF2B5EF4-FFF2-40B4-BE49-F238E27FC236}">
                  <a16:creationId xmlns:a16="http://schemas.microsoft.com/office/drawing/2014/main" id="{C9C95A90-6D0B-471E-B625-A828867350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000" y="4038600"/>
              <a:ext cx="3667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24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51230" name="Text Box 88">
              <a:extLst>
                <a:ext uri="{FF2B5EF4-FFF2-40B4-BE49-F238E27FC236}">
                  <a16:creationId xmlns:a16="http://schemas.microsoft.com/office/drawing/2014/main" id="{CA5C655D-F676-4AA5-B213-46EBA1C13B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038600"/>
              <a:ext cx="3667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2400">
                  <a:solidFill>
                    <a:schemeClr val="tx2"/>
                  </a:solidFill>
                </a:rPr>
                <a:t>REMOVE</a:t>
              </a:r>
            </a:p>
          </p:txBody>
        </p:sp>
        <p:sp>
          <p:nvSpPr>
            <p:cNvPr id="51231" name="Text Box 89">
              <a:extLst>
                <a:ext uri="{FF2B5EF4-FFF2-40B4-BE49-F238E27FC236}">
                  <a16:creationId xmlns:a16="http://schemas.microsoft.com/office/drawing/2014/main" id="{069B6A53-E8E8-431E-8FF3-643382FC1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9000" y="4038600"/>
              <a:ext cx="3667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2400">
                  <a:solidFill>
                    <a:schemeClr val="tx2"/>
                  </a:solidFill>
                </a:rPr>
                <a:t>OLD</a:t>
              </a:r>
            </a:p>
          </p:txBody>
        </p:sp>
        <p:sp>
          <p:nvSpPr>
            <p:cNvPr id="51232" name="Text Box 90">
              <a:extLst>
                <a:ext uri="{FF2B5EF4-FFF2-40B4-BE49-F238E27FC236}">
                  <a16:creationId xmlns:a16="http://schemas.microsoft.com/office/drawing/2014/main" id="{98897E14-E32C-43A5-89EE-65654555C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0" y="3200400"/>
              <a:ext cx="3667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2400"/>
                <a:t>p</a:t>
              </a:r>
            </a:p>
          </p:txBody>
        </p:sp>
        <p:sp>
          <p:nvSpPr>
            <p:cNvPr id="51233" name="Rectangle 91">
              <a:extLst>
                <a:ext uri="{FF2B5EF4-FFF2-40B4-BE49-F238E27FC236}">
                  <a16:creationId xmlns:a16="http://schemas.microsoft.com/office/drawing/2014/main" id="{ABD97834-02C1-43BE-97F5-601D71EFF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4267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51234" name="Rectangle 92">
              <a:extLst>
                <a:ext uri="{FF2B5EF4-FFF2-40B4-BE49-F238E27FC236}">
                  <a16:creationId xmlns:a16="http://schemas.microsoft.com/office/drawing/2014/main" id="{0CDE7AFB-1093-475D-971A-87F648B50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267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51235" name="Rectangle 93">
              <a:extLst>
                <a:ext uri="{FF2B5EF4-FFF2-40B4-BE49-F238E27FC236}">
                  <a16:creationId xmlns:a16="http://schemas.microsoft.com/office/drawing/2014/main" id="{671E8AC4-51A5-4930-8695-48800DBD3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4267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51236" name="Freeform 94">
              <a:extLst>
                <a:ext uri="{FF2B5EF4-FFF2-40B4-BE49-F238E27FC236}">
                  <a16:creationId xmlns:a16="http://schemas.microsoft.com/office/drawing/2014/main" id="{EC90CFDB-B086-4B9C-804E-6EED3BDC0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9425" y="4419600"/>
              <a:ext cx="149225" cy="457200"/>
            </a:xfrm>
            <a:custGeom>
              <a:avLst/>
              <a:gdLst>
                <a:gd name="T0" fmla="*/ 2147483646 w 106"/>
                <a:gd name="T1" fmla="*/ 0 h 348"/>
                <a:gd name="T2" fmla="*/ 2147483646 w 106"/>
                <a:gd name="T3" fmla="*/ 2147483646 h 348"/>
                <a:gd name="T4" fmla="*/ 2147483646 w 106"/>
                <a:gd name="T5" fmla="*/ 2147483646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51237" name="Text Box 95">
              <a:extLst>
                <a:ext uri="{FF2B5EF4-FFF2-40B4-BE49-F238E27FC236}">
                  <a16:creationId xmlns:a16="http://schemas.microsoft.com/office/drawing/2014/main" id="{F4570D85-6FBB-4120-9B42-5C5E46D85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4648200"/>
              <a:ext cx="3667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2400">
                  <a:solidFill>
                    <a:schemeClr val="tx2"/>
                  </a:solidFill>
                </a:rPr>
                <a:t>X</a:t>
              </a:r>
            </a:p>
          </p:txBody>
        </p:sp>
        <p:sp>
          <p:nvSpPr>
            <p:cNvPr id="51238" name="Freeform 96">
              <a:extLst>
                <a:ext uri="{FF2B5EF4-FFF2-40B4-BE49-F238E27FC236}">
                  <a16:creationId xmlns:a16="http://schemas.microsoft.com/office/drawing/2014/main" id="{B1670780-C12B-4265-9742-8BD9D69A2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3962400"/>
              <a:ext cx="914400" cy="457200"/>
            </a:xfrm>
            <a:custGeom>
              <a:avLst/>
              <a:gdLst>
                <a:gd name="T0" fmla="*/ 2147483646 w 497"/>
                <a:gd name="T1" fmla="*/ 2147483646 h 276"/>
                <a:gd name="T2" fmla="*/ 2147483646 w 497"/>
                <a:gd name="T3" fmla="*/ 2147483646 h 276"/>
                <a:gd name="T4" fmla="*/ 0 w 497"/>
                <a:gd name="T5" fmla="*/ 0 h 276"/>
                <a:gd name="T6" fmla="*/ 0 60000 65536"/>
                <a:gd name="T7" fmla="*/ 0 60000 65536"/>
                <a:gd name="T8" fmla="*/ 0 60000 65536"/>
                <a:gd name="T9" fmla="*/ 0 w 497"/>
                <a:gd name="T10" fmla="*/ 0 h 276"/>
                <a:gd name="T11" fmla="*/ 497 w 497"/>
                <a:gd name="T12" fmla="*/ 276 h 2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7" h="276">
                  <a:moveTo>
                    <a:pt x="497" y="276"/>
                  </a:moveTo>
                  <a:cubicBezTo>
                    <a:pt x="451" y="268"/>
                    <a:pt x="305" y="274"/>
                    <a:pt x="222" y="228"/>
                  </a:cubicBezTo>
                  <a:cubicBezTo>
                    <a:pt x="139" y="182"/>
                    <a:pt x="46" y="47"/>
                    <a:pt x="0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51239" name="Freeform 97">
              <a:extLst>
                <a:ext uri="{FF2B5EF4-FFF2-40B4-BE49-F238E27FC236}">
                  <a16:creationId xmlns:a16="http://schemas.microsoft.com/office/drawing/2014/main" id="{A20696D2-7869-48E4-880C-48F6AC06A5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43600" y="3962400"/>
              <a:ext cx="914400" cy="457200"/>
            </a:xfrm>
            <a:custGeom>
              <a:avLst/>
              <a:gdLst>
                <a:gd name="T0" fmla="*/ 2147483646 w 497"/>
                <a:gd name="T1" fmla="*/ 2147483646 h 276"/>
                <a:gd name="T2" fmla="*/ 2147483646 w 497"/>
                <a:gd name="T3" fmla="*/ 2147483646 h 276"/>
                <a:gd name="T4" fmla="*/ 0 w 497"/>
                <a:gd name="T5" fmla="*/ 0 h 276"/>
                <a:gd name="T6" fmla="*/ 0 60000 65536"/>
                <a:gd name="T7" fmla="*/ 0 60000 65536"/>
                <a:gd name="T8" fmla="*/ 0 60000 65536"/>
                <a:gd name="T9" fmla="*/ 0 w 497"/>
                <a:gd name="T10" fmla="*/ 0 h 276"/>
                <a:gd name="T11" fmla="*/ 497 w 497"/>
                <a:gd name="T12" fmla="*/ 276 h 2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7" h="276">
                  <a:moveTo>
                    <a:pt x="497" y="276"/>
                  </a:moveTo>
                  <a:cubicBezTo>
                    <a:pt x="451" y="268"/>
                    <a:pt x="305" y="274"/>
                    <a:pt x="222" y="228"/>
                  </a:cubicBezTo>
                  <a:cubicBezTo>
                    <a:pt x="139" y="182"/>
                    <a:pt x="46" y="47"/>
                    <a:pt x="0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51240" name="Text Box 98">
              <a:extLst>
                <a:ext uri="{FF2B5EF4-FFF2-40B4-BE49-F238E27FC236}">
                  <a16:creationId xmlns:a16="http://schemas.microsoft.com/office/drawing/2014/main" id="{512104CC-6D40-40F9-971C-4B7A2CE95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962400"/>
              <a:ext cx="3667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2400"/>
                <a:t>q</a:t>
              </a:r>
            </a:p>
          </p:txBody>
        </p:sp>
      </p:grpSp>
      <p:sp>
        <p:nvSpPr>
          <p:cNvPr id="10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A186D4D-BB7D-43BA-9F2C-E31AF2CD4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95800"/>
            <a:ext cx="8229600" cy="2057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" kern="0" dirty="0" err="1">
                <a:latin typeface="Consolas" pitchFamily="49" charset="0"/>
              </a:rPr>
              <a:t>DNode</a:t>
            </a:r>
            <a:r>
              <a:rPr lang="en" kern="0" dirty="0">
                <a:latin typeface="Consolas" pitchFamily="49" charset="0"/>
              </a:rPr>
              <a:t> </a:t>
            </a:r>
            <a:r>
              <a:rPr lang="en" kern="0" dirty="0" err="1">
                <a:latin typeface="Consolas" pitchFamily="49" charset="0"/>
              </a:rPr>
              <a:t>insertAfter </a:t>
            </a:r>
            <a:r>
              <a:rPr lang="en" kern="0" dirty="0">
                <a:latin typeface="Consolas" pitchFamily="49" charset="0"/>
              </a:rPr>
              <a:t>( </a:t>
            </a:r>
            <a:r>
              <a:rPr lang="en" kern="0" dirty="0" err="1">
                <a:latin typeface="Consolas" pitchFamily="49" charset="0"/>
              </a:rPr>
              <a:t>DNode </a:t>
            </a:r>
            <a:r>
              <a:rPr lang="en" kern="0" dirty="0">
                <a:latin typeface="Consolas" pitchFamily="49" charset="0"/>
              </a:rPr>
              <a:t>* p, const char* s) {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" kern="0" dirty="0">
                <a:latin typeface="Consolas" pitchFamily="49" charset="0"/>
              </a:rPr>
              <a:t>   </a:t>
            </a:r>
            <a:r>
              <a:rPr lang="en" kern="0" dirty="0" err="1">
                <a:latin typeface="Consolas" pitchFamily="49" charset="0"/>
              </a:rPr>
              <a:t>DNode </a:t>
            </a:r>
            <a:r>
              <a:rPr lang="en" kern="0" dirty="0">
                <a:latin typeface="Consolas" pitchFamily="49" charset="0"/>
              </a:rPr>
              <a:t>* </a:t>
            </a:r>
            <a:r>
              <a:rPr lang="en" kern="0" dirty="0" err="1">
                <a:latin typeface="Consolas" pitchFamily="49" charset="0"/>
              </a:rPr>
              <a:t>newNode </a:t>
            </a:r>
            <a:r>
              <a:rPr lang="en" kern="0" dirty="0">
                <a:latin typeface="Consolas" pitchFamily="49" charset="0"/>
              </a:rPr>
              <a:t>= new </a:t>
            </a:r>
            <a:r>
              <a:rPr lang="en" kern="0" dirty="0" err="1">
                <a:latin typeface="Consolas" pitchFamily="49" charset="0"/>
              </a:rPr>
              <a:t>DNode </a:t>
            </a:r>
            <a:r>
              <a:rPr lang="en" kern="0" dirty="0">
                <a:latin typeface="Consolas" pitchFamily="49" charset="0"/>
              </a:rPr>
              <a:t>(s, p, p-&gt;next);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" kern="0" dirty="0">
                <a:latin typeface="Consolas" pitchFamily="49" charset="0"/>
              </a:rPr>
              <a:t>p-&gt;next-&gt; </a:t>
            </a:r>
            <a:r>
              <a:rPr lang="en" kern="0" dirty="0" err="1">
                <a:latin typeface="Consolas" pitchFamily="49" charset="0"/>
              </a:rPr>
              <a:t>prev </a:t>
            </a:r>
            <a:r>
              <a:rPr lang="en" kern="0" dirty="0">
                <a:latin typeface="Consolas" pitchFamily="49" charset="0"/>
              </a:rPr>
              <a:t>= </a:t>
            </a:r>
            <a:r>
              <a:rPr lang="en" kern="0" dirty="0" err="1">
                <a:latin typeface="Consolas" pitchFamily="49" charset="0"/>
              </a:rPr>
              <a:t>newNode </a:t>
            </a:r>
            <a:r>
              <a:rPr lang="en" kern="0" dirty="0">
                <a:latin typeface="Consolas" pitchFamily="49" charset="0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" kern="0" dirty="0">
                <a:latin typeface="Consolas" pitchFamily="49" charset="0"/>
              </a:rPr>
              <a:t>p-&gt;next = </a:t>
            </a:r>
            <a:r>
              <a:rPr lang="en" kern="0" dirty="0" err="1">
                <a:latin typeface="Consolas" pitchFamily="49" charset="0"/>
              </a:rPr>
              <a:t>newNode </a:t>
            </a:r>
            <a:r>
              <a:rPr lang="en" kern="0" dirty="0">
                <a:latin typeface="Consolas" pitchFamily="49" charset="0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" kern="0" dirty="0">
                <a:latin typeface="Consolas" pitchFamily="49" charset="0"/>
              </a:rPr>
              <a:t>return </a:t>
            </a:r>
            <a:r>
              <a:rPr lang="en" kern="0" dirty="0" err="1">
                <a:latin typeface="Consolas" pitchFamily="49" charset="0"/>
              </a:rPr>
              <a:t>newNode </a:t>
            </a:r>
            <a:r>
              <a:rPr lang="en" kern="0" dirty="0">
                <a:latin typeface="Consolas" pitchFamily="49" charset="0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" kern="0" dirty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4F24941C-2DD2-476F-BC10-FBF2F4B9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vi-VN"/>
              <a:t>Question</a:t>
            </a:r>
          </a:p>
        </p:txBody>
      </p:sp>
      <p:sp>
        <p:nvSpPr>
          <p:cNvPr id="53251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5D388F0-EF0C-4580-8039-A2435DE3B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" altLang="vi-VN"/>
              <a:t>What about empty list, add to the beginning, add to the end of the list?</a:t>
            </a:r>
          </a:p>
        </p:txBody>
      </p:sp>
      <p:sp>
        <p:nvSpPr>
          <p:cNvPr id="53252" name="Footer Placeholder 3">
            <a:extLst>
              <a:ext uri="{FF2B5EF4-FFF2-40B4-BE49-F238E27FC236}">
                <a16:creationId xmlns:a16="http://schemas.microsoft.com/office/drawing/2014/main" id="{8EBD3D18-0976-47F6-9ED5-639E6DC4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1400">
                <a:ea typeface="MS PGothic" panose="020B0600070205080204" pitchFamily="34" charset="-128"/>
              </a:rPr>
              <a:t>Linked Lists</a:t>
            </a:r>
          </a:p>
        </p:txBody>
      </p:sp>
      <p:sp>
        <p:nvSpPr>
          <p:cNvPr id="53253" name="Slide Number Placeholder 4">
            <a:extLst>
              <a:ext uri="{FF2B5EF4-FFF2-40B4-BE49-F238E27FC236}">
                <a16:creationId xmlns:a16="http://schemas.microsoft.com/office/drawing/2014/main" id="{23555A69-12BB-49FC-B629-BFB3074B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5C7199-1A02-4C00-B824-4C1D9F5663E6}" type="slidenum">
              <a:rPr lang="en-US" altLang="vi-V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vi-VN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A770A-0345-4979-BFAE-0FFE9FAD8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800600"/>
            <a:ext cx="8153400" cy="157003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2400"/>
              <a:t>Since there are always two headers and a trailer, the actual list is never empty, never allowing to be inserted before the header or after the trailer.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2400">
                <a:sym typeface="Wingdings" panose="05000000000000000000" pitchFamily="2" charset="2"/>
              </a:rPr>
              <a:t> No special case handling is required for this design</a:t>
            </a:r>
            <a:endParaRPr lang="en-US" altLang="vi-VN" sz="2400"/>
          </a:p>
        </p:txBody>
      </p:sp>
      <p:sp>
        <p:nvSpPr>
          <p:cNvPr id="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F213411-28F7-456F-9B63-EA8665FDD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3200"/>
            <a:ext cx="8229600" cy="1828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" sz="2000" kern="0" dirty="0" err="1">
                <a:latin typeface="Consolas" pitchFamily="49" charset="0"/>
              </a:rPr>
              <a:t>DNode</a:t>
            </a:r>
            <a:r>
              <a:rPr lang="en" sz="2000" kern="0" dirty="0">
                <a:latin typeface="Consolas" pitchFamily="49" charset="0"/>
              </a:rPr>
              <a:t> </a:t>
            </a:r>
            <a:r>
              <a:rPr lang="en" sz="2000" kern="0" dirty="0" err="1">
                <a:latin typeface="Consolas" pitchFamily="49" charset="0"/>
              </a:rPr>
              <a:t>insertAfter </a:t>
            </a:r>
            <a:r>
              <a:rPr lang="en" sz="2000" kern="0" dirty="0">
                <a:latin typeface="Consolas" pitchFamily="49" charset="0"/>
              </a:rPr>
              <a:t>( </a:t>
            </a:r>
            <a:r>
              <a:rPr lang="en" sz="2000" kern="0" dirty="0" err="1">
                <a:latin typeface="Consolas" pitchFamily="49" charset="0"/>
              </a:rPr>
              <a:t>DNode </a:t>
            </a:r>
            <a:r>
              <a:rPr lang="en" sz="2000" kern="0" dirty="0">
                <a:latin typeface="Consolas" pitchFamily="49" charset="0"/>
              </a:rPr>
              <a:t>* p, const char* s) {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" sz="2000" kern="0" dirty="0">
                <a:latin typeface="Consolas" pitchFamily="49" charset="0"/>
              </a:rPr>
              <a:t>   </a:t>
            </a:r>
            <a:r>
              <a:rPr lang="en" sz="2000" kern="0" dirty="0" err="1">
                <a:latin typeface="Consolas" pitchFamily="49" charset="0"/>
              </a:rPr>
              <a:t>DNode </a:t>
            </a:r>
            <a:r>
              <a:rPr lang="en" sz="2000" kern="0" dirty="0">
                <a:latin typeface="Consolas" pitchFamily="49" charset="0"/>
              </a:rPr>
              <a:t>* </a:t>
            </a:r>
            <a:r>
              <a:rPr lang="en" sz="2000" kern="0" dirty="0" err="1">
                <a:latin typeface="Consolas" pitchFamily="49" charset="0"/>
              </a:rPr>
              <a:t>newNode </a:t>
            </a:r>
            <a:r>
              <a:rPr lang="en" sz="2000" kern="0" dirty="0">
                <a:latin typeface="Consolas" pitchFamily="49" charset="0"/>
              </a:rPr>
              <a:t>= new </a:t>
            </a:r>
            <a:r>
              <a:rPr lang="en" sz="2000" kern="0" dirty="0" err="1">
                <a:latin typeface="Consolas" pitchFamily="49" charset="0"/>
              </a:rPr>
              <a:t>DNode </a:t>
            </a:r>
            <a:r>
              <a:rPr lang="en" sz="2000" kern="0" dirty="0">
                <a:latin typeface="Consolas" pitchFamily="49" charset="0"/>
              </a:rPr>
              <a:t>(s, p, p-&gt;next);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" sz="2000" kern="0" dirty="0">
                <a:latin typeface="Consolas" pitchFamily="49" charset="0"/>
              </a:rPr>
              <a:t>p-&gt;next-&gt; </a:t>
            </a:r>
            <a:r>
              <a:rPr lang="en" sz="2000" kern="0" dirty="0" err="1">
                <a:latin typeface="Consolas" pitchFamily="49" charset="0"/>
              </a:rPr>
              <a:t>prev </a:t>
            </a:r>
            <a:r>
              <a:rPr lang="en" sz="2000" kern="0" dirty="0">
                <a:latin typeface="Consolas" pitchFamily="49" charset="0"/>
              </a:rPr>
              <a:t>= </a:t>
            </a:r>
            <a:r>
              <a:rPr lang="en" sz="2000" kern="0" dirty="0" err="1">
                <a:latin typeface="Consolas" pitchFamily="49" charset="0"/>
              </a:rPr>
              <a:t>newNode </a:t>
            </a:r>
            <a:r>
              <a:rPr lang="en" sz="2000" kern="0" dirty="0">
                <a:latin typeface="Consolas" pitchFamily="49" charset="0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" sz="2000" kern="0" dirty="0">
                <a:latin typeface="Consolas" pitchFamily="49" charset="0"/>
              </a:rPr>
              <a:t>p-&gt;next = </a:t>
            </a:r>
            <a:r>
              <a:rPr lang="en" sz="2000" kern="0" dirty="0" err="1">
                <a:latin typeface="Consolas" pitchFamily="49" charset="0"/>
              </a:rPr>
              <a:t>newNode </a:t>
            </a:r>
            <a:r>
              <a:rPr lang="en" sz="2000" kern="0" dirty="0">
                <a:latin typeface="Consolas" pitchFamily="49" charset="0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" sz="2000" kern="0" dirty="0">
                <a:latin typeface="Consolas" pitchFamily="49" charset="0"/>
              </a:rPr>
              <a:t>return </a:t>
            </a:r>
            <a:r>
              <a:rPr lang="en" sz="2000" kern="0" dirty="0" err="1">
                <a:latin typeface="Consolas" pitchFamily="49" charset="0"/>
              </a:rPr>
              <a:t>newNode </a:t>
            </a:r>
            <a:r>
              <a:rPr lang="en" sz="2000" kern="0" dirty="0">
                <a:latin typeface="Consolas" pitchFamily="49" charset="0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" sz="2000" kern="0" dirty="0">
                <a:latin typeface="Consolas" pitchFamily="49" charset="0"/>
              </a:rPr>
              <a:t>}</a:t>
            </a:r>
          </a:p>
        </p:txBody>
      </p:sp>
      <p:grpSp>
        <p:nvGrpSpPr>
          <p:cNvPr id="53256" name="Group 7">
            <a:extLst>
              <a:ext uri="{FF2B5EF4-FFF2-40B4-BE49-F238E27FC236}">
                <a16:creationId xmlns:a16="http://schemas.microsoft.com/office/drawing/2014/main" id="{FBC33572-167F-4EDB-8827-3E2049106B74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643313"/>
            <a:ext cx="2501900" cy="776287"/>
            <a:chOff x="6032436" y="5105400"/>
            <a:chExt cx="2501964" cy="775850"/>
          </a:xfrm>
        </p:grpSpPr>
        <p:sp>
          <p:nvSpPr>
            <p:cNvPr id="53257" name="Rectangle 25">
              <a:extLst>
                <a:ext uri="{FF2B5EF4-FFF2-40B4-BE49-F238E27FC236}">
                  <a16:creationId xmlns:a16="http://schemas.microsoft.com/office/drawing/2014/main" id="{67036588-1D87-4B3D-A6EC-0AE0A5C1B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5562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53258" name="Rectangle 26">
              <a:extLst>
                <a:ext uri="{FF2B5EF4-FFF2-40B4-BE49-F238E27FC236}">
                  <a16:creationId xmlns:a16="http://schemas.microsoft.com/office/drawing/2014/main" id="{88BFDDAF-8FDE-4DA7-94FF-862B6DCD8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5562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53259" name="Rectangle 27">
              <a:extLst>
                <a:ext uri="{FF2B5EF4-FFF2-40B4-BE49-F238E27FC236}">
                  <a16:creationId xmlns:a16="http://schemas.microsoft.com/office/drawing/2014/main" id="{4003796C-2C86-4B63-A4B0-988884499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00" y="5562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53260" name="Rectangle 39">
              <a:extLst>
                <a:ext uri="{FF2B5EF4-FFF2-40B4-BE49-F238E27FC236}">
                  <a16:creationId xmlns:a16="http://schemas.microsoft.com/office/drawing/2014/main" id="{CF04AF11-6ACB-49DD-A7DD-E5576B493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0" y="5562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53261" name="Freeform 41">
              <a:extLst>
                <a:ext uri="{FF2B5EF4-FFF2-40B4-BE49-F238E27FC236}">
                  <a16:creationId xmlns:a16="http://schemas.microsoft.com/office/drawing/2014/main" id="{C36AB3B1-32BE-4A96-91C6-1E3853EBC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0" y="5562600"/>
              <a:ext cx="762000" cy="139700"/>
            </a:xfrm>
            <a:custGeom>
              <a:avLst/>
              <a:gdLst>
                <a:gd name="T0" fmla="*/ 0 w 480"/>
                <a:gd name="T1" fmla="*/ 2147483646 h 88"/>
                <a:gd name="T2" fmla="*/ 2147483646 w 480"/>
                <a:gd name="T3" fmla="*/ 0 h 88"/>
                <a:gd name="T4" fmla="*/ 2147483646 w 480"/>
                <a:gd name="T5" fmla="*/ 2147483646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53262" name="Freeform 42">
              <a:extLst>
                <a:ext uri="{FF2B5EF4-FFF2-40B4-BE49-F238E27FC236}">
                  <a16:creationId xmlns:a16="http://schemas.microsoft.com/office/drawing/2014/main" id="{77945411-A160-4CEF-AD4E-FD0290AAB5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10400" y="5715000"/>
              <a:ext cx="762000" cy="139700"/>
            </a:xfrm>
            <a:custGeom>
              <a:avLst/>
              <a:gdLst>
                <a:gd name="T0" fmla="*/ 0 w 480"/>
                <a:gd name="T1" fmla="*/ 2147483646 h 88"/>
                <a:gd name="T2" fmla="*/ 2147483646 w 480"/>
                <a:gd name="T3" fmla="*/ 0 h 88"/>
                <a:gd name="T4" fmla="*/ 2147483646 w 480"/>
                <a:gd name="T5" fmla="*/ 2147483646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53263" name="Text Box 45">
              <a:extLst>
                <a:ext uri="{FF2B5EF4-FFF2-40B4-BE49-F238E27FC236}">
                  <a16:creationId xmlns:a16="http://schemas.microsoft.com/office/drawing/2014/main" id="{6A976AD3-146D-4E07-AE6D-A22FE7213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6200" y="5105400"/>
              <a:ext cx="838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2000"/>
                <a:t>trailers</a:t>
              </a:r>
            </a:p>
          </p:txBody>
        </p:sp>
        <p:sp>
          <p:nvSpPr>
            <p:cNvPr id="53264" name="Rectangle 13">
              <a:extLst>
                <a:ext uri="{FF2B5EF4-FFF2-40B4-BE49-F238E27FC236}">
                  <a16:creationId xmlns:a16="http://schemas.microsoft.com/office/drawing/2014/main" id="{7E0702A2-2857-4BD5-9D43-2EEB27B58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4800" y="557645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53265" name="Rectangle 14">
              <a:extLst>
                <a:ext uri="{FF2B5EF4-FFF2-40B4-BE49-F238E27FC236}">
                  <a16:creationId xmlns:a16="http://schemas.microsoft.com/office/drawing/2014/main" id="{A5B09607-B414-4F0E-A4E1-C14820CBB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557645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53266" name="Text Box 45">
              <a:extLst>
                <a:ext uri="{FF2B5EF4-FFF2-40B4-BE49-F238E27FC236}">
                  <a16:creationId xmlns:a16="http://schemas.microsoft.com/office/drawing/2014/main" id="{047F1076-297C-4E17-BF3B-E9FF046772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2436" y="5105400"/>
              <a:ext cx="96532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2000"/>
                <a:t>header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>
            <a:extLst>
              <a:ext uri="{FF2B5EF4-FFF2-40B4-BE49-F238E27FC236}">
                <a16:creationId xmlns:a16="http://schemas.microsoft.com/office/drawing/2014/main" id="{E753AF4E-7A4E-4E03-AA99-6E4A2C025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1400">
                <a:ea typeface="MS PGothic" panose="020B0600070205080204" pitchFamily="34" charset="-128"/>
              </a:rPr>
              <a:t>Linked Lists</a:t>
            </a:r>
          </a:p>
        </p:txBody>
      </p:sp>
      <p:sp>
        <p:nvSpPr>
          <p:cNvPr id="54275" name="Slide Number Placeholder 5">
            <a:extLst>
              <a:ext uri="{FF2B5EF4-FFF2-40B4-BE49-F238E27FC236}">
                <a16:creationId xmlns:a16="http://schemas.microsoft.com/office/drawing/2014/main" id="{A951B107-1340-4B87-AE59-F9E0524F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40BF9B-6E06-4D0C-BF2D-1FE8AEC3C4ED}" type="slidenum">
              <a:rPr lang="en-US" altLang="vi-V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vi-VN" sz="1400"/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3685CFFD-B4F0-4BC7-A7FD-D6F242659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" altLang="vi-VN"/>
              <a:t>Erase</a:t>
            </a:r>
          </a:p>
        </p:txBody>
      </p:sp>
      <p:sp>
        <p:nvSpPr>
          <p:cNvPr id="5427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006C93D-D016-4519-86D4-A785FF26DD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57200"/>
          </a:xfrm>
        </p:spPr>
        <p:txBody>
          <a:bodyPr/>
          <a:lstStyle/>
          <a:p>
            <a:pPr eaLnBrk="1" hangingPunct="1"/>
            <a:r>
              <a:rPr lang="en" altLang="vi-VN" sz="2000">
                <a:solidFill>
                  <a:schemeClr val="tx2"/>
                </a:solidFill>
              </a:rPr>
              <a:t>remove </a:t>
            </a:r>
            <a:r>
              <a:rPr lang="en" altLang="vi-VN" sz="2000"/>
              <a:t>(p) deletes the node that p points to</a:t>
            </a:r>
            <a:endParaRPr lang="en-US" altLang="vi-VN"/>
          </a:p>
        </p:txBody>
      </p:sp>
      <p:grpSp>
        <p:nvGrpSpPr>
          <p:cNvPr id="54278" name="Group 98">
            <a:extLst>
              <a:ext uri="{FF2B5EF4-FFF2-40B4-BE49-F238E27FC236}">
                <a16:creationId xmlns:a16="http://schemas.microsoft.com/office/drawing/2014/main" id="{62EE2E9E-06E9-4AEF-B566-A392443E53B2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906588"/>
            <a:ext cx="7315200" cy="4570412"/>
            <a:chOff x="768" y="1104"/>
            <a:chExt cx="4608" cy="2879"/>
          </a:xfrm>
        </p:grpSpPr>
        <p:grpSp>
          <p:nvGrpSpPr>
            <p:cNvPr id="54279" name="Group 4">
              <a:extLst>
                <a:ext uri="{FF2B5EF4-FFF2-40B4-BE49-F238E27FC236}">
                  <a16:creationId xmlns:a16="http://schemas.microsoft.com/office/drawing/2014/main" id="{A016234C-EC33-49FF-A756-C0DBB70DBE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104"/>
              <a:ext cx="4608" cy="864"/>
              <a:chOff x="768" y="1296"/>
              <a:chExt cx="4608" cy="864"/>
            </a:xfrm>
          </p:grpSpPr>
          <p:sp>
            <p:nvSpPr>
              <p:cNvPr id="54339" name="AutoShape 5">
                <a:extLst>
                  <a:ext uri="{FF2B5EF4-FFF2-40B4-BE49-F238E27FC236}">
                    <a16:creationId xmlns:a16="http://schemas.microsoft.com/office/drawing/2014/main" id="{4A541281-93D7-47BC-82E4-6E9D39B24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1344"/>
                <a:ext cx="1104" cy="816"/>
              </a:xfrm>
              <a:prstGeom prst="roundRect">
                <a:avLst>
                  <a:gd name="adj" fmla="val 30130"/>
                </a:avLst>
              </a:prstGeom>
              <a:solidFill>
                <a:srgbClr val="ECF1FE"/>
              </a:solidFill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vi-VN" altLang="vi-VN" sz="2400"/>
              </a:p>
            </p:txBody>
          </p:sp>
          <p:sp>
            <p:nvSpPr>
              <p:cNvPr id="54340" name="Rectangle 6">
                <a:extLst>
                  <a:ext uri="{FF2B5EF4-FFF2-40B4-BE49-F238E27FC236}">
                    <a16:creationId xmlns:a16="http://schemas.microsoft.com/office/drawing/2014/main" id="{A94676F3-EF04-4AA8-9E1F-95D0947B8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63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vi-VN" altLang="vi-VN" sz="2400"/>
              </a:p>
            </p:txBody>
          </p:sp>
          <p:sp>
            <p:nvSpPr>
              <p:cNvPr id="54341" name="Rectangle 7">
                <a:extLst>
                  <a:ext uri="{FF2B5EF4-FFF2-40B4-BE49-F238E27FC236}">
                    <a16:creationId xmlns:a16="http://schemas.microsoft.com/office/drawing/2014/main" id="{A9B7AECA-2318-4086-A56F-64E844DBC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vi-VN" altLang="vi-VN" sz="2400"/>
              </a:p>
            </p:txBody>
          </p:sp>
          <p:sp>
            <p:nvSpPr>
              <p:cNvPr id="54342" name="Rectangle 8">
                <a:extLst>
                  <a:ext uri="{FF2B5EF4-FFF2-40B4-BE49-F238E27FC236}">
                    <a16:creationId xmlns:a16="http://schemas.microsoft.com/office/drawing/2014/main" id="{650202C0-5C32-4838-9001-EF6328786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vi-VN" altLang="vi-VN" sz="2400"/>
              </a:p>
            </p:txBody>
          </p:sp>
          <p:sp>
            <p:nvSpPr>
              <p:cNvPr id="54343" name="Freeform 9">
                <a:extLst>
                  <a:ext uri="{FF2B5EF4-FFF2-40B4-BE49-F238E27FC236}">
                    <a16:creationId xmlns:a16="http://schemas.microsoft.com/office/drawing/2014/main" id="{E9A4D085-BD51-457C-8485-ABED2A1D7F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4" y="1641"/>
                <a:ext cx="480" cy="88"/>
              </a:xfrm>
              <a:custGeom>
                <a:avLst/>
                <a:gdLst>
                  <a:gd name="T0" fmla="*/ 0 w 480"/>
                  <a:gd name="T1" fmla="*/ 87 h 88"/>
                  <a:gd name="T2" fmla="*/ 237 w 480"/>
                  <a:gd name="T3" fmla="*/ 0 h 88"/>
                  <a:gd name="T4" fmla="*/ 480 w 480"/>
                  <a:gd name="T5" fmla="*/ 88 h 88"/>
                  <a:gd name="T6" fmla="*/ 0 60000 65536"/>
                  <a:gd name="T7" fmla="*/ 0 60000 65536"/>
                  <a:gd name="T8" fmla="*/ 0 60000 65536"/>
                  <a:gd name="T9" fmla="*/ 0 w 480"/>
                  <a:gd name="T10" fmla="*/ 0 h 88"/>
                  <a:gd name="T11" fmla="*/ 480 w 480"/>
                  <a:gd name="T12" fmla="*/ 88 h 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0" h="88">
                    <a:moveTo>
                      <a:pt x="0" y="87"/>
                    </a:moveTo>
                    <a:cubicBezTo>
                      <a:pt x="39" y="73"/>
                      <a:pt x="157" y="0"/>
                      <a:pt x="237" y="0"/>
                    </a:cubicBezTo>
                    <a:cubicBezTo>
                      <a:pt x="317" y="0"/>
                      <a:pt x="430" y="70"/>
                      <a:pt x="480" y="88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oval" w="sm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vi-VN"/>
              </a:p>
            </p:txBody>
          </p:sp>
          <p:sp>
            <p:nvSpPr>
              <p:cNvPr id="54344" name="Rectangle 10">
                <a:extLst>
                  <a:ext uri="{FF2B5EF4-FFF2-40B4-BE49-F238E27FC236}">
                    <a16:creationId xmlns:a16="http://schemas.microsoft.com/office/drawing/2014/main" id="{D394B2A7-5096-4053-8811-E1ED22AF1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63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vi-VN" altLang="vi-VN" sz="2400"/>
              </a:p>
            </p:txBody>
          </p:sp>
          <p:sp>
            <p:nvSpPr>
              <p:cNvPr id="54345" name="Rectangle 11">
                <a:extLst>
                  <a:ext uri="{FF2B5EF4-FFF2-40B4-BE49-F238E27FC236}">
                    <a16:creationId xmlns:a16="http://schemas.microsoft.com/office/drawing/2014/main" id="{9F91BE30-0A2C-437A-A95E-D628318F3A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163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vi-VN" altLang="vi-VN" sz="2400"/>
              </a:p>
            </p:txBody>
          </p:sp>
          <p:sp>
            <p:nvSpPr>
              <p:cNvPr id="54346" name="Rectangle 12">
                <a:extLst>
                  <a:ext uri="{FF2B5EF4-FFF2-40B4-BE49-F238E27FC236}">
                    <a16:creationId xmlns:a16="http://schemas.microsoft.com/office/drawing/2014/main" id="{E4D03C20-E654-4D57-B7C6-2226FC98B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163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vi-VN" altLang="vi-VN" sz="2400"/>
              </a:p>
            </p:txBody>
          </p:sp>
          <p:sp>
            <p:nvSpPr>
              <p:cNvPr id="54347" name="Freeform 13">
                <a:extLst>
                  <a:ext uri="{FF2B5EF4-FFF2-40B4-BE49-F238E27FC236}">
                    <a16:creationId xmlns:a16="http://schemas.microsoft.com/office/drawing/2014/main" id="{2D1D298F-4E90-46B3-80E3-3E2ACD1AC6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4" y="1641"/>
                <a:ext cx="480" cy="88"/>
              </a:xfrm>
              <a:custGeom>
                <a:avLst/>
                <a:gdLst>
                  <a:gd name="T0" fmla="*/ 0 w 480"/>
                  <a:gd name="T1" fmla="*/ 87 h 88"/>
                  <a:gd name="T2" fmla="*/ 237 w 480"/>
                  <a:gd name="T3" fmla="*/ 0 h 88"/>
                  <a:gd name="T4" fmla="*/ 480 w 480"/>
                  <a:gd name="T5" fmla="*/ 88 h 88"/>
                  <a:gd name="T6" fmla="*/ 0 60000 65536"/>
                  <a:gd name="T7" fmla="*/ 0 60000 65536"/>
                  <a:gd name="T8" fmla="*/ 0 60000 65536"/>
                  <a:gd name="T9" fmla="*/ 0 w 480"/>
                  <a:gd name="T10" fmla="*/ 0 h 88"/>
                  <a:gd name="T11" fmla="*/ 480 w 480"/>
                  <a:gd name="T12" fmla="*/ 88 h 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0" h="88">
                    <a:moveTo>
                      <a:pt x="0" y="87"/>
                    </a:moveTo>
                    <a:cubicBezTo>
                      <a:pt x="39" y="73"/>
                      <a:pt x="157" y="0"/>
                      <a:pt x="237" y="0"/>
                    </a:cubicBezTo>
                    <a:cubicBezTo>
                      <a:pt x="317" y="0"/>
                      <a:pt x="430" y="70"/>
                      <a:pt x="480" y="88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oval" w="sm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vi-VN"/>
              </a:p>
            </p:txBody>
          </p:sp>
          <p:sp>
            <p:nvSpPr>
              <p:cNvPr id="54348" name="Rectangle 14">
                <a:extLst>
                  <a:ext uri="{FF2B5EF4-FFF2-40B4-BE49-F238E27FC236}">
                    <a16:creationId xmlns:a16="http://schemas.microsoft.com/office/drawing/2014/main" id="{289BF0C0-0579-4DDC-B681-2F0A6005F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63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vi-VN" altLang="vi-VN" sz="2400"/>
              </a:p>
            </p:txBody>
          </p:sp>
          <p:sp>
            <p:nvSpPr>
              <p:cNvPr id="54349" name="Rectangle 15">
                <a:extLst>
                  <a:ext uri="{FF2B5EF4-FFF2-40B4-BE49-F238E27FC236}">
                    <a16:creationId xmlns:a16="http://schemas.microsoft.com/office/drawing/2014/main" id="{33D9FB77-E12B-432F-8371-EC3B57142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163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vi-VN" altLang="vi-VN" sz="2400"/>
              </a:p>
            </p:txBody>
          </p:sp>
          <p:sp>
            <p:nvSpPr>
              <p:cNvPr id="54350" name="Rectangle 16">
                <a:extLst>
                  <a:ext uri="{FF2B5EF4-FFF2-40B4-BE49-F238E27FC236}">
                    <a16:creationId xmlns:a16="http://schemas.microsoft.com/office/drawing/2014/main" id="{EB23AF5D-4DDE-4EB0-BE0F-229F04F574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63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vi-VN" altLang="vi-VN" sz="2400"/>
              </a:p>
            </p:txBody>
          </p:sp>
          <p:sp>
            <p:nvSpPr>
              <p:cNvPr id="54351" name="Freeform 17">
                <a:extLst>
                  <a:ext uri="{FF2B5EF4-FFF2-40B4-BE49-F238E27FC236}">
                    <a16:creationId xmlns:a16="http://schemas.microsoft.com/office/drawing/2014/main" id="{9A7C6F6C-917E-48AE-805D-4258CFB4CA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4" y="1641"/>
                <a:ext cx="480" cy="88"/>
              </a:xfrm>
              <a:custGeom>
                <a:avLst/>
                <a:gdLst>
                  <a:gd name="T0" fmla="*/ 0 w 480"/>
                  <a:gd name="T1" fmla="*/ 87 h 88"/>
                  <a:gd name="T2" fmla="*/ 237 w 480"/>
                  <a:gd name="T3" fmla="*/ 0 h 88"/>
                  <a:gd name="T4" fmla="*/ 480 w 480"/>
                  <a:gd name="T5" fmla="*/ 88 h 88"/>
                  <a:gd name="T6" fmla="*/ 0 60000 65536"/>
                  <a:gd name="T7" fmla="*/ 0 60000 65536"/>
                  <a:gd name="T8" fmla="*/ 0 60000 65536"/>
                  <a:gd name="T9" fmla="*/ 0 w 480"/>
                  <a:gd name="T10" fmla="*/ 0 h 88"/>
                  <a:gd name="T11" fmla="*/ 480 w 480"/>
                  <a:gd name="T12" fmla="*/ 88 h 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0" h="88">
                    <a:moveTo>
                      <a:pt x="0" y="87"/>
                    </a:moveTo>
                    <a:cubicBezTo>
                      <a:pt x="39" y="73"/>
                      <a:pt x="157" y="0"/>
                      <a:pt x="237" y="0"/>
                    </a:cubicBezTo>
                    <a:cubicBezTo>
                      <a:pt x="317" y="0"/>
                      <a:pt x="430" y="70"/>
                      <a:pt x="480" y="88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oval" w="sm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vi-VN"/>
              </a:p>
            </p:txBody>
          </p:sp>
          <p:sp>
            <p:nvSpPr>
              <p:cNvPr id="54352" name="Rectangle 18">
                <a:extLst>
                  <a:ext uri="{FF2B5EF4-FFF2-40B4-BE49-F238E27FC236}">
                    <a16:creationId xmlns:a16="http://schemas.microsoft.com/office/drawing/2014/main" id="{C493974D-A5C3-4423-96AB-3E83FC9FB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63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vi-VN" altLang="vi-VN" sz="2400"/>
              </a:p>
            </p:txBody>
          </p:sp>
          <p:sp>
            <p:nvSpPr>
              <p:cNvPr id="54353" name="Rectangle 19">
                <a:extLst>
                  <a:ext uri="{FF2B5EF4-FFF2-40B4-BE49-F238E27FC236}">
                    <a16:creationId xmlns:a16="http://schemas.microsoft.com/office/drawing/2014/main" id="{0E6CA0D3-7044-4770-9BC0-0BBBBCC06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163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vi-VN" altLang="vi-VN" sz="2400"/>
              </a:p>
            </p:txBody>
          </p:sp>
          <p:sp>
            <p:nvSpPr>
              <p:cNvPr id="54354" name="Rectangle 20">
                <a:extLst>
                  <a:ext uri="{FF2B5EF4-FFF2-40B4-BE49-F238E27FC236}">
                    <a16:creationId xmlns:a16="http://schemas.microsoft.com/office/drawing/2014/main" id="{EB41879A-DE52-4BAE-85E8-4512D700EF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63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vi-VN" altLang="vi-VN" sz="2400"/>
              </a:p>
            </p:txBody>
          </p:sp>
          <p:sp>
            <p:nvSpPr>
              <p:cNvPr id="54355" name="Freeform 21">
                <a:extLst>
                  <a:ext uri="{FF2B5EF4-FFF2-40B4-BE49-F238E27FC236}">
                    <a16:creationId xmlns:a16="http://schemas.microsoft.com/office/drawing/2014/main" id="{FDCCE1B7-817E-4437-BB12-8C58F280888B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1920" y="1737"/>
                <a:ext cx="480" cy="88"/>
              </a:xfrm>
              <a:custGeom>
                <a:avLst/>
                <a:gdLst>
                  <a:gd name="T0" fmla="*/ 0 w 480"/>
                  <a:gd name="T1" fmla="*/ 87 h 88"/>
                  <a:gd name="T2" fmla="*/ 237 w 480"/>
                  <a:gd name="T3" fmla="*/ 0 h 88"/>
                  <a:gd name="T4" fmla="*/ 480 w 480"/>
                  <a:gd name="T5" fmla="*/ 88 h 88"/>
                  <a:gd name="T6" fmla="*/ 0 60000 65536"/>
                  <a:gd name="T7" fmla="*/ 0 60000 65536"/>
                  <a:gd name="T8" fmla="*/ 0 60000 65536"/>
                  <a:gd name="T9" fmla="*/ 0 w 480"/>
                  <a:gd name="T10" fmla="*/ 0 h 88"/>
                  <a:gd name="T11" fmla="*/ 480 w 480"/>
                  <a:gd name="T12" fmla="*/ 88 h 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0" h="88">
                    <a:moveTo>
                      <a:pt x="0" y="87"/>
                    </a:moveTo>
                    <a:cubicBezTo>
                      <a:pt x="39" y="73"/>
                      <a:pt x="157" y="0"/>
                      <a:pt x="237" y="0"/>
                    </a:cubicBezTo>
                    <a:cubicBezTo>
                      <a:pt x="317" y="0"/>
                      <a:pt x="430" y="70"/>
                      <a:pt x="480" y="88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oval" w="sm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vi-VN"/>
              </a:p>
            </p:txBody>
          </p:sp>
          <p:sp>
            <p:nvSpPr>
              <p:cNvPr id="54356" name="Freeform 22">
                <a:extLst>
                  <a:ext uri="{FF2B5EF4-FFF2-40B4-BE49-F238E27FC236}">
                    <a16:creationId xmlns:a16="http://schemas.microsoft.com/office/drawing/2014/main" id="{A6E145EC-0242-43D1-979B-2A550C84C83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880" y="1728"/>
                <a:ext cx="480" cy="88"/>
              </a:xfrm>
              <a:custGeom>
                <a:avLst/>
                <a:gdLst>
                  <a:gd name="T0" fmla="*/ 0 w 480"/>
                  <a:gd name="T1" fmla="*/ 87 h 88"/>
                  <a:gd name="T2" fmla="*/ 237 w 480"/>
                  <a:gd name="T3" fmla="*/ 0 h 88"/>
                  <a:gd name="T4" fmla="*/ 480 w 480"/>
                  <a:gd name="T5" fmla="*/ 88 h 88"/>
                  <a:gd name="T6" fmla="*/ 0 60000 65536"/>
                  <a:gd name="T7" fmla="*/ 0 60000 65536"/>
                  <a:gd name="T8" fmla="*/ 0 60000 65536"/>
                  <a:gd name="T9" fmla="*/ 0 w 480"/>
                  <a:gd name="T10" fmla="*/ 0 h 88"/>
                  <a:gd name="T11" fmla="*/ 480 w 480"/>
                  <a:gd name="T12" fmla="*/ 88 h 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0" h="88">
                    <a:moveTo>
                      <a:pt x="0" y="87"/>
                    </a:moveTo>
                    <a:cubicBezTo>
                      <a:pt x="39" y="73"/>
                      <a:pt x="157" y="0"/>
                      <a:pt x="237" y="0"/>
                    </a:cubicBezTo>
                    <a:cubicBezTo>
                      <a:pt x="317" y="0"/>
                      <a:pt x="430" y="70"/>
                      <a:pt x="480" y="88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oval" w="sm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vi-VN"/>
              </a:p>
            </p:txBody>
          </p:sp>
          <p:sp>
            <p:nvSpPr>
              <p:cNvPr id="54357" name="Freeform 23">
                <a:extLst>
                  <a:ext uri="{FF2B5EF4-FFF2-40B4-BE49-F238E27FC236}">
                    <a16:creationId xmlns:a16="http://schemas.microsoft.com/office/drawing/2014/main" id="{A1FBD2B8-673D-4B4E-81BD-9B574A75FA76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840" y="1737"/>
                <a:ext cx="480" cy="88"/>
              </a:xfrm>
              <a:custGeom>
                <a:avLst/>
                <a:gdLst>
                  <a:gd name="T0" fmla="*/ 0 w 480"/>
                  <a:gd name="T1" fmla="*/ 87 h 88"/>
                  <a:gd name="T2" fmla="*/ 237 w 480"/>
                  <a:gd name="T3" fmla="*/ 0 h 88"/>
                  <a:gd name="T4" fmla="*/ 480 w 480"/>
                  <a:gd name="T5" fmla="*/ 88 h 88"/>
                  <a:gd name="T6" fmla="*/ 0 60000 65536"/>
                  <a:gd name="T7" fmla="*/ 0 60000 65536"/>
                  <a:gd name="T8" fmla="*/ 0 60000 65536"/>
                  <a:gd name="T9" fmla="*/ 0 w 480"/>
                  <a:gd name="T10" fmla="*/ 0 h 88"/>
                  <a:gd name="T11" fmla="*/ 480 w 480"/>
                  <a:gd name="T12" fmla="*/ 88 h 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0" h="88">
                    <a:moveTo>
                      <a:pt x="0" y="87"/>
                    </a:moveTo>
                    <a:cubicBezTo>
                      <a:pt x="39" y="73"/>
                      <a:pt x="157" y="0"/>
                      <a:pt x="237" y="0"/>
                    </a:cubicBezTo>
                    <a:cubicBezTo>
                      <a:pt x="317" y="0"/>
                      <a:pt x="430" y="70"/>
                      <a:pt x="480" y="88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oval" w="sm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vi-VN"/>
              </a:p>
            </p:txBody>
          </p:sp>
          <p:sp>
            <p:nvSpPr>
              <p:cNvPr id="54358" name="Freeform 24">
                <a:extLst>
                  <a:ext uri="{FF2B5EF4-FFF2-40B4-BE49-F238E27FC236}">
                    <a16:creationId xmlns:a16="http://schemas.microsoft.com/office/drawing/2014/main" id="{325D63BC-A53F-4F57-A56B-811D0BDFF1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" y="1728"/>
                <a:ext cx="94" cy="288"/>
              </a:xfrm>
              <a:custGeom>
                <a:avLst/>
                <a:gdLst>
                  <a:gd name="T0" fmla="*/ 32 w 106"/>
                  <a:gd name="T1" fmla="*/ 0 h 348"/>
                  <a:gd name="T2" fmla="*/ 7 w 106"/>
                  <a:gd name="T3" fmla="*/ 105 h 348"/>
                  <a:gd name="T4" fmla="*/ 74 w 106"/>
                  <a:gd name="T5" fmla="*/ 197 h 348"/>
                  <a:gd name="T6" fmla="*/ 0 60000 65536"/>
                  <a:gd name="T7" fmla="*/ 0 60000 65536"/>
                  <a:gd name="T8" fmla="*/ 0 60000 65536"/>
                  <a:gd name="T9" fmla="*/ 0 w 106"/>
                  <a:gd name="T10" fmla="*/ 0 h 348"/>
                  <a:gd name="T11" fmla="*/ 106 w 106"/>
                  <a:gd name="T12" fmla="*/ 348 h 3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6" h="348">
                    <a:moveTo>
                      <a:pt x="46" y="0"/>
                    </a:moveTo>
                    <a:cubicBezTo>
                      <a:pt x="40" y="31"/>
                      <a:pt x="0" y="128"/>
                      <a:pt x="10" y="186"/>
                    </a:cubicBezTo>
                    <a:cubicBezTo>
                      <a:pt x="20" y="244"/>
                      <a:pt x="86" y="314"/>
                      <a:pt x="106" y="348"/>
                    </a:cubicBezTo>
                  </a:path>
                </a:pathLst>
              </a:custGeom>
              <a:noFill/>
              <a:ln w="19050" cmpd="sng">
                <a:solidFill>
                  <a:schemeClr val="tx2"/>
                </a:solidFill>
                <a:round/>
                <a:headEnd type="oval" w="sm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vi-VN"/>
              </a:p>
            </p:txBody>
          </p:sp>
          <p:sp>
            <p:nvSpPr>
              <p:cNvPr id="54359" name="Freeform 25">
                <a:extLst>
                  <a:ext uri="{FF2B5EF4-FFF2-40B4-BE49-F238E27FC236}">
                    <a16:creationId xmlns:a16="http://schemas.microsoft.com/office/drawing/2014/main" id="{8B966E00-B4CE-47AF-A037-D39A8413C1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4" y="1728"/>
                <a:ext cx="94" cy="288"/>
              </a:xfrm>
              <a:custGeom>
                <a:avLst/>
                <a:gdLst>
                  <a:gd name="T0" fmla="*/ 32 w 106"/>
                  <a:gd name="T1" fmla="*/ 0 h 348"/>
                  <a:gd name="T2" fmla="*/ 7 w 106"/>
                  <a:gd name="T3" fmla="*/ 105 h 348"/>
                  <a:gd name="T4" fmla="*/ 74 w 106"/>
                  <a:gd name="T5" fmla="*/ 197 h 348"/>
                  <a:gd name="T6" fmla="*/ 0 60000 65536"/>
                  <a:gd name="T7" fmla="*/ 0 60000 65536"/>
                  <a:gd name="T8" fmla="*/ 0 60000 65536"/>
                  <a:gd name="T9" fmla="*/ 0 w 106"/>
                  <a:gd name="T10" fmla="*/ 0 h 348"/>
                  <a:gd name="T11" fmla="*/ 106 w 106"/>
                  <a:gd name="T12" fmla="*/ 348 h 3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6" h="348">
                    <a:moveTo>
                      <a:pt x="46" y="0"/>
                    </a:moveTo>
                    <a:cubicBezTo>
                      <a:pt x="40" y="31"/>
                      <a:pt x="0" y="128"/>
                      <a:pt x="10" y="186"/>
                    </a:cubicBezTo>
                    <a:cubicBezTo>
                      <a:pt x="20" y="244"/>
                      <a:pt x="86" y="314"/>
                      <a:pt x="106" y="348"/>
                    </a:cubicBezTo>
                  </a:path>
                </a:pathLst>
              </a:custGeom>
              <a:noFill/>
              <a:ln w="19050" cmpd="sng">
                <a:solidFill>
                  <a:schemeClr val="tx2"/>
                </a:solidFill>
                <a:round/>
                <a:headEnd type="oval" w="sm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vi-VN"/>
              </a:p>
            </p:txBody>
          </p:sp>
          <p:sp>
            <p:nvSpPr>
              <p:cNvPr id="54360" name="Freeform 26">
                <a:extLst>
                  <a:ext uri="{FF2B5EF4-FFF2-40B4-BE49-F238E27FC236}">
                    <a16:creationId xmlns:a16="http://schemas.microsoft.com/office/drawing/2014/main" id="{6D084E04-964D-4F8A-AD4E-2F0F78F05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2" y="1728"/>
                <a:ext cx="94" cy="288"/>
              </a:xfrm>
              <a:custGeom>
                <a:avLst/>
                <a:gdLst>
                  <a:gd name="T0" fmla="*/ 32 w 106"/>
                  <a:gd name="T1" fmla="*/ 0 h 348"/>
                  <a:gd name="T2" fmla="*/ 7 w 106"/>
                  <a:gd name="T3" fmla="*/ 105 h 348"/>
                  <a:gd name="T4" fmla="*/ 74 w 106"/>
                  <a:gd name="T5" fmla="*/ 197 h 348"/>
                  <a:gd name="T6" fmla="*/ 0 60000 65536"/>
                  <a:gd name="T7" fmla="*/ 0 60000 65536"/>
                  <a:gd name="T8" fmla="*/ 0 60000 65536"/>
                  <a:gd name="T9" fmla="*/ 0 w 106"/>
                  <a:gd name="T10" fmla="*/ 0 h 348"/>
                  <a:gd name="T11" fmla="*/ 106 w 106"/>
                  <a:gd name="T12" fmla="*/ 348 h 3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6" h="348">
                    <a:moveTo>
                      <a:pt x="46" y="0"/>
                    </a:moveTo>
                    <a:cubicBezTo>
                      <a:pt x="40" y="31"/>
                      <a:pt x="0" y="128"/>
                      <a:pt x="10" y="186"/>
                    </a:cubicBezTo>
                    <a:cubicBezTo>
                      <a:pt x="20" y="244"/>
                      <a:pt x="86" y="314"/>
                      <a:pt x="106" y="348"/>
                    </a:cubicBezTo>
                  </a:path>
                </a:pathLst>
              </a:custGeom>
              <a:noFill/>
              <a:ln w="19050" cmpd="sng">
                <a:solidFill>
                  <a:schemeClr val="tx2"/>
                </a:solidFill>
                <a:round/>
                <a:headEnd type="oval" w="sm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vi-VN"/>
              </a:p>
            </p:txBody>
          </p:sp>
          <p:sp>
            <p:nvSpPr>
              <p:cNvPr id="54361" name="Freeform 27">
                <a:extLst>
                  <a:ext uri="{FF2B5EF4-FFF2-40B4-BE49-F238E27FC236}">
                    <a16:creationId xmlns:a16="http://schemas.microsoft.com/office/drawing/2014/main" id="{7BE9E8DE-5C3A-4EB9-9BD7-FE62179138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0" y="1728"/>
                <a:ext cx="94" cy="288"/>
              </a:xfrm>
              <a:custGeom>
                <a:avLst/>
                <a:gdLst>
                  <a:gd name="T0" fmla="*/ 32 w 106"/>
                  <a:gd name="T1" fmla="*/ 0 h 348"/>
                  <a:gd name="T2" fmla="*/ 7 w 106"/>
                  <a:gd name="T3" fmla="*/ 105 h 348"/>
                  <a:gd name="T4" fmla="*/ 74 w 106"/>
                  <a:gd name="T5" fmla="*/ 197 h 348"/>
                  <a:gd name="T6" fmla="*/ 0 60000 65536"/>
                  <a:gd name="T7" fmla="*/ 0 60000 65536"/>
                  <a:gd name="T8" fmla="*/ 0 60000 65536"/>
                  <a:gd name="T9" fmla="*/ 0 w 106"/>
                  <a:gd name="T10" fmla="*/ 0 h 348"/>
                  <a:gd name="T11" fmla="*/ 106 w 106"/>
                  <a:gd name="T12" fmla="*/ 348 h 3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6" h="348">
                    <a:moveTo>
                      <a:pt x="46" y="0"/>
                    </a:moveTo>
                    <a:cubicBezTo>
                      <a:pt x="40" y="31"/>
                      <a:pt x="0" y="128"/>
                      <a:pt x="10" y="186"/>
                    </a:cubicBezTo>
                    <a:cubicBezTo>
                      <a:pt x="20" y="244"/>
                      <a:pt x="86" y="314"/>
                      <a:pt x="106" y="348"/>
                    </a:cubicBezTo>
                  </a:path>
                </a:pathLst>
              </a:custGeom>
              <a:noFill/>
              <a:ln w="19050" cmpd="sng">
                <a:solidFill>
                  <a:schemeClr val="tx2"/>
                </a:solidFill>
                <a:round/>
                <a:headEnd type="oval" w="sm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vi-VN"/>
              </a:p>
            </p:txBody>
          </p:sp>
          <p:sp>
            <p:nvSpPr>
              <p:cNvPr id="54362" name="Rectangle 28">
                <a:extLst>
                  <a:ext uri="{FF2B5EF4-FFF2-40B4-BE49-F238E27FC236}">
                    <a16:creationId xmlns:a16="http://schemas.microsoft.com/office/drawing/2014/main" id="{215AF4D2-52DD-46EE-8C22-6CC45A982D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4" y="163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vi-VN" altLang="vi-VN" sz="2400"/>
              </a:p>
            </p:txBody>
          </p:sp>
          <p:sp>
            <p:nvSpPr>
              <p:cNvPr id="54363" name="Rectangle 29">
                <a:extLst>
                  <a:ext uri="{FF2B5EF4-FFF2-40B4-BE49-F238E27FC236}">
                    <a16:creationId xmlns:a16="http://schemas.microsoft.com/office/drawing/2014/main" id="{4EA309CB-C6F9-4394-9836-5E53AE909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63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vi-VN" altLang="vi-VN" sz="2400"/>
              </a:p>
            </p:txBody>
          </p:sp>
          <p:sp>
            <p:nvSpPr>
              <p:cNvPr id="54364" name="Freeform 30">
                <a:extLst>
                  <a:ext uri="{FF2B5EF4-FFF2-40B4-BE49-F238E27FC236}">
                    <a16:creationId xmlns:a16="http://schemas.microsoft.com/office/drawing/2014/main" id="{1271A27C-4F9A-46EF-B7BD-D7618EDF2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4" y="1632"/>
                <a:ext cx="480" cy="88"/>
              </a:xfrm>
              <a:custGeom>
                <a:avLst/>
                <a:gdLst>
                  <a:gd name="T0" fmla="*/ 0 w 480"/>
                  <a:gd name="T1" fmla="*/ 87 h 88"/>
                  <a:gd name="T2" fmla="*/ 237 w 480"/>
                  <a:gd name="T3" fmla="*/ 0 h 88"/>
                  <a:gd name="T4" fmla="*/ 480 w 480"/>
                  <a:gd name="T5" fmla="*/ 88 h 88"/>
                  <a:gd name="T6" fmla="*/ 0 60000 65536"/>
                  <a:gd name="T7" fmla="*/ 0 60000 65536"/>
                  <a:gd name="T8" fmla="*/ 0 60000 65536"/>
                  <a:gd name="T9" fmla="*/ 0 w 480"/>
                  <a:gd name="T10" fmla="*/ 0 h 88"/>
                  <a:gd name="T11" fmla="*/ 480 w 480"/>
                  <a:gd name="T12" fmla="*/ 88 h 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0" h="88">
                    <a:moveTo>
                      <a:pt x="0" y="87"/>
                    </a:moveTo>
                    <a:cubicBezTo>
                      <a:pt x="39" y="73"/>
                      <a:pt x="157" y="0"/>
                      <a:pt x="237" y="0"/>
                    </a:cubicBezTo>
                    <a:cubicBezTo>
                      <a:pt x="317" y="0"/>
                      <a:pt x="430" y="70"/>
                      <a:pt x="480" y="88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oval" w="sm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vi-VN"/>
              </a:p>
            </p:txBody>
          </p:sp>
          <p:sp>
            <p:nvSpPr>
              <p:cNvPr id="54365" name="Freeform 31">
                <a:extLst>
                  <a:ext uri="{FF2B5EF4-FFF2-40B4-BE49-F238E27FC236}">
                    <a16:creationId xmlns:a16="http://schemas.microsoft.com/office/drawing/2014/main" id="{482B4754-38F4-4223-B7E6-CC24AABEACD9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800" y="1728"/>
                <a:ext cx="480" cy="88"/>
              </a:xfrm>
              <a:custGeom>
                <a:avLst/>
                <a:gdLst>
                  <a:gd name="T0" fmla="*/ 0 w 480"/>
                  <a:gd name="T1" fmla="*/ 87 h 88"/>
                  <a:gd name="T2" fmla="*/ 237 w 480"/>
                  <a:gd name="T3" fmla="*/ 0 h 88"/>
                  <a:gd name="T4" fmla="*/ 480 w 480"/>
                  <a:gd name="T5" fmla="*/ 88 h 88"/>
                  <a:gd name="T6" fmla="*/ 0 60000 65536"/>
                  <a:gd name="T7" fmla="*/ 0 60000 65536"/>
                  <a:gd name="T8" fmla="*/ 0 60000 65536"/>
                  <a:gd name="T9" fmla="*/ 0 w 480"/>
                  <a:gd name="T10" fmla="*/ 0 h 88"/>
                  <a:gd name="T11" fmla="*/ 480 w 480"/>
                  <a:gd name="T12" fmla="*/ 88 h 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0" h="88">
                    <a:moveTo>
                      <a:pt x="0" y="87"/>
                    </a:moveTo>
                    <a:cubicBezTo>
                      <a:pt x="39" y="73"/>
                      <a:pt x="157" y="0"/>
                      <a:pt x="237" y="0"/>
                    </a:cubicBezTo>
                    <a:cubicBezTo>
                      <a:pt x="317" y="0"/>
                      <a:pt x="430" y="70"/>
                      <a:pt x="480" y="88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oval" w="sm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vi-VN"/>
              </a:p>
            </p:txBody>
          </p:sp>
          <p:sp>
            <p:nvSpPr>
              <p:cNvPr id="54366" name="Freeform 32">
                <a:extLst>
                  <a:ext uri="{FF2B5EF4-FFF2-40B4-BE49-F238E27FC236}">
                    <a16:creationId xmlns:a16="http://schemas.microsoft.com/office/drawing/2014/main" id="{FF460F74-01F6-4CA4-B465-4E72010582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1632"/>
                <a:ext cx="480" cy="88"/>
              </a:xfrm>
              <a:custGeom>
                <a:avLst/>
                <a:gdLst>
                  <a:gd name="T0" fmla="*/ 0 w 480"/>
                  <a:gd name="T1" fmla="*/ 87 h 88"/>
                  <a:gd name="T2" fmla="*/ 237 w 480"/>
                  <a:gd name="T3" fmla="*/ 0 h 88"/>
                  <a:gd name="T4" fmla="*/ 480 w 480"/>
                  <a:gd name="T5" fmla="*/ 88 h 88"/>
                  <a:gd name="T6" fmla="*/ 0 60000 65536"/>
                  <a:gd name="T7" fmla="*/ 0 60000 65536"/>
                  <a:gd name="T8" fmla="*/ 0 60000 65536"/>
                  <a:gd name="T9" fmla="*/ 0 w 480"/>
                  <a:gd name="T10" fmla="*/ 0 h 88"/>
                  <a:gd name="T11" fmla="*/ 480 w 480"/>
                  <a:gd name="T12" fmla="*/ 88 h 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0" h="88">
                    <a:moveTo>
                      <a:pt x="0" y="87"/>
                    </a:moveTo>
                    <a:cubicBezTo>
                      <a:pt x="39" y="73"/>
                      <a:pt x="157" y="0"/>
                      <a:pt x="237" y="0"/>
                    </a:cubicBezTo>
                    <a:cubicBezTo>
                      <a:pt x="317" y="0"/>
                      <a:pt x="430" y="70"/>
                      <a:pt x="480" y="88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oval" w="sm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vi-VN"/>
              </a:p>
            </p:txBody>
          </p:sp>
          <p:sp>
            <p:nvSpPr>
              <p:cNvPr id="54367" name="Freeform 33">
                <a:extLst>
                  <a:ext uri="{FF2B5EF4-FFF2-40B4-BE49-F238E27FC236}">
                    <a16:creationId xmlns:a16="http://schemas.microsoft.com/office/drawing/2014/main" id="{5253DDAB-B3D7-465F-8379-4007EA2562E9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960" y="1728"/>
                <a:ext cx="480" cy="88"/>
              </a:xfrm>
              <a:custGeom>
                <a:avLst/>
                <a:gdLst>
                  <a:gd name="T0" fmla="*/ 0 w 480"/>
                  <a:gd name="T1" fmla="*/ 87 h 88"/>
                  <a:gd name="T2" fmla="*/ 237 w 480"/>
                  <a:gd name="T3" fmla="*/ 0 h 88"/>
                  <a:gd name="T4" fmla="*/ 480 w 480"/>
                  <a:gd name="T5" fmla="*/ 88 h 88"/>
                  <a:gd name="T6" fmla="*/ 0 60000 65536"/>
                  <a:gd name="T7" fmla="*/ 0 60000 65536"/>
                  <a:gd name="T8" fmla="*/ 0 60000 65536"/>
                  <a:gd name="T9" fmla="*/ 0 w 480"/>
                  <a:gd name="T10" fmla="*/ 0 h 88"/>
                  <a:gd name="T11" fmla="*/ 480 w 480"/>
                  <a:gd name="T12" fmla="*/ 88 h 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0" h="88">
                    <a:moveTo>
                      <a:pt x="0" y="87"/>
                    </a:moveTo>
                    <a:cubicBezTo>
                      <a:pt x="39" y="73"/>
                      <a:pt x="157" y="0"/>
                      <a:pt x="237" y="0"/>
                    </a:cubicBezTo>
                    <a:cubicBezTo>
                      <a:pt x="317" y="0"/>
                      <a:pt x="430" y="70"/>
                      <a:pt x="480" y="88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oval" w="sm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vi-VN"/>
              </a:p>
            </p:txBody>
          </p:sp>
          <p:sp>
            <p:nvSpPr>
              <p:cNvPr id="54368" name="Text Box 34">
                <a:extLst>
                  <a:ext uri="{FF2B5EF4-FFF2-40B4-BE49-F238E27FC236}">
                    <a16:creationId xmlns:a16="http://schemas.microsoft.com/office/drawing/2014/main" id="{FE936BA7-B89E-4020-91F7-AC5E275271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1872"/>
                <a:ext cx="23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" altLang="vi-VN" sz="2400">
                    <a:solidFill>
                      <a:schemeClr val="tx2"/>
                    </a:solidFill>
                  </a:rPr>
                  <a:t>A</a:t>
                </a:r>
              </a:p>
            </p:txBody>
          </p:sp>
          <p:sp>
            <p:nvSpPr>
              <p:cNvPr id="54369" name="Text Box 35">
                <a:extLst>
                  <a:ext uri="{FF2B5EF4-FFF2-40B4-BE49-F238E27FC236}">
                    <a16:creationId xmlns:a16="http://schemas.microsoft.com/office/drawing/2014/main" id="{97F1A423-CA6B-4CDD-82CD-642E7D505A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1872"/>
                <a:ext cx="23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" altLang="vi-VN" sz="2400">
                    <a:solidFill>
                      <a:schemeClr val="tx2"/>
                    </a:solidFill>
                  </a:rPr>
                  <a:t>REMOVE</a:t>
                </a:r>
              </a:p>
            </p:txBody>
          </p:sp>
          <p:sp>
            <p:nvSpPr>
              <p:cNvPr id="54370" name="Text Box 36">
                <a:extLst>
                  <a:ext uri="{FF2B5EF4-FFF2-40B4-BE49-F238E27FC236}">
                    <a16:creationId xmlns:a16="http://schemas.microsoft.com/office/drawing/2014/main" id="{64EBCF81-14A4-48FB-ACC7-7318FAEAEB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1872"/>
                <a:ext cx="23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" altLang="vi-VN" sz="2400">
                    <a:solidFill>
                      <a:schemeClr val="tx2"/>
                    </a:solidFill>
                  </a:rPr>
                  <a:t>OLD</a:t>
                </a:r>
              </a:p>
            </p:txBody>
          </p:sp>
          <p:sp>
            <p:nvSpPr>
              <p:cNvPr id="54371" name="Text Box 37">
                <a:extLst>
                  <a:ext uri="{FF2B5EF4-FFF2-40B4-BE49-F238E27FC236}">
                    <a16:creationId xmlns:a16="http://schemas.microsoft.com/office/drawing/2014/main" id="{0EB4E2D2-C17E-4B16-A9F7-716725E292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1872"/>
                <a:ext cx="23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" altLang="vi-VN" sz="2400">
                    <a:solidFill>
                      <a:schemeClr val="tx2"/>
                    </a:solidFill>
                  </a:rPr>
                  <a:t>EASY</a:t>
                </a:r>
              </a:p>
            </p:txBody>
          </p:sp>
          <p:sp>
            <p:nvSpPr>
              <p:cNvPr id="54372" name="Text Box 38">
                <a:extLst>
                  <a:ext uri="{FF2B5EF4-FFF2-40B4-BE49-F238E27FC236}">
                    <a16:creationId xmlns:a16="http://schemas.microsoft.com/office/drawing/2014/main" id="{6978D35E-EFC8-4B1A-B35E-48EE963832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2" y="1296"/>
                <a:ext cx="23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" altLang="vi-VN" sz="2400"/>
                  <a:t>p</a:t>
                </a:r>
              </a:p>
            </p:txBody>
          </p:sp>
        </p:grpSp>
        <p:sp>
          <p:nvSpPr>
            <p:cNvPr id="54280" name="AutoShape 39">
              <a:extLst>
                <a:ext uri="{FF2B5EF4-FFF2-40B4-BE49-F238E27FC236}">
                  <a16:creationId xmlns:a16="http://schemas.microsoft.com/office/drawing/2014/main" id="{3C62E079-491B-43FB-99FE-B06E85DC4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2463"/>
              <a:ext cx="1104" cy="816"/>
            </a:xfrm>
            <a:prstGeom prst="roundRect">
              <a:avLst>
                <a:gd name="adj" fmla="val 30130"/>
              </a:avLst>
            </a:prstGeom>
            <a:solidFill>
              <a:srgbClr val="ECF1FE"/>
            </a:solidFill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54281" name="Rectangle 40">
              <a:extLst>
                <a:ext uri="{FF2B5EF4-FFF2-40B4-BE49-F238E27FC236}">
                  <a16:creationId xmlns:a16="http://schemas.microsoft.com/office/drawing/2014/main" id="{9AF7E680-6F8B-4054-A794-08C455E58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127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54282" name="Rectangle 41">
              <a:extLst>
                <a:ext uri="{FF2B5EF4-FFF2-40B4-BE49-F238E27FC236}">
                  <a16:creationId xmlns:a16="http://schemas.microsoft.com/office/drawing/2014/main" id="{5D025FE2-70AE-4B47-ADF5-457B25B5B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127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54283" name="Rectangle 42">
              <a:extLst>
                <a:ext uri="{FF2B5EF4-FFF2-40B4-BE49-F238E27FC236}">
                  <a16:creationId xmlns:a16="http://schemas.microsoft.com/office/drawing/2014/main" id="{6E20F9A4-BD1D-4C26-A8C3-6B17E1D75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127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54284" name="Freeform 43">
              <a:extLst>
                <a:ext uri="{FF2B5EF4-FFF2-40B4-BE49-F238E27FC236}">
                  <a16:creationId xmlns:a16="http://schemas.microsoft.com/office/drawing/2014/main" id="{C054C79F-C9F6-4E29-A982-6E626787D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2136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54285" name="Rectangle 44">
              <a:extLst>
                <a:ext uri="{FF2B5EF4-FFF2-40B4-BE49-F238E27FC236}">
                  <a16:creationId xmlns:a16="http://schemas.microsoft.com/office/drawing/2014/main" id="{F3ECDEE5-1DB1-4855-BBC0-BD73E1B84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127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54286" name="Rectangle 45">
              <a:extLst>
                <a:ext uri="{FF2B5EF4-FFF2-40B4-BE49-F238E27FC236}">
                  <a16:creationId xmlns:a16="http://schemas.microsoft.com/office/drawing/2014/main" id="{EE5A63C3-A618-4280-9505-A16655CEF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127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54287" name="Rectangle 46">
              <a:extLst>
                <a:ext uri="{FF2B5EF4-FFF2-40B4-BE49-F238E27FC236}">
                  <a16:creationId xmlns:a16="http://schemas.microsoft.com/office/drawing/2014/main" id="{B91CBFB9-CE96-44A9-A747-13EA270CC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127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54288" name="Freeform 47">
              <a:extLst>
                <a:ext uri="{FF2B5EF4-FFF2-40B4-BE49-F238E27FC236}">
                  <a16:creationId xmlns:a16="http://schemas.microsoft.com/office/drawing/2014/main" id="{A8943643-02C7-46C2-9AB9-BA5F00114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2136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54289" name="Rectangle 48">
              <a:extLst>
                <a:ext uri="{FF2B5EF4-FFF2-40B4-BE49-F238E27FC236}">
                  <a16:creationId xmlns:a16="http://schemas.microsoft.com/office/drawing/2014/main" id="{7C18BC7E-B85D-4DDD-BE22-2DEC0422A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127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54290" name="Rectangle 49">
              <a:extLst>
                <a:ext uri="{FF2B5EF4-FFF2-40B4-BE49-F238E27FC236}">
                  <a16:creationId xmlns:a16="http://schemas.microsoft.com/office/drawing/2014/main" id="{1DF4147B-75F7-4038-9E6C-632A0A8EB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127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54291" name="Rectangle 50">
              <a:extLst>
                <a:ext uri="{FF2B5EF4-FFF2-40B4-BE49-F238E27FC236}">
                  <a16:creationId xmlns:a16="http://schemas.microsoft.com/office/drawing/2014/main" id="{61B980B5-DAB9-4B8C-A000-3FFDBB89B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127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54292" name="Freeform 51">
              <a:extLst>
                <a:ext uri="{FF2B5EF4-FFF2-40B4-BE49-F238E27FC236}">
                  <a16:creationId xmlns:a16="http://schemas.microsoft.com/office/drawing/2014/main" id="{75DA4F76-8BD8-4736-846C-F99D7040D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2104"/>
              <a:ext cx="1440" cy="119"/>
            </a:xfrm>
            <a:custGeom>
              <a:avLst/>
              <a:gdLst>
                <a:gd name="T0" fmla="*/ 0 w 1440"/>
                <a:gd name="T1" fmla="*/ 119 h 119"/>
                <a:gd name="T2" fmla="*/ 776 w 1440"/>
                <a:gd name="T3" fmla="*/ 7 h 119"/>
                <a:gd name="T4" fmla="*/ 1440 w 1440"/>
                <a:gd name="T5" fmla="*/ 79 h 119"/>
                <a:gd name="T6" fmla="*/ 0 60000 65536"/>
                <a:gd name="T7" fmla="*/ 0 60000 65536"/>
                <a:gd name="T8" fmla="*/ 0 60000 65536"/>
                <a:gd name="T9" fmla="*/ 0 w 1440"/>
                <a:gd name="T10" fmla="*/ 0 h 119"/>
                <a:gd name="T11" fmla="*/ 1440 w 1440"/>
                <a:gd name="T12" fmla="*/ 119 h 1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119">
                  <a:moveTo>
                    <a:pt x="0" y="119"/>
                  </a:moveTo>
                  <a:cubicBezTo>
                    <a:pt x="129" y="100"/>
                    <a:pt x="536" y="14"/>
                    <a:pt x="776" y="7"/>
                  </a:cubicBezTo>
                  <a:cubicBezTo>
                    <a:pt x="1016" y="0"/>
                    <a:pt x="1302" y="64"/>
                    <a:pt x="1440" y="79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54293" name="Rectangle 52">
              <a:extLst>
                <a:ext uri="{FF2B5EF4-FFF2-40B4-BE49-F238E27FC236}">
                  <a16:creationId xmlns:a16="http://schemas.microsoft.com/office/drawing/2014/main" id="{B3A7DFE3-0636-4852-BE40-722DC0142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751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54294" name="Rectangle 53">
              <a:extLst>
                <a:ext uri="{FF2B5EF4-FFF2-40B4-BE49-F238E27FC236}">
                  <a16:creationId xmlns:a16="http://schemas.microsoft.com/office/drawing/2014/main" id="{6B953E7E-F618-45CB-9945-B37037DF2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751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54295" name="Rectangle 54">
              <a:extLst>
                <a:ext uri="{FF2B5EF4-FFF2-40B4-BE49-F238E27FC236}">
                  <a16:creationId xmlns:a16="http://schemas.microsoft.com/office/drawing/2014/main" id="{AAE5A2B8-A264-484A-A22E-BE77A24E9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751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54296" name="Freeform 55">
              <a:extLst>
                <a:ext uri="{FF2B5EF4-FFF2-40B4-BE49-F238E27FC236}">
                  <a16:creationId xmlns:a16="http://schemas.microsoft.com/office/drawing/2014/main" id="{CA5373DD-FE85-46FE-869D-7BD3788F2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920" y="2232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54297" name="Freeform 56">
              <a:extLst>
                <a:ext uri="{FF2B5EF4-FFF2-40B4-BE49-F238E27FC236}">
                  <a16:creationId xmlns:a16="http://schemas.microsoft.com/office/drawing/2014/main" id="{9D49B9EE-281A-40AB-A6BC-4FCB9865644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880" y="2223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54298" name="Freeform 57">
              <a:extLst>
                <a:ext uri="{FF2B5EF4-FFF2-40B4-BE49-F238E27FC236}">
                  <a16:creationId xmlns:a16="http://schemas.microsoft.com/office/drawing/2014/main" id="{5F2E21FA-5BC2-487E-9E47-0939C95B6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" y="2279"/>
              <a:ext cx="472" cy="544"/>
            </a:xfrm>
            <a:custGeom>
              <a:avLst/>
              <a:gdLst>
                <a:gd name="T0" fmla="*/ 472 w 472"/>
                <a:gd name="T1" fmla="*/ 544 h 544"/>
                <a:gd name="T2" fmla="*/ 384 w 472"/>
                <a:gd name="T3" fmla="*/ 152 h 544"/>
                <a:gd name="T4" fmla="*/ 0 w 472"/>
                <a:gd name="T5" fmla="*/ 0 h 544"/>
                <a:gd name="T6" fmla="*/ 0 60000 65536"/>
                <a:gd name="T7" fmla="*/ 0 60000 65536"/>
                <a:gd name="T8" fmla="*/ 0 60000 65536"/>
                <a:gd name="T9" fmla="*/ 0 w 472"/>
                <a:gd name="T10" fmla="*/ 0 h 544"/>
                <a:gd name="T11" fmla="*/ 472 w 472"/>
                <a:gd name="T12" fmla="*/ 544 h 5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2" h="544">
                  <a:moveTo>
                    <a:pt x="472" y="544"/>
                  </a:moveTo>
                  <a:cubicBezTo>
                    <a:pt x="457" y="479"/>
                    <a:pt x="463" y="243"/>
                    <a:pt x="384" y="152"/>
                  </a:cubicBezTo>
                  <a:cubicBezTo>
                    <a:pt x="305" y="61"/>
                    <a:pt x="80" y="32"/>
                    <a:pt x="0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54299" name="Freeform 58">
              <a:extLst>
                <a:ext uri="{FF2B5EF4-FFF2-40B4-BE49-F238E27FC236}">
                  <a16:creationId xmlns:a16="http://schemas.microsoft.com/office/drawing/2014/main" id="{92C38027-2C41-4F22-8EF7-AA5100827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" y="2223"/>
              <a:ext cx="94" cy="288"/>
            </a:xfrm>
            <a:custGeom>
              <a:avLst/>
              <a:gdLst>
                <a:gd name="T0" fmla="*/ 32 w 106"/>
                <a:gd name="T1" fmla="*/ 0 h 348"/>
                <a:gd name="T2" fmla="*/ 7 w 106"/>
                <a:gd name="T3" fmla="*/ 105 h 348"/>
                <a:gd name="T4" fmla="*/ 74 w 106"/>
                <a:gd name="T5" fmla="*/ 197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54300" name="Freeform 59">
              <a:extLst>
                <a:ext uri="{FF2B5EF4-FFF2-40B4-BE49-F238E27FC236}">
                  <a16:creationId xmlns:a16="http://schemas.microsoft.com/office/drawing/2014/main" id="{34A1CB42-6205-4086-B1AA-D325003C0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" y="2223"/>
              <a:ext cx="94" cy="288"/>
            </a:xfrm>
            <a:custGeom>
              <a:avLst/>
              <a:gdLst>
                <a:gd name="T0" fmla="*/ 32 w 106"/>
                <a:gd name="T1" fmla="*/ 0 h 348"/>
                <a:gd name="T2" fmla="*/ 7 w 106"/>
                <a:gd name="T3" fmla="*/ 105 h 348"/>
                <a:gd name="T4" fmla="*/ 74 w 106"/>
                <a:gd name="T5" fmla="*/ 197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54301" name="Freeform 60">
              <a:extLst>
                <a:ext uri="{FF2B5EF4-FFF2-40B4-BE49-F238E27FC236}">
                  <a16:creationId xmlns:a16="http://schemas.microsoft.com/office/drawing/2014/main" id="{594CE8BB-F2DF-4301-B4E8-B7FA0695A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2" y="2223"/>
              <a:ext cx="94" cy="288"/>
            </a:xfrm>
            <a:custGeom>
              <a:avLst/>
              <a:gdLst>
                <a:gd name="T0" fmla="*/ 32 w 106"/>
                <a:gd name="T1" fmla="*/ 0 h 348"/>
                <a:gd name="T2" fmla="*/ 7 w 106"/>
                <a:gd name="T3" fmla="*/ 105 h 348"/>
                <a:gd name="T4" fmla="*/ 74 w 106"/>
                <a:gd name="T5" fmla="*/ 197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54302" name="Freeform 61">
              <a:extLst>
                <a:ext uri="{FF2B5EF4-FFF2-40B4-BE49-F238E27FC236}">
                  <a16:creationId xmlns:a16="http://schemas.microsoft.com/office/drawing/2014/main" id="{3EABCBE8-7B9E-42DC-A751-20806859E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" y="2847"/>
              <a:ext cx="94" cy="288"/>
            </a:xfrm>
            <a:custGeom>
              <a:avLst/>
              <a:gdLst>
                <a:gd name="T0" fmla="*/ 32 w 106"/>
                <a:gd name="T1" fmla="*/ 0 h 348"/>
                <a:gd name="T2" fmla="*/ 7 w 106"/>
                <a:gd name="T3" fmla="*/ 105 h 348"/>
                <a:gd name="T4" fmla="*/ 74 w 106"/>
                <a:gd name="T5" fmla="*/ 197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54303" name="Rectangle 62">
              <a:extLst>
                <a:ext uri="{FF2B5EF4-FFF2-40B4-BE49-F238E27FC236}">
                  <a16:creationId xmlns:a16="http://schemas.microsoft.com/office/drawing/2014/main" id="{F24AC128-06A3-464B-883B-02FE222A2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2127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54304" name="Rectangle 63">
              <a:extLst>
                <a:ext uri="{FF2B5EF4-FFF2-40B4-BE49-F238E27FC236}">
                  <a16:creationId xmlns:a16="http://schemas.microsoft.com/office/drawing/2014/main" id="{9EB9357C-77B6-4995-9DE5-CDE3EFA2B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127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54305" name="Freeform 64">
              <a:extLst>
                <a:ext uri="{FF2B5EF4-FFF2-40B4-BE49-F238E27FC236}">
                  <a16:creationId xmlns:a16="http://schemas.microsoft.com/office/drawing/2014/main" id="{EC5FEDC1-9F75-4B31-B754-690B2F42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" y="2302"/>
              <a:ext cx="464" cy="537"/>
            </a:xfrm>
            <a:custGeom>
              <a:avLst/>
              <a:gdLst>
                <a:gd name="T0" fmla="*/ 0 w 464"/>
                <a:gd name="T1" fmla="*/ 537 h 537"/>
                <a:gd name="T2" fmla="*/ 96 w 464"/>
                <a:gd name="T3" fmla="*/ 89 h 537"/>
                <a:gd name="T4" fmla="*/ 464 w 464"/>
                <a:gd name="T5" fmla="*/ 1 h 537"/>
                <a:gd name="T6" fmla="*/ 0 60000 65536"/>
                <a:gd name="T7" fmla="*/ 0 60000 65536"/>
                <a:gd name="T8" fmla="*/ 0 60000 65536"/>
                <a:gd name="T9" fmla="*/ 0 w 464"/>
                <a:gd name="T10" fmla="*/ 0 h 537"/>
                <a:gd name="T11" fmla="*/ 464 w 464"/>
                <a:gd name="T12" fmla="*/ 537 h 5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4" h="537">
                  <a:moveTo>
                    <a:pt x="0" y="537"/>
                  </a:moveTo>
                  <a:cubicBezTo>
                    <a:pt x="16" y="462"/>
                    <a:pt x="19" y="178"/>
                    <a:pt x="96" y="89"/>
                  </a:cubicBezTo>
                  <a:cubicBezTo>
                    <a:pt x="173" y="0"/>
                    <a:pt x="387" y="19"/>
                    <a:pt x="464" y="1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54306" name="Freeform 65">
              <a:extLst>
                <a:ext uri="{FF2B5EF4-FFF2-40B4-BE49-F238E27FC236}">
                  <a16:creationId xmlns:a16="http://schemas.microsoft.com/office/drawing/2014/main" id="{559686FB-382F-443D-8EC4-D3CC1156C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" y="2223"/>
              <a:ext cx="1431" cy="112"/>
            </a:xfrm>
            <a:custGeom>
              <a:avLst/>
              <a:gdLst>
                <a:gd name="T0" fmla="*/ 1431 w 1431"/>
                <a:gd name="T1" fmla="*/ 0 h 112"/>
                <a:gd name="T2" fmla="*/ 680 w 1431"/>
                <a:gd name="T3" fmla="*/ 112 h 112"/>
                <a:gd name="T4" fmla="*/ 0 w 1431"/>
                <a:gd name="T5" fmla="*/ 0 h 112"/>
                <a:gd name="T6" fmla="*/ 0 60000 65536"/>
                <a:gd name="T7" fmla="*/ 0 60000 65536"/>
                <a:gd name="T8" fmla="*/ 0 60000 65536"/>
                <a:gd name="T9" fmla="*/ 0 w 1431"/>
                <a:gd name="T10" fmla="*/ 0 h 112"/>
                <a:gd name="T11" fmla="*/ 1431 w 1431"/>
                <a:gd name="T12" fmla="*/ 112 h 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31" h="112">
                  <a:moveTo>
                    <a:pt x="1431" y="0"/>
                  </a:moveTo>
                  <a:cubicBezTo>
                    <a:pt x="1306" y="19"/>
                    <a:pt x="918" y="112"/>
                    <a:pt x="680" y="112"/>
                  </a:cubicBezTo>
                  <a:cubicBezTo>
                    <a:pt x="442" y="112"/>
                    <a:pt x="142" y="23"/>
                    <a:pt x="0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54307" name="Freeform 66">
              <a:extLst>
                <a:ext uri="{FF2B5EF4-FFF2-40B4-BE49-F238E27FC236}">
                  <a16:creationId xmlns:a16="http://schemas.microsoft.com/office/drawing/2014/main" id="{E2915A22-AAB8-4298-893C-0311BB1BF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27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54308" name="Freeform 67">
              <a:extLst>
                <a:ext uri="{FF2B5EF4-FFF2-40B4-BE49-F238E27FC236}">
                  <a16:creationId xmlns:a16="http://schemas.microsoft.com/office/drawing/2014/main" id="{D961DA65-CF5A-4F53-BC20-CC8562C127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60" y="2223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54309" name="Text Box 68">
              <a:extLst>
                <a:ext uri="{FF2B5EF4-FFF2-40B4-BE49-F238E27FC236}">
                  <a16:creationId xmlns:a16="http://schemas.microsoft.com/office/drawing/2014/main" id="{AEE81600-7DED-447E-9BF8-CB8F17C2DA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367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24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54310" name="Text Box 69">
              <a:extLst>
                <a:ext uri="{FF2B5EF4-FFF2-40B4-BE49-F238E27FC236}">
                  <a16:creationId xmlns:a16="http://schemas.microsoft.com/office/drawing/2014/main" id="{EE93F164-004A-47B8-A902-38B4C806B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367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2400">
                  <a:solidFill>
                    <a:schemeClr val="tx2"/>
                  </a:solidFill>
                </a:rPr>
                <a:t>REMOVE</a:t>
              </a:r>
            </a:p>
          </p:txBody>
        </p:sp>
        <p:sp>
          <p:nvSpPr>
            <p:cNvPr id="54311" name="Text Box 70">
              <a:extLst>
                <a:ext uri="{FF2B5EF4-FFF2-40B4-BE49-F238E27FC236}">
                  <a16:creationId xmlns:a16="http://schemas.microsoft.com/office/drawing/2014/main" id="{A32DDC4B-95E7-4CB4-892B-E568FDF63F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367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2400">
                  <a:solidFill>
                    <a:schemeClr val="tx2"/>
                  </a:solidFill>
                </a:rPr>
                <a:t>OLD</a:t>
              </a:r>
            </a:p>
          </p:txBody>
        </p:sp>
        <p:sp>
          <p:nvSpPr>
            <p:cNvPr id="54312" name="Text Box 71">
              <a:extLst>
                <a:ext uri="{FF2B5EF4-FFF2-40B4-BE49-F238E27FC236}">
                  <a16:creationId xmlns:a16="http://schemas.microsoft.com/office/drawing/2014/main" id="{23D54523-D51C-4417-8437-514DE83CF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991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2400">
                  <a:solidFill>
                    <a:schemeClr val="tx2"/>
                  </a:solidFill>
                </a:rPr>
                <a:t>EASY</a:t>
              </a:r>
            </a:p>
          </p:txBody>
        </p:sp>
        <p:sp>
          <p:nvSpPr>
            <p:cNvPr id="54313" name="Text Box 72">
              <a:extLst>
                <a:ext uri="{FF2B5EF4-FFF2-40B4-BE49-F238E27FC236}">
                  <a16:creationId xmlns:a16="http://schemas.microsoft.com/office/drawing/2014/main" id="{BC391074-1D74-4783-9745-88A658ADB8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2" y="2415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2400"/>
                <a:t>p</a:t>
              </a:r>
            </a:p>
          </p:txBody>
        </p:sp>
        <p:sp>
          <p:nvSpPr>
            <p:cNvPr id="54314" name="Rectangle 73">
              <a:extLst>
                <a:ext uri="{FF2B5EF4-FFF2-40B4-BE49-F238E27FC236}">
                  <a16:creationId xmlns:a16="http://schemas.microsoft.com/office/drawing/2014/main" id="{0A48FA8E-3049-429A-BE7C-BBC17FCE0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455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54315" name="Rectangle 74">
              <a:extLst>
                <a:ext uri="{FF2B5EF4-FFF2-40B4-BE49-F238E27FC236}">
                  <a16:creationId xmlns:a16="http://schemas.microsoft.com/office/drawing/2014/main" id="{A9146C79-5E71-4765-BB4B-8E513C5FC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455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54316" name="Rectangle 75">
              <a:extLst>
                <a:ext uri="{FF2B5EF4-FFF2-40B4-BE49-F238E27FC236}">
                  <a16:creationId xmlns:a16="http://schemas.microsoft.com/office/drawing/2014/main" id="{6D89952F-C63C-470E-99EA-7B67AB3BA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455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54317" name="Freeform 76">
              <a:extLst>
                <a:ext uri="{FF2B5EF4-FFF2-40B4-BE49-F238E27FC236}">
                  <a16:creationId xmlns:a16="http://schemas.microsoft.com/office/drawing/2014/main" id="{F8029B0C-5D95-477F-8961-8115682B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3464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54318" name="Rectangle 77">
              <a:extLst>
                <a:ext uri="{FF2B5EF4-FFF2-40B4-BE49-F238E27FC236}">
                  <a16:creationId xmlns:a16="http://schemas.microsoft.com/office/drawing/2014/main" id="{BDA7C47E-B329-4DCC-B734-3AF441FAD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455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54319" name="Rectangle 78">
              <a:extLst>
                <a:ext uri="{FF2B5EF4-FFF2-40B4-BE49-F238E27FC236}">
                  <a16:creationId xmlns:a16="http://schemas.microsoft.com/office/drawing/2014/main" id="{E8CB26EB-DD1D-41AD-B010-D5ECAE120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455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54320" name="Rectangle 79">
              <a:extLst>
                <a:ext uri="{FF2B5EF4-FFF2-40B4-BE49-F238E27FC236}">
                  <a16:creationId xmlns:a16="http://schemas.microsoft.com/office/drawing/2014/main" id="{3A305F8E-410F-4946-8663-5D242E2AE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455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54321" name="Freeform 80">
              <a:extLst>
                <a:ext uri="{FF2B5EF4-FFF2-40B4-BE49-F238E27FC236}">
                  <a16:creationId xmlns:a16="http://schemas.microsoft.com/office/drawing/2014/main" id="{34EBFAEB-5908-4A29-91ED-49C898FE6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3464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54322" name="Rectangle 81">
              <a:extLst>
                <a:ext uri="{FF2B5EF4-FFF2-40B4-BE49-F238E27FC236}">
                  <a16:creationId xmlns:a16="http://schemas.microsoft.com/office/drawing/2014/main" id="{38CF3233-DD67-475E-8337-617FC677A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455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54323" name="Rectangle 82">
              <a:extLst>
                <a:ext uri="{FF2B5EF4-FFF2-40B4-BE49-F238E27FC236}">
                  <a16:creationId xmlns:a16="http://schemas.microsoft.com/office/drawing/2014/main" id="{CC4E6858-78F4-40A0-9765-261C1FF65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455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54324" name="Rectangle 83">
              <a:extLst>
                <a:ext uri="{FF2B5EF4-FFF2-40B4-BE49-F238E27FC236}">
                  <a16:creationId xmlns:a16="http://schemas.microsoft.com/office/drawing/2014/main" id="{BDE345DB-E7A2-421D-91EE-79ABD9BD8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455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54325" name="Freeform 84">
              <a:extLst>
                <a:ext uri="{FF2B5EF4-FFF2-40B4-BE49-F238E27FC236}">
                  <a16:creationId xmlns:a16="http://schemas.microsoft.com/office/drawing/2014/main" id="{4CDBD032-7DC9-4340-846D-974687FB2A5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920" y="3560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54326" name="Freeform 85">
              <a:extLst>
                <a:ext uri="{FF2B5EF4-FFF2-40B4-BE49-F238E27FC236}">
                  <a16:creationId xmlns:a16="http://schemas.microsoft.com/office/drawing/2014/main" id="{F7910152-863C-494A-8ABF-726AF8E78D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880" y="355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54327" name="Freeform 86">
              <a:extLst>
                <a:ext uri="{FF2B5EF4-FFF2-40B4-BE49-F238E27FC236}">
                  <a16:creationId xmlns:a16="http://schemas.microsoft.com/office/drawing/2014/main" id="{3CD55CAA-AE7F-403D-B6FA-57BFBD21E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" y="3551"/>
              <a:ext cx="94" cy="288"/>
            </a:xfrm>
            <a:custGeom>
              <a:avLst/>
              <a:gdLst>
                <a:gd name="T0" fmla="*/ 32 w 106"/>
                <a:gd name="T1" fmla="*/ 0 h 348"/>
                <a:gd name="T2" fmla="*/ 7 w 106"/>
                <a:gd name="T3" fmla="*/ 105 h 348"/>
                <a:gd name="T4" fmla="*/ 74 w 106"/>
                <a:gd name="T5" fmla="*/ 197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54328" name="Freeform 87">
              <a:extLst>
                <a:ext uri="{FF2B5EF4-FFF2-40B4-BE49-F238E27FC236}">
                  <a16:creationId xmlns:a16="http://schemas.microsoft.com/office/drawing/2014/main" id="{6678B8D0-2BAD-40A1-BE54-AAED78950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" y="3551"/>
              <a:ext cx="94" cy="288"/>
            </a:xfrm>
            <a:custGeom>
              <a:avLst/>
              <a:gdLst>
                <a:gd name="T0" fmla="*/ 32 w 106"/>
                <a:gd name="T1" fmla="*/ 0 h 348"/>
                <a:gd name="T2" fmla="*/ 7 w 106"/>
                <a:gd name="T3" fmla="*/ 105 h 348"/>
                <a:gd name="T4" fmla="*/ 74 w 106"/>
                <a:gd name="T5" fmla="*/ 197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54329" name="Freeform 88">
              <a:extLst>
                <a:ext uri="{FF2B5EF4-FFF2-40B4-BE49-F238E27FC236}">
                  <a16:creationId xmlns:a16="http://schemas.microsoft.com/office/drawing/2014/main" id="{BEC99A03-19F8-4CB0-82C9-965831A2C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2" y="3551"/>
              <a:ext cx="94" cy="288"/>
            </a:xfrm>
            <a:custGeom>
              <a:avLst/>
              <a:gdLst>
                <a:gd name="T0" fmla="*/ 32 w 106"/>
                <a:gd name="T1" fmla="*/ 0 h 348"/>
                <a:gd name="T2" fmla="*/ 7 w 106"/>
                <a:gd name="T3" fmla="*/ 105 h 348"/>
                <a:gd name="T4" fmla="*/ 74 w 106"/>
                <a:gd name="T5" fmla="*/ 197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54330" name="Rectangle 89">
              <a:extLst>
                <a:ext uri="{FF2B5EF4-FFF2-40B4-BE49-F238E27FC236}">
                  <a16:creationId xmlns:a16="http://schemas.microsoft.com/office/drawing/2014/main" id="{AAE7B569-6F21-4752-AF80-0B43640C9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464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54331" name="Rectangle 90">
              <a:extLst>
                <a:ext uri="{FF2B5EF4-FFF2-40B4-BE49-F238E27FC236}">
                  <a16:creationId xmlns:a16="http://schemas.microsoft.com/office/drawing/2014/main" id="{97901A73-3A26-4F91-A080-7B8618C95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455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54332" name="Freeform 91">
              <a:extLst>
                <a:ext uri="{FF2B5EF4-FFF2-40B4-BE49-F238E27FC236}">
                  <a16:creationId xmlns:a16="http://schemas.microsoft.com/office/drawing/2014/main" id="{5F29CEB7-B7C4-4FBD-A8A1-78ABEAB69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3455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54333" name="Freeform 92">
              <a:extLst>
                <a:ext uri="{FF2B5EF4-FFF2-40B4-BE49-F238E27FC236}">
                  <a16:creationId xmlns:a16="http://schemas.microsoft.com/office/drawing/2014/main" id="{D1AE9054-D2A3-47E0-B312-08E5A471B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60" y="355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54334" name="Text Box 93">
              <a:extLst>
                <a:ext uri="{FF2B5EF4-FFF2-40B4-BE49-F238E27FC236}">
                  <a16:creationId xmlns:a16="http://schemas.microsoft.com/office/drawing/2014/main" id="{7C499C4C-E0FD-4549-A5E6-B615D36D4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3695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24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54335" name="Text Box 94">
              <a:extLst>
                <a:ext uri="{FF2B5EF4-FFF2-40B4-BE49-F238E27FC236}">
                  <a16:creationId xmlns:a16="http://schemas.microsoft.com/office/drawing/2014/main" id="{18EDEDAD-61AE-4921-9FCA-85F2C9512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3695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2400">
                  <a:solidFill>
                    <a:schemeClr val="tx2"/>
                  </a:solidFill>
                </a:rPr>
                <a:t>REMOVE</a:t>
              </a:r>
            </a:p>
          </p:txBody>
        </p:sp>
        <p:sp>
          <p:nvSpPr>
            <p:cNvPr id="54336" name="Text Box 95">
              <a:extLst>
                <a:ext uri="{FF2B5EF4-FFF2-40B4-BE49-F238E27FC236}">
                  <a16:creationId xmlns:a16="http://schemas.microsoft.com/office/drawing/2014/main" id="{CB7E22E3-F770-4163-9654-1176244AE2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695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2400">
                  <a:solidFill>
                    <a:schemeClr val="tx2"/>
                  </a:solidFill>
                </a:rPr>
                <a:t>OLD</a:t>
              </a:r>
            </a:p>
          </p:txBody>
        </p:sp>
        <p:sp>
          <p:nvSpPr>
            <p:cNvPr id="54337" name="Freeform 96">
              <a:extLst>
                <a:ext uri="{FF2B5EF4-FFF2-40B4-BE49-F238E27FC236}">
                  <a16:creationId xmlns:a16="http://schemas.microsoft.com/office/drawing/2014/main" id="{29B3B6D9-C5DC-42D8-91F5-E3AF08059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3465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54338" name="Freeform 97">
              <a:extLst>
                <a:ext uri="{FF2B5EF4-FFF2-40B4-BE49-F238E27FC236}">
                  <a16:creationId xmlns:a16="http://schemas.microsoft.com/office/drawing/2014/main" id="{1A8F8026-D728-4317-9D8B-50268E6C04D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840" y="3552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CFA453F2-B9DA-4D87-BB48-A15CB626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vi-VN"/>
              <a:t>Destructor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DB3C93B-55ED-466E-BFE4-8F2D5137A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" altLang="vi-VN" sz="2400"/>
              <a:t>List's destructor:</a:t>
            </a:r>
          </a:p>
          <a:p>
            <a:pPr lvl="1" eaLnBrk="1" hangingPunct="1"/>
            <a:r>
              <a:rPr lang="en" altLang="vi-VN" sz="2000" b="1"/>
              <a:t>Must </a:t>
            </a:r>
            <a:r>
              <a:rPr lang="en" altLang="vi-VN" sz="2000"/>
              <a:t>release nodes currently in the list</a:t>
            </a:r>
          </a:p>
          <a:p>
            <a:pPr eaLnBrk="1" hangingPunct="1"/>
            <a:r>
              <a:rPr lang="en" altLang="vi-VN" sz="2400"/>
              <a:t>Node's destructor:</a:t>
            </a:r>
          </a:p>
          <a:p>
            <a:pPr lvl="1" eaLnBrk="1" hangingPunct="1"/>
            <a:r>
              <a:rPr lang="en" altLang="vi-VN" sz="2000" b="1"/>
              <a:t>Do not </a:t>
            </a:r>
            <a:r>
              <a:rPr lang="en" altLang="vi-VN" sz="2000"/>
              <a:t>release data (elements)</a:t>
            </a:r>
          </a:p>
          <a:p>
            <a:pPr eaLnBrk="1" hangingPunct="1"/>
            <a:r>
              <a:rPr lang="en" altLang="vi-VN" sz="2400">
                <a:solidFill>
                  <a:srgbClr val="002060"/>
                </a:solidFill>
              </a:rPr>
              <a:t>Whoever allocates something is responsible for releasing it</a:t>
            </a:r>
          </a:p>
          <a:p>
            <a:pPr lvl="1" eaLnBrk="1" hangingPunct="1"/>
            <a:r>
              <a:rPr lang="en" altLang="vi-VN" sz="2000"/>
              <a:t>List allocates Nodes, so List must release Nodes by itself</a:t>
            </a:r>
          </a:p>
          <a:p>
            <a:pPr lvl="2" eaLnBrk="1" hangingPunct="1"/>
            <a:r>
              <a:rPr lang="en" altLang="vi-VN" sz="2000"/>
              <a:t>Any programmer who deletes a list, and then accesses a node in that list, bears the consequences.</a:t>
            </a:r>
          </a:p>
          <a:p>
            <a:pPr lvl="1" eaLnBrk="1" hangingPunct="1"/>
            <a:r>
              <a:rPr lang="en" altLang="vi-VN" sz="2000"/>
              <a:t>Node doesn't allocate elements, it can't tell if the data is dynamic data or not and if anyone is using it ca </a:t>
            </a:r>
            <a:r>
              <a:rPr lang="en" altLang="vi-VN" sz="2000">
                <a:sym typeface="Wingdings" panose="05000000000000000000" pitchFamily="2" charset="2"/>
              </a:rPr>
              <a:t>n't release the element</a:t>
            </a:r>
            <a:endParaRPr lang="en-US" altLang="vi-VN" sz="2000"/>
          </a:p>
        </p:txBody>
      </p:sp>
      <p:sp>
        <p:nvSpPr>
          <p:cNvPr id="56324" name="Footer Placeholder 3">
            <a:extLst>
              <a:ext uri="{FF2B5EF4-FFF2-40B4-BE49-F238E27FC236}">
                <a16:creationId xmlns:a16="http://schemas.microsoft.com/office/drawing/2014/main" id="{0A673BCF-9D60-442D-9A25-3DFAF0F2D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1400">
                <a:ea typeface="MS PGothic" panose="020B0600070205080204" pitchFamily="34" charset="-128"/>
              </a:rPr>
              <a:t>Linked Lists</a:t>
            </a:r>
          </a:p>
        </p:txBody>
      </p:sp>
      <p:sp>
        <p:nvSpPr>
          <p:cNvPr id="56325" name="Slide Number Placeholder 4">
            <a:extLst>
              <a:ext uri="{FF2B5EF4-FFF2-40B4-BE49-F238E27FC236}">
                <a16:creationId xmlns:a16="http://schemas.microsoft.com/office/drawing/2014/main" id="{091642C3-B2D7-45D7-BE08-4F601943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0EC70F-0BEE-4190-946E-A40254F7445B}" type="slidenum">
              <a:rPr lang="en-US" altLang="vi-V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vi-V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5">
            <a:extLst>
              <a:ext uri="{FF2B5EF4-FFF2-40B4-BE49-F238E27FC236}">
                <a16:creationId xmlns:a16="http://schemas.microsoft.com/office/drawing/2014/main" id="{138ED5CD-F4EA-403A-9680-A45EC1CFB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347" name="Text Box 6">
            <a:extLst>
              <a:ext uri="{FF2B5EF4-FFF2-40B4-BE49-F238E27FC236}">
                <a16:creationId xmlns:a16="http://schemas.microsoft.com/office/drawing/2014/main" id="{A3A8DB4B-27D1-4EB3-BF7F-E10BB553E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686800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30000"/>
              </a:spcBef>
            </a:pPr>
            <a:r>
              <a:rPr lang="en" altLang="vi-VN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of linked list</a:t>
            </a:r>
          </a:p>
          <a:p>
            <a:pPr lvl="1" algn="just" eaLnBrk="1" hangingPunct="1">
              <a:spcBef>
                <a:spcPct val="30000"/>
              </a:spcBef>
              <a:buFontTx/>
              <a:buChar char="•"/>
            </a:pPr>
            <a:r>
              <a:rPr lang="en" altLang="vi-VN" sz="2000">
                <a:latin typeface="Arial" panose="020B0604020202020204" pitchFamily="34" charset="0"/>
                <a:cs typeface="Arial" panose="020B0604020202020204" pitchFamily="34" charset="0"/>
              </a:rPr>
              <a:t>Build memory management schemes:</a:t>
            </a:r>
          </a:p>
          <a:p>
            <a:pPr lvl="2" algn="just" eaLnBrk="1" hangingPunct="1">
              <a:spcBef>
                <a:spcPct val="30000"/>
              </a:spcBef>
              <a:buFontTx/>
              <a:buChar char="•"/>
            </a:pPr>
            <a:r>
              <a:rPr lang="en" altLang="vi-VN" sz="2000">
                <a:latin typeface="Arial" panose="020B0604020202020204" pitchFamily="34" charset="0"/>
                <a:cs typeface="Arial" panose="020B0604020202020204" pitchFamily="34" charset="0"/>
              </a:rPr>
              <a:t>Best Fit Algorithm:</a:t>
            </a:r>
          </a:p>
          <a:p>
            <a:pPr lvl="2" algn="just" eaLnBrk="1" hangingPunct="1">
              <a:spcBef>
                <a:spcPct val="30000"/>
              </a:spcBef>
              <a:buFontTx/>
              <a:buChar char="•"/>
            </a:pPr>
            <a:r>
              <a:rPr lang="en" altLang="vi-VN" sz="2000">
                <a:latin typeface="Arial" panose="020B0604020202020204" pitchFamily="34" charset="0"/>
                <a:cs typeface="Arial" panose="020B0604020202020204" pitchFamily="34" charset="0"/>
              </a:rPr>
              <a:t>First Fit Algorithm:</a:t>
            </a:r>
          </a:p>
          <a:p>
            <a:pPr lvl="2" algn="just" eaLnBrk="1" hangingPunct="1">
              <a:spcBef>
                <a:spcPct val="30000"/>
              </a:spcBef>
              <a:buFontTx/>
              <a:buChar char="•"/>
            </a:pPr>
            <a:r>
              <a:rPr lang="en" altLang="vi-VN" sz="2000">
                <a:latin typeface="Arial" panose="020B0604020202020204" pitchFamily="34" charset="0"/>
                <a:cs typeface="Arial" panose="020B0604020202020204" pitchFamily="34" charset="0"/>
              </a:rPr>
              <a:t>Algorithm Best Availbale.</a:t>
            </a:r>
          </a:p>
          <a:p>
            <a:pPr lvl="1" algn="just" eaLnBrk="1" hangingPunct="1">
              <a:spcBef>
                <a:spcPct val="30000"/>
              </a:spcBef>
              <a:buFontTx/>
              <a:buChar char="•"/>
            </a:pPr>
            <a:r>
              <a:rPr lang="en" altLang="vi-VN" sz="2000">
                <a:latin typeface="Arial" panose="020B0604020202020204" pitchFamily="34" charset="0"/>
                <a:cs typeface="Arial" panose="020B0604020202020204" pitchFamily="34" charset="0"/>
              </a:rPr>
              <a:t>Stack representation:</a:t>
            </a:r>
          </a:p>
          <a:p>
            <a:pPr lvl="2" algn="just" eaLnBrk="1" hangingPunct="1">
              <a:spcBef>
                <a:spcPct val="30000"/>
              </a:spcBef>
              <a:buFontTx/>
              <a:buChar char="•"/>
            </a:pPr>
            <a:r>
              <a:rPr lang="en" altLang="vi-VN" sz="2000">
                <a:latin typeface="Arial" panose="020B0604020202020204" pitchFamily="34" charset="0"/>
                <a:cs typeface="Arial" panose="020B0604020202020204" pitchFamily="34" charset="0"/>
              </a:rPr>
              <a:t>List L + { Add-Top, Del-Top}.</a:t>
            </a:r>
          </a:p>
          <a:p>
            <a:pPr lvl="2" algn="just" eaLnBrk="1" hangingPunct="1">
              <a:spcBef>
                <a:spcPct val="30000"/>
              </a:spcBef>
              <a:buFontTx/>
              <a:buChar char="•"/>
            </a:pPr>
            <a:r>
              <a:rPr lang="en" altLang="vi-VN" sz="2000">
                <a:latin typeface="Arial" panose="020B0604020202020204" pitchFamily="34" charset="0"/>
                <a:cs typeface="Arial" panose="020B0604020202020204" pitchFamily="34" charset="0"/>
              </a:rPr>
              <a:t>List L + { Add-Bottom, Del-Bottom}.</a:t>
            </a:r>
          </a:p>
          <a:p>
            <a:pPr lvl="1" algn="just" eaLnBrk="1" hangingPunct="1">
              <a:spcBef>
                <a:spcPct val="30000"/>
              </a:spcBef>
              <a:buFontTx/>
              <a:buChar char="•"/>
            </a:pPr>
            <a:r>
              <a:rPr lang="en" altLang="vi-VN" sz="2000">
                <a:latin typeface="Arial" panose="020B0604020202020204" pitchFamily="34" charset="0"/>
                <a:cs typeface="Arial" panose="020B0604020202020204" pitchFamily="34" charset="0"/>
              </a:rPr>
              <a:t>Queue display:</a:t>
            </a:r>
          </a:p>
          <a:p>
            <a:pPr lvl="2" algn="just" eaLnBrk="1" hangingPunct="1">
              <a:spcBef>
                <a:spcPct val="30000"/>
              </a:spcBef>
              <a:buFontTx/>
              <a:buChar char="•"/>
            </a:pPr>
            <a:r>
              <a:rPr lang="en" altLang="vi-VN" sz="2000">
                <a:latin typeface="Arial" panose="020B0604020202020204" pitchFamily="34" charset="0"/>
                <a:cs typeface="Arial" panose="020B0604020202020204" pitchFamily="34" charset="0"/>
              </a:rPr>
              <a:t>List L + { Add-Top, Del-Bottom}.</a:t>
            </a:r>
          </a:p>
          <a:p>
            <a:pPr lvl="2" algn="just" eaLnBrk="1" hangingPunct="1">
              <a:spcBef>
                <a:spcPct val="30000"/>
              </a:spcBef>
              <a:buFontTx/>
              <a:buChar char="•"/>
            </a:pPr>
            <a:r>
              <a:rPr lang="en" altLang="vi-VN" sz="2000">
                <a:latin typeface="Arial" panose="020B0604020202020204" pitchFamily="34" charset="0"/>
                <a:cs typeface="Arial" panose="020B0604020202020204" pitchFamily="34" charset="0"/>
              </a:rPr>
              <a:t>List L + { Add-Bottom, Del-Top}.</a:t>
            </a:r>
          </a:p>
          <a:p>
            <a:pPr lvl="1" algn="just" eaLnBrk="1" hangingPunct="1">
              <a:spcBef>
                <a:spcPct val="30000"/>
              </a:spcBef>
              <a:buFontTx/>
              <a:buChar char="•"/>
            </a:pPr>
            <a:r>
              <a:rPr lang="en" altLang="vi-VN" sz="2000">
                <a:latin typeface="Arial" panose="020B0604020202020204" pitchFamily="34" charset="0"/>
                <a:cs typeface="Arial" panose="020B0604020202020204" pitchFamily="34" charset="0"/>
              </a:rPr>
              <a:t>Tree show.</a:t>
            </a:r>
          </a:p>
          <a:p>
            <a:pPr lvl="1" algn="just" eaLnBrk="1" hangingPunct="1">
              <a:spcBef>
                <a:spcPct val="30000"/>
              </a:spcBef>
              <a:buFontTx/>
              <a:buChar char="•"/>
            </a:pPr>
            <a:r>
              <a:rPr lang="en" altLang="vi-VN" sz="2000">
                <a:latin typeface="Arial" panose="020B0604020202020204" pitchFamily="34" charset="0"/>
                <a:cs typeface="Arial" panose="020B0604020202020204" pitchFamily="34" charset="0"/>
              </a:rPr>
              <a:t>Graph display.</a:t>
            </a:r>
          </a:p>
          <a:p>
            <a:pPr lvl="1" algn="just" eaLnBrk="1" hangingPunct="1">
              <a:spcBef>
                <a:spcPct val="30000"/>
              </a:spcBef>
              <a:buFontTx/>
              <a:buChar char="•"/>
            </a:pPr>
            <a:r>
              <a:rPr lang="en" altLang="vi-VN" sz="2000">
                <a:latin typeface="Arial" panose="020B0604020202020204" pitchFamily="34" charset="0"/>
                <a:cs typeface="Arial" panose="020B0604020202020204" pitchFamily="34" charset="0"/>
              </a:rPr>
              <a:t>Calculation show.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>
            <a:extLst>
              <a:ext uri="{FF2B5EF4-FFF2-40B4-BE49-F238E27FC236}">
                <a16:creationId xmlns:a16="http://schemas.microsoft.com/office/drawing/2014/main" id="{A1A410C6-89C7-497F-AEE9-E86C3F777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1400">
                <a:ea typeface="MS PGothic" panose="020B0600070205080204" pitchFamily="34" charset="-128"/>
              </a:rPr>
              <a:t>Linked Lists</a:t>
            </a:r>
          </a:p>
        </p:txBody>
      </p:sp>
      <p:sp>
        <p:nvSpPr>
          <p:cNvPr id="8195" name="Slide Number Placeholder 5">
            <a:extLst>
              <a:ext uri="{FF2B5EF4-FFF2-40B4-BE49-F238E27FC236}">
                <a16:creationId xmlns:a16="http://schemas.microsoft.com/office/drawing/2014/main" id="{68189CEE-129A-42BE-B9EF-23D54C1D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7CB6FD-C694-408F-BE35-A427AA0AD481}" type="slidenum">
              <a:rPr lang="en-US" altLang="vi-V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vi-VN" sz="1400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8B46D0E1-B2BC-4307-99E0-919A6C189F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" altLang="vi-VN" sz="4000"/>
              <a:t>Singly Linked Lists </a:t>
            </a:r>
            <a:br>
              <a:rPr lang="en-US" altLang="vi-VN" sz="4000"/>
            </a:br>
            <a:r>
              <a:rPr lang="en" altLang="vi-VN" sz="4000"/>
              <a:t>Single Linked Lists</a:t>
            </a:r>
          </a:p>
        </p:txBody>
      </p:sp>
      <p:sp>
        <p:nvSpPr>
          <p:cNvPr id="819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AEDC175-1B4F-4B21-AE89-617F340A5A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4953000" cy="2743200"/>
          </a:xfrm>
        </p:spPr>
        <p:txBody>
          <a:bodyPr/>
          <a:lstStyle/>
          <a:p>
            <a:pPr eaLnBrk="1" hangingPunct="1"/>
            <a:r>
              <a:rPr lang="en" altLang="vi-VN" sz="2400"/>
              <a:t>A singly linked list is a data structure containing a sequence of nodes.</a:t>
            </a:r>
          </a:p>
          <a:p>
            <a:pPr eaLnBrk="1" hangingPunct="1"/>
            <a:r>
              <a:rPr lang="en" altLang="vi-VN" sz="2400"/>
              <a:t>Each node contains</a:t>
            </a:r>
          </a:p>
          <a:p>
            <a:pPr lvl="1" eaLnBrk="1" hangingPunct="1"/>
            <a:r>
              <a:rPr lang="en" altLang="vi-VN" sz="2000"/>
              <a:t>data of that node</a:t>
            </a:r>
          </a:p>
          <a:p>
            <a:pPr lvl="1" eaLnBrk="1" hangingPunct="1"/>
            <a:r>
              <a:rPr lang="en" altLang="vi-VN" sz="2000"/>
              <a:t>Pointer to next node</a:t>
            </a:r>
          </a:p>
        </p:txBody>
      </p:sp>
      <p:grpSp>
        <p:nvGrpSpPr>
          <p:cNvPr id="8198" name="Group 33">
            <a:extLst>
              <a:ext uri="{FF2B5EF4-FFF2-40B4-BE49-F238E27FC236}">
                <a16:creationId xmlns:a16="http://schemas.microsoft.com/office/drawing/2014/main" id="{D467770E-237D-49C6-B5F1-F72005BC3219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371600"/>
            <a:ext cx="2590800" cy="2590800"/>
            <a:chOff x="3216" y="864"/>
            <a:chExt cx="1632" cy="1632"/>
          </a:xfrm>
        </p:grpSpPr>
        <p:sp>
          <p:nvSpPr>
            <p:cNvPr id="8221" name="Rectangle 4">
              <a:extLst>
                <a:ext uri="{FF2B5EF4-FFF2-40B4-BE49-F238E27FC236}">
                  <a16:creationId xmlns:a16="http://schemas.microsoft.com/office/drawing/2014/main" id="{EC45E418-EA8D-4307-9D46-67E22B56A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3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8222" name="Text Box 5">
              <a:extLst>
                <a:ext uri="{FF2B5EF4-FFF2-40B4-BE49-F238E27FC236}">
                  <a16:creationId xmlns:a16="http://schemas.microsoft.com/office/drawing/2014/main" id="{C78B5EFD-E614-4AAE-B9ED-C5C163F62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248"/>
              <a:ext cx="4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2000"/>
                <a:t>next</a:t>
              </a:r>
            </a:p>
          </p:txBody>
        </p:sp>
        <p:sp>
          <p:nvSpPr>
            <p:cNvPr id="8223" name="Text Box 6">
              <a:extLst>
                <a:ext uri="{FF2B5EF4-FFF2-40B4-BE49-F238E27FC236}">
                  <a16:creationId xmlns:a16="http://schemas.microsoft.com/office/drawing/2014/main" id="{471E978E-D4B0-4A9D-AAF2-5101CF0792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6" y="2166"/>
              <a:ext cx="6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2000">
                  <a:solidFill>
                    <a:schemeClr val="tx2"/>
                  </a:solidFill>
                </a:rPr>
                <a:t>data</a:t>
              </a:r>
            </a:p>
          </p:txBody>
        </p:sp>
        <p:sp>
          <p:nvSpPr>
            <p:cNvPr id="8224" name="Text Box 7">
              <a:extLst>
                <a:ext uri="{FF2B5EF4-FFF2-40B4-BE49-F238E27FC236}">
                  <a16:creationId xmlns:a16="http://schemas.microsoft.com/office/drawing/2014/main" id="{CE7E4551-DC59-424E-8EC5-0A96C5BF7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864"/>
              <a:ext cx="9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2000"/>
                <a:t>node – node</a:t>
              </a:r>
            </a:p>
          </p:txBody>
        </p:sp>
        <p:sp>
          <p:nvSpPr>
            <p:cNvPr id="8225" name="AutoShape 8">
              <a:extLst>
                <a:ext uri="{FF2B5EF4-FFF2-40B4-BE49-F238E27FC236}">
                  <a16:creationId xmlns:a16="http://schemas.microsoft.com/office/drawing/2014/main" id="{CD7DEAA0-A058-46DC-9506-7DDB0F345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152"/>
              <a:ext cx="1632" cy="134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8226" name="Rectangle 9">
              <a:extLst>
                <a:ext uri="{FF2B5EF4-FFF2-40B4-BE49-F238E27FC236}">
                  <a16:creationId xmlns:a16="http://schemas.microsoft.com/office/drawing/2014/main" id="{FF172DAC-7A82-49F9-B4D9-84E416B1E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3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8227" name="Line 10">
              <a:extLst>
                <a:ext uri="{FF2B5EF4-FFF2-40B4-BE49-F238E27FC236}">
                  <a16:creationId xmlns:a16="http://schemas.microsoft.com/office/drawing/2014/main" id="{9600BE51-3BC0-4F58-8C54-C68146B7DE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536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8228" name="Line 11">
              <a:extLst>
                <a:ext uri="{FF2B5EF4-FFF2-40B4-BE49-F238E27FC236}">
                  <a16:creationId xmlns:a16="http://schemas.microsoft.com/office/drawing/2014/main" id="{BA02494A-206B-4365-9829-363F919727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153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</p:grpSp>
      <p:grpSp>
        <p:nvGrpSpPr>
          <p:cNvPr id="8199" name="Group 35">
            <a:extLst>
              <a:ext uri="{FF2B5EF4-FFF2-40B4-BE49-F238E27FC236}">
                <a16:creationId xmlns:a16="http://schemas.microsoft.com/office/drawing/2014/main" id="{4D1D8C2F-71DD-410F-9442-660B18FC1C93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572000"/>
            <a:ext cx="7681913" cy="1606550"/>
            <a:chOff x="914400" y="4572000"/>
            <a:chExt cx="7681913" cy="1606550"/>
          </a:xfrm>
        </p:grpSpPr>
        <p:sp>
          <p:nvSpPr>
            <p:cNvPr id="8200" name="Rectangle 12">
              <a:extLst>
                <a:ext uri="{FF2B5EF4-FFF2-40B4-BE49-F238E27FC236}">
                  <a16:creationId xmlns:a16="http://schemas.microsoft.com/office/drawing/2014/main" id="{8D9B28E9-EA22-4076-B08E-B81675325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572000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8201" name="Text Box 13">
              <a:extLst>
                <a:ext uri="{FF2B5EF4-FFF2-40B4-BE49-F238E27FC236}">
                  <a16:creationId xmlns:a16="http://schemas.microsoft.com/office/drawing/2014/main" id="{2B1FA71D-F2E6-42C4-975A-6B3718B72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8863" y="5781675"/>
              <a:ext cx="336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20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8202" name="Rectangle 14">
              <a:extLst>
                <a:ext uri="{FF2B5EF4-FFF2-40B4-BE49-F238E27FC236}">
                  <a16:creationId xmlns:a16="http://schemas.microsoft.com/office/drawing/2014/main" id="{80108FE9-1D23-4B7A-8CB0-F66BE7E6B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4572000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8203" name="Line 15">
              <a:extLst>
                <a:ext uri="{FF2B5EF4-FFF2-40B4-BE49-F238E27FC236}">
                  <a16:creationId xmlns:a16="http://schemas.microsoft.com/office/drawing/2014/main" id="{428E0ECE-6885-48D3-8F89-04CA5FB166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4876800"/>
              <a:ext cx="0" cy="9144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8204" name="Line 16">
              <a:extLst>
                <a:ext uri="{FF2B5EF4-FFF2-40B4-BE49-F238E27FC236}">
                  <a16:creationId xmlns:a16="http://schemas.microsoft.com/office/drawing/2014/main" id="{4103EB34-6C0D-4894-8776-B28FD80339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8800" y="4876800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8205" name="Rectangle 17">
              <a:extLst>
                <a:ext uri="{FF2B5EF4-FFF2-40B4-BE49-F238E27FC236}">
                  <a16:creationId xmlns:a16="http://schemas.microsoft.com/office/drawing/2014/main" id="{1609BD71-23D3-43B4-BD7F-6B311F3EB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4572000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8206" name="Rectangle 18">
              <a:extLst>
                <a:ext uri="{FF2B5EF4-FFF2-40B4-BE49-F238E27FC236}">
                  <a16:creationId xmlns:a16="http://schemas.microsoft.com/office/drawing/2014/main" id="{D0FF0154-D616-4854-9A9F-1EC39452B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4572000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8207" name="Line 19">
              <a:extLst>
                <a:ext uri="{FF2B5EF4-FFF2-40B4-BE49-F238E27FC236}">
                  <a16:creationId xmlns:a16="http://schemas.microsoft.com/office/drawing/2014/main" id="{E006FC2D-F8F1-4E51-BA98-95DFAC2F97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7600" y="4876800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8208" name="Rectangle 20">
              <a:extLst>
                <a:ext uri="{FF2B5EF4-FFF2-40B4-BE49-F238E27FC236}">
                  <a16:creationId xmlns:a16="http://schemas.microsoft.com/office/drawing/2014/main" id="{392514AA-6CCB-4244-B76B-135424105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4572000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8209" name="Rectangle 21">
              <a:extLst>
                <a:ext uri="{FF2B5EF4-FFF2-40B4-BE49-F238E27FC236}">
                  <a16:creationId xmlns:a16="http://schemas.microsoft.com/office/drawing/2014/main" id="{CC0E496E-D53B-4E46-94A2-13A056334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4572000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8210" name="Line 22">
              <a:extLst>
                <a:ext uri="{FF2B5EF4-FFF2-40B4-BE49-F238E27FC236}">
                  <a16:creationId xmlns:a16="http://schemas.microsoft.com/office/drawing/2014/main" id="{B193FE19-81F0-429A-BA03-EEEE613393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86400" y="4876800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8211" name="Rectangle 23">
              <a:extLst>
                <a:ext uri="{FF2B5EF4-FFF2-40B4-BE49-F238E27FC236}">
                  <a16:creationId xmlns:a16="http://schemas.microsoft.com/office/drawing/2014/main" id="{C5FE6054-9890-4E95-8436-05F5CB8C7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4572000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8212" name="Rectangle 24">
              <a:extLst>
                <a:ext uri="{FF2B5EF4-FFF2-40B4-BE49-F238E27FC236}">
                  <a16:creationId xmlns:a16="http://schemas.microsoft.com/office/drawing/2014/main" id="{ADFAF6B8-01AE-4C44-9545-7486D2F42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4572000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8213" name="Line 25">
              <a:extLst>
                <a:ext uri="{FF2B5EF4-FFF2-40B4-BE49-F238E27FC236}">
                  <a16:creationId xmlns:a16="http://schemas.microsoft.com/office/drawing/2014/main" id="{A7F771E7-1A22-4055-81C1-E46D175CDF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15200" y="4876800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8214" name="Text Box 26">
              <a:extLst>
                <a:ext uri="{FF2B5EF4-FFF2-40B4-BE49-F238E27FC236}">
                  <a16:creationId xmlns:a16="http://schemas.microsoft.com/office/drawing/2014/main" id="{ADF4FBDE-733A-4B52-803F-285408B39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7663" y="5781675"/>
              <a:ext cx="336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2000">
                  <a:solidFill>
                    <a:schemeClr val="tx2"/>
                  </a:solidFill>
                </a:rPr>
                <a:t>REMOVE</a:t>
              </a:r>
            </a:p>
          </p:txBody>
        </p:sp>
        <p:sp>
          <p:nvSpPr>
            <p:cNvPr id="8215" name="Line 27">
              <a:extLst>
                <a:ext uri="{FF2B5EF4-FFF2-40B4-BE49-F238E27FC236}">
                  <a16:creationId xmlns:a16="http://schemas.microsoft.com/office/drawing/2014/main" id="{7F1B509C-202C-4929-90B8-24C41E332A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000" y="4876800"/>
              <a:ext cx="0" cy="9144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8216" name="Text Box 28">
              <a:extLst>
                <a:ext uri="{FF2B5EF4-FFF2-40B4-BE49-F238E27FC236}">
                  <a16:creationId xmlns:a16="http://schemas.microsoft.com/office/drawing/2014/main" id="{99C46893-38FC-4EBD-A22E-EB3186A374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6463" y="5781675"/>
              <a:ext cx="336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2000">
                  <a:solidFill>
                    <a:schemeClr val="tx2"/>
                  </a:solidFill>
                </a:rPr>
                <a:t>OLD</a:t>
              </a:r>
            </a:p>
          </p:txBody>
        </p:sp>
        <p:sp>
          <p:nvSpPr>
            <p:cNvPr id="8217" name="Line 29">
              <a:extLst>
                <a:ext uri="{FF2B5EF4-FFF2-40B4-BE49-F238E27FC236}">
                  <a16:creationId xmlns:a16="http://schemas.microsoft.com/office/drawing/2014/main" id="{E87999BE-38BE-44F0-ACF7-8C7BA3F781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4876800"/>
              <a:ext cx="0" cy="9144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8218" name="Text Box 30">
              <a:extLst>
                <a:ext uri="{FF2B5EF4-FFF2-40B4-BE49-F238E27FC236}">
                  <a16:creationId xmlns:a16="http://schemas.microsoft.com/office/drawing/2014/main" id="{356D6A76-1949-451C-9FA2-4FF83D3DD6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5738" y="5781675"/>
              <a:ext cx="35718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2000">
                  <a:solidFill>
                    <a:schemeClr val="tx2"/>
                  </a:solidFill>
                </a:rPr>
                <a:t>EASY</a:t>
              </a:r>
            </a:p>
          </p:txBody>
        </p:sp>
        <p:sp>
          <p:nvSpPr>
            <p:cNvPr id="8219" name="Line 31">
              <a:extLst>
                <a:ext uri="{FF2B5EF4-FFF2-40B4-BE49-F238E27FC236}">
                  <a16:creationId xmlns:a16="http://schemas.microsoft.com/office/drawing/2014/main" id="{9228E889-880B-4F1E-A911-158614FC1B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5600" y="4876800"/>
              <a:ext cx="0" cy="9144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8220" name="Text Box 32">
              <a:extLst>
                <a:ext uri="{FF2B5EF4-FFF2-40B4-BE49-F238E27FC236}">
                  <a16:creationId xmlns:a16="http://schemas.microsoft.com/office/drawing/2014/main" id="{3EBD5E53-D6C0-415D-B56C-E5ECA1705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2613" y="4678363"/>
              <a:ext cx="3937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vi-VN" sz="2000" b="1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5">
            <a:extLst>
              <a:ext uri="{FF2B5EF4-FFF2-40B4-BE49-F238E27FC236}">
                <a16:creationId xmlns:a16="http://schemas.microsoft.com/office/drawing/2014/main" id="{21F37BE2-0FEA-491E-B2B0-B25E8D048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395" name="Text Box 6">
            <a:extLst>
              <a:ext uri="{FF2B5EF4-FFF2-40B4-BE49-F238E27FC236}">
                <a16:creationId xmlns:a16="http://schemas.microsoft.com/office/drawing/2014/main" id="{3BDFD4A6-E886-41DB-A41F-495A56616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"/>
            <a:ext cx="8686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" altLang="vi-VN" sz="2000" b="1"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" altLang="vi-VN" sz="2000">
                <a:latin typeface="Arial" panose="020B0604020202020204" pitchFamily="34" charset="0"/>
                <a:cs typeface="Arial" panose="020B0604020202020204" pitchFamily="34" charset="0"/>
              </a:rPr>
              <a:t>. Algorithm for adding two polynomials R = P </a:t>
            </a:r>
            <a:r>
              <a:rPr lang="en" altLang="vi-VN" sz="2000" baseline="-2500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" altLang="vi-VN" sz="2000">
                <a:latin typeface="Arial" panose="020B0604020202020204" pitchFamily="34" charset="0"/>
                <a:cs typeface="Arial" panose="020B0604020202020204" pitchFamily="34" charset="0"/>
              </a:rPr>
              <a:t>(x) + Q </a:t>
            </a:r>
            <a:r>
              <a:rPr lang="en" altLang="vi-VN" sz="2000" baseline="-25000"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n" altLang="vi-VN" sz="2000">
                <a:latin typeface="Arial" panose="020B0604020202020204" pitchFamily="34" charset="0"/>
                <a:cs typeface="Arial" panose="020B0604020202020204" pitchFamily="34" charset="0"/>
              </a:rPr>
              <a:t>(x).</a:t>
            </a:r>
          </a:p>
        </p:txBody>
      </p:sp>
      <p:graphicFrame>
        <p:nvGraphicFramePr>
          <p:cNvPr id="59396" name="Object 2">
            <a:extLst>
              <a:ext uri="{FF2B5EF4-FFF2-40B4-BE49-F238E27FC236}">
                <a16:creationId xmlns:a16="http://schemas.microsoft.com/office/drawing/2014/main" id="{6CC5AB77-A2C6-4D2E-B1B5-E1751AA75F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533400"/>
          <a:ext cx="4114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5000" imgH="241300" progId="Equation.3">
                  <p:embed/>
                </p:oleObj>
              </mc:Choice>
              <mc:Fallback>
                <p:oleObj name="Equation" r:id="rId4" imgW="19050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33400"/>
                        <a:ext cx="4114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Rectangle 4">
            <a:extLst>
              <a:ext uri="{FF2B5EF4-FFF2-40B4-BE49-F238E27FC236}">
                <a16:creationId xmlns:a16="http://schemas.microsoft.com/office/drawing/2014/main" id="{A418AF7C-951D-401F-9AFE-5E4E2A4B2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639888"/>
            <a:ext cx="8839200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" altLang="vi-VN" sz="1800" b="1">
                <a:latin typeface="Arial" panose="020B0604020202020204" pitchFamily="34" charset="0"/>
                <a:cs typeface="Arial" panose="020B0604020202020204" pitchFamily="34" charset="0"/>
              </a:rPr>
              <a:t>Express each term of the polynomial:</a:t>
            </a:r>
          </a:p>
          <a:p>
            <a:pPr algn="just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" altLang="vi-VN" sz="1800">
                <a:latin typeface="Arial" panose="020B0604020202020204" pitchFamily="34" charset="0"/>
                <a:cs typeface="Arial" panose="020B0604020202020204" pitchFamily="34" charset="0"/>
              </a:rPr>
              <a:t>typedef struct node {</a:t>
            </a:r>
          </a:p>
          <a:p>
            <a:pPr algn="just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" altLang="vi-VN" sz="1800">
                <a:latin typeface="Arial" panose="020B0604020202020204" pitchFamily="34" charset="0"/>
                <a:cs typeface="Arial" panose="020B0604020202020204" pitchFamily="34" charset="0"/>
              </a:rPr>
              <a:t>float heso;</a:t>
            </a:r>
          </a:p>
          <a:p>
            <a:pPr algn="just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" altLang="vi-VN" sz="1800">
                <a:latin typeface="Arial" panose="020B0604020202020204" pitchFamily="34" charset="0"/>
                <a:cs typeface="Arial" panose="020B0604020202020204" pitchFamily="34" charset="0"/>
              </a:rPr>
              <a:t>float somu;</a:t>
            </a:r>
          </a:p>
          <a:p>
            <a:pPr algn="just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" altLang="vi-VN" sz="1800">
                <a:latin typeface="Arial" panose="020B0604020202020204" pitchFamily="34" charset="0"/>
                <a:cs typeface="Arial" panose="020B0604020202020204" pitchFamily="34" charset="0"/>
              </a:rPr>
              <a:t>struct node *next;</a:t>
            </a:r>
          </a:p>
          <a:p>
            <a:pPr algn="just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" altLang="vi-VN" sz="1800">
                <a:latin typeface="Arial" panose="020B0604020202020204" pitchFamily="34" charset="0"/>
                <a:cs typeface="Arial" panose="020B0604020202020204" pitchFamily="34" charset="0"/>
              </a:rPr>
              <a:t>} *polynomial;</a:t>
            </a:r>
          </a:p>
        </p:txBody>
      </p:sp>
      <p:graphicFrame>
        <p:nvGraphicFramePr>
          <p:cNvPr id="59398" name="Object 3">
            <a:extLst>
              <a:ext uri="{FF2B5EF4-FFF2-40B4-BE49-F238E27FC236}">
                <a16:creationId xmlns:a16="http://schemas.microsoft.com/office/drawing/2014/main" id="{B467387C-EF5F-4CE6-9A8C-4562FB390E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1143000"/>
          <a:ext cx="42037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08200" imgH="241300" progId="Equation.3">
                  <p:embed/>
                </p:oleObj>
              </mc:Choice>
              <mc:Fallback>
                <p:oleObj name="Equation" r:id="rId6" imgW="21082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143000"/>
                        <a:ext cx="42037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0556A84-BCB1-46BD-9024-2AA57077FC47}"/>
              </a:ext>
            </a:extLst>
          </p:cNvPr>
          <p:cNvSpPr/>
          <p:nvPr/>
        </p:nvSpPr>
        <p:spPr>
          <a:xfrm>
            <a:off x="1066800" y="3886200"/>
            <a:ext cx="914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" sz="1800" dirty="0"/>
              <a:t>7</a:t>
            </a:r>
            <a:endParaRPr lang="vi-VN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00491C-3E66-4CA7-885C-DB686747D126}"/>
              </a:ext>
            </a:extLst>
          </p:cNvPr>
          <p:cNvSpPr/>
          <p:nvPr/>
        </p:nvSpPr>
        <p:spPr>
          <a:xfrm>
            <a:off x="1066800" y="4267200"/>
            <a:ext cx="914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" sz="1800" dirty="0"/>
              <a:t>1000</a:t>
            </a:r>
            <a:endParaRPr lang="vi-V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764913-35F8-4CCE-B8AE-C010B4693309}"/>
              </a:ext>
            </a:extLst>
          </p:cNvPr>
          <p:cNvSpPr/>
          <p:nvPr/>
        </p:nvSpPr>
        <p:spPr>
          <a:xfrm>
            <a:off x="1981200" y="3886200"/>
            <a:ext cx="609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" sz="1200" dirty="0"/>
              <a:t>next</a:t>
            </a:r>
            <a:endParaRPr lang="vi-VN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299789-4753-41C9-847C-DF1278F5848D}"/>
              </a:ext>
            </a:extLst>
          </p:cNvPr>
          <p:cNvSpPr/>
          <p:nvPr/>
        </p:nvSpPr>
        <p:spPr>
          <a:xfrm>
            <a:off x="3200400" y="3886200"/>
            <a:ext cx="914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" sz="1800" dirty="0"/>
              <a:t>8</a:t>
            </a:r>
            <a:endParaRPr lang="vi-V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1429DC-4664-4A7F-BB73-AB425323C21B}"/>
              </a:ext>
            </a:extLst>
          </p:cNvPr>
          <p:cNvSpPr/>
          <p:nvPr/>
        </p:nvSpPr>
        <p:spPr>
          <a:xfrm>
            <a:off x="3200400" y="4267200"/>
            <a:ext cx="914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" sz="1800" dirty="0"/>
              <a:t>500</a:t>
            </a:r>
            <a:endParaRPr lang="vi-VN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9243EC-E006-4F35-BA1C-16899983A1A6}"/>
              </a:ext>
            </a:extLst>
          </p:cNvPr>
          <p:cNvSpPr/>
          <p:nvPr/>
        </p:nvSpPr>
        <p:spPr>
          <a:xfrm>
            <a:off x="4114800" y="3886200"/>
            <a:ext cx="609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" sz="1200" dirty="0"/>
              <a:t>next</a:t>
            </a:r>
            <a:endParaRPr lang="vi-VN" sz="1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15AFE8-7AE0-46ED-B6DE-44910F706227}"/>
              </a:ext>
            </a:extLst>
          </p:cNvPr>
          <p:cNvCxnSpPr>
            <a:stCxn id="9" idx="3"/>
          </p:cNvCxnSpPr>
          <p:nvPr/>
        </p:nvCxnSpPr>
        <p:spPr>
          <a:xfrm>
            <a:off x="2590800" y="4267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82848-B11B-4874-B25A-FD5241D4A255}"/>
              </a:ext>
            </a:extLst>
          </p:cNvPr>
          <p:cNvSpPr/>
          <p:nvPr/>
        </p:nvSpPr>
        <p:spPr>
          <a:xfrm>
            <a:off x="5334000" y="3886200"/>
            <a:ext cx="914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" sz="1800" dirty="0"/>
              <a:t>3</a:t>
            </a:r>
            <a:endParaRPr lang="vi-VN" sz="1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0A7E7C-6EAA-497F-8B3D-F61250E8B141}"/>
              </a:ext>
            </a:extLst>
          </p:cNvPr>
          <p:cNvSpPr/>
          <p:nvPr/>
        </p:nvSpPr>
        <p:spPr>
          <a:xfrm>
            <a:off x="5334000" y="4267200"/>
            <a:ext cx="914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" sz="1800" dirty="0"/>
              <a:t>100</a:t>
            </a:r>
            <a:endParaRPr lang="vi-VN" sz="1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63F78F-F00A-48E4-9179-E4C36890B60F}"/>
              </a:ext>
            </a:extLst>
          </p:cNvPr>
          <p:cNvSpPr/>
          <p:nvPr/>
        </p:nvSpPr>
        <p:spPr>
          <a:xfrm>
            <a:off x="6248400" y="3886200"/>
            <a:ext cx="609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" sz="1200" dirty="0"/>
              <a:t>next</a:t>
            </a:r>
            <a:endParaRPr lang="vi-VN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6074B7B-549A-45E4-9FB5-CC2DF30E3D3B}"/>
              </a:ext>
            </a:extLst>
          </p:cNvPr>
          <p:cNvCxnSpPr>
            <a:stCxn id="18" idx="3"/>
          </p:cNvCxnSpPr>
          <p:nvPr/>
        </p:nvCxnSpPr>
        <p:spPr>
          <a:xfrm>
            <a:off x="6858000" y="4267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472478-D671-4A81-B690-BA13C4463E08}"/>
              </a:ext>
            </a:extLst>
          </p:cNvPr>
          <p:cNvCxnSpPr/>
          <p:nvPr/>
        </p:nvCxnSpPr>
        <p:spPr>
          <a:xfrm>
            <a:off x="4724400" y="4267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4B892EA-D1D3-4FBB-9507-277BBDBF1D9C}"/>
              </a:ext>
            </a:extLst>
          </p:cNvPr>
          <p:cNvSpPr/>
          <p:nvPr/>
        </p:nvSpPr>
        <p:spPr>
          <a:xfrm>
            <a:off x="7467600" y="3886200"/>
            <a:ext cx="914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" sz="1800" dirty="0"/>
              <a:t>first</a:t>
            </a:r>
            <a:endParaRPr lang="vi-VN" sz="1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8D0DC1-550E-485F-9176-9A81C948A479}"/>
              </a:ext>
            </a:extLst>
          </p:cNvPr>
          <p:cNvSpPr/>
          <p:nvPr/>
        </p:nvSpPr>
        <p:spPr>
          <a:xfrm>
            <a:off x="7467600" y="4267200"/>
            <a:ext cx="914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" sz="1800" dirty="0"/>
              <a:t>0</a:t>
            </a:r>
            <a:endParaRPr lang="vi-VN" sz="1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B4DF8C-F889-4A79-B617-793EF95EB098}"/>
              </a:ext>
            </a:extLst>
          </p:cNvPr>
          <p:cNvSpPr/>
          <p:nvPr/>
        </p:nvSpPr>
        <p:spPr>
          <a:xfrm>
            <a:off x="8382000" y="3886200"/>
            <a:ext cx="609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" sz="1200" dirty="0"/>
              <a:t>Null</a:t>
            </a:r>
            <a:endParaRPr lang="vi-VN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11DFB6-9F11-4046-A8CC-FCD7EC05C4B0}"/>
              </a:ext>
            </a:extLst>
          </p:cNvPr>
          <p:cNvSpPr/>
          <p:nvPr/>
        </p:nvSpPr>
        <p:spPr>
          <a:xfrm>
            <a:off x="1066800" y="4800600"/>
            <a:ext cx="914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" sz="1800" dirty="0"/>
              <a:t>3</a:t>
            </a:r>
            <a:endParaRPr lang="vi-VN" sz="1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FBA66D-4F67-4AF2-A254-584EE0F83BFD}"/>
              </a:ext>
            </a:extLst>
          </p:cNvPr>
          <p:cNvSpPr/>
          <p:nvPr/>
        </p:nvSpPr>
        <p:spPr>
          <a:xfrm>
            <a:off x="1066800" y="5181600"/>
            <a:ext cx="914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" sz="1800" dirty="0"/>
              <a:t>2000</a:t>
            </a:r>
            <a:endParaRPr lang="vi-VN" sz="1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326F3C-B42B-4E26-9542-95E66C61D3B2}"/>
              </a:ext>
            </a:extLst>
          </p:cNvPr>
          <p:cNvSpPr/>
          <p:nvPr/>
        </p:nvSpPr>
        <p:spPr>
          <a:xfrm>
            <a:off x="1981200" y="4800600"/>
            <a:ext cx="609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" sz="1200" dirty="0"/>
              <a:t>next</a:t>
            </a:r>
            <a:endParaRPr lang="vi-VN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4A881F-402C-45E2-B582-4B38E6DB22BF}"/>
              </a:ext>
            </a:extLst>
          </p:cNvPr>
          <p:cNvSpPr/>
          <p:nvPr/>
        </p:nvSpPr>
        <p:spPr>
          <a:xfrm>
            <a:off x="3200400" y="4800600"/>
            <a:ext cx="914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" sz="1800" dirty="0"/>
              <a:t>4</a:t>
            </a:r>
            <a:endParaRPr lang="vi-VN" sz="1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8DFF00-B071-4C85-89E2-7D0669938234}"/>
              </a:ext>
            </a:extLst>
          </p:cNvPr>
          <p:cNvSpPr/>
          <p:nvPr/>
        </p:nvSpPr>
        <p:spPr>
          <a:xfrm>
            <a:off x="3200400" y="5181600"/>
            <a:ext cx="914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" sz="1800" dirty="0"/>
              <a:t>1000</a:t>
            </a:r>
            <a:endParaRPr lang="vi-VN" sz="1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42242C-4F90-4BB6-B697-7ED473424CCA}"/>
              </a:ext>
            </a:extLst>
          </p:cNvPr>
          <p:cNvSpPr/>
          <p:nvPr/>
        </p:nvSpPr>
        <p:spPr>
          <a:xfrm>
            <a:off x="4114800" y="4800600"/>
            <a:ext cx="609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" sz="1200" dirty="0"/>
              <a:t>next</a:t>
            </a:r>
            <a:endParaRPr lang="vi-VN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831253-8BCF-4C46-BA11-F3B0110A3AB2}"/>
              </a:ext>
            </a:extLst>
          </p:cNvPr>
          <p:cNvCxnSpPr>
            <a:stCxn id="26" idx="3"/>
          </p:cNvCxnSpPr>
          <p:nvPr/>
        </p:nvCxnSpPr>
        <p:spPr>
          <a:xfrm>
            <a:off x="2590800" y="5181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B7878BD-F7FE-4DF4-BAED-FAF9072BA7DB}"/>
              </a:ext>
            </a:extLst>
          </p:cNvPr>
          <p:cNvSpPr/>
          <p:nvPr/>
        </p:nvSpPr>
        <p:spPr>
          <a:xfrm>
            <a:off x="5334000" y="4800600"/>
            <a:ext cx="914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" sz="1800" dirty="0"/>
              <a:t>2</a:t>
            </a:r>
            <a:endParaRPr lang="vi-VN" sz="1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B6A3D4-2EE1-4993-A593-02C9BB578C64}"/>
              </a:ext>
            </a:extLst>
          </p:cNvPr>
          <p:cNvSpPr/>
          <p:nvPr/>
        </p:nvSpPr>
        <p:spPr>
          <a:xfrm>
            <a:off x="5334000" y="5181600"/>
            <a:ext cx="914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" sz="1800" dirty="0"/>
              <a:t>100</a:t>
            </a:r>
            <a:endParaRPr lang="vi-VN" sz="1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057404A-90E3-46C3-BAFE-93913402E6AC}"/>
              </a:ext>
            </a:extLst>
          </p:cNvPr>
          <p:cNvSpPr/>
          <p:nvPr/>
        </p:nvSpPr>
        <p:spPr>
          <a:xfrm>
            <a:off x="6248400" y="4800600"/>
            <a:ext cx="609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" sz="1200" dirty="0"/>
              <a:t>next</a:t>
            </a:r>
            <a:endParaRPr lang="vi-VN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8D53843-BD1B-42A7-92EC-639B26124CA0}"/>
              </a:ext>
            </a:extLst>
          </p:cNvPr>
          <p:cNvCxnSpPr>
            <a:stCxn id="33" idx="3"/>
          </p:cNvCxnSpPr>
          <p:nvPr/>
        </p:nvCxnSpPr>
        <p:spPr>
          <a:xfrm>
            <a:off x="6858000" y="5181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445202-0B25-4ECD-9FC6-B99F8D0C5015}"/>
              </a:ext>
            </a:extLst>
          </p:cNvPr>
          <p:cNvCxnSpPr/>
          <p:nvPr/>
        </p:nvCxnSpPr>
        <p:spPr>
          <a:xfrm>
            <a:off x="4724400" y="5181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1116594-BE4E-414A-A207-13BACBEB1544}"/>
              </a:ext>
            </a:extLst>
          </p:cNvPr>
          <p:cNvSpPr/>
          <p:nvPr/>
        </p:nvSpPr>
        <p:spPr>
          <a:xfrm>
            <a:off x="7467600" y="4800600"/>
            <a:ext cx="914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" sz="1800" dirty="0"/>
              <a:t>5</a:t>
            </a:r>
            <a:endParaRPr lang="vi-VN" sz="1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A14AFA-7353-4057-AE95-D7777205C706}"/>
              </a:ext>
            </a:extLst>
          </p:cNvPr>
          <p:cNvSpPr/>
          <p:nvPr/>
        </p:nvSpPr>
        <p:spPr>
          <a:xfrm>
            <a:off x="7467600" y="5181600"/>
            <a:ext cx="914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" sz="1800" dirty="0"/>
              <a:t>first</a:t>
            </a:r>
            <a:endParaRPr lang="vi-VN" sz="1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909FD6-776D-4486-8465-2FF4C0A978B8}"/>
              </a:ext>
            </a:extLst>
          </p:cNvPr>
          <p:cNvSpPr/>
          <p:nvPr/>
        </p:nvSpPr>
        <p:spPr>
          <a:xfrm>
            <a:off x="8382000" y="4800600"/>
            <a:ext cx="609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" sz="1200" dirty="0"/>
              <a:t>Null</a:t>
            </a:r>
            <a:endParaRPr lang="vi-VN" sz="1200" dirty="0"/>
          </a:p>
        </p:txBody>
      </p:sp>
      <p:graphicFrame>
        <p:nvGraphicFramePr>
          <p:cNvPr id="59429" name="Object 4">
            <a:extLst>
              <a:ext uri="{FF2B5EF4-FFF2-40B4-BE49-F238E27FC236}">
                <a16:creationId xmlns:a16="http://schemas.microsoft.com/office/drawing/2014/main" id="{A54022DC-BB57-4877-9693-5702CFD523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" y="4024313"/>
          <a:ext cx="973138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6224" imgH="228501" progId="Equation.3">
                  <p:embed/>
                </p:oleObj>
              </mc:Choice>
              <mc:Fallback>
                <p:oleObj name="Equation" r:id="rId8" imgW="406224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024313"/>
                        <a:ext cx="973138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30" name="Object 5">
            <a:extLst>
              <a:ext uri="{FF2B5EF4-FFF2-40B4-BE49-F238E27FC236}">
                <a16:creationId xmlns:a16="http://schemas.microsoft.com/office/drawing/2014/main" id="{2888C247-CDF5-4B5C-A981-759FCA61E1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75" y="4938713"/>
          <a:ext cx="109537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57200" imgH="228600" progId="Equation.3">
                  <p:embed/>
                </p:oleObj>
              </mc:Choice>
              <mc:Fallback>
                <p:oleObj name="Equation" r:id="rId10" imgW="4572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" y="4938713"/>
                        <a:ext cx="109537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4887808C-FAC7-4EEE-AA4D-CA8D642697CB}"/>
              </a:ext>
            </a:extLst>
          </p:cNvPr>
          <p:cNvSpPr/>
          <p:nvPr/>
        </p:nvSpPr>
        <p:spPr>
          <a:xfrm>
            <a:off x="1066800" y="5791200"/>
            <a:ext cx="6858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" sz="1800" dirty="0"/>
              <a:t>3</a:t>
            </a:r>
            <a:endParaRPr lang="vi-VN" sz="1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E0568A-ECD7-4CE1-B971-CADB2E441467}"/>
              </a:ext>
            </a:extLst>
          </p:cNvPr>
          <p:cNvSpPr/>
          <p:nvPr/>
        </p:nvSpPr>
        <p:spPr>
          <a:xfrm>
            <a:off x="1066800" y="6172200"/>
            <a:ext cx="6858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" sz="1800" dirty="0"/>
              <a:t>2000</a:t>
            </a:r>
            <a:endParaRPr lang="vi-VN" sz="18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AFA1F7-A77A-43AE-97A5-2F36132E9B0B}"/>
              </a:ext>
            </a:extLst>
          </p:cNvPr>
          <p:cNvSpPr/>
          <p:nvPr/>
        </p:nvSpPr>
        <p:spPr>
          <a:xfrm>
            <a:off x="1752600" y="5791200"/>
            <a:ext cx="4572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vi-VN" sz="12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DCD49DB-0406-49A8-B70B-334F7ACC94E2}"/>
              </a:ext>
            </a:extLst>
          </p:cNvPr>
          <p:cNvCxnSpPr/>
          <p:nvPr/>
        </p:nvCxnSpPr>
        <p:spPr>
          <a:xfrm>
            <a:off x="2057400" y="6172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435" name="Object 39">
            <a:extLst>
              <a:ext uri="{FF2B5EF4-FFF2-40B4-BE49-F238E27FC236}">
                <a16:creationId xmlns:a16="http://schemas.microsoft.com/office/drawing/2014/main" id="{1B0B33CC-515F-4C03-B936-4B063DC8D3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8" y="5929313"/>
          <a:ext cx="106521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44307" imgH="228501" progId="Equation.3">
                  <p:embed/>
                </p:oleObj>
              </mc:Choice>
              <mc:Fallback>
                <p:oleObj name="Equation" r:id="rId12" imgW="444307" imgH="228501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8" y="5929313"/>
                        <a:ext cx="1065212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Rectangle 72">
            <a:extLst>
              <a:ext uri="{FF2B5EF4-FFF2-40B4-BE49-F238E27FC236}">
                <a16:creationId xmlns:a16="http://schemas.microsoft.com/office/drawing/2014/main" id="{63E3C1F1-B40A-4B1C-B0BE-D22FDA14CAAC}"/>
              </a:ext>
            </a:extLst>
          </p:cNvPr>
          <p:cNvSpPr/>
          <p:nvPr/>
        </p:nvSpPr>
        <p:spPr>
          <a:xfrm>
            <a:off x="2362200" y="5791200"/>
            <a:ext cx="6858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" sz="1800" dirty="0"/>
              <a:t>11</a:t>
            </a:r>
            <a:endParaRPr lang="vi-VN" sz="18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09EFD1D-5D71-4544-A399-2C94B330BC87}"/>
              </a:ext>
            </a:extLst>
          </p:cNvPr>
          <p:cNvSpPr/>
          <p:nvPr/>
        </p:nvSpPr>
        <p:spPr>
          <a:xfrm>
            <a:off x="2362200" y="6172200"/>
            <a:ext cx="6858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" sz="1800" dirty="0"/>
              <a:t>1000</a:t>
            </a:r>
            <a:endParaRPr lang="vi-VN" sz="18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39ADEA8-397A-4D29-893E-10393CE30576}"/>
              </a:ext>
            </a:extLst>
          </p:cNvPr>
          <p:cNvSpPr/>
          <p:nvPr/>
        </p:nvSpPr>
        <p:spPr>
          <a:xfrm>
            <a:off x="3048000" y="5791200"/>
            <a:ext cx="4572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vi-VN" sz="1200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DD563D1-B76E-4DC7-8373-31760DD6CCAF}"/>
              </a:ext>
            </a:extLst>
          </p:cNvPr>
          <p:cNvCxnSpPr/>
          <p:nvPr/>
        </p:nvCxnSpPr>
        <p:spPr>
          <a:xfrm>
            <a:off x="3352800" y="6172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66A56271-F09A-4631-B510-6C55A6157396}"/>
              </a:ext>
            </a:extLst>
          </p:cNvPr>
          <p:cNvSpPr/>
          <p:nvPr/>
        </p:nvSpPr>
        <p:spPr>
          <a:xfrm>
            <a:off x="3657600" y="5791200"/>
            <a:ext cx="6858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" sz="1800" dirty="0"/>
              <a:t>8</a:t>
            </a:r>
            <a:endParaRPr lang="vi-VN" sz="18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EEF95A0-D8BB-4CA6-BCD4-2A342D6790D0}"/>
              </a:ext>
            </a:extLst>
          </p:cNvPr>
          <p:cNvSpPr/>
          <p:nvPr/>
        </p:nvSpPr>
        <p:spPr>
          <a:xfrm>
            <a:off x="3657600" y="6172200"/>
            <a:ext cx="6858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" sz="1800" dirty="0"/>
              <a:t>500</a:t>
            </a:r>
            <a:endParaRPr lang="vi-VN" sz="18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25FABC6-0746-4711-90ED-EDCAF79583B0}"/>
              </a:ext>
            </a:extLst>
          </p:cNvPr>
          <p:cNvSpPr/>
          <p:nvPr/>
        </p:nvSpPr>
        <p:spPr>
          <a:xfrm>
            <a:off x="4343400" y="5791200"/>
            <a:ext cx="4572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vi-VN" sz="12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94B4E90-945D-48DE-8D9C-E001080289FD}"/>
              </a:ext>
            </a:extLst>
          </p:cNvPr>
          <p:cNvCxnSpPr/>
          <p:nvPr/>
        </p:nvCxnSpPr>
        <p:spPr>
          <a:xfrm>
            <a:off x="4648200" y="6172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F495D4AC-63AF-435D-9145-5492E7BCFE9D}"/>
              </a:ext>
            </a:extLst>
          </p:cNvPr>
          <p:cNvSpPr/>
          <p:nvPr/>
        </p:nvSpPr>
        <p:spPr>
          <a:xfrm>
            <a:off x="4953000" y="5791200"/>
            <a:ext cx="6858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" sz="1800" dirty="0"/>
              <a:t>5</a:t>
            </a:r>
            <a:endParaRPr lang="vi-VN" sz="18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33530C3-A70C-4C94-ACD0-54619D1DDFEC}"/>
              </a:ext>
            </a:extLst>
          </p:cNvPr>
          <p:cNvSpPr/>
          <p:nvPr/>
        </p:nvSpPr>
        <p:spPr>
          <a:xfrm>
            <a:off x="4953000" y="6172200"/>
            <a:ext cx="6858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" sz="1800" dirty="0"/>
              <a:t>100</a:t>
            </a:r>
            <a:endParaRPr lang="vi-VN" sz="18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8509393-CA7D-4A31-93F2-8718F2B93307}"/>
              </a:ext>
            </a:extLst>
          </p:cNvPr>
          <p:cNvSpPr/>
          <p:nvPr/>
        </p:nvSpPr>
        <p:spPr>
          <a:xfrm>
            <a:off x="5638800" y="5791200"/>
            <a:ext cx="4572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vi-VN" sz="12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0C4FDB6-4C12-4A91-9134-B7B47F1E9A63}"/>
              </a:ext>
            </a:extLst>
          </p:cNvPr>
          <p:cNvCxnSpPr/>
          <p:nvPr/>
        </p:nvCxnSpPr>
        <p:spPr>
          <a:xfrm>
            <a:off x="5943600" y="6172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159CC234-6A9F-4369-93A5-2CC6835133EC}"/>
              </a:ext>
            </a:extLst>
          </p:cNvPr>
          <p:cNvSpPr/>
          <p:nvPr/>
        </p:nvSpPr>
        <p:spPr>
          <a:xfrm>
            <a:off x="6248400" y="5791200"/>
            <a:ext cx="6858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" sz="1800" dirty="0"/>
              <a:t>5</a:t>
            </a:r>
            <a:endParaRPr lang="vi-VN" sz="18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BB74E0D-97F1-4E55-B154-B59F7E97BB0B}"/>
              </a:ext>
            </a:extLst>
          </p:cNvPr>
          <p:cNvSpPr/>
          <p:nvPr/>
        </p:nvSpPr>
        <p:spPr>
          <a:xfrm>
            <a:off x="6248400" y="6172200"/>
            <a:ext cx="6858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" sz="1800" dirty="0"/>
              <a:t>first</a:t>
            </a:r>
            <a:endParaRPr lang="vi-VN" sz="18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8728026-1122-4B45-B280-E60FF3A65D01}"/>
              </a:ext>
            </a:extLst>
          </p:cNvPr>
          <p:cNvSpPr/>
          <p:nvPr/>
        </p:nvSpPr>
        <p:spPr>
          <a:xfrm>
            <a:off x="6934200" y="5791200"/>
            <a:ext cx="4572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vi-VN" sz="12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28E56B5-6B70-418B-99D6-DCE9912B6072}"/>
              </a:ext>
            </a:extLst>
          </p:cNvPr>
          <p:cNvCxnSpPr/>
          <p:nvPr/>
        </p:nvCxnSpPr>
        <p:spPr>
          <a:xfrm>
            <a:off x="7239000" y="6172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C7ABC40A-5C57-44AB-9945-D675AAC18525}"/>
              </a:ext>
            </a:extLst>
          </p:cNvPr>
          <p:cNvSpPr/>
          <p:nvPr/>
        </p:nvSpPr>
        <p:spPr>
          <a:xfrm>
            <a:off x="7543800" y="5791200"/>
            <a:ext cx="6858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" sz="1800" dirty="0"/>
              <a:t>0</a:t>
            </a:r>
            <a:endParaRPr lang="vi-VN" sz="18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6ED10CD-C61F-4C81-ABD3-B68CC102F33A}"/>
              </a:ext>
            </a:extLst>
          </p:cNvPr>
          <p:cNvSpPr/>
          <p:nvPr/>
        </p:nvSpPr>
        <p:spPr>
          <a:xfrm>
            <a:off x="7543800" y="6172200"/>
            <a:ext cx="6858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" sz="1800" dirty="0"/>
              <a:t>first</a:t>
            </a:r>
            <a:endParaRPr lang="vi-VN" sz="18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64D6E7C-523D-44E1-853F-C9CF13534E4A}"/>
              </a:ext>
            </a:extLst>
          </p:cNvPr>
          <p:cNvSpPr/>
          <p:nvPr/>
        </p:nvSpPr>
        <p:spPr>
          <a:xfrm>
            <a:off x="8229600" y="5791200"/>
            <a:ext cx="609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" sz="1200" dirty="0"/>
              <a:t>Null</a:t>
            </a:r>
            <a:endParaRPr lang="vi-VN" sz="1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5">
            <a:extLst>
              <a:ext uri="{FF2B5EF4-FFF2-40B4-BE49-F238E27FC236}">
                <a16:creationId xmlns:a16="http://schemas.microsoft.com/office/drawing/2014/main" id="{4E29C37E-9553-4686-915E-F051CD53A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vi-V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3" name="Text Box 6">
            <a:extLst>
              <a:ext uri="{FF2B5EF4-FFF2-40B4-BE49-F238E27FC236}">
                <a16:creationId xmlns:a16="http://schemas.microsoft.com/office/drawing/2014/main" id="{E69289A1-FEBD-4920-B25C-04A75AE68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0"/>
            <a:ext cx="8686800" cy="712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" altLang="vi-VN" sz="1800" b="1">
                <a:latin typeface="Arial" panose="020B0604020202020204" pitchFamily="34" charset="0"/>
                <a:cs typeface="Arial" panose="020B0604020202020204" pitchFamily="34" charset="0"/>
              </a:rPr>
              <a:t>Algorithm Cong_Dathuc ( Data *P, Data *Q ):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" altLang="vi-VN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800" b="1">
                <a:latin typeface="Arial" panose="020B0604020202020204" pitchFamily="34" charset="0"/>
                <a:cs typeface="Arial" panose="020B0604020202020204" pitchFamily="34" charset="0"/>
              </a:rPr>
              <a:t>Step 1 </a:t>
            </a:r>
            <a:r>
              <a:rPr lang="en" altLang="vi-VN" sz="1800">
                <a:latin typeface="Arial" panose="020B0604020202020204" pitchFamily="34" charset="0"/>
                <a:cs typeface="Arial" panose="020B0604020202020204" pitchFamily="34" charset="0"/>
              </a:rPr>
              <a:t>(Initialization): R = </a:t>
            </a:r>
            <a:r>
              <a:rPr lang="en" altLang="vi-VN" sz="18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;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" altLang="vi-VN" sz="18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b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Step 2 </a:t>
            </a:r>
            <a:r>
              <a:rPr lang="en" altLang="vi-VN" sz="18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(repeat):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" altLang="vi-VN" sz="18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while ( P &amp;&amp; </a:t>
            </a:r>
            <a:r>
              <a:rPr lang="en" altLang="vi-VN" sz="2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Q </a:t>
            </a:r>
            <a:r>
              <a:rPr lang="en" altLang="vi-VN" sz="18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{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" altLang="vi-VN" sz="18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if( PSomu &gt; Q </a:t>
            </a:r>
            <a:r>
              <a:rPr lang="en" altLang="vi-VN" sz="2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Somu </a:t>
            </a:r>
            <a:r>
              <a:rPr lang="en" altLang="vi-VN" sz="18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{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" altLang="vi-VN" sz="18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R = R </a:t>
            </a:r>
            <a:r>
              <a:rPr lang="en" altLang="vi-VN" sz="2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P; P = P next;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" altLang="vi-VN" sz="2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}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" altLang="vi-VN" sz="2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else if (PSomu &lt; Q Somu ) {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" altLang="vi-VN" sz="2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R = R Q; Q = Q next;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" altLang="vi-VN" sz="2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}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" altLang="vi-VN" sz="2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else { P  heso = P  heso + Q  heso;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" altLang="vi-VN" sz="2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R = R P; P = P next; Q = Q next;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" altLang="vi-VN" sz="2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}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" altLang="vi-VN" sz="2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}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" altLang="vi-VN" sz="2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2000" b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Step 3 </a:t>
            </a:r>
            <a:r>
              <a:rPr lang="en" altLang="vi-VN" sz="2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(Complete Polynomial):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" altLang="vi-VN" sz="2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if (P  ) R = R = R P;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" altLang="vi-VN" sz="2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if (Q  ) R = R = R Q;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" altLang="vi-VN" sz="2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" altLang="vi-VN" sz="2000" b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Step 4 </a:t>
            </a:r>
            <a:r>
              <a:rPr lang="en" altLang="vi-VN" sz="2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(Return Result):</a:t>
            </a:r>
            <a:endParaRPr lang="en-US" altLang="vi-VN" sz="180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" altLang="vi-VN" sz="18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Return (R);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>
            <a:extLst>
              <a:ext uri="{FF2B5EF4-FFF2-40B4-BE49-F238E27FC236}">
                <a16:creationId xmlns:a16="http://schemas.microsoft.com/office/drawing/2014/main" id="{664AD078-5715-4EFD-A977-08A9E03A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1400">
                <a:ea typeface="MS PGothic" panose="020B0600070205080204" pitchFamily="34" charset="-128"/>
              </a:rPr>
              <a:t>Linked Lists</a:t>
            </a:r>
          </a:p>
        </p:txBody>
      </p:sp>
      <p:sp>
        <p:nvSpPr>
          <p:cNvPr id="10243" name="Slide Number Placeholder 5">
            <a:extLst>
              <a:ext uri="{FF2B5EF4-FFF2-40B4-BE49-F238E27FC236}">
                <a16:creationId xmlns:a16="http://schemas.microsoft.com/office/drawing/2014/main" id="{3F89A29A-0E4F-43F3-9197-94A1DC9F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441316-C773-4484-B48D-3D441BA63634}" type="slidenum">
              <a:rPr lang="en-US" altLang="vi-V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vi-VN" sz="1400"/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297B2AE0-977F-4DB6-B3F4-E5A899F58B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" altLang="vi-VN"/>
              <a:t>Node contains string</a:t>
            </a:r>
          </a:p>
        </p:txBody>
      </p:sp>
      <p:sp>
        <p:nvSpPr>
          <p:cNvPr id="1024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4755451-13FB-4FC4-9705-4A1E7B4608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9144000" cy="45720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400">
                <a:latin typeface="Consolas" panose="020B0609020204030204" pitchFamily="49" charset="0"/>
              </a:rPr>
              <a:t>struct Node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400">
                <a:latin typeface="Consolas" panose="020B0609020204030204" pitchFamily="49" charset="0"/>
              </a:rPr>
              <a:t>// Instance variables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400">
                <a:latin typeface="Consolas" panose="020B0609020204030204" pitchFamily="49" charset="0"/>
              </a:rPr>
              <a:t>const char* element;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400">
                <a:latin typeface="Consolas" panose="020B0609020204030204" pitchFamily="49" charset="0"/>
              </a:rPr>
              <a:t>Node* next;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vi-VN" sz="2400"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400">
                <a:latin typeface="Consolas" panose="020B0609020204030204" pitchFamily="49" charset="0"/>
              </a:rPr>
              <a:t>// Initialize a node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400">
                <a:latin typeface="Consolas" panose="020B0609020204030204" pitchFamily="49" charset="0"/>
              </a:rPr>
              <a:t>Node( </a:t>
            </a:r>
            <a:r>
              <a:rPr lang="en" altLang="vi-VN" sz="2400" b="1">
                <a:latin typeface="Consolas" panose="020B0609020204030204" pitchFamily="49" charset="0"/>
              </a:rPr>
              <a:t>const </a:t>
            </a:r>
            <a:r>
              <a:rPr lang="en" altLang="vi-VN" sz="2400">
                <a:latin typeface="Consolas" panose="020B0609020204030204" pitchFamily="49" charset="0"/>
              </a:rPr>
              <a:t>char* e = NULL, Node* n = NULL)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400">
                <a:latin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400">
                <a:latin typeface="Consolas" panose="020B0609020204030204" pitchFamily="49" charset="0"/>
              </a:rPr>
              <a:t>element = 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400">
                <a:latin typeface="Consolas" panose="020B0609020204030204" pitchFamily="49" charset="0"/>
              </a:rPr>
              <a:t>next = n;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40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400"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10246" name="Group 5">
            <a:extLst>
              <a:ext uri="{FF2B5EF4-FFF2-40B4-BE49-F238E27FC236}">
                <a16:creationId xmlns:a16="http://schemas.microsoft.com/office/drawing/2014/main" id="{3137E71B-B5EF-4803-9CE8-5C8F5EB8DCDC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990600"/>
            <a:ext cx="2590800" cy="2133600"/>
            <a:chOff x="3216" y="1152"/>
            <a:chExt cx="1632" cy="1344"/>
          </a:xfrm>
        </p:grpSpPr>
        <p:sp>
          <p:nvSpPr>
            <p:cNvPr id="10248" name="Rectangle 6">
              <a:extLst>
                <a:ext uri="{FF2B5EF4-FFF2-40B4-BE49-F238E27FC236}">
                  <a16:creationId xmlns:a16="http://schemas.microsoft.com/office/drawing/2014/main" id="{3D913C09-E258-49B3-8EF1-FEE77DFFB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3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0249" name="Text Box 7">
              <a:extLst>
                <a:ext uri="{FF2B5EF4-FFF2-40B4-BE49-F238E27FC236}">
                  <a16:creationId xmlns:a16="http://schemas.microsoft.com/office/drawing/2014/main" id="{8E27E853-C74E-4F62-B14E-7A3222F287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248"/>
              <a:ext cx="4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2000"/>
                <a:t>next</a:t>
              </a:r>
            </a:p>
          </p:txBody>
        </p:sp>
        <p:sp>
          <p:nvSpPr>
            <p:cNvPr id="10250" name="Text Box 8">
              <a:extLst>
                <a:ext uri="{FF2B5EF4-FFF2-40B4-BE49-F238E27FC236}">
                  <a16:creationId xmlns:a16="http://schemas.microsoft.com/office/drawing/2014/main" id="{C58419F1-4233-41D6-BA33-3EB5FE6F2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7" y="2166"/>
              <a:ext cx="6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2000">
                  <a:solidFill>
                    <a:schemeClr val="tx2"/>
                  </a:solidFill>
                </a:rPr>
                <a:t>element</a:t>
              </a:r>
            </a:p>
          </p:txBody>
        </p:sp>
        <p:sp>
          <p:nvSpPr>
            <p:cNvPr id="10251" name="Text Box 9">
              <a:extLst>
                <a:ext uri="{FF2B5EF4-FFF2-40B4-BE49-F238E27FC236}">
                  <a16:creationId xmlns:a16="http://schemas.microsoft.com/office/drawing/2014/main" id="{944737E4-8FA5-4395-92FB-8BE68DAFA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112"/>
              <a:ext cx="4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2000"/>
                <a:t>node</a:t>
              </a:r>
            </a:p>
          </p:txBody>
        </p:sp>
        <p:sp>
          <p:nvSpPr>
            <p:cNvPr id="10252" name="AutoShape 10">
              <a:extLst>
                <a:ext uri="{FF2B5EF4-FFF2-40B4-BE49-F238E27FC236}">
                  <a16:creationId xmlns:a16="http://schemas.microsoft.com/office/drawing/2014/main" id="{4AC8F7E6-0D20-4D80-BCAF-13284440E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152"/>
              <a:ext cx="1632" cy="134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0253" name="Rectangle 11">
              <a:extLst>
                <a:ext uri="{FF2B5EF4-FFF2-40B4-BE49-F238E27FC236}">
                  <a16:creationId xmlns:a16="http://schemas.microsoft.com/office/drawing/2014/main" id="{8CFC192F-A089-461E-8DB8-F4305CF38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3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0254" name="Line 12">
              <a:extLst>
                <a:ext uri="{FF2B5EF4-FFF2-40B4-BE49-F238E27FC236}">
                  <a16:creationId xmlns:a16="http://schemas.microsoft.com/office/drawing/2014/main" id="{C2351B36-1C40-4489-9208-3BE7D849E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536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0255" name="Line 13">
              <a:extLst>
                <a:ext uri="{FF2B5EF4-FFF2-40B4-BE49-F238E27FC236}">
                  <a16:creationId xmlns:a16="http://schemas.microsoft.com/office/drawing/2014/main" id="{DE26FC02-8BD6-4D01-9777-3A17792441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153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</p:grpSp>
      <p:sp>
        <p:nvSpPr>
          <p:cNvPr id="10247" name="TextBox 36">
            <a:extLst>
              <a:ext uri="{FF2B5EF4-FFF2-40B4-BE49-F238E27FC236}">
                <a16:creationId xmlns:a16="http://schemas.microsoft.com/office/drawing/2014/main" id="{C6D07BB7-E1D7-4FD8-A30B-6F9250B4A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562600"/>
            <a:ext cx="7772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1800">
                <a:solidFill>
                  <a:srgbClr val="000000"/>
                </a:solidFill>
              </a:rPr>
              <a:t>In this example, the nodes are only used to concatenate data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1800">
                <a:solidFill>
                  <a:srgbClr val="000000"/>
                </a:solidFill>
              </a:rPr>
              <a:t>not for editing data, so use </a:t>
            </a:r>
            <a:r>
              <a:rPr lang="en" altLang="vi-VN" sz="1800" b="1">
                <a:solidFill>
                  <a:srgbClr val="000000"/>
                </a:solidFill>
              </a:rPr>
              <a:t>const </a:t>
            </a:r>
            <a:r>
              <a:rPr lang="en" altLang="vi-VN" sz="1800">
                <a:solidFill>
                  <a:srgbClr val="000000"/>
                </a:solidFill>
              </a:rPr>
              <a:t>for element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>
            <a:extLst>
              <a:ext uri="{FF2B5EF4-FFF2-40B4-BE49-F238E27FC236}">
                <a16:creationId xmlns:a16="http://schemas.microsoft.com/office/drawing/2014/main" id="{EC8D86C8-E6C0-4DD3-AF0A-3AE79144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1400">
                <a:ea typeface="MS PGothic" panose="020B0600070205080204" pitchFamily="34" charset="-128"/>
              </a:rPr>
              <a:t>Linked Lists</a:t>
            </a:r>
          </a:p>
        </p:txBody>
      </p:sp>
      <p:sp>
        <p:nvSpPr>
          <p:cNvPr id="12291" name="Slide Number Placeholder 5">
            <a:extLst>
              <a:ext uri="{FF2B5EF4-FFF2-40B4-BE49-F238E27FC236}">
                <a16:creationId xmlns:a16="http://schemas.microsoft.com/office/drawing/2014/main" id="{9E5D839F-E1EF-4E0F-8AE8-C5042E36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71D20B-3BE5-4A9A-9967-1A49B7FF6395}" type="slidenum">
              <a:rPr lang="en-US" altLang="vi-V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vi-VN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2247488B-A7C6-42E8-AAC4-5F599C7F1E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14400"/>
          </a:xfrm>
        </p:spPr>
        <p:txBody>
          <a:bodyPr/>
          <a:lstStyle/>
          <a:p>
            <a:pPr eaLnBrk="1" hangingPunct="1"/>
            <a:r>
              <a:rPr lang="en" altLang="vi-VN"/>
              <a:t>Single linked list</a:t>
            </a:r>
          </a:p>
        </p:txBody>
      </p:sp>
      <p:sp>
        <p:nvSpPr>
          <p:cNvPr id="1229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E1D84D4-240D-414B-B84B-C168B9E13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6012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400">
                <a:latin typeface="Consolas" panose="020B0609020204030204" pitchFamily="49" charset="0"/>
              </a:rPr>
              <a:t>struct SLinkedList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400">
                <a:latin typeface="Consolas" panose="020B0609020204030204" pitchFamily="49" charset="0"/>
              </a:rPr>
              <a:t>Node* head; // pointer to the top node of the list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400">
                <a:latin typeface="Consolas" panose="020B0609020204030204" pitchFamily="49" charset="0"/>
              </a:rPr>
              <a:t>long size; // number of nodes in the list, </a:t>
            </a:r>
            <a:r>
              <a:rPr lang="en" altLang="vi-VN" sz="2400" u="sng">
                <a:latin typeface="Consolas" panose="020B0609020204030204" pitchFamily="49" charset="0"/>
              </a:rPr>
              <a:t>if needed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vi-VN" sz="2400"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400">
                <a:latin typeface="Consolas" panose="020B0609020204030204" pitchFamily="49" charset="0"/>
              </a:rPr>
              <a:t>/* Default constructor creates an empty list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400">
                <a:latin typeface="Consolas" panose="020B0609020204030204" pitchFamily="49" charset="0"/>
              </a:rPr>
              <a:t>SLinkedList()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400">
                <a:latin typeface="Consolas" panose="020B0609020204030204" pitchFamily="49" charset="0"/>
              </a:rPr>
              <a:t>head = NULL;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400">
                <a:latin typeface="Consolas" panose="020B0609020204030204" pitchFamily="49" charset="0"/>
              </a:rPr>
              <a:t>size 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40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400">
                <a:latin typeface="Consolas" panose="020B0609020204030204" pitchFamily="49" charset="0"/>
              </a:rPr>
              <a:t>// ...update and search functions...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400">
                <a:latin typeface="Consolas" panose="020B0609020204030204" pitchFamily="49" charset="0"/>
              </a:rPr>
              <a:t>bool isEmpty() { return head == NULL;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400">
                <a:latin typeface="Consolas" panose="020B0609020204030204" pitchFamily="49" charset="0"/>
              </a:rPr>
              <a:t>void insertAfter(Node * node, char* element) {...}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400">
                <a:latin typeface="Consolas" panose="020B0609020204030204" pitchFamily="49" charset="0"/>
              </a:rPr>
              <a:t>...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" altLang="vi-VN" sz="2400">
                <a:latin typeface="Consolas" panose="020B06090202040302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5">
            <a:extLst>
              <a:ext uri="{FF2B5EF4-FFF2-40B4-BE49-F238E27FC236}">
                <a16:creationId xmlns:a16="http://schemas.microsoft.com/office/drawing/2014/main" id="{BE82A04B-9212-428C-B88C-0E33D2EAF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1400">
                <a:ea typeface="MS PGothic" panose="020B0600070205080204" pitchFamily="34" charset="-128"/>
              </a:rPr>
              <a:t>Linked Lists</a:t>
            </a:r>
          </a:p>
        </p:txBody>
      </p:sp>
      <p:sp>
        <p:nvSpPr>
          <p:cNvPr id="14339" name="Slide Number Placeholder 6">
            <a:extLst>
              <a:ext uri="{FF2B5EF4-FFF2-40B4-BE49-F238E27FC236}">
                <a16:creationId xmlns:a16="http://schemas.microsoft.com/office/drawing/2014/main" id="{0A4CDAB7-E79C-41A7-ACF8-2776ED70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BEFA77-A6F9-402F-A544-B047D713F8C8}" type="slidenum">
              <a:rPr lang="en-US" altLang="vi-V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vi-VN" sz="1400"/>
          </a:p>
        </p:txBody>
      </p:sp>
      <p:grpSp>
        <p:nvGrpSpPr>
          <p:cNvPr id="2" name="Group 78">
            <a:extLst>
              <a:ext uri="{FF2B5EF4-FFF2-40B4-BE49-F238E27FC236}">
                <a16:creationId xmlns:a16="http://schemas.microsoft.com/office/drawing/2014/main" id="{E500F865-24F3-4AD3-82A9-B100D8975AA2}"/>
              </a:ext>
            </a:extLst>
          </p:cNvPr>
          <p:cNvGrpSpPr>
            <a:grpSpLocks/>
          </p:cNvGrpSpPr>
          <p:nvPr/>
        </p:nvGrpSpPr>
        <p:grpSpPr bwMode="auto">
          <a:xfrm>
            <a:off x="4665663" y="3217863"/>
            <a:ext cx="1219200" cy="1279525"/>
            <a:chOff x="2939" y="2027"/>
            <a:chExt cx="768" cy="806"/>
          </a:xfrm>
        </p:grpSpPr>
        <p:sp>
          <p:nvSpPr>
            <p:cNvPr id="14409" name="Rectangle 8">
              <a:extLst>
                <a:ext uri="{FF2B5EF4-FFF2-40B4-BE49-F238E27FC236}">
                  <a16:creationId xmlns:a16="http://schemas.microsoft.com/office/drawing/2014/main" id="{E83F2BBD-2810-42DA-A44D-3AF68B5FF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9" y="2219"/>
              <a:ext cx="186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4410" name="Rectangle 10">
              <a:extLst>
                <a:ext uri="{FF2B5EF4-FFF2-40B4-BE49-F238E27FC236}">
                  <a16:creationId xmlns:a16="http://schemas.microsoft.com/office/drawing/2014/main" id="{003FE93B-4B78-4E52-ADD5-189B93382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5" y="2219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4411" name="Oval 31">
              <a:extLst>
                <a:ext uri="{FF2B5EF4-FFF2-40B4-BE49-F238E27FC236}">
                  <a16:creationId xmlns:a16="http://schemas.microsoft.com/office/drawing/2014/main" id="{8BEBEFAB-400E-4933-AD96-42409EA084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81934">
              <a:off x="2939" y="2027"/>
              <a:ext cx="768" cy="80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</p:grpSp>
      <p:sp>
        <p:nvSpPr>
          <p:cNvPr id="14341" name="Rectangle 2">
            <a:extLst>
              <a:ext uri="{FF2B5EF4-FFF2-40B4-BE49-F238E27FC236}">
                <a16:creationId xmlns:a16="http://schemas.microsoft.com/office/drawing/2014/main" id="{109849CB-C127-48D9-851D-71505F5CF1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" altLang="vi-VN"/>
              <a:t>Add to top of list</a:t>
            </a:r>
          </a:p>
        </p:txBody>
      </p:sp>
      <p:grpSp>
        <p:nvGrpSpPr>
          <p:cNvPr id="3" name="Group 79">
            <a:extLst>
              <a:ext uri="{FF2B5EF4-FFF2-40B4-BE49-F238E27FC236}">
                <a16:creationId xmlns:a16="http://schemas.microsoft.com/office/drawing/2014/main" id="{C411C425-6FD6-4D14-9AAB-EB8D953651C2}"/>
              </a:ext>
            </a:extLst>
          </p:cNvPr>
          <p:cNvGrpSpPr>
            <a:grpSpLocks/>
          </p:cNvGrpSpPr>
          <p:nvPr/>
        </p:nvGrpSpPr>
        <p:grpSpPr bwMode="auto">
          <a:xfrm>
            <a:off x="4957763" y="3656013"/>
            <a:ext cx="717550" cy="666750"/>
            <a:chOff x="3123" y="2303"/>
            <a:chExt cx="452" cy="420"/>
          </a:xfrm>
        </p:grpSpPr>
        <p:sp>
          <p:nvSpPr>
            <p:cNvPr id="14407" name="Text Box 9">
              <a:extLst>
                <a:ext uri="{FF2B5EF4-FFF2-40B4-BE49-F238E27FC236}">
                  <a16:creationId xmlns:a16="http://schemas.microsoft.com/office/drawing/2014/main" id="{48F767FA-4A45-4E07-B6A5-E13C7C3943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3" y="2544"/>
              <a:ext cx="452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Vienna</a:t>
              </a:r>
            </a:p>
          </p:txBody>
        </p:sp>
        <p:sp>
          <p:nvSpPr>
            <p:cNvPr id="14408" name="Line 11">
              <a:extLst>
                <a:ext uri="{FF2B5EF4-FFF2-40B4-BE49-F238E27FC236}">
                  <a16:creationId xmlns:a16="http://schemas.microsoft.com/office/drawing/2014/main" id="{8532D55A-1B50-4E19-B96D-CB33C4B25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2" y="2303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</p:grpSp>
      <p:sp>
        <p:nvSpPr>
          <p:cNvPr id="80908" name="Line 12">
            <a:extLst>
              <a:ext uri="{FF2B5EF4-FFF2-40B4-BE49-F238E27FC236}">
                <a16:creationId xmlns:a16="http://schemas.microsoft.com/office/drawing/2014/main" id="{A9D68461-8F47-43A5-A9E2-B8A2A85C7B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02288" y="3656013"/>
            <a:ext cx="444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grpSp>
        <p:nvGrpSpPr>
          <p:cNvPr id="4" name="Group 80">
            <a:extLst>
              <a:ext uri="{FF2B5EF4-FFF2-40B4-BE49-F238E27FC236}">
                <a16:creationId xmlns:a16="http://schemas.microsoft.com/office/drawing/2014/main" id="{ADC337FB-AF8D-4B77-B1A4-C530407546AA}"/>
              </a:ext>
            </a:extLst>
          </p:cNvPr>
          <p:cNvGrpSpPr>
            <a:grpSpLocks/>
          </p:cNvGrpSpPr>
          <p:nvPr/>
        </p:nvGrpSpPr>
        <p:grpSpPr bwMode="auto">
          <a:xfrm>
            <a:off x="5653088" y="2971800"/>
            <a:ext cx="3375025" cy="1350963"/>
            <a:chOff x="3561" y="1872"/>
            <a:chExt cx="2126" cy="851"/>
          </a:xfrm>
        </p:grpSpPr>
        <p:sp>
          <p:nvSpPr>
            <p:cNvPr id="14389" name="Rectangle 13">
              <a:extLst>
                <a:ext uri="{FF2B5EF4-FFF2-40B4-BE49-F238E27FC236}">
                  <a16:creationId xmlns:a16="http://schemas.microsoft.com/office/drawing/2014/main" id="{D02CA742-230E-4F9B-8B34-3DD456470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9" y="2219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4390" name="Rectangle 14">
              <a:extLst>
                <a:ext uri="{FF2B5EF4-FFF2-40B4-BE49-F238E27FC236}">
                  <a16:creationId xmlns:a16="http://schemas.microsoft.com/office/drawing/2014/main" id="{9598037B-AD52-471F-BD35-EF92FFC0F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" y="2219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4391" name="Line 15">
              <a:extLst>
                <a:ext uri="{FF2B5EF4-FFF2-40B4-BE49-F238E27FC236}">
                  <a16:creationId xmlns:a16="http://schemas.microsoft.com/office/drawing/2014/main" id="{B95E5D4F-A688-49F6-A37B-85C2B31E3E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90" y="2303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4392" name="Rectangle 16">
              <a:extLst>
                <a:ext uri="{FF2B5EF4-FFF2-40B4-BE49-F238E27FC236}">
                  <a16:creationId xmlns:a16="http://schemas.microsoft.com/office/drawing/2014/main" id="{AFF80F05-C643-404B-88EA-115862FD6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0" y="2219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4393" name="Rectangle 17">
              <a:extLst>
                <a:ext uri="{FF2B5EF4-FFF2-40B4-BE49-F238E27FC236}">
                  <a16:creationId xmlns:a16="http://schemas.microsoft.com/office/drawing/2014/main" id="{04517C7E-6CE7-485E-9CDB-474DE32E9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" y="2219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4394" name="Line 18">
              <a:extLst>
                <a:ext uri="{FF2B5EF4-FFF2-40B4-BE49-F238E27FC236}">
                  <a16:creationId xmlns:a16="http://schemas.microsoft.com/office/drawing/2014/main" id="{BD0523B6-E729-4AF5-B328-73935E714B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1" y="2303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4395" name="Rectangle 19">
              <a:extLst>
                <a:ext uri="{FF2B5EF4-FFF2-40B4-BE49-F238E27FC236}">
                  <a16:creationId xmlns:a16="http://schemas.microsoft.com/office/drawing/2014/main" id="{80B9698F-9829-400E-B6FA-573321B1D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1" y="2219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4396" name="Rectangle 20">
              <a:extLst>
                <a:ext uri="{FF2B5EF4-FFF2-40B4-BE49-F238E27FC236}">
                  <a16:creationId xmlns:a16="http://schemas.microsoft.com/office/drawing/2014/main" id="{0C33BDF5-10A5-45EE-A131-BE81E590C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8" y="2219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4397" name="Line 21">
              <a:extLst>
                <a:ext uri="{FF2B5EF4-FFF2-40B4-BE49-F238E27FC236}">
                  <a16:creationId xmlns:a16="http://schemas.microsoft.com/office/drawing/2014/main" id="{928D10D8-3542-422E-B5B1-F3DFC31680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1" y="2303"/>
              <a:ext cx="2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4398" name="Line 22">
              <a:extLst>
                <a:ext uri="{FF2B5EF4-FFF2-40B4-BE49-F238E27FC236}">
                  <a16:creationId xmlns:a16="http://schemas.microsoft.com/office/drawing/2014/main" id="{3338DAED-E988-40C1-A34E-961BB853EF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3" y="2303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4399" name="Line 23">
              <a:extLst>
                <a:ext uri="{FF2B5EF4-FFF2-40B4-BE49-F238E27FC236}">
                  <a16:creationId xmlns:a16="http://schemas.microsoft.com/office/drawing/2014/main" id="{7A11B86E-03D4-4D23-88E9-18359CB3C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303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4400" name="Line 24">
              <a:extLst>
                <a:ext uri="{FF2B5EF4-FFF2-40B4-BE49-F238E27FC236}">
                  <a16:creationId xmlns:a16="http://schemas.microsoft.com/office/drawing/2014/main" id="{FFE43C6A-14C5-4073-9769-74D1073F27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4" y="2303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4401" name="Text Box 25">
              <a:extLst>
                <a:ext uri="{FF2B5EF4-FFF2-40B4-BE49-F238E27FC236}">
                  <a16:creationId xmlns:a16="http://schemas.microsoft.com/office/drawing/2014/main" id="{459C7C57-14BD-4131-89F6-9F24527C5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9" y="2167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vi-VN" sz="2000" b="1"/>
            </a:p>
          </p:txBody>
        </p:sp>
        <p:sp>
          <p:nvSpPr>
            <p:cNvPr id="14402" name="Text Box 26">
              <a:extLst>
                <a:ext uri="{FF2B5EF4-FFF2-40B4-BE49-F238E27FC236}">
                  <a16:creationId xmlns:a16="http://schemas.microsoft.com/office/drawing/2014/main" id="{124ED76F-2675-4140-B61D-6A46EEF4B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544"/>
              <a:ext cx="400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Rome</a:t>
              </a:r>
            </a:p>
          </p:txBody>
        </p:sp>
        <p:sp>
          <p:nvSpPr>
            <p:cNvPr id="14403" name="Text Box 27">
              <a:extLst>
                <a:ext uri="{FF2B5EF4-FFF2-40B4-BE49-F238E27FC236}">
                  <a16:creationId xmlns:a16="http://schemas.microsoft.com/office/drawing/2014/main" id="{B179B1AD-B4A2-47A3-8D75-DF2FE977C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2544"/>
              <a:ext cx="463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Seattle</a:t>
              </a:r>
            </a:p>
          </p:txBody>
        </p:sp>
        <p:sp>
          <p:nvSpPr>
            <p:cNvPr id="14404" name="Text Box 28">
              <a:extLst>
                <a:ext uri="{FF2B5EF4-FFF2-40B4-BE49-F238E27FC236}">
                  <a16:creationId xmlns:a16="http://schemas.microsoft.com/office/drawing/2014/main" id="{7A7F35AD-C8B3-4D6F-9B64-570455F5B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9" y="2544"/>
              <a:ext cx="501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Toronto</a:t>
              </a:r>
            </a:p>
          </p:txBody>
        </p:sp>
        <p:sp>
          <p:nvSpPr>
            <p:cNvPr id="14405" name="Line 29">
              <a:extLst>
                <a:ext uri="{FF2B5EF4-FFF2-40B4-BE49-F238E27FC236}">
                  <a16:creationId xmlns:a16="http://schemas.microsoft.com/office/drawing/2014/main" id="{CC595B20-D2A8-4DD2-9C35-9D3F60EDE2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016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4406" name="Text Box 30">
              <a:extLst>
                <a:ext uri="{FF2B5EF4-FFF2-40B4-BE49-F238E27FC236}">
                  <a16:creationId xmlns:a16="http://schemas.microsoft.com/office/drawing/2014/main" id="{2AA5B877-EDDE-41CB-9BC2-8D98A4390A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1872"/>
              <a:ext cx="3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/>
                <a:t>head</a:t>
              </a:r>
            </a:p>
          </p:txBody>
        </p:sp>
      </p:grpSp>
      <p:grpSp>
        <p:nvGrpSpPr>
          <p:cNvPr id="14345" name="Group 77">
            <a:extLst>
              <a:ext uri="{FF2B5EF4-FFF2-40B4-BE49-F238E27FC236}">
                <a16:creationId xmlns:a16="http://schemas.microsoft.com/office/drawing/2014/main" id="{E3CE3EE4-11D0-4378-8C71-3F6F42C40158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646613"/>
            <a:ext cx="4294188" cy="1350962"/>
            <a:chOff x="2976" y="2927"/>
            <a:chExt cx="2705" cy="851"/>
          </a:xfrm>
        </p:grpSpPr>
        <p:sp>
          <p:nvSpPr>
            <p:cNvPr id="14366" name="Rectangle 33">
              <a:extLst>
                <a:ext uri="{FF2B5EF4-FFF2-40B4-BE49-F238E27FC236}">
                  <a16:creationId xmlns:a16="http://schemas.microsoft.com/office/drawing/2014/main" id="{81AFD2AE-1204-4237-80EF-2061BD4B5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3274"/>
              <a:ext cx="186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4367" name="Text Box 34">
              <a:extLst>
                <a:ext uri="{FF2B5EF4-FFF2-40B4-BE49-F238E27FC236}">
                  <a16:creationId xmlns:a16="http://schemas.microsoft.com/office/drawing/2014/main" id="{6F79690E-3FA0-4C39-A9EB-7156602027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2" y="3599"/>
              <a:ext cx="452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Vienna</a:t>
              </a:r>
            </a:p>
          </p:txBody>
        </p:sp>
        <p:sp>
          <p:nvSpPr>
            <p:cNvPr id="14368" name="Rectangle 35">
              <a:extLst>
                <a:ext uri="{FF2B5EF4-FFF2-40B4-BE49-F238E27FC236}">
                  <a16:creationId xmlns:a16="http://schemas.microsoft.com/office/drawing/2014/main" id="{70124C96-96DC-4C0E-A2FF-0A804F613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3274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4369" name="Line 36">
              <a:extLst>
                <a:ext uri="{FF2B5EF4-FFF2-40B4-BE49-F238E27FC236}">
                  <a16:creationId xmlns:a16="http://schemas.microsoft.com/office/drawing/2014/main" id="{4DAF40EB-D73D-4C58-A6E4-59A9272E93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3358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4370" name="Line 37">
              <a:extLst>
                <a:ext uri="{FF2B5EF4-FFF2-40B4-BE49-F238E27FC236}">
                  <a16:creationId xmlns:a16="http://schemas.microsoft.com/office/drawing/2014/main" id="{103441CC-BB6B-464F-8D12-4C95B6BD7E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8" y="3358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4371" name="Rectangle 38">
              <a:extLst>
                <a:ext uri="{FF2B5EF4-FFF2-40B4-BE49-F238E27FC236}">
                  <a16:creationId xmlns:a16="http://schemas.microsoft.com/office/drawing/2014/main" id="{6CBCCB5D-D181-4D20-8675-BF6799346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3274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4372" name="Rectangle 39">
              <a:extLst>
                <a:ext uri="{FF2B5EF4-FFF2-40B4-BE49-F238E27FC236}">
                  <a16:creationId xmlns:a16="http://schemas.microsoft.com/office/drawing/2014/main" id="{9C0806EC-B687-4FBC-A477-E4E6A3769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5" y="3274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4373" name="Line 40">
              <a:extLst>
                <a:ext uri="{FF2B5EF4-FFF2-40B4-BE49-F238E27FC236}">
                  <a16:creationId xmlns:a16="http://schemas.microsoft.com/office/drawing/2014/main" id="{14482EC2-EB0C-48DF-BC6F-8AE80F52E9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9" y="3358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4374" name="Rectangle 41">
              <a:extLst>
                <a:ext uri="{FF2B5EF4-FFF2-40B4-BE49-F238E27FC236}">
                  <a16:creationId xmlns:a16="http://schemas.microsoft.com/office/drawing/2014/main" id="{1AD747CA-686F-4ABF-AE29-518627772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9" y="3274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4375" name="Rectangle 42">
              <a:extLst>
                <a:ext uri="{FF2B5EF4-FFF2-40B4-BE49-F238E27FC236}">
                  <a16:creationId xmlns:a16="http://schemas.microsoft.com/office/drawing/2014/main" id="{8C3705E0-5474-4A36-97A5-F0F94A3C7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3274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4376" name="Line 43">
              <a:extLst>
                <a:ext uri="{FF2B5EF4-FFF2-40B4-BE49-F238E27FC236}">
                  <a16:creationId xmlns:a16="http://schemas.microsoft.com/office/drawing/2014/main" id="{0E440D64-5A47-4FDE-9834-107282EA12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40" y="3358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4377" name="Rectangle 44">
              <a:extLst>
                <a:ext uri="{FF2B5EF4-FFF2-40B4-BE49-F238E27FC236}">
                  <a16:creationId xmlns:a16="http://schemas.microsoft.com/office/drawing/2014/main" id="{CC66BB38-B156-4DB2-9E58-129EC7597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3274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4378" name="Rectangle 45">
              <a:extLst>
                <a:ext uri="{FF2B5EF4-FFF2-40B4-BE49-F238E27FC236}">
                  <a16:creationId xmlns:a16="http://schemas.microsoft.com/office/drawing/2014/main" id="{8D75A592-6440-40DA-ADDE-23FD1AA7E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" y="3274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4379" name="Line 46">
              <a:extLst>
                <a:ext uri="{FF2B5EF4-FFF2-40B4-BE49-F238E27FC236}">
                  <a16:creationId xmlns:a16="http://schemas.microsoft.com/office/drawing/2014/main" id="{E2FD5622-6330-4047-B175-4FBC7AB5A6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0" y="3358"/>
              <a:ext cx="2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4380" name="Line 47">
              <a:extLst>
                <a:ext uri="{FF2B5EF4-FFF2-40B4-BE49-F238E27FC236}">
                  <a16:creationId xmlns:a16="http://schemas.microsoft.com/office/drawing/2014/main" id="{0E426FDE-14F1-423E-9AFA-81D444F81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2" y="3358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4381" name="Line 48">
              <a:extLst>
                <a:ext uri="{FF2B5EF4-FFF2-40B4-BE49-F238E27FC236}">
                  <a16:creationId xmlns:a16="http://schemas.microsoft.com/office/drawing/2014/main" id="{22E9A02D-A7C5-4C38-B60A-2B1EF66561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358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4382" name="Line 49">
              <a:extLst>
                <a:ext uri="{FF2B5EF4-FFF2-40B4-BE49-F238E27FC236}">
                  <a16:creationId xmlns:a16="http://schemas.microsoft.com/office/drawing/2014/main" id="{B6CFB770-79B7-4CDA-AA55-5DCBE546E2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3" y="3358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4383" name="Text Box 50">
              <a:extLst>
                <a:ext uri="{FF2B5EF4-FFF2-40B4-BE49-F238E27FC236}">
                  <a16:creationId xmlns:a16="http://schemas.microsoft.com/office/drawing/2014/main" id="{D42F2F33-8433-43CE-9CC0-135F144B54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3" y="3225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vi-VN" sz="2000" b="1"/>
            </a:p>
          </p:txBody>
        </p:sp>
        <p:sp>
          <p:nvSpPr>
            <p:cNvPr id="14384" name="Text Box 51">
              <a:extLst>
                <a:ext uri="{FF2B5EF4-FFF2-40B4-BE49-F238E27FC236}">
                  <a16:creationId xmlns:a16="http://schemas.microsoft.com/office/drawing/2014/main" id="{5A00E991-EF90-4626-9BC5-794763027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5" y="3599"/>
              <a:ext cx="400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Rome</a:t>
              </a:r>
            </a:p>
          </p:txBody>
        </p:sp>
        <p:sp>
          <p:nvSpPr>
            <p:cNvPr id="14385" name="Text Box 52">
              <a:extLst>
                <a:ext uri="{FF2B5EF4-FFF2-40B4-BE49-F238E27FC236}">
                  <a16:creationId xmlns:a16="http://schemas.microsoft.com/office/drawing/2014/main" id="{B6707FEC-74AB-40F5-B22F-36374958D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" y="3599"/>
              <a:ext cx="463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Seattle</a:t>
              </a:r>
            </a:p>
          </p:txBody>
        </p:sp>
        <p:sp>
          <p:nvSpPr>
            <p:cNvPr id="14386" name="Text Box 53">
              <a:extLst>
                <a:ext uri="{FF2B5EF4-FFF2-40B4-BE49-F238E27FC236}">
                  <a16:creationId xmlns:a16="http://schemas.microsoft.com/office/drawing/2014/main" id="{4FD57B08-9DB5-41F6-9D3E-A61501F73B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8" y="3599"/>
              <a:ext cx="501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Toronto</a:t>
              </a:r>
            </a:p>
          </p:txBody>
        </p:sp>
        <p:sp>
          <p:nvSpPr>
            <p:cNvPr id="14387" name="Line 54">
              <a:extLst>
                <a:ext uri="{FF2B5EF4-FFF2-40B4-BE49-F238E27FC236}">
                  <a16:creationId xmlns:a16="http://schemas.microsoft.com/office/drawing/2014/main" id="{391208AC-90F5-4881-8E74-C5D8958AF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7" y="3071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4388" name="Text Box 55">
              <a:extLst>
                <a:ext uri="{FF2B5EF4-FFF2-40B4-BE49-F238E27FC236}">
                  <a16:creationId xmlns:a16="http://schemas.microsoft.com/office/drawing/2014/main" id="{D52CB95E-0765-409E-B36A-932B7C48BC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927"/>
              <a:ext cx="3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/>
                <a:t>head</a:t>
              </a:r>
            </a:p>
          </p:txBody>
        </p:sp>
      </p:grpSp>
      <p:grpSp>
        <p:nvGrpSpPr>
          <p:cNvPr id="14346" name="Group 75">
            <a:extLst>
              <a:ext uri="{FF2B5EF4-FFF2-40B4-BE49-F238E27FC236}">
                <a16:creationId xmlns:a16="http://schemas.microsoft.com/office/drawing/2014/main" id="{9ABBE339-43D5-4434-908A-8DF025187AED}"/>
              </a:ext>
            </a:extLst>
          </p:cNvPr>
          <p:cNvGrpSpPr>
            <a:grpSpLocks/>
          </p:cNvGrpSpPr>
          <p:nvPr/>
        </p:nvGrpSpPr>
        <p:grpSpPr bwMode="auto">
          <a:xfrm>
            <a:off x="5635625" y="1316038"/>
            <a:ext cx="3382963" cy="1350962"/>
            <a:chOff x="3550" y="829"/>
            <a:chExt cx="2131" cy="851"/>
          </a:xfrm>
        </p:grpSpPr>
        <p:sp>
          <p:nvSpPr>
            <p:cNvPr id="14348" name="Rectangle 57">
              <a:extLst>
                <a:ext uri="{FF2B5EF4-FFF2-40B4-BE49-F238E27FC236}">
                  <a16:creationId xmlns:a16="http://schemas.microsoft.com/office/drawing/2014/main" id="{D396E7F7-8119-4BB3-867C-3A9CDD454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1176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4349" name="Rectangle 58">
              <a:extLst>
                <a:ext uri="{FF2B5EF4-FFF2-40B4-BE49-F238E27FC236}">
                  <a16:creationId xmlns:a16="http://schemas.microsoft.com/office/drawing/2014/main" id="{551FAB0B-CCE1-4783-BC1B-1E74EFDF9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5" y="1176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4350" name="Line 59">
              <a:extLst>
                <a:ext uri="{FF2B5EF4-FFF2-40B4-BE49-F238E27FC236}">
                  <a16:creationId xmlns:a16="http://schemas.microsoft.com/office/drawing/2014/main" id="{0BA4A31C-D72E-4466-BDC7-755F070DF9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9" y="1260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4351" name="Rectangle 60">
              <a:extLst>
                <a:ext uri="{FF2B5EF4-FFF2-40B4-BE49-F238E27FC236}">
                  <a16:creationId xmlns:a16="http://schemas.microsoft.com/office/drawing/2014/main" id="{44D74421-878D-4D31-8EEB-03341D437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9" y="1176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4352" name="Rectangle 61">
              <a:extLst>
                <a:ext uri="{FF2B5EF4-FFF2-40B4-BE49-F238E27FC236}">
                  <a16:creationId xmlns:a16="http://schemas.microsoft.com/office/drawing/2014/main" id="{06A8C0DA-8184-4A99-8A54-DF2CF1488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1176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4353" name="Line 62">
              <a:extLst>
                <a:ext uri="{FF2B5EF4-FFF2-40B4-BE49-F238E27FC236}">
                  <a16:creationId xmlns:a16="http://schemas.microsoft.com/office/drawing/2014/main" id="{82D35167-4F1A-4068-B9D9-3C29138DBD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40" y="1260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4354" name="Rectangle 63">
              <a:extLst>
                <a:ext uri="{FF2B5EF4-FFF2-40B4-BE49-F238E27FC236}">
                  <a16:creationId xmlns:a16="http://schemas.microsoft.com/office/drawing/2014/main" id="{45ED64B2-C47A-4C8B-9C31-9E315E143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1176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4355" name="Rectangle 64">
              <a:extLst>
                <a:ext uri="{FF2B5EF4-FFF2-40B4-BE49-F238E27FC236}">
                  <a16:creationId xmlns:a16="http://schemas.microsoft.com/office/drawing/2014/main" id="{2C49BCDE-3243-4D97-836B-729318114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" y="1176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4356" name="Line 65">
              <a:extLst>
                <a:ext uri="{FF2B5EF4-FFF2-40B4-BE49-F238E27FC236}">
                  <a16:creationId xmlns:a16="http://schemas.microsoft.com/office/drawing/2014/main" id="{4C9077AD-83F3-4EBC-9F28-0449003DFA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0" y="1260"/>
              <a:ext cx="2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4357" name="Line 66">
              <a:extLst>
                <a:ext uri="{FF2B5EF4-FFF2-40B4-BE49-F238E27FC236}">
                  <a16:creationId xmlns:a16="http://schemas.microsoft.com/office/drawing/2014/main" id="{9FD53E41-6479-4D44-814F-3B9151D079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2" y="1260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4358" name="Line 67">
              <a:extLst>
                <a:ext uri="{FF2B5EF4-FFF2-40B4-BE49-F238E27FC236}">
                  <a16:creationId xmlns:a16="http://schemas.microsoft.com/office/drawing/2014/main" id="{536D48D3-7BF9-431F-AB54-3C3A85F60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1260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4359" name="Line 68">
              <a:extLst>
                <a:ext uri="{FF2B5EF4-FFF2-40B4-BE49-F238E27FC236}">
                  <a16:creationId xmlns:a16="http://schemas.microsoft.com/office/drawing/2014/main" id="{1A518EB4-0F99-4FDB-B9C3-6EE19BBCD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3" y="1260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4360" name="Text Box 69">
              <a:extLst>
                <a:ext uri="{FF2B5EF4-FFF2-40B4-BE49-F238E27FC236}">
                  <a16:creationId xmlns:a16="http://schemas.microsoft.com/office/drawing/2014/main" id="{3FA4E0F9-1830-425D-89B7-8A6D6D815F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3" y="1133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vi-VN" sz="2000" b="1"/>
            </a:p>
          </p:txBody>
        </p:sp>
        <p:sp>
          <p:nvSpPr>
            <p:cNvPr id="14361" name="Text Box 70">
              <a:extLst>
                <a:ext uri="{FF2B5EF4-FFF2-40B4-BE49-F238E27FC236}">
                  <a16:creationId xmlns:a16="http://schemas.microsoft.com/office/drawing/2014/main" id="{F64DEB5B-40E2-4C5F-ABA8-778F1E993D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5" y="1501"/>
              <a:ext cx="400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Rome</a:t>
              </a:r>
            </a:p>
          </p:txBody>
        </p:sp>
        <p:sp>
          <p:nvSpPr>
            <p:cNvPr id="14362" name="Text Box 71">
              <a:extLst>
                <a:ext uri="{FF2B5EF4-FFF2-40B4-BE49-F238E27FC236}">
                  <a16:creationId xmlns:a16="http://schemas.microsoft.com/office/drawing/2014/main" id="{42A3DAC6-58E8-4519-B0EB-A7EF9FECD5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" y="1501"/>
              <a:ext cx="463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Seattle</a:t>
              </a:r>
            </a:p>
          </p:txBody>
        </p:sp>
        <p:sp>
          <p:nvSpPr>
            <p:cNvPr id="14363" name="Text Box 72">
              <a:extLst>
                <a:ext uri="{FF2B5EF4-FFF2-40B4-BE49-F238E27FC236}">
                  <a16:creationId xmlns:a16="http://schemas.microsoft.com/office/drawing/2014/main" id="{6370B4A0-DA5D-437F-8078-251181BD5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8" y="1501"/>
              <a:ext cx="501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Toronto</a:t>
              </a:r>
            </a:p>
          </p:txBody>
        </p:sp>
        <p:sp>
          <p:nvSpPr>
            <p:cNvPr id="14364" name="Line 73">
              <a:extLst>
                <a:ext uri="{FF2B5EF4-FFF2-40B4-BE49-F238E27FC236}">
                  <a16:creationId xmlns:a16="http://schemas.microsoft.com/office/drawing/2014/main" id="{38B254AF-B35D-458D-B729-9A58D1158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1" y="973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4365" name="Text Box 74">
              <a:extLst>
                <a:ext uri="{FF2B5EF4-FFF2-40B4-BE49-F238E27FC236}">
                  <a16:creationId xmlns:a16="http://schemas.microsoft.com/office/drawing/2014/main" id="{DB96F259-7F7F-489C-8646-77BA74111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0" y="829"/>
              <a:ext cx="3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/>
                <a:t>head</a:t>
              </a:r>
            </a:p>
          </p:txBody>
        </p:sp>
      </p:grpSp>
      <p:sp>
        <p:nvSpPr>
          <p:cNvPr id="7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0773A64-D549-4141-832F-6308B7318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81200"/>
            <a:ext cx="9601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" kern="0" dirty="0" err="1">
                <a:latin typeface="Consolas" pitchFamily="49" charset="0"/>
              </a:rPr>
              <a:t>struct</a:t>
            </a:r>
            <a:r>
              <a:rPr lang="en" kern="0" dirty="0">
                <a:latin typeface="Consolas" pitchFamily="49" charset="0"/>
              </a:rPr>
              <a:t> </a:t>
            </a:r>
            <a:r>
              <a:rPr lang="en" kern="0" dirty="0" err="1">
                <a:latin typeface="Consolas" pitchFamily="49" charset="0"/>
              </a:rPr>
              <a:t>SLinkedList </a:t>
            </a:r>
            <a:r>
              <a:rPr lang="en" kern="0" dirty="0">
                <a:latin typeface="Consolas" pitchFamily="49" charset="0"/>
              </a:rPr>
              <a:t>{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" kern="0" dirty="0">
                <a:latin typeface="Consolas" pitchFamily="49" charset="0"/>
              </a:rPr>
              <a:t>Node* head;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" kern="0" dirty="0">
                <a:latin typeface="Consolas" pitchFamily="49" charset="0"/>
              </a:rPr>
              <a:t>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" kern="0" dirty="0">
                <a:latin typeface="Consolas" pitchFamily="49" charset="0"/>
              </a:rPr>
              <a:t>...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" sz="3200" kern="0" dirty="0" err="1">
                <a:solidFill>
                  <a:srgbClr val="000000"/>
                </a:solidFill>
                <a:latin typeface="Consolas" pitchFamily="49" charset="0"/>
              </a:rPr>
              <a:t>History</a:t>
            </a:r>
            <a:r>
              <a:rPr lang="en" sz="3200" kern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" sz="3200" kern="0" dirty="0" err="1">
                <a:solidFill>
                  <a:srgbClr val="000000"/>
                </a:solidFill>
                <a:latin typeface="Consolas" pitchFamily="49" charset="0"/>
              </a:rPr>
              <a:t>Use </a:t>
            </a:r>
            <a:r>
              <a:rPr lang="en" sz="3200" kern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endParaRPr lang="en-US" sz="3200" kern="0" dirty="0">
              <a:solidFill>
                <a:srgbClr val="000000"/>
              </a:solidFill>
              <a:latin typeface="Consolas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" kern="0" dirty="0" err="1">
                <a:latin typeface="Consolas" pitchFamily="49" charset="0"/>
              </a:rPr>
              <a:t>SLinkedList </a:t>
            </a:r>
            <a:r>
              <a:rPr lang="en" kern="0" dirty="0">
                <a:latin typeface="Consolas" pitchFamily="49" charset="0"/>
              </a:rPr>
              <a:t>list;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" kern="0" dirty="0">
                <a:latin typeface="Consolas" pitchFamily="49" charset="0"/>
              </a:rPr>
              <a:t>...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" kern="0" dirty="0" err="1">
                <a:latin typeface="Consolas" pitchFamily="49" charset="0"/>
              </a:rPr>
              <a:t>list.addFirst </a:t>
            </a:r>
            <a:r>
              <a:rPr lang="en" kern="0" dirty="0">
                <a:latin typeface="Consolas" pitchFamily="49" charset="0"/>
              </a:rPr>
              <a:t>(“Vienna”);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5">
            <a:extLst>
              <a:ext uri="{FF2B5EF4-FFF2-40B4-BE49-F238E27FC236}">
                <a16:creationId xmlns:a16="http://schemas.microsoft.com/office/drawing/2014/main" id="{3A1CD337-A628-49AE-B755-62102E61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1400">
                <a:ea typeface="MS PGothic" panose="020B0600070205080204" pitchFamily="34" charset="-128"/>
              </a:rPr>
              <a:t>Linked Lists</a:t>
            </a:r>
          </a:p>
        </p:txBody>
      </p:sp>
      <p:sp>
        <p:nvSpPr>
          <p:cNvPr id="16387" name="Slide Number Placeholder 6">
            <a:extLst>
              <a:ext uri="{FF2B5EF4-FFF2-40B4-BE49-F238E27FC236}">
                <a16:creationId xmlns:a16="http://schemas.microsoft.com/office/drawing/2014/main" id="{38A8B62B-F7CD-4EEC-8CEE-6983FD82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44F13C-2E4A-4749-B794-496D690B1709}" type="slidenum">
              <a:rPr lang="en-US" altLang="vi-V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vi-VN" sz="1400"/>
          </a:p>
        </p:txBody>
      </p:sp>
      <p:grpSp>
        <p:nvGrpSpPr>
          <p:cNvPr id="2" name="Group 78">
            <a:extLst>
              <a:ext uri="{FF2B5EF4-FFF2-40B4-BE49-F238E27FC236}">
                <a16:creationId xmlns:a16="http://schemas.microsoft.com/office/drawing/2014/main" id="{7CF3AFC7-2713-424C-ABE4-EE1612686225}"/>
              </a:ext>
            </a:extLst>
          </p:cNvPr>
          <p:cNvGrpSpPr>
            <a:grpSpLocks/>
          </p:cNvGrpSpPr>
          <p:nvPr/>
        </p:nvGrpSpPr>
        <p:grpSpPr bwMode="auto">
          <a:xfrm>
            <a:off x="4665663" y="3217863"/>
            <a:ext cx="1219200" cy="1279525"/>
            <a:chOff x="2939" y="2027"/>
            <a:chExt cx="768" cy="806"/>
          </a:xfrm>
        </p:grpSpPr>
        <p:sp>
          <p:nvSpPr>
            <p:cNvPr id="16458" name="Rectangle 8">
              <a:extLst>
                <a:ext uri="{FF2B5EF4-FFF2-40B4-BE49-F238E27FC236}">
                  <a16:creationId xmlns:a16="http://schemas.microsoft.com/office/drawing/2014/main" id="{D95B39F5-F5E9-420E-872B-53C85DDD8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9" y="2219"/>
              <a:ext cx="186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6459" name="Rectangle 10">
              <a:extLst>
                <a:ext uri="{FF2B5EF4-FFF2-40B4-BE49-F238E27FC236}">
                  <a16:creationId xmlns:a16="http://schemas.microsoft.com/office/drawing/2014/main" id="{DE4B6F56-AC78-4773-980D-2390229AB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5" y="2219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6460" name="Oval 31">
              <a:extLst>
                <a:ext uri="{FF2B5EF4-FFF2-40B4-BE49-F238E27FC236}">
                  <a16:creationId xmlns:a16="http://schemas.microsoft.com/office/drawing/2014/main" id="{68B67173-A65C-47BD-9F4A-5BFDF09AAF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81934">
              <a:off x="2939" y="2027"/>
              <a:ext cx="768" cy="80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</p:grpSp>
      <p:sp>
        <p:nvSpPr>
          <p:cNvPr id="16389" name="Rectangle 2">
            <a:extLst>
              <a:ext uri="{FF2B5EF4-FFF2-40B4-BE49-F238E27FC236}">
                <a16:creationId xmlns:a16="http://schemas.microsoft.com/office/drawing/2014/main" id="{B2791739-6C31-417D-8575-9E12825955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" altLang="vi-VN" sz="4000"/>
              <a:t>SLinkedList.addFirst – algorithm</a:t>
            </a:r>
          </a:p>
        </p:txBody>
      </p:sp>
      <p:sp>
        <p:nvSpPr>
          <p:cNvPr id="80901" name="Rectangle 5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9C93D9C-4F33-4CD2-906D-6A59926EEC2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2895600"/>
            <a:ext cx="4038600" cy="3276600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" altLang="vi-VN" sz="2400"/>
              <a:t>New node allocation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" altLang="vi-VN" sz="2400"/>
              <a:t>Put data in new node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" altLang="vi-VN" sz="2400"/>
              <a:t>Let the new node point to the old head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endParaRPr lang="en-US" altLang="vi-VN" sz="2400"/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" altLang="vi-VN" sz="2400"/>
              <a:t>Fix head to point to new node</a:t>
            </a:r>
          </a:p>
        </p:txBody>
      </p:sp>
      <p:grpSp>
        <p:nvGrpSpPr>
          <p:cNvPr id="3" name="Group 79">
            <a:extLst>
              <a:ext uri="{FF2B5EF4-FFF2-40B4-BE49-F238E27FC236}">
                <a16:creationId xmlns:a16="http://schemas.microsoft.com/office/drawing/2014/main" id="{92F9459D-DBA8-4960-8A71-0AEAED4DD779}"/>
              </a:ext>
            </a:extLst>
          </p:cNvPr>
          <p:cNvGrpSpPr>
            <a:grpSpLocks/>
          </p:cNvGrpSpPr>
          <p:nvPr/>
        </p:nvGrpSpPr>
        <p:grpSpPr bwMode="auto">
          <a:xfrm>
            <a:off x="4957763" y="3656013"/>
            <a:ext cx="717550" cy="666750"/>
            <a:chOff x="3123" y="2303"/>
            <a:chExt cx="452" cy="420"/>
          </a:xfrm>
        </p:grpSpPr>
        <p:sp>
          <p:nvSpPr>
            <p:cNvPr id="16456" name="Text Box 9">
              <a:extLst>
                <a:ext uri="{FF2B5EF4-FFF2-40B4-BE49-F238E27FC236}">
                  <a16:creationId xmlns:a16="http://schemas.microsoft.com/office/drawing/2014/main" id="{C620B314-5B2E-4ACC-AEDB-381055CD9E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3" y="2544"/>
              <a:ext cx="452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Vienna</a:t>
              </a:r>
            </a:p>
          </p:txBody>
        </p:sp>
        <p:sp>
          <p:nvSpPr>
            <p:cNvPr id="16457" name="Line 11">
              <a:extLst>
                <a:ext uri="{FF2B5EF4-FFF2-40B4-BE49-F238E27FC236}">
                  <a16:creationId xmlns:a16="http://schemas.microsoft.com/office/drawing/2014/main" id="{8E53AB46-7651-467B-8A8B-B89984D16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2" y="2303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</p:grpSp>
      <p:sp>
        <p:nvSpPr>
          <p:cNvPr id="80908" name="Line 12">
            <a:extLst>
              <a:ext uri="{FF2B5EF4-FFF2-40B4-BE49-F238E27FC236}">
                <a16:creationId xmlns:a16="http://schemas.microsoft.com/office/drawing/2014/main" id="{33F76BB4-3F99-4191-B31E-7235D3D924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02288" y="3656013"/>
            <a:ext cx="444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grpSp>
        <p:nvGrpSpPr>
          <p:cNvPr id="4" name="Group 80">
            <a:extLst>
              <a:ext uri="{FF2B5EF4-FFF2-40B4-BE49-F238E27FC236}">
                <a16:creationId xmlns:a16="http://schemas.microsoft.com/office/drawing/2014/main" id="{D542DC95-A09B-4BB1-91E3-14C2F74D6180}"/>
              </a:ext>
            </a:extLst>
          </p:cNvPr>
          <p:cNvGrpSpPr>
            <a:grpSpLocks/>
          </p:cNvGrpSpPr>
          <p:nvPr/>
        </p:nvGrpSpPr>
        <p:grpSpPr bwMode="auto">
          <a:xfrm>
            <a:off x="5653088" y="2971800"/>
            <a:ext cx="3375025" cy="1350963"/>
            <a:chOff x="3561" y="1872"/>
            <a:chExt cx="2126" cy="851"/>
          </a:xfrm>
        </p:grpSpPr>
        <p:sp>
          <p:nvSpPr>
            <p:cNvPr id="16438" name="Rectangle 13">
              <a:extLst>
                <a:ext uri="{FF2B5EF4-FFF2-40B4-BE49-F238E27FC236}">
                  <a16:creationId xmlns:a16="http://schemas.microsoft.com/office/drawing/2014/main" id="{FF176BC7-7726-4C3A-818E-0AE333B95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9" y="2219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6439" name="Rectangle 14">
              <a:extLst>
                <a:ext uri="{FF2B5EF4-FFF2-40B4-BE49-F238E27FC236}">
                  <a16:creationId xmlns:a16="http://schemas.microsoft.com/office/drawing/2014/main" id="{85DBD185-1C3D-4E58-B8D8-422DD6DE1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" y="2219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6440" name="Line 15">
              <a:extLst>
                <a:ext uri="{FF2B5EF4-FFF2-40B4-BE49-F238E27FC236}">
                  <a16:creationId xmlns:a16="http://schemas.microsoft.com/office/drawing/2014/main" id="{204F455A-8667-4267-BA20-B97F8E7278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90" y="2303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6441" name="Rectangle 16">
              <a:extLst>
                <a:ext uri="{FF2B5EF4-FFF2-40B4-BE49-F238E27FC236}">
                  <a16:creationId xmlns:a16="http://schemas.microsoft.com/office/drawing/2014/main" id="{C65494A7-A03E-4DF7-9685-E9ED7E0F8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0" y="2219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6442" name="Rectangle 17">
              <a:extLst>
                <a:ext uri="{FF2B5EF4-FFF2-40B4-BE49-F238E27FC236}">
                  <a16:creationId xmlns:a16="http://schemas.microsoft.com/office/drawing/2014/main" id="{E5A69AB6-104A-43D7-9D42-9B72F9CDA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" y="2219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6443" name="Line 18">
              <a:extLst>
                <a:ext uri="{FF2B5EF4-FFF2-40B4-BE49-F238E27FC236}">
                  <a16:creationId xmlns:a16="http://schemas.microsoft.com/office/drawing/2014/main" id="{DD11782E-E634-4F3F-8A91-443DE58C77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1" y="2303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6444" name="Rectangle 19">
              <a:extLst>
                <a:ext uri="{FF2B5EF4-FFF2-40B4-BE49-F238E27FC236}">
                  <a16:creationId xmlns:a16="http://schemas.microsoft.com/office/drawing/2014/main" id="{905513E0-970F-4481-855F-A910C5922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1" y="2219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6445" name="Rectangle 20">
              <a:extLst>
                <a:ext uri="{FF2B5EF4-FFF2-40B4-BE49-F238E27FC236}">
                  <a16:creationId xmlns:a16="http://schemas.microsoft.com/office/drawing/2014/main" id="{5FE17979-4170-4144-BE9A-093588CC6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8" y="2219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6446" name="Line 21">
              <a:extLst>
                <a:ext uri="{FF2B5EF4-FFF2-40B4-BE49-F238E27FC236}">
                  <a16:creationId xmlns:a16="http://schemas.microsoft.com/office/drawing/2014/main" id="{E60BEB52-E326-44AF-A4D0-855446E411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1" y="2303"/>
              <a:ext cx="2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6447" name="Line 22">
              <a:extLst>
                <a:ext uri="{FF2B5EF4-FFF2-40B4-BE49-F238E27FC236}">
                  <a16:creationId xmlns:a16="http://schemas.microsoft.com/office/drawing/2014/main" id="{B38CEA42-5425-4195-96B6-69A7C6D09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3" y="2303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6448" name="Line 23">
              <a:extLst>
                <a:ext uri="{FF2B5EF4-FFF2-40B4-BE49-F238E27FC236}">
                  <a16:creationId xmlns:a16="http://schemas.microsoft.com/office/drawing/2014/main" id="{48B63DF1-CC06-48B6-B0A5-0ADD9810C0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303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6449" name="Line 24">
              <a:extLst>
                <a:ext uri="{FF2B5EF4-FFF2-40B4-BE49-F238E27FC236}">
                  <a16:creationId xmlns:a16="http://schemas.microsoft.com/office/drawing/2014/main" id="{99E4477B-79B8-4666-8AB9-F58F50F01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4" y="2303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6450" name="Text Box 25">
              <a:extLst>
                <a:ext uri="{FF2B5EF4-FFF2-40B4-BE49-F238E27FC236}">
                  <a16:creationId xmlns:a16="http://schemas.microsoft.com/office/drawing/2014/main" id="{F9351579-EB14-430B-AF09-015E5FF31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9" y="2167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vi-VN" sz="2000" b="1"/>
            </a:p>
          </p:txBody>
        </p:sp>
        <p:sp>
          <p:nvSpPr>
            <p:cNvPr id="16451" name="Text Box 26">
              <a:extLst>
                <a:ext uri="{FF2B5EF4-FFF2-40B4-BE49-F238E27FC236}">
                  <a16:creationId xmlns:a16="http://schemas.microsoft.com/office/drawing/2014/main" id="{AB8B45DC-2655-465C-A2DD-C14EEFDCB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544"/>
              <a:ext cx="400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Rome</a:t>
              </a:r>
            </a:p>
          </p:txBody>
        </p:sp>
        <p:sp>
          <p:nvSpPr>
            <p:cNvPr id="16452" name="Text Box 27">
              <a:extLst>
                <a:ext uri="{FF2B5EF4-FFF2-40B4-BE49-F238E27FC236}">
                  <a16:creationId xmlns:a16="http://schemas.microsoft.com/office/drawing/2014/main" id="{4F2D4857-351F-45C1-A9A3-686831957F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2544"/>
              <a:ext cx="463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Seattle</a:t>
              </a:r>
            </a:p>
          </p:txBody>
        </p:sp>
        <p:sp>
          <p:nvSpPr>
            <p:cNvPr id="16453" name="Text Box 28">
              <a:extLst>
                <a:ext uri="{FF2B5EF4-FFF2-40B4-BE49-F238E27FC236}">
                  <a16:creationId xmlns:a16="http://schemas.microsoft.com/office/drawing/2014/main" id="{562EA4AE-B783-4B89-B382-4C503E4AB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9" y="2544"/>
              <a:ext cx="501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Toronto</a:t>
              </a:r>
            </a:p>
          </p:txBody>
        </p:sp>
        <p:sp>
          <p:nvSpPr>
            <p:cNvPr id="16454" name="Line 29">
              <a:extLst>
                <a:ext uri="{FF2B5EF4-FFF2-40B4-BE49-F238E27FC236}">
                  <a16:creationId xmlns:a16="http://schemas.microsoft.com/office/drawing/2014/main" id="{B3434ACC-7FBB-482D-BAEC-676623FBD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016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6455" name="Text Box 30">
              <a:extLst>
                <a:ext uri="{FF2B5EF4-FFF2-40B4-BE49-F238E27FC236}">
                  <a16:creationId xmlns:a16="http://schemas.microsoft.com/office/drawing/2014/main" id="{08471F5F-5590-4A48-A979-BC920835CD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1872"/>
              <a:ext cx="3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/>
                <a:t>head</a:t>
              </a:r>
            </a:p>
          </p:txBody>
        </p:sp>
      </p:grpSp>
      <p:grpSp>
        <p:nvGrpSpPr>
          <p:cNvPr id="16394" name="Group 77">
            <a:extLst>
              <a:ext uri="{FF2B5EF4-FFF2-40B4-BE49-F238E27FC236}">
                <a16:creationId xmlns:a16="http://schemas.microsoft.com/office/drawing/2014/main" id="{12EC3F4E-7649-4115-9022-564A15DB9AF2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646613"/>
            <a:ext cx="4294188" cy="1350962"/>
            <a:chOff x="2976" y="2927"/>
            <a:chExt cx="2705" cy="851"/>
          </a:xfrm>
        </p:grpSpPr>
        <p:sp>
          <p:nvSpPr>
            <p:cNvPr id="16415" name="Rectangle 33">
              <a:extLst>
                <a:ext uri="{FF2B5EF4-FFF2-40B4-BE49-F238E27FC236}">
                  <a16:creationId xmlns:a16="http://schemas.microsoft.com/office/drawing/2014/main" id="{12F116C9-7C9C-4CB4-ADFE-008C86010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3274"/>
              <a:ext cx="186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6416" name="Text Box 34">
              <a:extLst>
                <a:ext uri="{FF2B5EF4-FFF2-40B4-BE49-F238E27FC236}">
                  <a16:creationId xmlns:a16="http://schemas.microsoft.com/office/drawing/2014/main" id="{6ECAB289-FEE3-4BD9-9F5E-6EF06A254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2" y="3599"/>
              <a:ext cx="452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Vienna</a:t>
              </a:r>
            </a:p>
          </p:txBody>
        </p:sp>
        <p:sp>
          <p:nvSpPr>
            <p:cNvPr id="16417" name="Rectangle 35">
              <a:extLst>
                <a:ext uri="{FF2B5EF4-FFF2-40B4-BE49-F238E27FC236}">
                  <a16:creationId xmlns:a16="http://schemas.microsoft.com/office/drawing/2014/main" id="{46A14505-2B8E-40FA-9981-FA8081338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3274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6418" name="Line 36">
              <a:extLst>
                <a:ext uri="{FF2B5EF4-FFF2-40B4-BE49-F238E27FC236}">
                  <a16:creationId xmlns:a16="http://schemas.microsoft.com/office/drawing/2014/main" id="{FE2F97C6-6438-4590-8C31-1FB188D251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3358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6419" name="Line 37">
              <a:extLst>
                <a:ext uri="{FF2B5EF4-FFF2-40B4-BE49-F238E27FC236}">
                  <a16:creationId xmlns:a16="http://schemas.microsoft.com/office/drawing/2014/main" id="{64DE8D8B-92CA-4FC0-99E4-BA5B4BE718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8" y="3358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6420" name="Rectangle 38">
              <a:extLst>
                <a:ext uri="{FF2B5EF4-FFF2-40B4-BE49-F238E27FC236}">
                  <a16:creationId xmlns:a16="http://schemas.microsoft.com/office/drawing/2014/main" id="{DB2C3BB5-B41E-456F-B529-F0E8094C5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3274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6421" name="Rectangle 39">
              <a:extLst>
                <a:ext uri="{FF2B5EF4-FFF2-40B4-BE49-F238E27FC236}">
                  <a16:creationId xmlns:a16="http://schemas.microsoft.com/office/drawing/2014/main" id="{2FD22531-51BE-4866-9826-93ABF8D8A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5" y="3274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6422" name="Line 40">
              <a:extLst>
                <a:ext uri="{FF2B5EF4-FFF2-40B4-BE49-F238E27FC236}">
                  <a16:creationId xmlns:a16="http://schemas.microsoft.com/office/drawing/2014/main" id="{CA3F7C9C-DC21-4EC1-9A1E-FDF2A6A253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9" y="3358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6423" name="Rectangle 41">
              <a:extLst>
                <a:ext uri="{FF2B5EF4-FFF2-40B4-BE49-F238E27FC236}">
                  <a16:creationId xmlns:a16="http://schemas.microsoft.com/office/drawing/2014/main" id="{496F7621-86F7-4C65-AE37-FF11655D3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9" y="3274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6424" name="Rectangle 42">
              <a:extLst>
                <a:ext uri="{FF2B5EF4-FFF2-40B4-BE49-F238E27FC236}">
                  <a16:creationId xmlns:a16="http://schemas.microsoft.com/office/drawing/2014/main" id="{5C9362D1-4B1E-4745-A7C9-0398D61A5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3274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6425" name="Line 43">
              <a:extLst>
                <a:ext uri="{FF2B5EF4-FFF2-40B4-BE49-F238E27FC236}">
                  <a16:creationId xmlns:a16="http://schemas.microsoft.com/office/drawing/2014/main" id="{31E51617-28EB-4996-92D2-E5A9EB8794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40" y="3358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6426" name="Rectangle 44">
              <a:extLst>
                <a:ext uri="{FF2B5EF4-FFF2-40B4-BE49-F238E27FC236}">
                  <a16:creationId xmlns:a16="http://schemas.microsoft.com/office/drawing/2014/main" id="{B52B9120-4D0B-49B8-B36D-6FF300315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3274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6427" name="Rectangle 45">
              <a:extLst>
                <a:ext uri="{FF2B5EF4-FFF2-40B4-BE49-F238E27FC236}">
                  <a16:creationId xmlns:a16="http://schemas.microsoft.com/office/drawing/2014/main" id="{D64C3782-6B65-4810-B5E7-F50F863B3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" y="3274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6428" name="Line 46">
              <a:extLst>
                <a:ext uri="{FF2B5EF4-FFF2-40B4-BE49-F238E27FC236}">
                  <a16:creationId xmlns:a16="http://schemas.microsoft.com/office/drawing/2014/main" id="{E9EEB647-2174-4182-A00A-C8A643FA97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0" y="3358"/>
              <a:ext cx="2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6429" name="Line 47">
              <a:extLst>
                <a:ext uri="{FF2B5EF4-FFF2-40B4-BE49-F238E27FC236}">
                  <a16:creationId xmlns:a16="http://schemas.microsoft.com/office/drawing/2014/main" id="{3E7CFF73-88A8-4FDE-A8C9-718EA510BF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2" y="3358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6430" name="Line 48">
              <a:extLst>
                <a:ext uri="{FF2B5EF4-FFF2-40B4-BE49-F238E27FC236}">
                  <a16:creationId xmlns:a16="http://schemas.microsoft.com/office/drawing/2014/main" id="{8E8F9F6A-31E7-4061-8012-A007355C47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358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6431" name="Line 49">
              <a:extLst>
                <a:ext uri="{FF2B5EF4-FFF2-40B4-BE49-F238E27FC236}">
                  <a16:creationId xmlns:a16="http://schemas.microsoft.com/office/drawing/2014/main" id="{2F01664F-6F74-4A4B-9172-9442220C9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3" y="3358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6432" name="Text Box 50">
              <a:extLst>
                <a:ext uri="{FF2B5EF4-FFF2-40B4-BE49-F238E27FC236}">
                  <a16:creationId xmlns:a16="http://schemas.microsoft.com/office/drawing/2014/main" id="{13F9C899-4672-47CA-90C4-1D860C14A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3" y="3225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vi-VN" sz="2000" b="1"/>
            </a:p>
          </p:txBody>
        </p:sp>
        <p:sp>
          <p:nvSpPr>
            <p:cNvPr id="16433" name="Text Box 51">
              <a:extLst>
                <a:ext uri="{FF2B5EF4-FFF2-40B4-BE49-F238E27FC236}">
                  <a16:creationId xmlns:a16="http://schemas.microsoft.com/office/drawing/2014/main" id="{44F2C1DA-12BB-43F9-B9CF-D8BB480BA7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5" y="3599"/>
              <a:ext cx="400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Rome</a:t>
              </a:r>
            </a:p>
          </p:txBody>
        </p:sp>
        <p:sp>
          <p:nvSpPr>
            <p:cNvPr id="16434" name="Text Box 52">
              <a:extLst>
                <a:ext uri="{FF2B5EF4-FFF2-40B4-BE49-F238E27FC236}">
                  <a16:creationId xmlns:a16="http://schemas.microsoft.com/office/drawing/2014/main" id="{48B41487-F3A8-449E-AC5C-60C6CD4D07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" y="3599"/>
              <a:ext cx="463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Seattle</a:t>
              </a:r>
            </a:p>
          </p:txBody>
        </p:sp>
        <p:sp>
          <p:nvSpPr>
            <p:cNvPr id="16435" name="Text Box 53">
              <a:extLst>
                <a:ext uri="{FF2B5EF4-FFF2-40B4-BE49-F238E27FC236}">
                  <a16:creationId xmlns:a16="http://schemas.microsoft.com/office/drawing/2014/main" id="{A11EC13A-5148-4A12-A241-E1A246456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8" y="3599"/>
              <a:ext cx="501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Toronto</a:t>
              </a:r>
            </a:p>
          </p:txBody>
        </p:sp>
        <p:sp>
          <p:nvSpPr>
            <p:cNvPr id="16436" name="Line 54">
              <a:extLst>
                <a:ext uri="{FF2B5EF4-FFF2-40B4-BE49-F238E27FC236}">
                  <a16:creationId xmlns:a16="http://schemas.microsoft.com/office/drawing/2014/main" id="{DB9A3CF0-7BEB-48C8-A605-6CF68B000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7" y="3071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6437" name="Text Box 55">
              <a:extLst>
                <a:ext uri="{FF2B5EF4-FFF2-40B4-BE49-F238E27FC236}">
                  <a16:creationId xmlns:a16="http://schemas.microsoft.com/office/drawing/2014/main" id="{F187E592-F4C0-4F4E-A644-B34E8A47A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927"/>
              <a:ext cx="3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/>
                <a:t>head</a:t>
              </a:r>
            </a:p>
          </p:txBody>
        </p:sp>
      </p:grpSp>
      <p:grpSp>
        <p:nvGrpSpPr>
          <p:cNvPr id="16395" name="Group 75">
            <a:extLst>
              <a:ext uri="{FF2B5EF4-FFF2-40B4-BE49-F238E27FC236}">
                <a16:creationId xmlns:a16="http://schemas.microsoft.com/office/drawing/2014/main" id="{EC8D000F-EABC-48E7-A609-BC09D3DF203A}"/>
              </a:ext>
            </a:extLst>
          </p:cNvPr>
          <p:cNvGrpSpPr>
            <a:grpSpLocks/>
          </p:cNvGrpSpPr>
          <p:nvPr/>
        </p:nvGrpSpPr>
        <p:grpSpPr bwMode="auto">
          <a:xfrm>
            <a:off x="5635625" y="1316038"/>
            <a:ext cx="3382963" cy="1350962"/>
            <a:chOff x="3550" y="829"/>
            <a:chExt cx="2131" cy="851"/>
          </a:xfrm>
        </p:grpSpPr>
        <p:sp>
          <p:nvSpPr>
            <p:cNvPr id="16397" name="Rectangle 57">
              <a:extLst>
                <a:ext uri="{FF2B5EF4-FFF2-40B4-BE49-F238E27FC236}">
                  <a16:creationId xmlns:a16="http://schemas.microsoft.com/office/drawing/2014/main" id="{ACE41820-DC9B-46A0-8E56-E795D0F5A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1176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6398" name="Rectangle 58">
              <a:extLst>
                <a:ext uri="{FF2B5EF4-FFF2-40B4-BE49-F238E27FC236}">
                  <a16:creationId xmlns:a16="http://schemas.microsoft.com/office/drawing/2014/main" id="{697CC8E7-49EE-44B7-BB59-6F97860E0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5" y="1176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6399" name="Line 59">
              <a:extLst>
                <a:ext uri="{FF2B5EF4-FFF2-40B4-BE49-F238E27FC236}">
                  <a16:creationId xmlns:a16="http://schemas.microsoft.com/office/drawing/2014/main" id="{A4F4A8D1-7274-4AA0-BF47-62B1230D89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9" y="1260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6400" name="Rectangle 60">
              <a:extLst>
                <a:ext uri="{FF2B5EF4-FFF2-40B4-BE49-F238E27FC236}">
                  <a16:creationId xmlns:a16="http://schemas.microsoft.com/office/drawing/2014/main" id="{0A7400C0-F912-434A-A5F8-E9E12AA1A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9" y="1176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6401" name="Rectangle 61">
              <a:extLst>
                <a:ext uri="{FF2B5EF4-FFF2-40B4-BE49-F238E27FC236}">
                  <a16:creationId xmlns:a16="http://schemas.microsoft.com/office/drawing/2014/main" id="{AE172D21-5BC6-4122-B8B4-854D83D37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1176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6402" name="Line 62">
              <a:extLst>
                <a:ext uri="{FF2B5EF4-FFF2-40B4-BE49-F238E27FC236}">
                  <a16:creationId xmlns:a16="http://schemas.microsoft.com/office/drawing/2014/main" id="{D72F2303-8EE3-4928-A0E4-6C502BE46E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40" y="1260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6403" name="Rectangle 63">
              <a:extLst>
                <a:ext uri="{FF2B5EF4-FFF2-40B4-BE49-F238E27FC236}">
                  <a16:creationId xmlns:a16="http://schemas.microsoft.com/office/drawing/2014/main" id="{BB801866-E5CA-49F0-9A68-142EF665D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1176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6404" name="Rectangle 64">
              <a:extLst>
                <a:ext uri="{FF2B5EF4-FFF2-40B4-BE49-F238E27FC236}">
                  <a16:creationId xmlns:a16="http://schemas.microsoft.com/office/drawing/2014/main" id="{C9DFA093-37E4-4C3F-9709-D3C3ABC6C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" y="1176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6405" name="Line 65">
              <a:extLst>
                <a:ext uri="{FF2B5EF4-FFF2-40B4-BE49-F238E27FC236}">
                  <a16:creationId xmlns:a16="http://schemas.microsoft.com/office/drawing/2014/main" id="{6F0C6012-24CA-45B8-A794-84BA85697E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0" y="1260"/>
              <a:ext cx="2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6406" name="Line 66">
              <a:extLst>
                <a:ext uri="{FF2B5EF4-FFF2-40B4-BE49-F238E27FC236}">
                  <a16:creationId xmlns:a16="http://schemas.microsoft.com/office/drawing/2014/main" id="{600A0738-D855-431C-BFD5-38F75ED71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2" y="1260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6407" name="Line 67">
              <a:extLst>
                <a:ext uri="{FF2B5EF4-FFF2-40B4-BE49-F238E27FC236}">
                  <a16:creationId xmlns:a16="http://schemas.microsoft.com/office/drawing/2014/main" id="{43AFFA34-2A75-4670-9464-6CC695DCFF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1260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6408" name="Line 68">
              <a:extLst>
                <a:ext uri="{FF2B5EF4-FFF2-40B4-BE49-F238E27FC236}">
                  <a16:creationId xmlns:a16="http://schemas.microsoft.com/office/drawing/2014/main" id="{7CE6276B-256A-41D8-B7C5-2B650944E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3" y="1260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6409" name="Text Box 69">
              <a:extLst>
                <a:ext uri="{FF2B5EF4-FFF2-40B4-BE49-F238E27FC236}">
                  <a16:creationId xmlns:a16="http://schemas.microsoft.com/office/drawing/2014/main" id="{126E7181-D529-46D2-B8DC-7F0CE89123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3" y="1133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vi-VN" sz="2000" b="1"/>
            </a:p>
          </p:txBody>
        </p:sp>
        <p:sp>
          <p:nvSpPr>
            <p:cNvPr id="16410" name="Text Box 70">
              <a:extLst>
                <a:ext uri="{FF2B5EF4-FFF2-40B4-BE49-F238E27FC236}">
                  <a16:creationId xmlns:a16="http://schemas.microsoft.com/office/drawing/2014/main" id="{8C47D1EB-B229-471C-96BB-C09734FF9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5" y="1501"/>
              <a:ext cx="400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Rome</a:t>
              </a:r>
            </a:p>
          </p:txBody>
        </p:sp>
        <p:sp>
          <p:nvSpPr>
            <p:cNvPr id="16411" name="Text Box 71">
              <a:extLst>
                <a:ext uri="{FF2B5EF4-FFF2-40B4-BE49-F238E27FC236}">
                  <a16:creationId xmlns:a16="http://schemas.microsoft.com/office/drawing/2014/main" id="{C9818F62-377C-4308-AC23-31BBE132E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" y="1501"/>
              <a:ext cx="463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Seattle</a:t>
              </a:r>
            </a:p>
          </p:txBody>
        </p:sp>
        <p:sp>
          <p:nvSpPr>
            <p:cNvPr id="16412" name="Text Box 72">
              <a:extLst>
                <a:ext uri="{FF2B5EF4-FFF2-40B4-BE49-F238E27FC236}">
                  <a16:creationId xmlns:a16="http://schemas.microsoft.com/office/drawing/2014/main" id="{B0560D6C-4764-4B3A-8383-6170D32BE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8" y="1501"/>
              <a:ext cx="501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Toronto</a:t>
              </a:r>
            </a:p>
          </p:txBody>
        </p:sp>
        <p:sp>
          <p:nvSpPr>
            <p:cNvPr id="16413" name="Line 73">
              <a:extLst>
                <a:ext uri="{FF2B5EF4-FFF2-40B4-BE49-F238E27FC236}">
                  <a16:creationId xmlns:a16="http://schemas.microsoft.com/office/drawing/2014/main" id="{2ECAFFFF-4C6E-40E8-86A1-DCBB00DE5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1" y="973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6414" name="Text Box 74">
              <a:extLst>
                <a:ext uri="{FF2B5EF4-FFF2-40B4-BE49-F238E27FC236}">
                  <a16:creationId xmlns:a16="http://schemas.microsoft.com/office/drawing/2014/main" id="{4DB12B1A-B060-4FA1-9BA5-DF05960B75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0" y="829"/>
              <a:ext cx="3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/>
                <a:t>head</a:t>
              </a:r>
            </a:p>
          </p:txBody>
        </p:sp>
      </p:grpSp>
      <p:sp>
        <p:nvSpPr>
          <p:cNvPr id="7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B25BE04-0751-478F-942C-2BC3477CD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52600"/>
            <a:ext cx="960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" kern="0" dirty="0" err="1">
                <a:latin typeface="Consolas" pitchFamily="49" charset="0"/>
              </a:rPr>
              <a:t>list.addFirst </a:t>
            </a:r>
            <a:r>
              <a:rPr lang="en" kern="0" dirty="0">
                <a:latin typeface="Consolas" pitchFamily="49" charset="0"/>
              </a:rPr>
              <a:t>(“Vienna”);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5">
            <a:extLst>
              <a:ext uri="{FF2B5EF4-FFF2-40B4-BE49-F238E27FC236}">
                <a16:creationId xmlns:a16="http://schemas.microsoft.com/office/drawing/2014/main" id="{0008480E-B0C4-4B50-A5B1-30A1A6AD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1400">
                <a:ea typeface="MS PGothic" panose="020B0600070205080204" pitchFamily="34" charset="-128"/>
              </a:rPr>
              <a:t>Linked Lists</a:t>
            </a:r>
          </a:p>
        </p:txBody>
      </p:sp>
      <p:sp>
        <p:nvSpPr>
          <p:cNvPr id="18435" name="Slide Number Placeholder 6">
            <a:extLst>
              <a:ext uri="{FF2B5EF4-FFF2-40B4-BE49-F238E27FC236}">
                <a16:creationId xmlns:a16="http://schemas.microsoft.com/office/drawing/2014/main" id="{81E7F444-E3F6-483A-97A9-E45EFB14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8939B2-95A2-439C-8415-00B10E9F390B}" type="slidenum">
              <a:rPr lang="en-US" altLang="vi-V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vi-VN" sz="1400"/>
          </a:p>
        </p:txBody>
      </p:sp>
      <p:grpSp>
        <p:nvGrpSpPr>
          <p:cNvPr id="18436" name="Group 78">
            <a:extLst>
              <a:ext uri="{FF2B5EF4-FFF2-40B4-BE49-F238E27FC236}">
                <a16:creationId xmlns:a16="http://schemas.microsoft.com/office/drawing/2014/main" id="{9F29420E-A862-4CD6-BB34-3C33ED91CCFE}"/>
              </a:ext>
            </a:extLst>
          </p:cNvPr>
          <p:cNvGrpSpPr>
            <a:grpSpLocks/>
          </p:cNvGrpSpPr>
          <p:nvPr/>
        </p:nvGrpSpPr>
        <p:grpSpPr bwMode="auto">
          <a:xfrm>
            <a:off x="4781550" y="1768475"/>
            <a:ext cx="1219200" cy="1279525"/>
            <a:chOff x="2939" y="2027"/>
            <a:chExt cx="768" cy="806"/>
          </a:xfrm>
        </p:grpSpPr>
        <p:sp>
          <p:nvSpPr>
            <p:cNvPr id="18463" name="Rectangle 8">
              <a:extLst>
                <a:ext uri="{FF2B5EF4-FFF2-40B4-BE49-F238E27FC236}">
                  <a16:creationId xmlns:a16="http://schemas.microsoft.com/office/drawing/2014/main" id="{0BDBC348-5248-467E-8801-1E37E185B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9" y="2219"/>
              <a:ext cx="186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8464" name="Rectangle 10">
              <a:extLst>
                <a:ext uri="{FF2B5EF4-FFF2-40B4-BE49-F238E27FC236}">
                  <a16:creationId xmlns:a16="http://schemas.microsoft.com/office/drawing/2014/main" id="{699754B2-D623-4FF4-9D89-2B13B4C65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5" y="2219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8465" name="Oval 31">
              <a:extLst>
                <a:ext uri="{FF2B5EF4-FFF2-40B4-BE49-F238E27FC236}">
                  <a16:creationId xmlns:a16="http://schemas.microsoft.com/office/drawing/2014/main" id="{B2398432-ADD2-43BD-98AB-DE0B4F4C87C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81934">
              <a:off x="2939" y="2027"/>
              <a:ext cx="768" cy="80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</p:grpSp>
      <p:sp>
        <p:nvSpPr>
          <p:cNvPr id="18437" name="Rectangle 2">
            <a:extLst>
              <a:ext uri="{FF2B5EF4-FFF2-40B4-BE49-F238E27FC236}">
                <a16:creationId xmlns:a16="http://schemas.microsoft.com/office/drawing/2014/main" id="{BF34BE7F-795E-45B6-BF08-8FA9F41C1B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" altLang="vi-VN"/>
              <a:t>SLinkedList.addFirst – settings</a:t>
            </a:r>
          </a:p>
        </p:txBody>
      </p:sp>
      <p:sp>
        <p:nvSpPr>
          <p:cNvPr id="18438" name="Rectangle 5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919F7DE-EFA0-4EAD-84CA-56FDA36302D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562600" y="3962400"/>
            <a:ext cx="4038600" cy="1600200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" altLang="vi-VN" sz="1800"/>
              <a:t>New node allocation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" altLang="vi-VN" sz="1800"/>
              <a:t>Put data in new node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" altLang="vi-VN" sz="1800"/>
              <a:t>Let the new node point to the old head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" altLang="vi-VN" sz="1800"/>
              <a:t>Fix head to point to new node</a:t>
            </a:r>
          </a:p>
        </p:txBody>
      </p:sp>
      <p:grpSp>
        <p:nvGrpSpPr>
          <p:cNvPr id="18439" name="Group 79">
            <a:extLst>
              <a:ext uri="{FF2B5EF4-FFF2-40B4-BE49-F238E27FC236}">
                <a16:creationId xmlns:a16="http://schemas.microsoft.com/office/drawing/2014/main" id="{D92DCCDA-C830-4BD6-BAC1-00B53B803AB7}"/>
              </a:ext>
            </a:extLst>
          </p:cNvPr>
          <p:cNvGrpSpPr>
            <a:grpSpLocks/>
          </p:cNvGrpSpPr>
          <p:nvPr/>
        </p:nvGrpSpPr>
        <p:grpSpPr bwMode="auto">
          <a:xfrm>
            <a:off x="5073650" y="2206625"/>
            <a:ext cx="717550" cy="666750"/>
            <a:chOff x="3123" y="2303"/>
            <a:chExt cx="452" cy="420"/>
          </a:xfrm>
        </p:grpSpPr>
        <p:sp>
          <p:nvSpPr>
            <p:cNvPr id="18461" name="Text Box 9">
              <a:extLst>
                <a:ext uri="{FF2B5EF4-FFF2-40B4-BE49-F238E27FC236}">
                  <a16:creationId xmlns:a16="http://schemas.microsoft.com/office/drawing/2014/main" id="{99636E79-E5E5-421E-BAD6-B9AF83B69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3" y="2544"/>
              <a:ext cx="452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Vienna</a:t>
              </a:r>
            </a:p>
          </p:txBody>
        </p:sp>
        <p:sp>
          <p:nvSpPr>
            <p:cNvPr id="18462" name="Line 11">
              <a:extLst>
                <a:ext uri="{FF2B5EF4-FFF2-40B4-BE49-F238E27FC236}">
                  <a16:creationId xmlns:a16="http://schemas.microsoft.com/office/drawing/2014/main" id="{599344E1-2E3C-42DC-A55F-460A8B50D7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2" y="2303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</p:grpSp>
      <p:sp>
        <p:nvSpPr>
          <p:cNvPr id="18440" name="Line 12">
            <a:extLst>
              <a:ext uri="{FF2B5EF4-FFF2-40B4-BE49-F238E27FC236}">
                <a16:creationId xmlns:a16="http://schemas.microsoft.com/office/drawing/2014/main" id="{A1062DC5-2061-4B00-8938-EEB91F7D35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8175" y="2206625"/>
            <a:ext cx="444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grpSp>
        <p:nvGrpSpPr>
          <p:cNvPr id="18441" name="Group 80">
            <a:extLst>
              <a:ext uri="{FF2B5EF4-FFF2-40B4-BE49-F238E27FC236}">
                <a16:creationId xmlns:a16="http://schemas.microsoft.com/office/drawing/2014/main" id="{0731AE2A-99F9-4B14-8F36-56ED181D7416}"/>
              </a:ext>
            </a:extLst>
          </p:cNvPr>
          <p:cNvGrpSpPr>
            <a:grpSpLocks/>
          </p:cNvGrpSpPr>
          <p:nvPr/>
        </p:nvGrpSpPr>
        <p:grpSpPr bwMode="auto">
          <a:xfrm>
            <a:off x="5768975" y="1522413"/>
            <a:ext cx="3375025" cy="1350962"/>
            <a:chOff x="3561" y="1872"/>
            <a:chExt cx="2126" cy="851"/>
          </a:xfrm>
        </p:grpSpPr>
        <p:sp>
          <p:nvSpPr>
            <p:cNvPr id="18443" name="Rectangle 13">
              <a:extLst>
                <a:ext uri="{FF2B5EF4-FFF2-40B4-BE49-F238E27FC236}">
                  <a16:creationId xmlns:a16="http://schemas.microsoft.com/office/drawing/2014/main" id="{9ADB4864-9E47-4DBA-B66D-7463B19A6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9" y="2219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8444" name="Rectangle 14">
              <a:extLst>
                <a:ext uri="{FF2B5EF4-FFF2-40B4-BE49-F238E27FC236}">
                  <a16:creationId xmlns:a16="http://schemas.microsoft.com/office/drawing/2014/main" id="{BEEF975B-2240-43CA-8B5D-DEBC789F0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" y="2219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8445" name="Line 15">
              <a:extLst>
                <a:ext uri="{FF2B5EF4-FFF2-40B4-BE49-F238E27FC236}">
                  <a16:creationId xmlns:a16="http://schemas.microsoft.com/office/drawing/2014/main" id="{55BD1E59-FA07-4BF1-B185-DE242892E8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90" y="2303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8446" name="Rectangle 16">
              <a:extLst>
                <a:ext uri="{FF2B5EF4-FFF2-40B4-BE49-F238E27FC236}">
                  <a16:creationId xmlns:a16="http://schemas.microsoft.com/office/drawing/2014/main" id="{554D389A-E1F9-47A0-B7EB-1EDDF5D24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0" y="2219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8447" name="Rectangle 17">
              <a:extLst>
                <a:ext uri="{FF2B5EF4-FFF2-40B4-BE49-F238E27FC236}">
                  <a16:creationId xmlns:a16="http://schemas.microsoft.com/office/drawing/2014/main" id="{1A96F7EC-8232-498A-A266-301024A43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" y="2219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8448" name="Line 18">
              <a:extLst>
                <a:ext uri="{FF2B5EF4-FFF2-40B4-BE49-F238E27FC236}">
                  <a16:creationId xmlns:a16="http://schemas.microsoft.com/office/drawing/2014/main" id="{4DCA3B7A-8F7C-4AE5-83B7-201AD95F28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1" y="2303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8449" name="Rectangle 19">
              <a:extLst>
                <a:ext uri="{FF2B5EF4-FFF2-40B4-BE49-F238E27FC236}">
                  <a16:creationId xmlns:a16="http://schemas.microsoft.com/office/drawing/2014/main" id="{6AC0EC83-7002-45B1-A8D9-865DD5B25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1" y="2219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8450" name="Rectangle 20">
              <a:extLst>
                <a:ext uri="{FF2B5EF4-FFF2-40B4-BE49-F238E27FC236}">
                  <a16:creationId xmlns:a16="http://schemas.microsoft.com/office/drawing/2014/main" id="{B71FE82F-A246-4151-A952-2470FA251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8" y="2219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18451" name="Line 21">
              <a:extLst>
                <a:ext uri="{FF2B5EF4-FFF2-40B4-BE49-F238E27FC236}">
                  <a16:creationId xmlns:a16="http://schemas.microsoft.com/office/drawing/2014/main" id="{129B59AC-1156-4AAC-A2AE-FD4C794232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1" y="2303"/>
              <a:ext cx="2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8452" name="Line 22">
              <a:extLst>
                <a:ext uri="{FF2B5EF4-FFF2-40B4-BE49-F238E27FC236}">
                  <a16:creationId xmlns:a16="http://schemas.microsoft.com/office/drawing/2014/main" id="{9F25158A-0AC9-492E-8AFD-C4BDE7778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3" y="2303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8453" name="Line 23">
              <a:extLst>
                <a:ext uri="{FF2B5EF4-FFF2-40B4-BE49-F238E27FC236}">
                  <a16:creationId xmlns:a16="http://schemas.microsoft.com/office/drawing/2014/main" id="{8A36B45C-3E9F-4D56-8EE8-FF8E49F51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303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8454" name="Line 24">
              <a:extLst>
                <a:ext uri="{FF2B5EF4-FFF2-40B4-BE49-F238E27FC236}">
                  <a16:creationId xmlns:a16="http://schemas.microsoft.com/office/drawing/2014/main" id="{5184CC1E-4B74-4C7F-866E-194EC70168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4" y="2303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8455" name="Text Box 25">
              <a:extLst>
                <a:ext uri="{FF2B5EF4-FFF2-40B4-BE49-F238E27FC236}">
                  <a16:creationId xmlns:a16="http://schemas.microsoft.com/office/drawing/2014/main" id="{1F9BD56E-2A6B-4539-BF06-FF355747CD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9" y="2167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vi-VN" sz="2000" b="1"/>
            </a:p>
          </p:txBody>
        </p:sp>
        <p:sp>
          <p:nvSpPr>
            <p:cNvPr id="18456" name="Text Box 26">
              <a:extLst>
                <a:ext uri="{FF2B5EF4-FFF2-40B4-BE49-F238E27FC236}">
                  <a16:creationId xmlns:a16="http://schemas.microsoft.com/office/drawing/2014/main" id="{3E86CE20-855C-4C64-8019-059587DAF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544"/>
              <a:ext cx="400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Rome</a:t>
              </a:r>
            </a:p>
          </p:txBody>
        </p:sp>
        <p:sp>
          <p:nvSpPr>
            <p:cNvPr id="18457" name="Text Box 27">
              <a:extLst>
                <a:ext uri="{FF2B5EF4-FFF2-40B4-BE49-F238E27FC236}">
                  <a16:creationId xmlns:a16="http://schemas.microsoft.com/office/drawing/2014/main" id="{7DC59988-E89E-4421-99C2-B621ADEC3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2544"/>
              <a:ext cx="463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Seattle</a:t>
              </a:r>
            </a:p>
          </p:txBody>
        </p:sp>
        <p:sp>
          <p:nvSpPr>
            <p:cNvPr id="18458" name="Text Box 28">
              <a:extLst>
                <a:ext uri="{FF2B5EF4-FFF2-40B4-BE49-F238E27FC236}">
                  <a16:creationId xmlns:a16="http://schemas.microsoft.com/office/drawing/2014/main" id="{FACAA7E2-D4F9-4189-B239-E37655D4E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9" y="2544"/>
              <a:ext cx="501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Toronto</a:t>
              </a:r>
            </a:p>
          </p:txBody>
        </p:sp>
        <p:sp>
          <p:nvSpPr>
            <p:cNvPr id="18459" name="Line 29">
              <a:extLst>
                <a:ext uri="{FF2B5EF4-FFF2-40B4-BE49-F238E27FC236}">
                  <a16:creationId xmlns:a16="http://schemas.microsoft.com/office/drawing/2014/main" id="{A548FF83-938F-49C8-BF1D-09949690A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016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18460" name="Text Box 30">
              <a:extLst>
                <a:ext uri="{FF2B5EF4-FFF2-40B4-BE49-F238E27FC236}">
                  <a16:creationId xmlns:a16="http://schemas.microsoft.com/office/drawing/2014/main" id="{ADC7E7F8-22CB-463F-BEE0-DFDE946FA5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1872"/>
              <a:ext cx="3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/>
                <a:t>head</a:t>
              </a:r>
            </a:p>
          </p:txBody>
        </p:sp>
      </p:grpSp>
      <p:sp>
        <p:nvSpPr>
          <p:cNvPr id="7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D0E7E11-1C70-4D37-9E65-E73741FC4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52600"/>
            <a:ext cx="960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" kern="0" dirty="0" err="1">
                <a:latin typeface="Consolas" pitchFamily="49" charset="0"/>
              </a:rPr>
              <a:t>list.addFirst </a:t>
            </a:r>
            <a:r>
              <a:rPr lang="en" kern="0" dirty="0">
                <a:latin typeface="Consolas" pitchFamily="49" charset="0"/>
              </a:rPr>
              <a:t>(“Vienna”);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" kern="0" dirty="0">
                <a:latin typeface="Consolas" pitchFamily="49" charset="0"/>
              </a:rPr>
              <a:t>…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" kern="0" dirty="0">
                <a:latin typeface="Consolas" pitchFamily="49" charset="0"/>
              </a:rPr>
              <a:t>void </a:t>
            </a:r>
            <a:r>
              <a:rPr lang="en" kern="0" dirty="0" err="1">
                <a:latin typeface="Consolas" pitchFamily="49" charset="0"/>
              </a:rPr>
              <a:t>addFirst </a:t>
            </a:r>
            <a:r>
              <a:rPr lang="en" kern="0" dirty="0">
                <a:latin typeface="Consolas" pitchFamily="49" charset="0"/>
              </a:rPr>
              <a:t>(const char* s)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" kern="0" dirty="0">
                <a:latin typeface="Consolas" pitchFamily="49" charset="0"/>
              </a:rPr>
              <a:t>{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" kern="0" dirty="0">
                <a:latin typeface="Consolas" pitchFamily="49" charset="0"/>
              </a:rPr>
              <a:t>Node* </a:t>
            </a:r>
            <a:r>
              <a:rPr lang="en" kern="0" dirty="0" err="1">
                <a:latin typeface="Consolas" pitchFamily="49" charset="0"/>
              </a:rPr>
              <a:t>newNode </a:t>
            </a:r>
            <a:r>
              <a:rPr lang="en" kern="0" dirty="0">
                <a:latin typeface="Consolas" pitchFamily="49" charset="0"/>
              </a:rPr>
              <a:t>= new Node;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" kern="0" dirty="0">
                <a:latin typeface="Consolas" pitchFamily="49" charset="0"/>
              </a:rPr>
              <a:t>   </a:t>
            </a:r>
            <a:r>
              <a:rPr lang="en" kern="0" dirty="0" err="1">
                <a:latin typeface="Consolas" pitchFamily="49" charset="0"/>
              </a:rPr>
              <a:t>newNode </a:t>
            </a:r>
            <a:r>
              <a:rPr lang="en" kern="0" dirty="0">
                <a:latin typeface="Consolas" pitchFamily="49" charset="0"/>
              </a:rPr>
              <a:t>-&gt;element = s;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" kern="0" dirty="0">
                <a:latin typeface="Consolas" pitchFamily="49" charset="0"/>
              </a:rPr>
              <a:t>   </a:t>
            </a:r>
            <a:r>
              <a:rPr lang="en" kern="0" dirty="0" err="1">
                <a:latin typeface="Consolas" pitchFamily="49" charset="0"/>
              </a:rPr>
              <a:t>newNode </a:t>
            </a:r>
            <a:r>
              <a:rPr lang="en" kern="0" dirty="0">
                <a:latin typeface="Consolas" pitchFamily="49" charset="0"/>
              </a:rPr>
              <a:t>-&gt;next = head;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" kern="0" dirty="0">
                <a:latin typeface="Consolas" pitchFamily="49" charset="0"/>
              </a:rPr>
              <a:t>head = </a:t>
            </a:r>
            <a:r>
              <a:rPr lang="en" kern="0" dirty="0" err="1">
                <a:latin typeface="Consolas" pitchFamily="49" charset="0"/>
              </a:rPr>
              <a:t>newNode </a:t>
            </a:r>
            <a:r>
              <a:rPr lang="en" kern="0" dirty="0">
                <a:latin typeface="Consolas" pitchFamily="49" charset="0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" kern="0" dirty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5">
            <a:extLst>
              <a:ext uri="{FF2B5EF4-FFF2-40B4-BE49-F238E27FC236}">
                <a16:creationId xmlns:a16="http://schemas.microsoft.com/office/drawing/2014/main" id="{F2F2E137-46B9-45BC-AD52-3C3F84FC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" altLang="vi-VN" sz="1400">
                <a:ea typeface="MS PGothic" panose="020B0600070205080204" pitchFamily="34" charset="-128"/>
              </a:rPr>
              <a:t>Linked Lists</a:t>
            </a:r>
          </a:p>
        </p:txBody>
      </p:sp>
      <p:sp>
        <p:nvSpPr>
          <p:cNvPr id="20483" name="Slide Number Placeholder 6">
            <a:extLst>
              <a:ext uri="{FF2B5EF4-FFF2-40B4-BE49-F238E27FC236}">
                <a16:creationId xmlns:a16="http://schemas.microsoft.com/office/drawing/2014/main" id="{5DDC18E6-5773-4FDC-BF63-73412BCE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E8ACF3-347E-4A9D-8DC8-E0F3DC8D93FA}" type="slidenum">
              <a:rPr lang="en-US" altLang="vi-V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vi-VN" sz="1400"/>
          </a:p>
        </p:txBody>
      </p:sp>
      <p:grpSp>
        <p:nvGrpSpPr>
          <p:cNvPr id="20484" name="Group 78">
            <a:extLst>
              <a:ext uri="{FF2B5EF4-FFF2-40B4-BE49-F238E27FC236}">
                <a16:creationId xmlns:a16="http://schemas.microsoft.com/office/drawing/2014/main" id="{E5817EA7-7FC3-4769-91A2-7DBC79241B47}"/>
              </a:ext>
            </a:extLst>
          </p:cNvPr>
          <p:cNvGrpSpPr>
            <a:grpSpLocks/>
          </p:cNvGrpSpPr>
          <p:nvPr/>
        </p:nvGrpSpPr>
        <p:grpSpPr bwMode="auto">
          <a:xfrm>
            <a:off x="4781550" y="1768475"/>
            <a:ext cx="1219200" cy="1279525"/>
            <a:chOff x="2939" y="2027"/>
            <a:chExt cx="768" cy="806"/>
          </a:xfrm>
        </p:grpSpPr>
        <p:sp>
          <p:nvSpPr>
            <p:cNvPr id="20511" name="Rectangle 8">
              <a:extLst>
                <a:ext uri="{FF2B5EF4-FFF2-40B4-BE49-F238E27FC236}">
                  <a16:creationId xmlns:a16="http://schemas.microsoft.com/office/drawing/2014/main" id="{BA306F2A-A1E5-47C2-B173-69284FFE1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9" y="2219"/>
              <a:ext cx="186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0512" name="Rectangle 10">
              <a:extLst>
                <a:ext uri="{FF2B5EF4-FFF2-40B4-BE49-F238E27FC236}">
                  <a16:creationId xmlns:a16="http://schemas.microsoft.com/office/drawing/2014/main" id="{669398AD-FA5A-47B3-930A-EDC0D0070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5" y="2219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0513" name="Oval 31">
              <a:extLst>
                <a:ext uri="{FF2B5EF4-FFF2-40B4-BE49-F238E27FC236}">
                  <a16:creationId xmlns:a16="http://schemas.microsoft.com/office/drawing/2014/main" id="{FC675071-C397-4FB3-ADFE-2526B30784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81934">
              <a:off x="2939" y="2027"/>
              <a:ext cx="768" cy="80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</p:grpSp>
      <p:sp>
        <p:nvSpPr>
          <p:cNvPr id="20485" name="Rectangle 2">
            <a:extLst>
              <a:ext uri="{FF2B5EF4-FFF2-40B4-BE49-F238E27FC236}">
                <a16:creationId xmlns:a16="http://schemas.microsoft.com/office/drawing/2014/main" id="{6B3504A5-8053-44F3-B71C-B57B1174D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" altLang="vi-VN"/>
              <a:t>SLinkedList.addFirst – settings</a:t>
            </a:r>
          </a:p>
        </p:txBody>
      </p:sp>
      <p:sp>
        <p:nvSpPr>
          <p:cNvPr id="20486" name="Rectangle 5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BD2B2DF-7E73-45F1-89AF-F9E70DF13AA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34000" y="4800600"/>
            <a:ext cx="4038600" cy="1600200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" altLang="vi-VN" sz="1800"/>
              <a:t>New node allocation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" altLang="vi-VN" sz="1800"/>
              <a:t>Put data in new node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" altLang="vi-VN" sz="1800"/>
              <a:t>Let the new node point to the old head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" altLang="vi-VN" sz="1800"/>
              <a:t>Fix head to point to new node</a:t>
            </a:r>
          </a:p>
        </p:txBody>
      </p:sp>
      <p:grpSp>
        <p:nvGrpSpPr>
          <p:cNvPr id="20487" name="Group 79">
            <a:extLst>
              <a:ext uri="{FF2B5EF4-FFF2-40B4-BE49-F238E27FC236}">
                <a16:creationId xmlns:a16="http://schemas.microsoft.com/office/drawing/2014/main" id="{547E5853-AAFA-47A3-98AD-FD1B1FE0A7E6}"/>
              </a:ext>
            </a:extLst>
          </p:cNvPr>
          <p:cNvGrpSpPr>
            <a:grpSpLocks/>
          </p:cNvGrpSpPr>
          <p:nvPr/>
        </p:nvGrpSpPr>
        <p:grpSpPr bwMode="auto">
          <a:xfrm>
            <a:off x="5073650" y="2206625"/>
            <a:ext cx="717550" cy="666750"/>
            <a:chOff x="3123" y="2303"/>
            <a:chExt cx="452" cy="420"/>
          </a:xfrm>
        </p:grpSpPr>
        <p:sp>
          <p:nvSpPr>
            <p:cNvPr id="20509" name="Text Box 9">
              <a:extLst>
                <a:ext uri="{FF2B5EF4-FFF2-40B4-BE49-F238E27FC236}">
                  <a16:creationId xmlns:a16="http://schemas.microsoft.com/office/drawing/2014/main" id="{580B3BC1-8E5C-4BDC-92B2-E9C941365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3" y="2544"/>
              <a:ext cx="452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Vienna</a:t>
              </a:r>
            </a:p>
          </p:txBody>
        </p:sp>
        <p:sp>
          <p:nvSpPr>
            <p:cNvPr id="20510" name="Line 11">
              <a:extLst>
                <a:ext uri="{FF2B5EF4-FFF2-40B4-BE49-F238E27FC236}">
                  <a16:creationId xmlns:a16="http://schemas.microsoft.com/office/drawing/2014/main" id="{439C0F9A-D20F-49AB-A316-EBE9D6334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2" y="2303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</p:grpSp>
      <p:sp>
        <p:nvSpPr>
          <p:cNvPr id="20488" name="Line 12">
            <a:extLst>
              <a:ext uri="{FF2B5EF4-FFF2-40B4-BE49-F238E27FC236}">
                <a16:creationId xmlns:a16="http://schemas.microsoft.com/office/drawing/2014/main" id="{F6A691F7-F120-4114-B6FE-6241786380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8175" y="2206625"/>
            <a:ext cx="444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grpSp>
        <p:nvGrpSpPr>
          <p:cNvPr id="20489" name="Group 80">
            <a:extLst>
              <a:ext uri="{FF2B5EF4-FFF2-40B4-BE49-F238E27FC236}">
                <a16:creationId xmlns:a16="http://schemas.microsoft.com/office/drawing/2014/main" id="{F1AFE604-5305-430A-886C-AAAEB11EBC79}"/>
              </a:ext>
            </a:extLst>
          </p:cNvPr>
          <p:cNvGrpSpPr>
            <a:grpSpLocks/>
          </p:cNvGrpSpPr>
          <p:nvPr/>
        </p:nvGrpSpPr>
        <p:grpSpPr bwMode="auto">
          <a:xfrm>
            <a:off x="5768975" y="1522413"/>
            <a:ext cx="3375025" cy="1350962"/>
            <a:chOff x="3561" y="1872"/>
            <a:chExt cx="2126" cy="851"/>
          </a:xfrm>
        </p:grpSpPr>
        <p:sp>
          <p:nvSpPr>
            <p:cNvPr id="20491" name="Rectangle 13">
              <a:extLst>
                <a:ext uri="{FF2B5EF4-FFF2-40B4-BE49-F238E27FC236}">
                  <a16:creationId xmlns:a16="http://schemas.microsoft.com/office/drawing/2014/main" id="{EFA2CC75-132D-4528-8D3E-42BA4478F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9" y="2219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0492" name="Rectangle 14">
              <a:extLst>
                <a:ext uri="{FF2B5EF4-FFF2-40B4-BE49-F238E27FC236}">
                  <a16:creationId xmlns:a16="http://schemas.microsoft.com/office/drawing/2014/main" id="{F4EEAC12-AE75-4C33-BA11-DCD16BA0D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" y="2219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0493" name="Line 15">
              <a:extLst>
                <a:ext uri="{FF2B5EF4-FFF2-40B4-BE49-F238E27FC236}">
                  <a16:creationId xmlns:a16="http://schemas.microsoft.com/office/drawing/2014/main" id="{A1DACC0F-6099-4E15-A615-3C939F9EC0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90" y="2303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0494" name="Rectangle 16">
              <a:extLst>
                <a:ext uri="{FF2B5EF4-FFF2-40B4-BE49-F238E27FC236}">
                  <a16:creationId xmlns:a16="http://schemas.microsoft.com/office/drawing/2014/main" id="{6869449D-7BB8-4B20-B52C-A87E1388F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0" y="2219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0495" name="Rectangle 17">
              <a:extLst>
                <a:ext uri="{FF2B5EF4-FFF2-40B4-BE49-F238E27FC236}">
                  <a16:creationId xmlns:a16="http://schemas.microsoft.com/office/drawing/2014/main" id="{91A04E92-E180-4EBF-9482-90C1DDBBD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" y="2219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0496" name="Line 18">
              <a:extLst>
                <a:ext uri="{FF2B5EF4-FFF2-40B4-BE49-F238E27FC236}">
                  <a16:creationId xmlns:a16="http://schemas.microsoft.com/office/drawing/2014/main" id="{4F17622F-9DA5-4BBF-9D51-C82F47FCF5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1" y="2303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0497" name="Rectangle 19">
              <a:extLst>
                <a:ext uri="{FF2B5EF4-FFF2-40B4-BE49-F238E27FC236}">
                  <a16:creationId xmlns:a16="http://schemas.microsoft.com/office/drawing/2014/main" id="{666D2E51-66A0-47E1-91A5-78F4848C2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1" y="2219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0498" name="Rectangle 20">
              <a:extLst>
                <a:ext uri="{FF2B5EF4-FFF2-40B4-BE49-F238E27FC236}">
                  <a16:creationId xmlns:a16="http://schemas.microsoft.com/office/drawing/2014/main" id="{C08ADEFD-FA92-4B13-9603-AE486EC19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8" y="2219"/>
              <a:ext cx="187" cy="16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2400"/>
            </a:p>
          </p:txBody>
        </p:sp>
        <p:sp>
          <p:nvSpPr>
            <p:cNvPr id="20499" name="Line 21">
              <a:extLst>
                <a:ext uri="{FF2B5EF4-FFF2-40B4-BE49-F238E27FC236}">
                  <a16:creationId xmlns:a16="http://schemas.microsoft.com/office/drawing/2014/main" id="{7BDC7754-7B9F-4B78-80CD-C9CAC885F6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1" y="2303"/>
              <a:ext cx="2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0500" name="Line 22">
              <a:extLst>
                <a:ext uri="{FF2B5EF4-FFF2-40B4-BE49-F238E27FC236}">
                  <a16:creationId xmlns:a16="http://schemas.microsoft.com/office/drawing/2014/main" id="{5AAB8024-EDA7-472F-AFC6-32E3D1451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3" y="2303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0501" name="Line 23">
              <a:extLst>
                <a:ext uri="{FF2B5EF4-FFF2-40B4-BE49-F238E27FC236}">
                  <a16:creationId xmlns:a16="http://schemas.microsoft.com/office/drawing/2014/main" id="{636B49D7-413C-41A6-BEFD-7AEFFF477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303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0502" name="Line 24">
              <a:extLst>
                <a:ext uri="{FF2B5EF4-FFF2-40B4-BE49-F238E27FC236}">
                  <a16:creationId xmlns:a16="http://schemas.microsoft.com/office/drawing/2014/main" id="{8DD73210-40C0-4133-B3C1-FB78055A4A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4" y="2303"/>
              <a:ext cx="0" cy="2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0503" name="Text Box 25">
              <a:extLst>
                <a:ext uri="{FF2B5EF4-FFF2-40B4-BE49-F238E27FC236}">
                  <a16:creationId xmlns:a16="http://schemas.microsoft.com/office/drawing/2014/main" id="{5CB91526-498B-445E-8229-399C629CD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9" y="2167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vi-VN" sz="2000" b="1"/>
            </a:p>
          </p:txBody>
        </p:sp>
        <p:sp>
          <p:nvSpPr>
            <p:cNvPr id="20504" name="Text Box 26">
              <a:extLst>
                <a:ext uri="{FF2B5EF4-FFF2-40B4-BE49-F238E27FC236}">
                  <a16:creationId xmlns:a16="http://schemas.microsoft.com/office/drawing/2014/main" id="{9754D25F-5154-4A38-B849-77FB2A0D5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544"/>
              <a:ext cx="400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Rome</a:t>
              </a:r>
            </a:p>
          </p:txBody>
        </p:sp>
        <p:sp>
          <p:nvSpPr>
            <p:cNvPr id="20505" name="Text Box 27">
              <a:extLst>
                <a:ext uri="{FF2B5EF4-FFF2-40B4-BE49-F238E27FC236}">
                  <a16:creationId xmlns:a16="http://schemas.microsoft.com/office/drawing/2014/main" id="{84543171-9A62-4574-9D53-660B08CAE2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2544"/>
              <a:ext cx="463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Seattle</a:t>
              </a:r>
            </a:p>
          </p:txBody>
        </p:sp>
        <p:sp>
          <p:nvSpPr>
            <p:cNvPr id="20506" name="Text Box 28">
              <a:extLst>
                <a:ext uri="{FF2B5EF4-FFF2-40B4-BE49-F238E27FC236}">
                  <a16:creationId xmlns:a16="http://schemas.microsoft.com/office/drawing/2014/main" id="{9234935F-CA94-435F-8EDB-FA14ECA24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9" y="2544"/>
              <a:ext cx="501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>
                  <a:solidFill>
                    <a:schemeClr val="tx2"/>
                  </a:solidFill>
                </a:rPr>
                <a:t>Toronto</a:t>
              </a:r>
            </a:p>
          </p:txBody>
        </p:sp>
        <p:sp>
          <p:nvSpPr>
            <p:cNvPr id="20507" name="Line 29">
              <a:extLst>
                <a:ext uri="{FF2B5EF4-FFF2-40B4-BE49-F238E27FC236}">
                  <a16:creationId xmlns:a16="http://schemas.microsoft.com/office/drawing/2014/main" id="{3B13DED2-5F3E-400F-8B01-34C0ACB4C2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016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vi-VN"/>
            </a:p>
          </p:txBody>
        </p:sp>
        <p:sp>
          <p:nvSpPr>
            <p:cNvPr id="20508" name="Text Box 30">
              <a:extLst>
                <a:ext uri="{FF2B5EF4-FFF2-40B4-BE49-F238E27FC236}">
                  <a16:creationId xmlns:a16="http://schemas.microsoft.com/office/drawing/2014/main" id="{1D287C00-E541-44C9-86C9-7760987A6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1872"/>
              <a:ext cx="3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" altLang="vi-VN" sz="1200" b="1"/>
                <a:t>head</a:t>
              </a:r>
            </a:p>
          </p:txBody>
        </p:sp>
      </p:grpSp>
      <p:sp>
        <p:nvSpPr>
          <p:cNvPr id="7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CF19F5A-380C-4591-9684-F854943EA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52600"/>
            <a:ext cx="960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" kern="0" dirty="0" err="1">
                <a:latin typeface="Consolas" pitchFamily="49" charset="0"/>
              </a:rPr>
              <a:t>list.addFirst </a:t>
            </a:r>
            <a:r>
              <a:rPr lang="en" kern="0" dirty="0">
                <a:latin typeface="Consolas" pitchFamily="49" charset="0"/>
              </a:rPr>
              <a:t>(“Vienna”);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" kern="0" dirty="0">
                <a:latin typeface="Consolas" pitchFamily="49" charset="0"/>
              </a:rPr>
              <a:t>…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" kern="0" dirty="0">
                <a:latin typeface="Consolas" pitchFamily="49" charset="0"/>
              </a:rPr>
              <a:t>void </a:t>
            </a:r>
            <a:r>
              <a:rPr lang="en" kern="0" dirty="0" err="1">
                <a:latin typeface="Consolas" pitchFamily="49" charset="0"/>
              </a:rPr>
              <a:t>addFirst </a:t>
            </a:r>
            <a:r>
              <a:rPr lang="en" kern="0" dirty="0">
                <a:latin typeface="Consolas" pitchFamily="49" charset="0"/>
              </a:rPr>
              <a:t>(const char* s)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" kern="0" dirty="0">
                <a:latin typeface="Consolas" pitchFamily="49" charset="0"/>
              </a:rPr>
              <a:t>{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" kern="0" dirty="0">
                <a:latin typeface="Consolas" pitchFamily="49" charset="0"/>
              </a:rPr>
              <a:t>Node* </a:t>
            </a:r>
            <a:r>
              <a:rPr lang="en" kern="0" dirty="0" err="1">
                <a:latin typeface="Consolas" pitchFamily="49" charset="0"/>
              </a:rPr>
              <a:t>newNode </a:t>
            </a:r>
            <a:r>
              <a:rPr lang="en" kern="0" dirty="0">
                <a:latin typeface="Consolas" pitchFamily="49" charset="0"/>
              </a:rPr>
              <a:t>= new Node(s, head);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" kern="0" dirty="0">
                <a:latin typeface="Consolas" pitchFamily="49" charset="0"/>
              </a:rPr>
              <a:t>head = </a:t>
            </a:r>
            <a:r>
              <a:rPr lang="en" kern="0" dirty="0" err="1">
                <a:latin typeface="Consolas" pitchFamily="49" charset="0"/>
              </a:rPr>
              <a:t>newNode </a:t>
            </a:r>
            <a:r>
              <a:rPr lang="en" kern="0" dirty="0">
                <a:latin typeface="Consolas" pitchFamily="49" charset="0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" kern="0" dirty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1_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8316</TotalTime>
  <Words>2336</Words>
  <Application>Microsoft Office PowerPoint</Application>
  <PresentationFormat>On-screen Show (4:3)</PresentationFormat>
  <Paragraphs>702</Paragraphs>
  <Slides>31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Consolas</vt:lpstr>
      <vt:lpstr>Tahoma</vt:lpstr>
      <vt:lpstr>Times New Roman</vt:lpstr>
      <vt:lpstr>Wingdings</vt:lpstr>
      <vt:lpstr>1_Blueprint</vt:lpstr>
      <vt:lpstr>Equation</vt:lpstr>
      <vt:lpstr>Linked Lists</vt:lpstr>
      <vt:lpstr>Arrays and linked lists</vt:lpstr>
      <vt:lpstr>Singly Linked Lists  Single Linked Lists</vt:lpstr>
      <vt:lpstr>Node contains string</vt:lpstr>
      <vt:lpstr>Single linked list</vt:lpstr>
      <vt:lpstr>Add to top of list</vt:lpstr>
      <vt:lpstr>SLinkedList.addFirst – algorithm</vt:lpstr>
      <vt:lpstr>SLinkedList.addFirst – settings</vt:lpstr>
      <vt:lpstr>SLinkedList.addFirst – settings</vt:lpstr>
      <vt:lpstr>Question</vt:lpstr>
      <vt:lpstr>SLinkedList.addFirst – settings</vt:lpstr>
      <vt:lpstr>Browse link list</vt:lpstr>
      <vt:lpstr>Question</vt:lpstr>
      <vt:lpstr>Remove the button at the top of the list</vt:lpstr>
      <vt:lpstr>DS associated with the end intercept pointer</vt:lpstr>
      <vt:lpstr>Add to the end of the list</vt:lpstr>
      <vt:lpstr>addLast(const char* s)</vt:lpstr>
      <vt:lpstr>addLast(const char* s)</vt:lpstr>
      <vt:lpstr>addLast(const char* s)</vt:lpstr>
      <vt:lpstr>Delete at the end of the list</vt:lpstr>
      <vt:lpstr>Doubly Linked List </vt:lpstr>
      <vt:lpstr>DNode struct</vt:lpstr>
      <vt:lpstr>Install doubly linked list DList</vt:lpstr>
      <vt:lpstr>insertAfter – insert in between</vt:lpstr>
      <vt:lpstr>insertAfter – install</vt:lpstr>
      <vt:lpstr>Question</vt:lpstr>
      <vt:lpstr>Erase</vt:lpstr>
      <vt:lpstr>Destructor</vt:lpstr>
      <vt:lpstr>PowerPoint Presentation</vt:lpstr>
      <vt:lpstr>PowerPoint Presentation</vt:lpstr>
      <vt:lpstr>PowerPoint Presentation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Manh Son Nguyen</cp:lastModifiedBy>
  <cp:revision>495</cp:revision>
  <dcterms:created xsi:type="dcterms:W3CDTF">2002-01-21T02:22:10Z</dcterms:created>
  <dcterms:modified xsi:type="dcterms:W3CDTF">2022-12-24T04:28:36Z</dcterms:modified>
</cp:coreProperties>
</file>