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88" y="1349566"/>
            <a:ext cx="4753638" cy="4010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9349946" y="4473146"/>
            <a:ext cx="2586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Đăng Khoa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Chí Tân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 Văn Tùng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 Hữu Thế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Lê Thành 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1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98" y="0"/>
            <a:ext cx="466220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0260" y="5934670"/>
            <a:ext cx="2034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hiển thị 2 list food và drink sau khi đăng 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0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09" y="0"/>
            <a:ext cx="46387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3827" y="6063048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thêm Drink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459" y="0"/>
            <a:ext cx="46730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7395" y="6104238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thêm Food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4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67" y="0"/>
            <a:ext cx="466746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6206" y="5436972"/>
            <a:ext cx="248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khi người dùng mở ứng 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7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32" y="0"/>
            <a:ext cx="466993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7967" y="5445211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Login Nhân 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2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43" y="0"/>
            <a:ext cx="465171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6206" y="5675870"/>
            <a:ext cx="2034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Chọn Bàn Sau Khi nhân viên đã đăng nhập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8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21" y="0"/>
            <a:ext cx="464375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3254" y="5657671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chọn bàn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3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57" y="0"/>
            <a:ext cx="463628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0962" y="5923005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Sau khi chọn bàn.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6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85" y="0"/>
            <a:ext cx="464923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540" y="5989247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chọn Drink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0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00" y="0"/>
            <a:ext cx="46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821" y="6211669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chọn Foodư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9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14" y="0"/>
            <a:ext cx="462337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6735" y="6030097"/>
            <a:ext cx="203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 Hình Login Quản 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2221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25</TotalTime>
  <Words>88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Impact</vt:lpstr>
      <vt:lpstr>Times New Roman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2019-05-17T04:53:46Z</dcterms:created>
  <dcterms:modified xsi:type="dcterms:W3CDTF">2019-05-17T05:19:41Z</dcterms:modified>
</cp:coreProperties>
</file>