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9" d="100"/>
          <a:sy n="79" d="100"/>
        </p:scale>
        <p:origin x="-114" y="-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888" y="1349566"/>
            <a:ext cx="4753638" cy="40105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9349946" y="4473146"/>
            <a:ext cx="25866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viên:</a:t>
            </a:r>
          </a:p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 Đăng Khoa</a:t>
            </a:r>
          </a:p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Chí Tân</a:t>
            </a:r>
          </a:p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Phan Văn Tùng</a:t>
            </a:r>
          </a:p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 Hữu Thế</a:t>
            </a:r>
          </a:p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Lê Thành Công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11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898" y="0"/>
            <a:ext cx="466220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955" y="5465438"/>
            <a:ext cx="2034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 Hình hiển thị 2 list food và drink sau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đ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ăng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70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609" y="0"/>
            <a:ext cx="463878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3827" y="6063048"/>
            <a:ext cx="2034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 Hình thêm Drink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27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459" y="0"/>
            <a:ext cx="467308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7395" y="6104238"/>
            <a:ext cx="2034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 Hình thêm Food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84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267" y="0"/>
            <a:ext cx="466746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6206" y="5436972"/>
            <a:ext cx="248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 Hình khi người dùng mở ứng 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77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314" y="0"/>
            <a:ext cx="462337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5177" y="5873686"/>
            <a:ext cx="2034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 Hình Login Quản 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25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032" y="0"/>
            <a:ext cx="466993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7967" y="5763282"/>
            <a:ext cx="2034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 Hình Login Nhân 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22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6206" y="5675870"/>
            <a:ext cx="2034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 Hình Chọn Bàn Sau Khi nhân viên đã đăng nhập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0"/>
            <a:ext cx="45674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68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121" y="0"/>
            <a:ext cx="4643758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3254" y="5657671"/>
            <a:ext cx="2034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báo chọn bàn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37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857" y="0"/>
            <a:ext cx="4636286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0962" y="5923005"/>
            <a:ext cx="2034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 Hình Sau khi chọn bàn.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96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385" y="0"/>
            <a:ext cx="464923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8540" y="5989247"/>
            <a:ext cx="2034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 Hình chọn Drink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80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000" y="0"/>
            <a:ext cx="46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6821" y="6211669"/>
            <a:ext cx="2034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 Hình chọn Foodư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99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52</TotalTime>
  <Words>90</Words>
  <Application>Microsoft Office PowerPoint</Application>
  <PresentationFormat>Custom</PresentationFormat>
  <Paragraphs>17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Badge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B002B</cp:lastModifiedBy>
  <cp:revision>29</cp:revision>
  <dcterms:created xsi:type="dcterms:W3CDTF">2019-05-17T04:53:46Z</dcterms:created>
  <dcterms:modified xsi:type="dcterms:W3CDTF">2019-05-17T08:19:56Z</dcterms:modified>
</cp:coreProperties>
</file>