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70" d="100"/>
          <a:sy n="70"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2DDA50-0186-455B-A5E8-EAD7D612AB5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106965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DDA50-0186-455B-A5E8-EAD7D612AB5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295309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DDA50-0186-455B-A5E8-EAD7D612AB5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EFED2-DFD1-403E-80B1-9CF7AB8D5BA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223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C2DDA50-0186-455B-A5E8-EAD7D612AB5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570582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C2DDA50-0186-455B-A5E8-EAD7D612AB5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EFED2-DFD1-403E-80B1-9CF7AB8D5BA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198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C2DDA50-0186-455B-A5E8-EAD7D612AB5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179411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DDA50-0186-455B-A5E8-EAD7D612AB5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4246854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DDA50-0186-455B-A5E8-EAD7D612AB5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321450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DDA50-0186-455B-A5E8-EAD7D612AB5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167924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DDA50-0186-455B-A5E8-EAD7D612AB5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375570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2DDA50-0186-455B-A5E8-EAD7D612AB5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417432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2DDA50-0186-455B-A5E8-EAD7D612AB5A}"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30135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2DDA50-0186-455B-A5E8-EAD7D612AB5A}"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379739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DDA50-0186-455B-A5E8-EAD7D612AB5A}"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118147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DDA50-0186-455B-A5E8-EAD7D612AB5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397617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DDA50-0186-455B-A5E8-EAD7D612AB5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EFED2-DFD1-403E-80B1-9CF7AB8D5BAA}" type="slidenum">
              <a:rPr lang="en-US" smtClean="0"/>
              <a:t>‹#›</a:t>
            </a:fld>
            <a:endParaRPr lang="en-US"/>
          </a:p>
        </p:txBody>
      </p:sp>
    </p:spTree>
    <p:extLst>
      <p:ext uri="{BB962C8B-B14F-4D97-AF65-F5344CB8AC3E}">
        <p14:creationId xmlns:p14="http://schemas.microsoft.com/office/powerpoint/2010/main" val="16215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2DDA50-0186-455B-A5E8-EAD7D612AB5A}" type="datetimeFigureOut">
              <a:rPr lang="en-US" smtClean="0"/>
              <a:t>3/25/2024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9EFED2-DFD1-403E-80B1-9CF7AB8D5BAA}" type="slidenum">
              <a:rPr lang="en-US" smtClean="0"/>
              <a:t>‹#›</a:t>
            </a:fld>
            <a:endParaRPr lang="en-US"/>
          </a:p>
        </p:txBody>
      </p:sp>
    </p:spTree>
    <p:extLst>
      <p:ext uri="{BB962C8B-B14F-4D97-AF65-F5344CB8AC3E}">
        <p14:creationId xmlns:p14="http://schemas.microsoft.com/office/powerpoint/2010/main" val="124583785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5198" y="0"/>
            <a:ext cx="6815669" cy="1515533"/>
          </a:xfrm>
        </p:spPr>
        <p:txBody>
          <a:bodyPr>
            <a:normAutofit/>
          </a:bodyPr>
          <a:lstStyle/>
          <a:p>
            <a:r>
              <a:rPr lang="en-US" dirty="0" smtClean="0"/>
              <a:t>What is NUMADIC?</a:t>
            </a:r>
            <a:endParaRPr lang="en-US" dirty="0"/>
          </a:p>
        </p:txBody>
      </p:sp>
      <p:sp>
        <p:nvSpPr>
          <p:cNvPr id="3" name="Subtitle 2"/>
          <p:cNvSpPr>
            <a:spLocks noGrp="1"/>
          </p:cNvSpPr>
          <p:nvPr>
            <p:ph type="subTitle" idx="1"/>
          </p:nvPr>
        </p:nvSpPr>
        <p:spPr>
          <a:xfrm>
            <a:off x="1849582" y="1563879"/>
            <a:ext cx="8776854" cy="4275811"/>
          </a:xfrm>
        </p:spPr>
        <p:txBody>
          <a:bodyPr>
            <a:normAutofit/>
          </a:bodyPr>
          <a:lstStyle/>
          <a:p>
            <a:pPr marL="342900" indent="-342900">
              <a:buFont typeface="Arial" panose="020B0604020202020204" pitchFamily="34" charset="0"/>
              <a:buChar char="•"/>
            </a:pPr>
            <a:r>
              <a:rPr lang="en-US" dirty="0" err="1"/>
              <a:t>Numadic</a:t>
            </a:r>
            <a:r>
              <a:rPr lang="en-US" dirty="0"/>
              <a:t> builds the technology connecting vehicles to fuel &amp; EV companies, financial institutions, tolling agencies, drive through restaurants &amp; more.</a:t>
            </a:r>
          </a:p>
          <a:p>
            <a:pPr marL="342900" indent="-342900">
              <a:buFont typeface="Arial" panose="020B0604020202020204" pitchFamily="34" charset="0"/>
              <a:buChar char="•"/>
            </a:pPr>
            <a:r>
              <a:rPr lang="en-US" dirty="0" err="1"/>
              <a:t>Numadic</a:t>
            </a:r>
            <a:r>
              <a:rPr lang="en-US" dirty="0"/>
              <a:t> helps transportation companies maximize operational efficiency by combining telematics with real-time analysis of logistics data. The </a:t>
            </a:r>
            <a:r>
              <a:rPr lang="en-US" dirty="0" err="1"/>
              <a:t>Numadic</a:t>
            </a:r>
            <a:r>
              <a:rPr lang="en-US" dirty="0"/>
              <a:t> logistics monitoring dashboard provides customers with greater visibility into their supply chain, from tracking the movement of goods to analyzing gaps in the logistics process. </a:t>
            </a:r>
            <a:r>
              <a:rPr lang="en-US" dirty="0" err="1"/>
              <a:t>Numadic</a:t>
            </a:r>
            <a:r>
              <a:rPr lang="en-US" dirty="0"/>
              <a:t> works with Google Maps Platform to create a location-based solution that delivers rich maps and reliable navigation to customers.</a:t>
            </a:r>
          </a:p>
        </p:txBody>
      </p:sp>
    </p:spTree>
    <p:extLst>
      <p:ext uri="{BB962C8B-B14F-4D97-AF65-F5344CB8AC3E}">
        <p14:creationId xmlns:p14="http://schemas.microsoft.com/office/powerpoint/2010/main" val="148586192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short coming of </a:t>
            </a:r>
            <a:r>
              <a:rPr lang="en-US" dirty="0" err="1" smtClean="0"/>
              <a:t>Numadic</a:t>
            </a:r>
            <a:r>
              <a:rPr lang="en-US" dirty="0" smtClean="0"/>
              <a:t>?</a:t>
            </a:r>
            <a:endParaRPr lang="en-US" dirty="0"/>
          </a:p>
        </p:txBody>
      </p:sp>
      <p:sp>
        <p:nvSpPr>
          <p:cNvPr id="3" name="Content Placeholder 2"/>
          <p:cNvSpPr>
            <a:spLocks noGrp="1"/>
          </p:cNvSpPr>
          <p:nvPr>
            <p:ph idx="1"/>
          </p:nvPr>
        </p:nvSpPr>
        <p:spPr>
          <a:xfrm>
            <a:off x="2589212" y="1433945"/>
            <a:ext cx="8915400" cy="5424055"/>
          </a:xfrm>
        </p:spPr>
        <p:txBody>
          <a:bodyPr>
            <a:normAutofit fontScale="85000" lnSpcReduction="10000"/>
          </a:bodyPr>
          <a:lstStyle/>
          <a:p>
            <a:r>
              <a:rPr lang="en-US" dirty="0" err="1"/>
              <a:t>Numadic</a:t>
            </a:r>
            <a:r>
              <a:rPr lang="en-US" dirty="0"/>
              <a:t> currently is not giving opportunity to people that don’t have the relevant skills will not up skill the only hiring </a:t>
            </a:r>
            <a:r>
              <a:rPr lang="en-US" dirty="0" smtClean="0"/>
              <a:t>professional </a:t>
            </a:r>
            <a:r>
              <a:rPr lang="en-US" dirty="0"/>
              <a:t>with the skill and experience. </a:t>
            </a:r>
            <a:r>
              <a:rPr lang="en-US" dirty="0" err="1"/>
              <a:t>E.g</a:t>
            </a:r>
            <a:r>
              <a:rPr lang="en-US" dirty="0"/>
              <a:t> they don’t provide internship ,skill development programs etc</a:t>
            </a:r>
            <a:r>
              <a:rPr lang="en-US" dirty="0" smtClean="0"/>
              <a:t>.</a:t>
            </a:r>
          </a:p>
          <a:p>
            <a:r>
              <a:rPr lang="en-US" dirty="0"/>
              <a:t>They are not </a:t>
            </a:r>
            <a:r>
              <a:rPr lang="en-US" dirty="0" smtClean="0"/>
              <a:t>integrating </a:t>
            </a:r>
            <a:r>
              <a:rPr lang="en-US" dirty="0"/>
              <a:t>skilled and unskilled people</a:t>
            </a:r>
          </a:p>
          <a:p>
            <a:r>
              <a:rPr lang="en-US" dirty="0"/>
              <a:t>They are based in one continent and are not available nation wide</a:t>
            </a:r>
            <a:r>
              <a:rPr lang="en-US" dirty="0" smtClean="0"/>
              <a:t>.</a:t>
            </a:r>
          </a:p>
          <a:p>
            <a:r>
              <a:rPr lang="en-US" dirty="0"/>
              <a:t>Efficiency: </a:t>
            </a:r>
            <a:r>
              <a:rPr lang="en-US" dirty="0" err="1"/>
              <a:t>Numadic's</a:t>
            </a:r>
            <a:r>
              <a:rPr lang="en-US" dirty="0"/>
              <a:t> platform offers significant improvements in efficiency through route optimization, load balancing, and real-time tracking, helping businesses reduce costs and improve delivery times</a:t>
            </a:r>
            <a:r>
              <a:rPr lang="en-US" dirty="0" smtClean="0"/>
              <a:t>.</a:t>
            </a:r>
          </a:p>
          <a:p>
            <a:r>
              <a:rPr lang="en-US" dirty="0"/>
              <a:t>Reliability issues: If </a:t>
            </a:r>
            <a:r>
              <a:rPr lang="en-US" dirty="0" err="1"/>
              <a:t>Numadic's</a:t>
            </a:r>
            <a:r>
              <a:rPr lang="en-US" dirty="0"/>
              <a:t> technology platform experiences glitches or downtime, it could disrupt logistics operations for their clients, leading to delays or inefficiencies in supply chain management</a:t>
            </a:r>
            <a:r>
              <a:rPr lang="en-US" dirty="0" smtClean="0"/>
              <a:t>.</a:t>
            </a:r>
          </a:p>
          <a:p>
            <a:r>
              <a:rPr lang="en-US" dirty="0"/>
              <a:t>Data security concerns: </a:t>
            </a:r>
            <a:r>
              <a:rPr lang="en-US" dirty="0" err="1"/>
              <a:t>Numadic</a:t>
            </a:r>
            <a:r>
              <a:rPr lang="en-US" dirty="0"/>
              <a:t> likely collects and processes sensitive data related to logistics and supply chain operations. If they have vulnerabilities in their systems or inadequate data security measures, it could pose risks to the privacy and security of their clients' information</a:t>
            </a:r>
            <a:r>
              <a:rPr lang="en-US" dirty="0" smtClean="0"/>
              <a:t>.</a:t>
            </a:r>
          </a:p>
          <a:p>
            <a:r>
              <a:rPr lang="en-US" dirty="0"/>
              <a:t>Dependence on technology: Relying heavily on </a:t>
            </a:r>
            <a:r>
              <a:rPr lang="en-US" dirty="0" err="1"/>
              <a:t>Numadic's</a:t>
            </a:r>
            <a:r>
              <a:rPr lang="en-US" dirty="0"/>
              <a:t> technology platform could make clients vulnerable to disruptions caused by technical issues, cyberattacks, or system failures</a:t>
            </a:r>
            <a:r>
              <a:rPr lang="en-US" dirty="0" smtClean="0"/>
              <a:t>.</a:t>
            </a:r>
          </a:p>
          <a:p>
            <a:r>
              <a:rPr lang="en-US" dirty="0"/>
              <a:t>Cost considerations: While </a:t>
            </a:r>
            <a:r>
              <a:rPr lang="en-US" dirty="0" err="1"/>
              <a:t>Numadic's</a:t>
            </a:r>
            <a:r>
              <a:rPr lang="en-US" dirty="0"/>
              <a:t> services may offer efficiency gains and cost savings in some cases, there could be instances where the costs associated with their solutions outweigh the benefits, especially for smaller businesses or those with limited budgets.</a:t>
            </a:r>
          </a:p>
          <a:p>
            <a:endParaRPr lang="en-US" dirty="0"/>
          </a:p>
          <a:p>
            <a:endParaRPr lang="en-US" dirty="0"/>
          </a:p>
        </p:txBody>
      </p:sp>
    </p:spTree>
    <p:extLst>
      <p:ext uri="{BB962C8B-B14F-4D97-AF65-F5344CB8AC3E}">
        <p14:creationId xmlns:p14="http://schemas.microsoft.com/office/powerpoint/2010/main" val="528858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Advantages?</a:t>
            </a:r>
            <a:endParaRPr lang="en-US" dirty="0"/>
          </a:p>
        </p:txBody>
      </p:sp>
      <p:sp>
        <p:nvSpPr>
          <p:cNvPr id="3" name="Content Placeholder 2"/>
          <p:cNvSpPr>
            <a:spLocks noGrp="1"/>
          </p:cNvSpPr>
          <p:nvPr>
            <p:ph idx="1"/>
          </p:nvPr>
        </p:nvSpPr>
        <p:spPr>
          <a:xfrm>
            <a:off x="2589212" y="1330036"/>
            <a:ext cx="8915400" cy="5527964"/>
          </a:xfrm>
        </p:spPr>
        <p:txBody>
          <a:bodyPr>
            <a:normAutofit fontScale="92500" lnSpcReduction="10000"/>
          </a:bodyPr>
          <a:lstStyle/>
          <a:p>
            <a:r>
              <a:rPr lang="en-US" dirty="0"/>
              <a:t>Efficiency: </a:t>
            </a:r>
            <a:r>
              <a:rPr lang="en-US" dirty="0" err="1"/>
              <a:t>Numadic's</a:t>
            </a:r>
            <a:r>
              <a:rPr lang="en-US" dirty="0"/>
              <a:t> platform offers significant improvements in efficiency through route optimization, load balancing, and real-time tracking, helping businesses reduce costs and improve delivery times</a:t>
            </a:r>
            <a:r>
              <a:rPr lang="en-US" dirty="0" smtClean="0"/>
              <a:t>.</a:t>
            </a:r>
          </a:p>
          <a:p>
            <a:r>
              <a:rPr lang="en-US" dirty="0"/>
              <a:t>Real-time tracking and visibility: </a:t>
            </a:r>
            <a:r>
              <a:rPr lang="en-US" dirty="0" err="1"/>
              <a:t>Numadic</a:t>
            </a:r>
            <a:r>
              <a:rPr lang="en-US" dirty="0"/>
              <a:t> offers real-time tracking and visibility into shipments, inventory, and transportation routes. This level of transparency can help businesses make informed decisions, enhance customer satisfaction, and improve inventory management</a:t>
            </a:r>
            <a:r>
              <a:rPr lang="en-US" dirty="0" smtClean="0"/>
              <a:t>.</a:t>
            </a:r>
          </a:p>
          <a:p>
            <a:r>
              <a:rPr lang="en-US" dirty="0"/>
              <a:t>Scalability: </a:t>
            </a:r>
            <a:r>
              <a:rPr lang="en-US" dirty="0" err="1"/>
              <a:t>Numadic's</a:t>
            </a:r>
            <a:r>
              <a:rPr lang="en-US" dirty="0"/>
              <a:t> solutions may be scalable, allowing businesses to adapt and grow their logistics operations as needed without significant disruptions. This scalability can be particularly beneficial for companies experiencing growth or fluctuations in </a:t>
            </a:r>
            <a:r>
              <a:rPr lang="en-US" dirty="0" smtClean="0"/>
              <a:t>demand</a:t>
            </a:r>
          </a:p>
          <a:p>
            <a:r>
              <a:rPr lang="en-US" b="1" dirty="0"/>
              <a:t>Data-driven insights</a:t>
            </a:r>
            <a:r>
              <a:rPr lang="en-US" dirty="0"/>
              <a:t>: </a:t>
            </a:r>
            <a:r>
              <a:rPr lang="en-US" dirty="0" err="1"/>
              <a:t>Numadic</a:t>
            </a:r>
            <a:r>
              <a:rPr lang="en-US" dirty="0"/>
              <a:t> likely leverages data analytics to provide valuable insights and recommendations for optimizing logistics and supply chain operations. By analyzing data on factors such as transportation routes, inventory levels, and delivery times, businesses can make more informed decisions and identify areas for improvement</a:t>
            </a:r>
            <a:r>
              <a:rPr lang="en-US" dirty="0" smtClean="0"/>
              <a:t>.</a:t>
            </a:r>
          </a:p>
          <a:p>
            <a:r>
              <a:rPr lang="en-US" dirty="0"/>
              <a:t>They provide easily router for drivers to get to their customer and destination.</a:t>
            </a:r>
          </a:p>
          <a:p>
            <a:r>
              <a:rPr lang="en-US" dirty="0"/>
              <a:t>They are </a:t>
            </a:r>
            <a:r>
              <a:rPr lang="en-US" dirty="0" err="1"/>
              <a:t>efficient,effective</a:t>
            </a:r>
            <a:r>
              <a:rPr lang="en-US" dirty="0"/>
              <a:t> and are time saving.</a:t>
            </a:r>
          </a:p>
          <a:p>
            <a:r>
              <a:rPr lang="en-US" dirty="0"/>
              <a:t>Customer are always able to tract their goods know what happening around them so this allow for less thief.</a:t>
            </a:r>
          </a:p>
          <a:p>
            <a:endParaRPr lang="en-US" dirty="0" smtClean="0"/>
          </a:p>
          <a:p>
            <a:endParaRPr lang="en-US" dirty="0"/>
          </a:p>
        </p:txBody>
      </p:sp>
    </p:spTree>
    <p:extLst>
      <p:ext uri="{BB962C8B-B14F-4D97-AF65-F5344CB8AC3E}">
        <p14:creationId xmlns:p14="http://schemas.microsoft.com/office/powerpoint/2010/main" val="105276906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a:xfrm>
            <a:off x="2589212" y="1184565"/>
            <a:ext cx="8915400" cy="5507180"/>
          </a:xfrm>
        </p:spPr>
        <p:txBody>
          <a:bodyPr>
            <a:normAutofit fontScale="92500" lnSpcReduction="10000"/>
          </a:bodyPr>
          <a:lstStyle/>
          <a:p>
            <a:r>
              <a:rPr lang="en-US" dirty="0"/>
              <a:t>In conclusion </a:t>
            </a:r>
            <a:r>
              <a:rPr lang="en-US" dirty="0" err="1"/>
              <a:t>Numadic</a:t>
            </a:r>
            <a:r>
              <a:rPr lang="en-US" dirty="0"/>
              <a:t> is a company </a:t>
            </a:r>
            <a:r>
              <a:rPr lang="en-US" dirty="0" smtClean="0"/>
              <a:t>full </a:t>
            </a:r>
            <a:r>
              <a:rPr lang="en-US" dirty="0"/>
              <a:t>of growth and I think if their take their opportunities in the upcoming year they will expand to their full capabilities</a:t>
            </a:r>
            <a:r>
              <a:rPr lang="en-US" dirty="0" smtClean="0"/>
              <a:t>.</a:t>
            </a:r>
          </a:p>
          <a:p>
            <a:r>
              <a:rPr lang="en-US" dirty="0"/>
              <a:t>In conclusion, </a:t>
            </a:r>
            <a:r>
              <a:rPr lang="en-US" dirty="0" err="1"/>
              <a:t>Numadic</a:t>
            </a:r>
            <a:r>
              <a:rPr lang="en-US" dirty="0"/>
              <a:t> offers a range of technology solutions aimed at optimizing logistics and supply chain operations for businesses. While there may be both positive and negative aspects associated with their services, it's important to weigh these factors based on specific business needs and considerations</a:t>
            </a:r>
            <a:r>
              <a:rPr lang="en-US" dirty="0" smtClean="0"/>
              <a:t>.</a:t>
            </a:r>
          </a:p>
          <a:p>
            <a:r>
              <a:rPr lang="en-US" dirty="0"/>
              <a:t>On the positive side, </a:t>
            </a:r>
            <a:r>
              <a:rPr lang="en-US" dirty="0" err="1"/>
              <a:t>Numadic's</a:t>
            </a:r>
            <a:r>
              <a:rPr lang="en-US" dirty="0"/>
              <a:t> solutions have the potential to significantly improve efficiency, provide real-time tracking and visibility, offer scalability, deliver data-driven insights, integrate seamlessly with existing systems, provide dedicated customer support, foster innovation, and promote environmental </a:t>
            </a:r>
            <a:r>
              <a:rPr lang="en-US" dirty="0" smtClean="0"/>
              <a:t>sustainability</a:t>
            </a:r>
          </a:p>
          <a:p>
            <a:r>
              <a:rPr lang="en-US" dirty="0"/>
              <a:t>However, businesses should also be mindful of potential drawbacks such as reliability issues, data security concerns, dependence on technology, cost considerations, integration challenges, limited customization, and competition in the market</a:t>
            </a:r>
            <a:r>
              <a:rPr lang="en-US" dirty="0" smtClean="0"/>
              <a:t>.</a:t>
            </a:r>
          </a:p>
          <a:p>
            <a:r>
              <a:rPr lang="en-US" dirty="0"/>
              <a:t>Ultimately, businesses considering </a:t>
            </a:r>
            <a:r>
              <a:rPr lang="en-US" dirty="0" err="1"/>
              <a:t>Numadic's</a:t>
            </a:r>
            <a:r>
              <a:rPr lang="en-US" dirty="0"/>
              <a:t> services should conduct thorough research, evaluate their specific needs and requirements, and assess how </a:t>
            </a:r>
            <a:r>
              <a:rPr lang="en-US" dirty="0" err="1"/>
              <a:t>Numadic's</a:t>
            </a:r>
            <a:r>
              <a:rPr lang="en-US" dirty="0"/>
              <a:t> solutions align with their objectives. By doing so, they can make informed decisions about whether </a:t>
            </a:r>
            <a:r>
              <a:rPr lang="en-US" dirty="0" err="1"/>
              <a:t>Numadic</a:t>
            </a:r>
            <a:r>
              <a:rPr lang="en-US" dirty="0"/>
              <a:t> is the right partner to help them optimize their logistics and supply chain operations</a:t>
            </a:r>
            <a:endParaRPr lang="en-US" dirty="0"/>
          </a:p>
        </p:txBody>
      </p:sp>
    </p:spTree>
    <p:extLst>
      <p:ext uri="{BB962C8B-B14F-4D97-AF65-F5344CB8AC3E}">
        <p14:creationId xmlns:p14="http://schemas.microsoft.com/office/powerpoint/2010/main" val="3773441374"/>
      </p:ext>
    </p:extLst>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760</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What is NUMADIC?</vt:lpstr>
      <vt:lpstr>What are short coming of Numadic?</vt:lpstr>
      <vt:lpstr>What are the Advantages?</vt:lpstr>
      <vt:lpstr>In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NUMADIC?</dc:title>
  <dc:creator>thisha</dc:creator>
  <cp:lastModifiedBy>thisha</cp:lastModifiedBy>
  <cp:revision>4</cp:revision>
  <dcterms:created xsi:type="dcterms:W3CDTF">2024-03-25T16:03:13Z</dcterms:created>
  <dcterms:modified xsi:type="dcterms:W3CDTF">2024-03-25T16:30:02Z</dcterms:modified>
</cp:coreProperties>
</file>