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6faff32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6faff32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85751d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85751de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85751de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85751de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e579a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e579a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6faff32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6faff32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6faff32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6faff32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85751de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85751de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6faff32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6faff32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85751d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85751d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e579a7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e579a7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85751de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85751de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300" y="-56075"/>
            <a:ext cx="9188553" cy="51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8825" y="-304800"/>
            <a:ext cx="77031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72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Step 04</a:t>
            </a:r>
            <a:endParaRPr sz="72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455575" y="381525"/>
            <a:ext cx="3020100" cy="407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8" y="446225"/>
            <a:ext cx="2877300" cy="39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88" y="2168700"/>
            <a:ext cx="2371226" cy="6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1431887" y="446225"/>
            <a:ext cx="8814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iNumber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7" name="Google Shape;177;p23"/>
          <p:cNvCxnSpPr>
            <a:stCxn id="178" idx="6"/>
          </p:cNvCxnSpPr>
          <p:nvPr/>
        </p:nvCxnSpPr>
        <p:spPr>
          <a:xfrm>
            <a:off x="2366356" y="652656"/>
            <a:ext cx="1958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3"/>
          <p:cNvSpPr/>
          <p:nvPr/>
        </p:nvSpPr>
        <p:spPr>
          <a:xfrm>
            <a:off x="2270656" y="608706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4409975" y="467275"/>
            <a:ext cx="2668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정수형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180" name="Google Shape;180;p23"/>
          <p:cNvCxnSpPr>
            <a:stCxn id="181" idx="6"/>
          </p:cNvCxnSpPr>
          <p:nvPr/>
        </p:nvCxnSpPr>
        <p:spPr>
          <a:xfrm>
            <a:off x="2975956" y="2272831"/>
            <a:ext cx="1358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3"/>
          <p:cNvSpPr/>
          <p:nvPr/>
        </p:nvSpPr>
        <p:spPr>
          <a:xfrm>
            <a:off x="2880256" y="2228881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4424400" y="1859500"/>
            <a:ext cx="3799200" cy="1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iNumber  =  2</a:t>
            </a:r>
            <a:r>
              <a:rPr lang="ko" sz="1200" b="1">
                <a:solidFill>
                  <a:srgbClr val="FFFFFF"/>
                </a:solidFill>
              </a:rPr>
              <a:t>  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실행되는 영역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 rot="-5400000" flipH="1">
            <a:off x="-465675" y="3305600"/>
            <a:ext cx="2097000" cy="828300"/>
          </a:xfrm>
          <a:prstGeom prst="uturnArrow">
            <a:avLst>
              <a:gd name="adj1" fmla="val 7152"/>
              <a:gd name="adj2" fmla="val 13361"/>
              <a:gd name="adj3" fmla="val 25832"/>
              <a:gd name="adj4" fmla="val 43750"/>
              <a:gd name="adj5" fmla="val 100000"/>
            </a:avLst>
          </a:prstGeom>
          <a:solidFill>
            <a:srgbClr val="FF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095838" y="4448271"/>
            <a:ext cx="26541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break 문에 의해 탈출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455575" y="381525"/>
            <a:ext cx="3020100" cy="407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8" y="446225"/>
            <a:ext cx="2877300" cy="3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1431887" y="446225"/>
            <a:ext cx="8814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iNumber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00" y="3505600"/>
            <a:ext cx="2337050" cy="7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4"/>
          <p:cNvCxnSpPr>
            <a:stCxn id="194" idx="6"/>
          </p:cNvCxnSpPr>
          <p:nvPr/>
        </p:nvCxnSpPr>
        <p:spPr>
          <a:xfrm>
            <a:off x="2975956" y="3720631"/>
            <a:ext cx="109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4"/>
          <p:cNvSpPr/>
          <p:nvPr/>
        </p:nvSpPr>
        <p:spPr>
          <a:xfrm>
            <a:off x="2880256" y="3676681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035690" y="3391630"/>
            <a:ext cx="482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FFFFFF"/>
                </a:solidFill>
              </a:rPr>
              <a:t>default 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모든 조건이 성립되지 않을때 실행되는 영역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90" y="959793"/>
            <a:ext cx="2348400" cy="6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178125" y="1054600"/>
            <a:ext cx="15750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00" y="1600040"/>
            <a:ext cx="2348400" cy="5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05" y="2170286"/>
            <a:ext cx="2348400" cy="6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10" y="2803901"/>
            <a:ext cx="2348400" cy="6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1178125" y="1659838"/>
            <a:ext cx="15750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085075" y="2231863"/>
            <a:ext cx="15750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085075" y="2874388"/>
            <a:ext cx="15750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215650" y="890850"/>
            <a:ext cx="26160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제어문</a:t>
            </a:r>
            <a:r>
              <a:rPr lang="ko" sz="36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36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(if &amp; else)</a:t>
            </a:r>
            <a:endParaRPr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55575" y="381525"/>
            <a:ext cx="3912600" cy="24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">
            <a:off x="540925" y="458500"/>
            <a:ext cx="3708900" cy="22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382070" y="611805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실행의 조건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2542175" y="814425"/>
            <a:ext cx="2492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2491800" y="770475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219702" y="617925"/>
            <a:ext cx="2293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조건이 만족되는경우 실행</a:t>
            </a:r>
            <a:r>
              <a:rPr lang="ko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817" y="954715"/>
            <a:ext cx="3301500" cy="158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rot="10800000" flipH="1">
            <a:off x="3913775" y="1190925"/>
            <a:ext cx="1121700" cy="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5"/>
          <p:cNvSpPr/>
          <p:nvPr/>
        </p:nvSpPr>
        <p:spPr>
          <a:xfrm>
            <a:off x="3863400" y="1151475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218633" y="996748"/>
            <a:ext cx="21069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실행되는 영역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55575" y="381525"/>
            <a:ext cx="3912600" cy="424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30" y="460900"/>
            <a:ext cx="37052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382070" y="611805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실행의 조건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2542175" y="814425"/>
            <a:ext cx="2492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611800"/>
            <a:ext cx="2106900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2491800" y="770475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219702" y="617925"/>
            <a:ext cx="2293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조건이 불만족 되는경우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243225" y="19122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817" y="2795815"/>
            <a:ext cx="3301500" cy="158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 rot="10800000" flipH="1">
            <a:off x="3913775" y="2943525"/>
            <a:ext cx="1121700" cy="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6"/>
          <p:cNvSpPr/>
          <p:nvPr/>
        </p:nvSpPr>
        <p:spPr>
          <a:xfrm>
            <a:off x="3863400" y="2904075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218633" y="2749348"/>
            <a:ext cx="21069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실행되는 영역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455575" y="381525"/>
            <a:ext cx="3016500" cy="424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5" y="434274"/>
            <a:ext cx="2904975" cy="41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325" y="469253"/>
            <a:ext cx="1018600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75" y="1414853"/>
            <a:ext cx="1018600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75" y="2360453"/>
            <a:ext cx="1018600" cy="3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070330" y="459405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53" y="3576028"/>
            <a:ext cx="2650900" cy="8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>
            <a:stCxn id="114" idx="6"/>
          </p:cNvCxnSpPr>
          <p:nvPr/>
        </p:nvCxnSpPr>
        <p:spPr>
          <a:xfrm>
            <a:off x="3115875" y="3673723"/>
            <a:ext cx="1958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/>
          <p:nvPr/>
        </p:nvSpPr>
        <p:spPr>
          <a:xfrm>
            <a:off x="3020175" y="3629773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218622" y="3448940"/>
            <a:ext cx="283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모든 조건이 불만족 되는경우 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무조건 실행되는 영역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567598" y="1409916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572179" y="2360448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435830" y="322291"/>
            <a:ext cx="2941800" cy="414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80" y="375041"/>
            <a:ext cx="2836200" cy="403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580" y="410019"/>
            <a:ext cx="1018600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430" y="1355619"/>
            <a:ext cx="1018600" cy="3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050586" y="400171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00" y="2521905"/>
            <a:ext cx="2600026" cy="77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>
            <a:stCxn id="129" idx="6"/>
          </p:cNvCxnSpPr>
          <p:nvPr/>
        </p:nvCxnSpPr>
        <p:spPr>
          <a:xfrm>
            <a:off x="3194684" y="2628298"/>
            <a:ext cx="1958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9"/>
          <p:cNvSpPr/>
          <p:nvPr/>
        </p:nvSpPr>
        <p:spPr>
          <a:xfrm>
            <a:off x="3098984" y="2584348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227094" y="2454131"/>
            <a:ext cx="26001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조건이 만족되는경우 실행되는 영역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547854" y="1350681"/>
            <a:ext cx="1160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불만족</a:t>
            </a:r>
            <a:endParaRPr sz="1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9"/>
          <p:cNvSpPr/>
          <p:nvPr/>
        </p:nvSpPr>
        <p:spPr>
          <a:xfrm rot="-5400000" flipH="1">
            <a:off x="-380625" y="3708450"/>
            <a:ext cx="1609200" cy="510600"/>
          </a:xfrm>
          <a:prstGeom prst="uturnArrow">
            <a:avLst>
              <a:gd name="adj1" fmla="val 11736"/>
              <a:gd name="adj2" fmla="val 20287"/>
              <a:gd name="adj3" fmla="val 25832"/>
              <a:gd name="adj4" fmla="val 43750"/>
              <a:gd name="adj5" fmla="val 100000"/>
            </a:avLst>
          </a:prstGeom>
          <a:solidFill>
            <a:srgbClr val="FF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00950" y="4462300"/>
            <a:ext cx="28926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실행 완료후 연결된 분기를  종료.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522863" y="2225576"/>
            <a:ext cx="10185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조건 만족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051" y="2247987"/>
            <a:ext cx="961200" cy="2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215650" y="890850"/>
            <a:ext cx="37710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제어문</a:t>
            </a:r>
            <a:r>
              <a:rPr lang="ko" sz="36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36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(switch &amp; case)</a:t>
            </a:r>
            <a:endParaRPr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55575" y="381525"/>
            <a:ext cx="3020100" cy="407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8" y="446225"/>
            <a:ext cx="2877300" cy="3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431887" y="446225"/>
            <a:ext cx="8814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iNumber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9" name="Google Shape;149;p21"/>
          <p:cNvCxnSpPr>
            <a:stCxn id="150" idx="6"/>
          </p:cNvCxnSpPr>
          <p:nvPr/>
        </p:nvCxnSpPr>
        <p:spPr>
          <a:xfrm>
            <a:off x="1785248" y="1471105"/>
            <a:ext cx="254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1"/>
          <p:cNvSpPr/>
          <p:nvPr/>
        </p:nvSpPr>
        <p:spPr>
          <a:xfrm>
            <a:off x="1661048" y="1427155"/>
            <a:ext cx="1242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424400" y="1131430"/>
            <a:ext cx="3068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FFFFFF"/>
                </a:solidFill>
              </a:rPr>
              <a:t>break  =  탈출문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016850" y="1352528"/>
            <a:ext cx="592200" cy="227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455575" y="381525"/>
            <a:ext cx="3020100" cy="407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8" y="446225"/>
            <a:ext cx="2877300" cy="39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88" y="949500"/>
            <a:ext cx="2371226" cy="6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431887" y="446225"/>
            <a:ext cx="8814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iNumber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1" name="Google Shape;161;p22"/>
          <p:cNvCxnSpPr>
            <a:stCxn id="162" idx="6"/>
          </p:cNvCxnSpPr>
          <p:nvPr/>
        </p:nvCxnSpPr>
        <p:spPr>
          <a:xfrm>
            <a:off x="2366356" y="652656"/>
            <a:ext cx="1958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2"/>
          <p:cNvSpPr/>
          <p:nvPr/>
        </p:nvSpPr>
        <p:spPr>
          <a:xfrm>
            <a:off x="2270656" y="608706"/>
            <a:ext cx="957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409975" y="467275"/>
            <a:ext cx="2668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정수형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164" name="Google Shape;164;p22"/>
          <p:cNvCxnSpPr>
            <a:stCxn id="165" idx="6"/>
          </p:cNvCxnSpPr>
          <p:nvPr/>
        </p:nvCxnSpPr>
        <p:spPr>
          <a:xfrm>
            <a:off x="3012150" y="1258175"/>
            <a:ext cx="13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2"/>
          <p:cNvSpPr/>
          <p:nvPr/>
        </p:nvSpPr>
        <p:spPr>
          <a:xfrm>
            <a:off x="2919750" y="1214225"/>
            <a:ext cx="92400" cy="87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 rot="-5400000" flipH="1">
            <a:off x="-1072875" y="2698500"/>
            <a:ext cx="3311400" cy="828300"/>
          </a:xfrm>
          <a:prstGeom prst="uturnArrow">
            <a:avLst>
              <a:gd name="adj1" fmla="val 7152"/>
              <a:gd name="adj2" fmla="val 13361"/>
              <a:gd name="adj3" fmla="val 25832"/>
              <a:gd name="adj4" fmla="val 43750"/>
              <a:gd name="adj5" fmla="val 100000"/>
            </a:avLst>
          </a:prstGeom>
          <a:solidFill>
            <a:srgbClr val="FF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1095838" y="4448271"/>
            <a:ext cx="26541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break 문에 의해 탈출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400103" y="900138"/>
            <a:ext cx="3799200" cy="1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iNumber  =  0</a:t>
            </a:r>
            <a:r>
              <a:rPr lang="ko" sz="1200" b="1">
                <a:solidFill>
                  <a:srgbClr val="FFFFFF"/>
                </a:solidFill>
              </a:rPr>
              <a:t>  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실행되는 영역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화면 슬라이드 쇼(16:9)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Impact</vt:lpstr>
      <vt:lpstr>Verdana</vt:lpstr>
      <vt:lpstr>Simple Dark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2</cp:revision>
  <dcterms:modified xsi:type="dcterms:W3CDTF">2019-04-04T10:32:41Z</dcterms:modified>
</cp:coreProperties>
</file>