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f86ef22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f86ef22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f86ef22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f86ef22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f86ef22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f86ef22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f86ef22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f86ef22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f86ef22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f86ef22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f86ef22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f86ef22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f86ef22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f86ef22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f86ef22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f86ef22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f86ef22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f86ef22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f86ef22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f86ef22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f86ef22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f86ef22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f86ef22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f86ef22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f86ef22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f86ef22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" y="0"/>
            <a:ext cx="91430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78475" y="2392325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48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Step 05</a:t>
            </a:r>
            <a:endParaRPr sz="48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00" y="1191325"/>
            <a:ext cx="2342757" cy="33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58" y="1512401"/>
            <a:ext cx="988614" cy="397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>
            <a:stCxn id="149" idx="3"/>
          </p:cNvCxnSpPr>
          <p:nvPr/>
        </p:nvCxnSpPr>
        <p:spPr>
          <a:xfrm>
            <a:off x="1438072" y="1711391"/>
            <a:ext cx="2589900" cy="483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2"/>
          <p:cNvCxnSpPr>
            <a:stCxn id="152" idx="3"/>
          </p:cNvCxnSpPr>
          <p:nvPr/>
        </p:nvCxnSpPr>
        <p:spPr>
          <a:xfrm>
            <a:off x="1867205" y="2269755"/>
            <a:ext cx="2157000" cy="685500"/>
          </a:xfrm>
          <a:prstGeom prst="bentConnector3">
            <a:avLst>
              <a:gd name="adj1" fmla="val 24569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2"/>
          <p:cNvCxnSpPr>
            <a:stCxn id="154" idx="3"/>
          </p:cNvCxnSpPr>
          <p:nvPr/>
        </p:nvCxnSpPr>
        <p:spPr>
          <a:xfrm>
            <a:off x="1328319" y="3296382"/>
            <a:ext cx="2704800" cy="487800"/>
          </a:xfrm>
          <a:prstGeom prst="bentConnector3">
            <a:avLst>
              <a:gd name="adj1" fmla="val 26866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 txBox="1"/>
          <p:nvPr/>
        </p:nvSpPr>
        <p:spPr>
          <a:xfrm>
            <a:off x="2125981" y="1313291"/>
            <a:ext cx="1214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</a:rPr>
              <a:t>초기문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679356" y="2413441"/>
            <a:ext cx="1214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</a:rPr>
              <a:t>조건문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191551" y="3341225"/>
            <a:ext cx="1020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</a:rPr>
              <a:t>증감문</a:t>
            </a:r>
            <a:endParaRPr sz="2000" b="1">
              <a:solidFill>
                <a:srgbClr val="FFFFFF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671" y="2032156"/>
            <a:ext cx="806534" cy="47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65" y="3087403"/>
            <a:ext cx="654454" cy="4179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3987636" y="2069362"/>
            <a:ext cx="174900" cy="223200"/>
          </a:xfrm>
          <a:prstGeom prst="flowChartConnector">
            <a:avLst/>
          </a:prstGeom>
          <a:solidFill>
            <a:srgbClr val="167E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3987636" y="2837825"/>
            <a:ext cx="174900" cy="223200"/>
          </a:xfrm>
          <a:prstGeom prst="flowChartConnector">
            <a:avLst/>
          </a:prstGeom>
          <a:solidFill>
            <a:srgbClr val="167E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987636" y="3654634"/>
            <a:ext cx="174900" cy="223200"/>
          </a:xfrm>
          <a:prstGeom prst="flowChartConnector">
            <a:avLst/>
          </a:prstGeom>
          <a:solidFill>
            <a:srgbClr val="167E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850" y="2044429"/>
            <a:ext cx="3818250" cy="205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495" y="2237501"/>
            <a:ext cx="1020266" cy="31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417" y="2237501"/>
            <a:ext cx="804586" cy="31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660" y="2237501"/>
            <a:ext cx="430110" cy="31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609" y="2570536"/>
            <a:ext cx="3500784" cy="1165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5447991" y="2780802"/>
            <a:ext cx="335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조건이 만족되는 동안 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반복 실행</a:t>
            </a:r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167" name="Google Shape;167;p22"/>
          <p:cNvCxnSpPr>
            <a:stCxn id="158" idx="6"/>
            <a:endCxn id="162" idx="0"/>
          </p:cNvCxnSpPr>
          <p:nvPr/>
        </p:nvCxnSpPr>
        <p:spPr>
          <a:xfrm>
            <a:off x="4162536" y="2180962"/>
            <a:ext cx="2011200" cy="56400"/>
          </a:xfrm>
          <a:prstGeom prst="bentConnector2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2"/>
          <p:cNvCxnSpPr>
            <a:stCxn id="159" idx="0"/>
            <a:endCxn id="163" idx="2"/>
          </p:cNvCxnSpPr>
          <p:nvPr/>
        </p:nvCxnSpPr>
        <p:spPr>
          <a:xfrm rot="-5400000">
            <a:off x="5522586" y="1106825"/>
            <a:ext cx="283500" cy="31785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2"/>
          <p:cNvCxnSpPr>
            <a:stCxn id="160" idx="4"/>
            <a:endCxn id="164" idx="3"/>
          </p:cNvCxnSpPr>
          <p:nvPr/>
        </p:nvCxnSpPr>
        <p:spPr>
          <a:xfrm rot="-5400000">
            <a:off x="5423436" y="1047484"/>
            <a:ext cx="1482000" cy="4178700"/>
          </a:xfrm>
          <a:prstGeom prst="bentConnector4">
            <a:avLst>
              <a:gd name="adj1" fmla="val -21845"/>
              <a:gd name="adj2" fmla="val 112683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2"/>
          <p:cNvSpPr txBox="1"/>
          <p:nvPr/>
        </p:nvSpPr>
        <p:spPr>
          <a:xfrm>
            <a:off x="3454350" y="382475"/>
            <a:ext cx="22353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FFFFFF"/>
                </a:solidFill>
              </a:rPr>
              <a:t>반복문 비교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89" y="724925"/>
            <a:ext cx="7357025" cy="3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825" y="842625"/>
            <a:ext cx="1186250" cy="4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2444450" y="2138625"/>
            <a:ext cx="3801600" cy="559500"/>
          </a:xfrm>
          <a:prstGeom prst="rect">
            <a:avLst/>
          </a:prstGeom>
          <a:noFill/>
          <a:ln w="38100" cap="flat" cmpd="sng">
            <a:solidFill>
              <a:srgbClr val="448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조건이 만족되는 동안 반복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178" name="Google Shape;178;p23"/>
          <p:cNvCxnSpPr>
            <a:stCxn id="176" idx="2"/>
            <a:endCxn id="177" idx="0"/>
          </p:cNvCxnSpPr>
          <p:nvPr/>
        </p:nvCxnSpPr>
        <p:spPr>
          <a:xfrm rot="5400000">
            <a:off x="4536100" y="1097775"/>
            <a:ext cx="849900" cy="1231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51" y="439775"/>
            <a:ext cx="7357025" cy="3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100" y="2042675"/>
            <a:ext cx="1698700" cy="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1244000" y="2014050"/>
            <a:ext cx="1566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continue;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186" name="Google Shape;186;p24"/>
          <p:cNvCxnSpPr>
            <a:stCxn id="184" idx="3"/>
            <a:endCxn id="187" idx="1"/>
          </p:cNvCxnSpPr>
          <p:nvPr/>
        </p:nvCxnSpPr>
        <p:spPr>
          <a:xfrm rot="10800000" flipH="1">
            <a:off x="2876800" y="1751100"/>
            <a:ext cx="1011000" cy="5355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4"/>
          <p:cNvSpPr txBox="1"/>
          <p:nvPr/>
        </p:nvSpPr>
        <p:spPr>
          <a:xfrm>
            <a:off x="3887721" y="1025234"/>
            <a:ext cx="4028400" cy="14520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continue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continue 구문이 실행되면 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다음 구문은 실행 대상에서 제외된다.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75" y="2571750"/>
            <a:ext cx="7461374" cy="12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2977913" y="4219875"/>
            <a:ext cx="2189100" cy="545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2977919" y="4240391"/>
            <a:ext cx="2189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제외 대상 영역</a:t>
            </a:r>
            <a:endParaRPr/>
          </a:p>
        </p:txBody>
      </p:sp>
      <p:cxnSp>
        <p:nvCxnSpPr>
          <p:cNvPr id="191" name="Google Shape;191;p24"/>
          <p:cNvCxnSpPr>
            <a:stCxn id="188" idx="2"/>
            <a:endCxn id="190" idx="0"/>
          </p:cNvCxnSpPr>
          <p:nvPr/>
        </p:nvCxnSpPr>
        <p:spPr>
          <a:xfrm rot="5400000">
            <a:off x="3927512" y="3960800"/>
            <a:ext cx="424500" cy="134400"/>
          </a:xfrm>
          <a:prstGeom prst="curvedConnector3">
            <a:avLst>
              <a:gd name="adj1" fmla="val 5001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51" y="439775"/>
            <a:ext cx="7357025" cy="3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100" y="2042675"/>
            <a:ext cx="1698700" cy="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1244000" y="2014050"/>
            <a:ext cx="1566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break;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199" name="Google Shape;199;p25"/>
          <p:cNvCxnSpPr>
            <a:stCxn id="197" idx="3"/>
            <a:endCxn id="200" idx="1"/>
          </p:cNvCxnSpPr>
          <p:nvPr/>
        </p:nvCxnSpPr>
        <p:spPr>
          <a:xfrm rot="10800000" flipH="1">
            <a:off x="2876800" y="1751100"/>
            <a:ext cx="1011000" cy="5355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5"/>
          <p:cNvSpPr txBox="1"/>
          <p:nvPr/>
        </p:nvSpPr>
        <p:spPr>
          <a:xfrm>
            <a:off x="3887721" y="1025234"/>
            <a:ext cx="4028400" cy="14520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break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break 구문이 실행되면 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다음 구문은 실행 대상에서 제외된다.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75" y="2571750"/>
            <a:ext cx="7461374" cy="12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2977913" y="4219875"/>
            <a:ext cx="2189100" cy="545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2977919" y="4240391"/>
            <a:ext cx="2189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제외 대상 영역</a:t>
            </a:r>
            <a:endParaRPr/>
          </a:p>
        </p:txBody>
      </p:sp>
      <p:cxnSp>
        <p:nvCxnSpPr>
          <p:cNvPr id="204" name="Google Shape;204;p25"/>
          <p:cNvCxnSpPr>
            <a:stCxn id="201" idx="2"/>
            <a:endCxn id="203" idx="0"/>
          </p:cNvCxnSpPr>
          <p:nvPr/>
        </p:nvCxnSpPr>
        <p:spPr>
          <a:xfrm rot="5400000">
            <a:off x="3927512" y="3960800"/>
            <a:ext cx="424500" cy="134400"/>
          </a:xfrm>
          <a:prstGeom prst="curvedConnector3">
            <a:avLst>
              <a:gd name="adj1" fmla="val 5001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51" y="439775"/>
            <a:ext cx="7357025" cy="3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100" y="2042675"/>
            <a:ext cx="1698700" cy="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244000" y="2014050"/>
            <a:ext cx="1566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break;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212" name="Google Shape;212;p26"/>
          <p:cNvCxnSpPr>
            <a:stCxn id="210" idx="3"/>
            <a:endCxn id="213" idx="1"/>
          </p:cNvCxnSpPr>
          <p:nvPr/>
        </p:nvCxnSpPr>
        <p:spPr>
          <a:xfrm rot="10800000" flipH="1">
            <a:off x="2876800" y="1751100"/>
            <a:ext cx="1011000" cy="5355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6"/>
          <p:cNvSpPr txBox="1"/>
          <p:nvPr/>
        </p:nvSpPr>
        <p:spPr>
          <a:xfrm>
            <a:off x="3887721" y="1025234"/>
            <a:ext cx="4028400" cy="14520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break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break 구문이 실행되면 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다음 구문은 실행 대상에서 제외된다.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75" y="2571750"/>
            <a:ext cx="7461374" cy="12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/>
          <p:nvPr/>
        </p:nvSpPr>
        <p:spPr>
          <a:xfrm>
            <a:off x="2977913" y="4219875"/>
            <a:ext cx="2189100" cy="545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2977919" y="4240391"/>
            <a:ext cx="2189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제외 대상 영역</a:t>
            </a:r>
            <a:endParaRPr/>
          </a:p>
        </p:txBody>
      </p:sp>
      <p:cxnSp>
        <p:nvCxnSpPr>
          <p:cNvPr id="217" name="Google Shape;217;p26"/>
          <p:cNvCxnSpPr>
            <a:stCxn id="214" idx="2"/>
            <a:endCxn id="216" idx="0"/>
          </p:cNvCxnSpPr>
          <p:nvPr/>
        </p:nvCxnSpPr>
        <p:spPr>
          <a:xfrm rot="5400000">
            <a:off x="3927512" y="3960800"/>
            <a:ext cx="424500" cy="134400"/>
          </a:xfrm>
          <a:prstGeom prst="curvedConnector3">
            <a:avLst>
              <a:gd name="adj1" fmla="val 5001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6"/>
          <p:cNvSpPr/>
          <p:nvPr/>
        </p:nvSpPr>
        <p:spPr>
          <a:xfrm rot="-5400000" flipH="1">
            <a:off x="-217125" y="2679075"/>
            <a:ext cx="1760400" cy="1182600"/>
          </a:xfrm>
          <a:prstGeom prst="uturnArrow">
            <a:avLst>
              <a:gd name="adj1" fmla="val 11757"/>
              <a:gd name="adj2" fmla="val 11670"/>
              <a:gd name="adj3" fmla="val 31191"/>
              <a:gd name="adj4" fmla="val 43750"/>
              <a:gd name="adj5" fmla="val 72034"/>
            </a:avLst>
          </a:prstGeom>
          <a:solidFill>
            <a:srgbClr val="448B4B"/>
          </a:solidFill>
          <a:ln w="9525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934109" y="3804919"/>
            <a:ext cx="16986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현 위치로 탈출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" y="0"/>
            <a:ext cx="91430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78475" y="2392325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while 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0" y="326425"/>
            <a:ext cx="38481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25" y="739325"/>
            <a:ext cx="1623850" cy="5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>
            <a:stCxn id="67" idx="3"/>
          </p:cNvCxnSpPr>
          <p:nvPr/>
        </p:nvCxnSpPr>
        <p:spPr>
          <a:xfrm>
            <a:off x="2177875" y="995225"/>
            <a:ext cx="4247700" cy="611100"/>
          </a:xfrm>
          <a:prstGeom prst="bentConnector3">
            <a:avLst>
              <a:gd name="adj1" fmla="val 49090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5"/>
          <p:cNvCxnSpPr/>
          <p:nvPr/>
        </p:nvCxnSpPr>
        <p:spPr>
          <a:xfrm>
            <a:off x="1557975" y="2006850"/>
            <a:ext cx="4867500" cy="588000"/>
          </a:xfrm>
          <a:prstGeom prst="bentConnector3">
            <a:avLst>
              <a:gd name="adj1" fmla="val 27333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5"/>
          <p:cNvCxnSpPr/>
          <p:nvPr/>
        </p:nvCxnSpPr>
        <p:spPr>
          <a:xfrm>
            <a:off x="922625" y="3302250"/>
            <a:ext cx="5518200" cy="358500"/>
          </a:xfrm>
          <a:prstGeom prst="bentConnector3">
            <a:avLst>
              <a:gd name="adj1" fmla="val 19669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5097802" y="995225"/>
            <a:ext cx="1128000" cy="5118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초기문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97802" y="2044950"/>
            <a:ext cx="1128000" cy="5118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조건문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97802" y="3094675"/>
            <a:ext cx="1128000" cy="5118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증감문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975" y="1407725"/>
            <a:ext cx="1324774" cy="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25" y="2764762"/>
            <a:ext cx="1074976" cy="5374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6365667" y="1455572"/>
            <a:ext cx="287100" cy="287100"/>
          </a:xfrm>
          <a:prstGeom prst="flowChartConnector">
            <a:avLst/>
          </a:prstGeom>
          <a:solidFill>
            <a:srgbClr val="167E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365667" y="2443806"/>
            <a:ext cx="287100" cy="287100"/>
          </a:xfrm>
          <a:prstGeom prst="flowChartConnector">
            <a:avLst/>
          </a:prstGeom>
          <a:solidFill>
            <a:srgbClr val="167E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365667" y="3494215"/>
            <a:ext cx="287100" cy="287100"/>
          </a:xfrm>
          <a:prstGeom prst="flowChartConnector">
            <a:avLst/>
          </a:prstGeom>
          <a:solidFill>
            <a:srgbClr val="167E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552450"/>
            <a:ext cx="3876675" cy="403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>
            <a:stCxn id="85" idx="2"/>
            <a:endCxn id="86" idx="2"/>
          </p:cNvCxnSpPr>
          <p:nvPr/>
        </p:nvCxnSpPr>
        <p:spPr>
          <a:xfrm rot="-5400000" flipH="1">
            <a:off x="3604323" y="821413"/>
            <a:ext cx="549900" cy="3073200"/>
          </a:xfrm>
          <a:prstGeom prst="bentConnector3">
            <a:avLst>
              <a:gd name="adj1" fmla="val 160650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/>
          <p:nvPr/>
        </p:nvSpPr>
        <p:spPr>
          <a:xfrm>
            <a:off x="3140525" y="2121150"/>
            <a:ext cx="4550700" cy="5118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조건이 만족되는 동안 반복 실행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673" y="1726913"/>
            <a:ext cx="1128000" cy="3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17" y="571500"/>
            <a:ext cx="32766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000" y="2299200"/>
            <a:ext cx="1698700" cy="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303800" y="2251350"/>
            <a:ext cx="1566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continue;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94" name="Google Shape;94;p17"/>
          <p:cNvCxnSpPr>
            <a:stCxn id="92" idx="3"/>
            <a:endCxn id="95" idx="0"/>
          </p:cNvCxnSpPr>
          <p:nvPr/>
        </p:nvCxnSpPr>
        <p:spPr>
          <a:xfrm rot="10800000" flipH="1">
            <a:off x="2942700" y="1124425"/>
            <a:ext cx="3643500" cy="1418700"/>
          </a:xfrm>
          <a:prstGeom prst="bentConnector4">
            <a:avLst>
              <a:gd name="adj1" fmla="val 22359"/>
              <a:gd name="adj2" fmla="val 116786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7"/>
          <p:cNvSpPr txBox="1"/>
          <p:nvPr/>
        </p:nvSpPr>
        <p:spPr>
          <a:xfrm>
            <a:off x="4572000" y="1124400"/>
            <a:ext cx="4028400" cy="15669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continue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continue 구문이 실행되면 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다음 구문은 실행 대상에서 제외된다.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제외 대상 영역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050" y="2844300"/>
            <a:ext cx="2858824" cy="7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4593275" y="2942550"/>
            <a:ext cx="2189100" cy="545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7"/>
          <p:cNvCxnSpPr>
            <a:stCxn id="96" idx="3"/>
            <a:endCxn id="97" idx="1"/>
          </p:cNvCxnSpPr>
          <p:nvPr/>
        </p:nvCxnSpPr>
        <p:spPr>
          <a:xfrm rot="10800000" flipH="1">
            <a:off x="3779874" y="3215150"/>
            <a:ext cx="813300" cy="13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552450"/>
            <a:ext cx="387667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000" y="2604000"/>
            <a:ext cx="1698700" cy="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303800" y="2556150"/>
            <a:ext cx="1566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continue;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000" y="3089288"/>
            <a:ext cx="992824" cy="40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>
            <a:stCxn id="106" idx="3"/>
          </p:cNvCxnSpPr>
          <p:nvPr/>
        </p:nvCxnSpPr>
        <p:spPr>
          <a:xfrm rot="10800000" flipH="1">
            <a:off x="2236824" y="2332538"/>
            <a:ext cx="2870700" cy="958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8"/>
          <p:cNvSpPr/>
          <p:nvPr/>
        </p:nvSpPr>
        <p:spPr>
          <a:xfrm>
            <a:off x="5107650" y="2067775"/>
            <a:ext cx="2213100" cy="545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131534" y="2094159"/>
            <a:ext cx="2189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제외 대상 영역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17" y="571500"/>
            <a:ext cx="32766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000" y="2299200"/>
            <a:ext cx="1698700" cy="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303800" y="2251350"/>
            <a:ext cx="1566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break;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117" name="Google Shape;117;p19"/>
          <p:cNvCxnSpPr>
            <a:stCxn id="115" idx="3"/>
            <a:endCxn id="118" idx="0"/>
          </p:cNvCxnSpPr>
          <p:nvPr/>
        </p:nvCxnSpPr>
        <p:spPr>
          <a:xfrm rot="10800000" flipH="1">
            <a:off x="2942700" y="980725"/>
            <a:ext cx="3643500" cy="1562400"/>
          </a:xfrm>
          <a:prstGeom prst="bentConnector4">
            <a:avLst>
              <a:gd name="adj1" fmla="val 22359"/>
              <a:gd name="adj2" fmla="val 115233"/>
            </a:avLst>
          </a:prstGeom>
          <a:noFill/>
          <a:ln w="19050" cap="flat" cmpd="sng">
            <a:solidFill>
              <a:srgbClr val="448B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4572000" y="980850"/>
            <a:ext cx="4028400" cy="18003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rgbClr val="FFFFFF"/>
                </a:solidFill>
              </a:rPr>
              <a:t>break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FFFF"/>
                </a:solidFill>
              </a:rPr>
              <a:t>break 구문이 실행되면 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FFFF"/>
                </a:solidFill>
              </a:rPr>
              <a:t>다음 구문은 실행 대상에서 제외되고,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FFFF"/>
                </a:solidFill>
              </a:rPr>
              <a:t>반복 루프에서 </a:t>
            </a:r>
            <a:r>
              <a:rPr lang="ko" sz="1800" b="1" dirty="0" smtClean="0">
                <a:solidFill>
                  <a:srgbClr val="FFFFFF"/>
                </a:solidFill>
              </a:rPr>
              <a:t>탈</a:t>
            </a:r>
            <a:r>
              <a:rPr lang="ko-KR" altLang="en-US" sz="1800" b="1" dirty="0" smtClean="0">
                <a:solidFill>
                  <a:srgbClr val="FFFFFF"/>
                </a:solidFill>
              </a:rPr>
              <a:t>출</a:t>
            </a:r>
            <a:r>
              <a:rPr lang="ko" sz="1800" b="1" dirty="0" smtClean="0">
                <a:solidFill>
                  <a:srgbClr val="FFFFFF"/>
                </a:solidFill>
              </a:rPr>
              <a:t>하게 </a:t>
            </a:r>
            <a:r>
              <a:rPr lang="ko" sz="1800" b="1" dirty="0">
                <a:solidFill>
                  <a:srgbClr val="FFFFFF"/>
                </a:solidFill>
              </a:rPr>
              <a:t>된다.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050" y="2844300"/>
            <a:ext cx="2858824" cy="7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5143525" y="3322855"/>
            <a:ext cx="2189100" cy="545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9"/>
          <p:cNvCxnSpPr>
            <a:stCxn id="119" idx="3"/>
            <a:endCxn id="120" idx="1"/>
          </p:cNvCxnSpPr>
          <p:nvPr/>
        </p:nvCxnSpPr>
        <p:spPr>
          <a:xfrm>
            <a:off x="3779874" y="3228350"/>
            <a:ext cx="1363800" cy="3672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9"/>
          <p:cNvSpPr txBox="1"/>
          <p:nvPr/>
        </p:nvSpPr>
        <p:spPr>
          <a:xfrm>
            <a:off x="5167419" y="3349244"/>
            <a:ext cx="2189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제외 대상 영역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-5400000" flipH="1">
            <a:off x="-92325" y="2807627"/>
            <a:ext cx="1507200" cy="1179000"/>
          </a:xfrm>
          <a:prstGeom prst="uturnArrow">
            <a:avLst>
              <a:gd name="adj1" fmla="val 11757"/>
              <a:gd name="adj2" fmla="val 11670"/>
              <a:gd name="adj3" fmla="val 31191"/>
              <a:gd name="adj4" fmla="val 43750"/>
              <a:gd name="adj5" fmla="val 72034"/>
            </a:avLst>
          </a:prstGeom>
          <a:solidFill>
            <a:srgbClr val="448B4B"/>
          </a:solidFill>
          <a:ln w="9525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956919" y="3827728"/>
            <a:ext cx="16986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</a:rPr>
              <a:t>현 위치로 탈출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" y="0"/>
            <a:ext cx="91430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478475" y="2392325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for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302975"/>
            <a:ext cx="53530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950" y="1573656"/>
            <a:ext cx="1430376" cy="4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066485" y="963974"/>
            <a:ext cx="1128000" cy="5118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초기문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580735" y="963974"/>
            <a:ext cx="1128000" cy="5118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조건문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094985" y="963974"/>
            <a:ext cx="1128000" cy="511800"/>
          </a:xfrm>
          <a:prstGeom prst="rect">
            <a:avLst/>
          </a:prstGeom>
          <a:noFill/>
          <a:ln w="38100" cap="flat" cmpd="sng">
            <a:solidFill>
              <a:srgbClr val="16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증감문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375" y="1573656"/>
            <a:ext cx="1128000" cy="4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425" y="1573656"/>
            <a:ext cx="603000" cy="4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550" y="2040560"/>
            <a:ext cx="4907974" cy="16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2445350" y="2553778"/>
            <a:ext cx="4550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FFFFF"/>
                </a:solidFill>
              </a:rPr>
              <a:t>조건이 만족되는 동안 반복 실행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화면 슬라이드 쇼(16:9)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Impact</vt:lpstr>
      <vt:lpstr>Simple Dark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1</cp:revision>
  <dcterms:modified xsi:type="dcterms:W3CDTF">2019-04-04T12:27:26Z</dcterms:modified>
</cp:coreProperties>
</file>