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  <p:sldMasterId id="2147483792" r:id="rId11"/>
    <p:sldMasterId id="2147483804" r:id="rId12"/>
  </p:sldMasterIdLst>
  <p:notesMasterIdLst>
    <p:notesMasterId r:id="rId240"/>
  </p:notesMasterIdLst>
  <p:handoutMasterIdLst>
    <p:handoutMasterId r:id="rId241"/>
  </p:handoutMasterIdLst>
  <p:sldIdLst>
    <p:sldId id="1191" r:id="rId13"/>
    <p:sldId id="1194" r:id="rId14"/>
    <p:sldId id="1195" r:id="rId15"/>
    <p:sldId id="297" r:id="rId16"/>
    <p:sldId id="1292" r:id="rId17"/>
    <p:sldId id="1293" r:id="rId18"/>
    <p:sldId id="1294" r:id="rId19"/>
    <p:sldId id="344" r:id="rId20"/>
    <p:sldId id="1288" r:id="rId21"/>
    <p:sldId id="1289" r:id="rId22"/>
    <p:sldId id="1290" r:id="rId23"/>
    <p:sldId id="1562" r:id="rId24"/>
    <p:sldId id="1563" r:id="rId25"/>
    <p:sldId id="1564" r:id="rId26"/>
    <p:sldId id="1612" r:id="rId27"/>
    <p:sldId id="1613" r:id="rId28"/>
    <p:sldId id="1777" r:id="rId29"/>
    <p:sldId id="1817" r:id="rId30"/>
    <p:sldId id="1291" r:id="rId31"/>
    <p:sldId id="1295" r:id="rId32"/>
    <p:sldId id="1050" r:id="rId33"/>
    <p:sldId id="962" r:id="rId34"/>
    <p:sldId id="1784" r:id="rId35"/>
    <p:sldId id="937" r:id="rId36"/>
    <p:sldId id="947" r:id="rId37"/>
    <p:sldId id="302" r:id="rId38"/>
    <p:sldId id="446" r:id="rId39"/>
    <p:sldId id="450" r:id="rId40"/>
    <p:sldId id="943" r:id="rId41"/>
    <p:sldId id="449" r:id="rId42"/>
    <p:sldId id="944" r:id="rId43"/>
    <p:sldId id="945" r:id="rId44"/>
    <p:sldId id="1410" r:id="rId45"/>
    <p:sldId id="1411" r:id="rId46"/>
    <p:sldId id="485" r:id="rId47"/>
    <p:sldId id="1196" r:id="rId48"/>
    <p:sldId id="1422" r:id="rId49"/>
    <p:sldId id="1305" r:id="rId50"/>
    <p:sldId id="1306" r:id="rId51"/>
    <p:sldId id="1296" r:id="rId52"/>
    <p:sldId id="1297" r:id="rId53"/>
    <p:sldId id="1298" r:id="rId54"/>
    <p:sldId id="447" r:id="rId55"/>
    <p:sldId id="1748" r:id="rId56"/>
    <p:sldId id="486" r:id="rId57"/>
    <p:sldId id="487" r:id="rId58"/>
    <p:sldId id="539" r:id="rId59"/>
    <p:sldId id="540" r:id="rId60"/>
    <p:sldId id="437" r:id="rId61"/>
    <p:sldId id="555" r:id="rId62"/>
    <p:sldId id="439" r:id="rId63"/>
    <p:sldId id="496" r:id="rId64"/>
    <p:sldId id="288" r:id="rId65"/>
    <p:sldId id="433" r:id="rId66"/>
    <p:sldId id="963" r:id="rId67"/>
    <p:sldId id="964" r:id="rId68"/>
    <p:sldId id="966" r:id="rId69"/>
    <p:sldId id="965" r:id="rId70"/>
    <p:sldId id="948" r:id="rId71"/>
    <p:sldId id="1568" r:id="rId72"/>
    <p:sldId id="1618" r:id="rId73"/>
    <p:sldId id="1619" r:id="rId74"/>
    <p:sldId id="1620" r:id="rId75"/>
    <p:sldId id="1621" r:id="rId76"/>
    <p:sldId id="1622" r:id="rId77"/>
    <p:sldId id="1623" r:id="rId78"/>
    <p:sldId id="1624" r:id="rId79"/>
    <p:sldId id="1625" r:id="rId80"/>
    <p:sldId id="1626" r:id="rId81"/>
    <p:sldId id="1627" r:id="rId82"/>
    <p:sldId id="1628" r:id="rId83"/>
    <p:sldId id="1768" r:id="rId84"/>
    <p:sldId id="1197" r:id="rId85"/>
    <p:sldId id="1420" r:id="rId86"/>
    <p:sldId id="1042" r:id="rId87"/>
    <p:sldId id="1614" r:id="rId88"/>
    <p:sldId id="1615" r:id="rId89"/>
    <p:sldId id="1616" r:id="rId90"/>
    <p:sldId id="1198" r:id="rId91"/>
    <p:sldId id="1043" r:id="rId92"/>
    <p:sldId id="1617" r:id="rId93"/>
    <p:sldId id="1199" r:id="rId94"/>
    <p:sldId id="969" r:id="rId95"/>
    <p:sldId id="960" r:id="rId96"/>
    <p:sldId id="292" r:id="rId97"/>
    <p:sldId id="1200" r:id="rId98"/>
    <p:sldId id="1201" r:id="rId99"/>
    <p:sldId id="455" r:id="rId100"/>
    <p:sldId id="958" r:id="rId101"/>
    <p:sldId id="289" r:id="rId102"/>
    <p:sldId id="1001" r:id="rId103"/>
    <p:sldId id="490" r:id="rId104"/>
    <p:sldId id="491" r:id="rId105"/>
    <p:sldId id="989" r:id="rId106"/>
    <p:sldId id="1202" r:id="rId107"/>
    <p:sldId id="1421" r:id="rId108"/>
    <p:sldId id="1299" r:id="rId109"/>
    <p:sldId id="1300" r:id="rId110"/>
    <p:sldId id="1301" r:id="rId111"/>
    <p:sldId id="1302" r:id="rId112"/>
    <p:sldId id="1303" r:id="rId113"/>
    <p:sldId id="1309" r:id="rId114"/>
    <p:sldId id="1002" r:id="rId115"/>
    <p:sldId id="456" r:id="rId116"/>
    <p:sldId id="323" r:id="rId117"/>
    <p:sldId id="293" r:id="rId118"/>
    <p:sldId id="475" r:id="rId119"/>
    <p:sldId id="1413" r:id="rId120"/>
    <p:sldId id="1414" r:id="rId121"/>
    <p:sldId id="1415" r:id="rId122"/>
    <p:sldId id="460" r:id="rId123"/>
    <p:sldId id="959" r:id="rId124"/>
    <p:sldId id="391" r:id="rId125"/>
    <p:sldId id="994" r:id="rId126"/>
    <p:sldId id="535" r:id="rId127"/>
    <p:sldId id="984" r:id="rId128"/>
    <p:sldId id="538" r:id="rId129"/>
    <p:sldId id="542" r:id="rId130"/>
    <p:sldId id="541" r:id="rId131"/>
    <p:sldId id="543" r:id="rId132"/>
    <p:sldId id="544" r:id="rId133"/>
    <p:sldId id="545" r:id="rId134"/>
    <p:sldId id="983" r:id="rId135"/>
    <p:sldId id="557" r:id="rId136"/>
    <p:sldId id="558" r:id="rId137"/>
    <p:sldId id="559" r:id="rId138"/>
    <p:sldId id="560" r:id="rId139"/>
    <p:sldId id="561" r:id="rId140"/>
    <p:sldId id="564" r:id="rId141"/>
    <p:sldId id="565" r:id="rId142"/>
    <p:sldId id="566" r:id="rId143"/>
    <p:sldId id="567" r:id="rId144"/>
    <p:sldId id="568" r:id="rId145"/>
    <p:sldId id="569" r:id="rId146"/>
    <p:sldId id="532" r:id="rId147"/>
    <p:sldId id="986" r:id="rId148"/>
    <p:sldId id="531" r:id="rId149"/>
    <p:sldId id="296" r:id="rId150"/>
    <p:sldId id="547" r:id="rId151"/>
    <p:sldId id="988" r:id="rId152"/>
    <p:sldId id="523" r:id="rId153"/>
    <p:sldId id="476" r:id="rId154"/>
    <p:sldId id="428" r:id="rId155"/>
    <p:sldId id="429" r:id="rId156"/>
    <p:sldId id="442" r:id="rId157"/>
    <p:sldId id="444" r:id="rId158"/>
    <p:sldId id="440" r:id="rId159"/>
    <p:sldId id="1003" r:id="rId160"/>
    <p:sldId id="1575" r:id="rId161"/>
    <p:sldId id="1203" r:id="rId162"/>
    <p:sldId id="975" r:id="rId163"/>
    <p:sldId id="285" r:id="rId164"/>
    <p:sldId id="977" r:id="rId165"/>
    <p:sldId id="973" r:id="rId166"/>
    <p:sldId id="971" r:id="rId167"/>
    <p:sldId id="976" r:id="rId168"/>
    <p:sldId id="1304" r:id="rId169"/>
    <p:sldId id="457" r:id="rId170"/>
    <p:sldId id="1576" r:id="rId171"/>
    <p:sldId id="1577" r:id="rId172"/>
    <p:sldId id="1572" r:id="rId173"/>
    <p:sldId id="1204" r:id="rId174"/>
    <p:sldId id="505" r:id="rId175"/>
    <p:sldId id="322" r:id="rId176"/>
    <p:sldId id="461" r:id="rId177"/>
    <p:sldId id="478" r:id="rId178"/>
    <p:sldId id="493" r:id="rId179"/>
    <p:sldId id="286" r:id="rId180"/>
    <p:sldId id="955" r:id="rId181"/>
    <p:sldId id="1044" r:id="rId182"/>
    <p:sldId id="1045" r:id="rId183"/>
    <p:sldId id="1046" r:id="rId184"/>
    <p:sldId id="1047" r:id="rId185"/>
    <p:sldId id="1052" r:id="rId186"/>
    <p:sldId id="1055" r:id="rId187"/>
    <p:sldId id="1056" r:id="rId188"/>
    <p:sldId id="1058" r:id="rId189"/>
    <p:sldId id="1307" r:id="rId190"/>
    <p:sldId id="1308" r:id="rId191"/>
    <p:sldId id="1085" r:id="rId192"/>
    <p:sldId id="1179" r:id="rId193"/>
    <p:sldId id="1180" r:id="rId194"/>
    <p:sldId id="1418" r:id="rId195"/>
    <p:sldId id="1419" r:id="rId196"/>
    <p:sldId id="1569" r:id="rId197"/>
    <p:sldId id="1570" r:id="rId198"/>
    <p:sldId id="1571" r:id="rId199"/>
    <p:sldId id="1573" r:id="rId200"/>
    <p:sldId id="1574" r:id="rId201"/>
    <p:sldId id="1578" r:id="rId202"/>
    <p:sldId id="1579" r:id="rId203"/>
    <p:sldId id="1582" r:id="rId204"/>
    <p:sldId id="1583" r:id="rId205"/>
    <p:sldId id="1787" r:id="rId206"/>
    <p:sldId id="1788" r:id="rId207"/>
    <p:sldId id="1789" r:id="rId208"/>
    <p:sldId id="1790" r:id="rId209"/>
    <p:sldId id="1791" r:id="rId210"/>
    <p:sldId id="1792" r:id="rId211"/>
    <p:sldId id="1793" r:id="rId212"/>
    <p:sldId id="1794" r:id="rId213"/>
    <p:sldId id="1795" r:id="rId214"/>
    <p:sldId id="1796" r:id="rId215"/>
    <p:sldId id="1797" r:id="rId216"/>
    <p:sldId id="1798" r:id="rId217"/>
    <p:sldId id="1799" r:id="rId218"/>
    <p:sldId id="1712" r:id="rId219"/>
    <p:sldId id="1080" r:id="rId220"/>
    <p:sldId id="1629" r:id="rId221"/>
    <p:sldId id="1630" r:id="rId222"/>
    <p:sldId id="1631" r:id="rId223"/>
    <p:sldId id="1785" r:id="rId224"/>
    <p:sldId id="1800" r:id="rId225"/>
    <p:sldId id="1801" r:id="rId226"/>
    <p:sldId id="1802" r:id="rId227"/>
    <p:sldId id="1804" r:id="rId228"/>
    <p:sldId id="1803" r:id="rId229"/>
    <p:sldId id="1806" r:id="rId230"/>
    <p:sldId id="1807" r:id="rId231"/>
    <p:sldId id="1808" r:id="rId232"/>
    <p:sldId id="1809" r:id="rId233"/>
    <p:sldId id="1810" r:id="rId234"/>
    <p:sldId id="1813" r:id="rId235"/>
    <p:sldId id="1818" r:id="rId236"/>
    <p:sldId id="1821" r:id="rId237"/>
    <p:sldId id="1832" r:id="rId238"/>
    <p:sldId id="1833" r:id="rId23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파워포인트 디자인 소스북 소개" id="{6E4D9E88-BD60-446F-93A7-58C442EC317B}">
          <p14:sldIdLst/>
        </p14:section>
        <p14:section name="표지" id="{EFAE6E80-6154-4D97-91F6-61DABC118704}">
          <p14:sldIdLst/>
        </p14:section>
        <p14:section name="목차" id="{9E71EA4A-314B-40AC-8C04-FFEC4E12B2CC}">
          <p14:sldIdLst/>
        </p14:section>
        <p14:section name="슬라이드 레이아웃" id="{F687322D-677D-4EDE-9939-D6C5DBAFE6E2}">
          <p14:sldIdLst/>
        </p14:section>
        <p14:section name="페이지번호" id="{A9EE4573-01EA-4FB4-B967-BD06DE91C486}">
          <p14:sldIdLst/>
        </p14:section>
        <p14:section name="텍스트" id="{680D61D4-B502-4A24-B6E8-DA06D3B411A7}">
          <p14:sldIdLst/>
        </p14:section>
        <p14:section name="연혁" id="{02E32978-B324-4551-8B37-E473188381F8}">
          <p14:sldIdLst/>
        </p14:section>
        <p14:section name="조직도" id="{FA16FA38-6855-4883-A016-1679D4675DDF}">
          <p14:sldIdLst/>
        </p14:section>
        <p14:section name="다이어그램" id="{351314E7-4D11-4684-8AA8-77E51433587C}">
          <p14:sldIdLst>
            <p14:sldId id="1191"/>
            <p14:sldId id="1194"/>
            <p14:sldId id="1195"/>
            <p14:sldId id="297"/>
            <p14:sldId id="1292"/>
            <p14:sldId id="1293"/>
            <p14:sldId id="1294"/>
            <p14:sldId id="344"/>
            <p14:sldId id="1288"/>
            <p14:sldId id="1289"/>
            <p14:sldId id="1290"/>
            <p14:sldId id="1562"/>
            <p14:sldId id="1563"/>
            <p14:sldId id="1564"/>
            <p14:sldId id="1612"/>
            <p14:sldId id="1613"/>
            <p14:sldId id="1777"/>
            <p14:sldId id="1817"/>
            <p14:sldId id="1291"/>
            <p14:sldId id="1295"/>
            <p14:sldId id="1050"/>
            <p14:sldId id="962"/>
            <p14:sldId id="1784"/>
            <p14:sldId id="937"/>
            <p14:sldId id="947"/>
            <p14:sldId id="302"/>
            <p14:sldId id="446"/>
            <p14:sldId id="450"/>
            <p14:sldId id="943"/>
            <p14:sldId id="449"/>
            <p14:sldId id="944"/>
            <p14:sldId id="945"/>
            <p14:sldId id="1410"/>
            <p14:sldId id="1411"/>
            <p14:sldId id="485"/>
            <p14:sldId id="1196"/>
            <p14:sldId id="1422"/>
            <p14:sldId id="1305"/>
            <p14:sldId id="1306"/>
            <p14:sldId id="1296"/>
            <p14:sldId id="1297"/>
            <p14:sldId id="1298"/>
            <p14:sldId id="447"/>
            <p14:sldId id="1748"/>
            <p14:sldId id="486"/>
            <p14:sldId id="487"/>
            <p14:sldId id="539"/>
            <p14:sldId id="540"/>
            <p14:sldId id="437"/>
            <p14:sldId id="555"/>
            <p14:sldId id="439"/>
            <p14:sldId id="496"/>
            <p14:sldId id="288"/>
            <p14:sldId id="433"/>
            <p14:sldId id="963"/>
            <p14:sldId id="964"/>
            <p14:sldId id="966"/>
            <p14:sldId id="965"/>
            <p14:sldId id="948"/>
            <p14:sldId id="1568"/>
            <p14:sldId id="1618"/>
            <p14:sldId id="1619"/>
            <p14:sldId id="1620"/>
            <p14:sldId id="1621"/>
            <p14:sldId id="1622"/>
            <p14:sldId id="1623"/>
            <p14:sldId id="1624"/>
            <p14:sldId id="1625"/>
            <p14:sldId id="1626"/>
            <p14:sldId id="1627"/>
            <p14:sldId id="1628"/>
            <p14:sldId id="1768"/>
            <p14:sldId id="1197"/>
            <p14:sldId id="1420"/>
            <p14:sldId id="1042"/>
            <p14:sldId id="1614"/>
            <p14:sldId id="1615"/>
            <p14:sldId id="1616"/>
            <p14:sldId id="1198"/>
            <p14:sldId id="1043"/>
            <p14:sldId id="1617"/>
            <p14:sldId id="1199"/>
            <p14:sldId id="969"/>
            <p14:sldId id="960"/>
            <p14:sldId id="292"/>
            <p14:sldId id="1200"/>
            <p14:sldId id="1201"/>
            <p14:sldId id="455"/>
            <p14:sldId id="958"/>
            <p14:sldId id="289"/>
            <p14:sldId id="1001"/>
            <p14:sldId id="490"/>
            <p14:sldId id="491"/>
            <p14:sldId id="989"/>
            <p14:sldId id="1202"/>
            <p14:sldId id="1421"/>
            <p14:sldId id="1299"/>
            <p14:sldId id="1300"/>
            <p14:sldId id="1301"/>
            <p14:sldId id="1302"/>
            <p14:sldId id="1303"/>
            <p14:sldId id="1309"/>
            <p14:sldId id="1002"/>
            <p14:sldId id="456"/>
            <p14:sldId id="323"/>
            <p14:sldId id="293"/>
            <p14:sldId id="475"/>
            <p14:sldId id="1413"/>
            <p14:sldId id="1414"/>
            <p14:sldId id="1415"/>
            <p14:sldId id="460"/>
            <p14:sldId id="959"/>
            <p14:sldId id="391"/>
            <p14:sldId id="994"/>
            <p14:sldId id="535"/>
            <p14:sldId id="984"/>
            <p14:sldId id="538"/>
            <p14:sldId id="542"/>
            <p14:sldId id="541"/>
            <p14:sldId id="543"/>
            <p14:sldId id="544"/>
            <p14:sldId id="545"/>
            <p14:sldId id="983"/>
            <p14:sldId id="557"/>
            <p14:sldId id="558"/>
            <p14:sldId id="559"/>
            <p14:sldId id="560"/>
            <p14:sldId id="561"/>
            <p14:sldId id="564"/>
            <p14:sldId id="565"/>
            <p14:sldId id="566"/>
            <p14:sldId id="567"/>
            <p14:sldId id="568"/>
            <p14:sldId id="569"/>
            <p14:sldId id="532"/>
            <p14:sldId id="986"/>
            <p14:sldId id="531"/>
            <p14:sldId id="296"/>
            <p14:sldId id="547"/>
            <p14:sldId id="988"/>
            <p14:sldId id="523"/>
            <p14:sldId id="476"/>
            <p14:sldId id="428"/>
            <p14:sldId id="429"/>
            <p14:sldId id="442"/>
            <p14:sldId id="444"/>
            <p14:sldId id="440"/>
            <p14:sldId id="1003"/>
            <p14:sldId id="1575"/>
            <p14:sldId id="1203"/>
            <p14:sldId id="975"/>
            <p14:sldId id="285"/>
            <p14:sldId id="977"/>
            <p14:sldId id="973"/>
            <p14:sldId id="971"/>
            <p14:sldId id="976"/>
            <p14:sldId id="1304"/>
            <p14:sldId id="457"/>
            <p14:sldId id="1576"/>
            <p14:sldId id="1577"/>
            <p14:sldId id="1572"/>
            <p14:sldId id="1204"/>
            <p14:sldId id="505"/>
            <p14:sldId id="322"/>
            <p14:sldId id="461"/>
            <p14:sldId id="478"/>
            <p14:sldId id="493"/>
            <p14:sldId id="286"/>
            <p14:sldId id="955"/>
            <p14:sldId id="1044"/>
            <p14:sldId id="1045"/>
            <p14:sldId id="1046"/>
            <p14:sldId id="1047"/>
            <p14:sldId id="1052"/>
            <p14:sldId id="1055"/>
            <p14:sldId id="1056"/>
            <p14:sldId id="1058"/>
            <p14:sldId id="1307"/>
            <p14:sldId id="1308"/>
            <p14:sldId id="1085"/>
            <p14:sldId id="1179"/>
            <p14:sldId id="1180"/>
            <p14:sldId id="1418"/>
            <p14:sldId id="1419"/>
            <p14:sldId id="1569"/>
            <p14:sldId id="1570"/>
            <p14:sldId id="1571"/>
            <p14:sldId id="1573"/>
            <p14:sldId id="1574"/>
            <p14:sldId id="1578"/>
            <p14:sldId id="1579"/>
            <p14:sldId id="1582"/>
            <p14:sldId id="1583"/>
            <p14:sldId id="1787"/>
            <p14:sldId id="1788"/>
            <p14:sldId id="1789"/>
            <p14:sldId id="1790"/>
            <p14:sldId id="1791"/>
            <p14:sldId id="1792"/>
            <p14:sldId id="1793"/>
            <p14:sldId id="1794"/>
            <p14:sldId id="1795"/>
            <p14:sldId id="1796"/>
            <p14:sldId id="1797"/>
            <p14:sldId id="1798"/>
            <p14:sldId id="1799"/>
            <p14:sldId id="1712"/>
            <p14:sldId id="1080"/>
            <p14:sldId id="1629"/>
            <p14:sldId id="1630"/>
            <p14:sldId id="1631"/>
            <p14:sldId id="1785"/>
            <p14:sldId id="1800"/>
            <p14:sldId id="1801"/>
            <p14:sldId id="1802"/>
            <p14:sldId id="1804"/>
            <p14:sldId id="1803"/>
            <p14:sldId id="1806"/>
            <p14:sldId id="1807"/>
            <p14:sldId id="1808"/>
            <p14:sldId id="1809"/>
            <p14:sldId id="1810"/>
            <p14:sldId id="1813"/>
            <p14:sldId id="1818"/>
            <p14:sldId id="1821"/>
            <p14:sldId id="1832"/>
            <p14:sldId id="1833"/>
          </p14:sldIdLst>
        </p14:section>
        <p14:section name="이미지" id="{9683D8D5-5DF0-4C98-9B8B-531869048D25}">
          <p14:sldIdLst/>
        </p14:section>
        <p14:section name="표" id="{ABFAF131-6632-4941-A884-DC456CF2506B}">
          <p14:sldIdLst/>
        </p14:section>
        <p14:section name="차트" id="{0FCFD099-CBA3-4C5D-BF7A-0666F14DA8B6}">
          <p14:sldIdLst/>
        </p14:section>
        <p14:section name="애니메이션" id="{D59D16B8-1215-475D-9DCD-C591D4BBD353}">
          <p14:sldIdLst/>
        </p14:section>
        <p14:section name="제목 없는 구역" id="{2474D213-4C81-4A18-8496-2BE22D21943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10253F"/>
    <a:srgbClr val="C00000"/>
    <a:srgbClr val="4D4D4D"/>
    <a:srgbClr val="000000"/>
    <a:srgbClr val="3792AB"/>
    <a:srgbClr val="19434F"/>
    <a:srgbClr val="632523"/>
    <a:srgbClr val="262626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188" autoAdjust="0"/>
    <p:restoredTop sz="97734" autoAdjust="0"/>
  </p:normalViewPr>
  <p:slideViewPr>
    <p:cSldViewPr>
      <p:cViewPr varScale="1">
        <p:scale>
          <a:sx n="107" d="100"/>
          <a:sy n="107" d="100"/>
        </p:scale>
        <p:origin x="-19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5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63" Type="http://schemas.openxmlformats.org/officeDocument/2006/relationships/slide" Target="slides/slide51.xml"/><Relationship Id="rId84" Type="http://schemas.openxmlformats.org/officeDocument/2006/relationships/slide" Target="slides/slide72.xml"/><Relationship Id="rId138" Type="http://schemas.openxmlformats.org/officeDocument/2006/relationships/slide" Target="slides/slide126.xml"/><Relationship Id="rId159" Type="http://schemas.openxmlformats.org/officeDocument/2006/relationships/slide" Target="slides/slide147.xml"/><Relationship Id="rId170" Type="http://schemas.openxmlformats.org/officeDocument/2006/relationships/slide" Target="slides/slide158.xml"/><Relationship Id="rId191" Type="http://schemas.openxmlformats.org/officeDocument/2006/relationships/slide" Target="slides/slide179.xml"/><Relationship Id="rId205" Type="http://schemas.openxmlformats.org/officeDocument/2006/relationships/slide" Target="slides/slide193.xml"/><Relationship Id="rId226" Type="http://schemas.openxmlformats.org/officeDocument/2006/relationships/slide" Target="slides/slide214.xml"/><Relationship Id="rId107" Type="http://schemas.openxmlformats.org/officeDocument/2006/relationships/slide" Target="slides/slide95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0.xml"/><Relationship Id="rId53" Type="http://schemas.openxmlformats.org/officeDocument/2006/relationships/slide" Target="slides/slide41.xml"/><Relationship Id="rId74" Type="http://schemas.openxmlformats.org/officeDocument/2006/relationships/slide" Target="slides/slide62.xml"/><Relationship Id="rId128" Type="http://schemas.openxmlformats.org/officeDocument/2006/relationships/slide" Target="slides/slide116.xml"/><Relationship Id="rId149" Type="http://schemas.openxmlformats.org/officeDocument/2006/relationships/slide" Target="slides/slide137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3.xml"/><Relationship Id="rId160" Type="http://schemas.openxmlformats.org/officeDocument/2006/relationships/slide" Target="slides/slide148.xml"/><Relationship Id="rId181" Type="http://schemas.openxmlformats.org/officeDocument/2006/relationships/slide" Target="slides/slide169.xml"/><Relationship Id="rId216" Type="http://schemas.openxmlformats.org/officeDocument/2006/relationships/slide" Target="slides/slide204.xml"/><Relationship Id="rId237" Type="http://schemas.openxmlformats.org/officeDocument/2006/relationships/slide" Target="slides/slide225.xml"/><Relationship Id="rId22" Type="http://schemas.openxmlformats.org/officeDocument/2006/relationships/slide" Target="slides/slide10.xml"/><Relationship Id="rId43" Type="http://schemas.openxmlformats.org/officeDocument/2006/relationships/slide" Target="slides/slide31.xml"/><Relationship Id="rId64" Type="http://schemas.openxmlformats.org/officeDocument/2006/relationships/slide" Target="slides/slide52.xml"/><Relationship Id="rId118" Type="http://schemas.openxmlformats.org/officeDocument/2006/relationships/slide" Target="slides/slide106.xml"/><Relationship Id="rId139" Type="http://schemas.openxmlformats.org/officeDocument/2006/relationships/slide" Target="slides/slide127.xml"/><Relationship Id="rId85" Type="http://schemas.openxmlformats.org/officeDocument/2006/relationships/slide" Target="slides/slide73.xml"/><Relationship Id="rId150" Type="http://schemas.openxmlformats.org/officeDocument/2006/relationships/slide" Target="slides/slide138.xml"/><Relationship Id="rId171" Type="http://schemas.openxmlformats.org/officeDocument/2006/relationships/slide" Target="slides/slide159.xml"/><Relationship Id="rId192" Type="http://schemas.openxmlformats.org/officeDocument/2006/relationships/slide" Target="slides/slide180.xml"/><Relationship Id="rId206" Type="http://schemas.openxmlformats.org/officeDocument/2006/relationships/slide" Target="slides/slide194.xml"/><Relationship Id="rId227" Type="http://schemas.openxmlformats.org/officeDocument/2006/relationships/slide" Target="slides/slide215.xml"/><Relationship Id="rId201" Type="http://schemas.openxmlformats.org/officeDocument/2006/relationships/slide" Target="slides/slide189.xml"/><Relationship Id="rId222" Type="http://schemas.openxmlformats.org/officeDocument/2006/relationships/slide" Target="slides/slide210.xml"/><Relationship Id="rId243" Type="http://schemas.openxmlformats.org/officeDocument/2006/relationships/viewProps" Target="viewProps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59" Type="http://schemas.openxmlformats.org/officeDocument/2006/relationships/slide" Target="slides/slide47.xml"/><Relationship Id="rId103" Type="http://schemas.openxmlformats.org/officeDocument/2006/relationships/slide" Target="slides/slide91.xml"/><Relationship Id="rId108" Type="http://schemas.openxmlformats.org/officeDocument/2006/relationships/slide" Target="slides/slide96.xml"/><Relationship Id="rId124" Type="http://schemas.openxmlformats.org/officeDocument/2006/relationships/slide" Target="slides/slide112.xml"/><Relationship Id="rId129" Type="http://schemas.openxmlformats.org/officeDocument/2006/relationships/slide" Target="slides/slide117.xml"/><Relationship Id="rId54" Type="http://schemas.openxmlformats.org/officeDocument/2006/relationships/slide" Target="slides/slide42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40" Type="http://schemas.openxmlformats.org/officeDocument/2006/relationships/slide" Target="slides/slide128.xml"/><Relationship Id="rId145" Type="http://schemas.openxmlformats.org/officeDocument/2006/relationships/slide" Target="slides/slide133.xml"/><Relationship Id="rId161" Type="http://schemas.openxmlformats.org/officeDocument/2006/relationships/slide" Target="slides/slide149.xml"/><Relationship Id="rId166" Type="http://schemas.openxmlformats.org/officeDocument/2006/relationships/slide" Target="slides/slide154.xml"/><Relationship Id="rId182" Type="http://schemas.openxmlformats.org/officeDocument/2006/relationships/slide" Target="slides/slide170.xml"/><Relationship Id="rId187" Type="http://schemas.openxmlformats.org/officeDocument/2006/relationships/slide" Target="slides/slide175.xml"/><Relationship Id="rId217" Type="http://schemas.openxmlformats.org/officeDocument/2006/relationships/slide" Target="slides/slide20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12" Type="http://schemas.openxmlformats.org/officeDocument/2006/relationships/slide" Target="slides/slide200.xml"/><Relationship Id="rId233" Type="http://schemas.openxmlformats.org/officeDocument/2006/relationships/slide" Target="slides/slide221.xml"/><Relationship Id="rId238" Type="http://schemas.openxmlformats.org/officeDocument/2006/relationships/slide" Target="slides/slide226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49" Type="http://schemas.openxmlformats.org/officeDocument/2006/relationships/slide" Target="slides/slide37.xml"/><Relationship Id="rId114" Type="http://schemas.openxmlformats.org/officeDocument/2006/relationships/slide" Target="slides/slide102.xml"/><Relationship Id="rId119" Type="http://schemas.openxmlformats.org/officeDocument/2006/relationships/slide" Target="slides/slide107.xml"/><Relationship Id="rId44" Type="http://schemas.openxmlformats.org/officeDocument/2006/relationships/slide" Target="slides/slide32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130" Type="http://schemas.openxmlformats.org/officeDocument/2006/relationships/slide" Target="slides/slide118.xml"/><Relationship Id="rId135" Type="http://schemas.openxmlformats.org/officeDocument/2006/relationships/slide" Target="slides/slide123.xml"/><Relationship Id="rId151" Type="http://schemas.openxmlformats.org/officeDocument/2006/relationships/slide" Target="slides/slide139.xml"/><Relationship Id="rId156" Type="http://schemas.openxmlformats.org/officeDocument/2006/relationships/slide" Target="slides/slide144.xml"/><Relationship Id="rId177" Type="http://schemas.openxmlformats.org/officeDocument/2006/relationships/slide" Target="slides/slide165.xml"/><Relationship Id="rId198" Type="http://schemas.openxmlformats.org/officeDocument/2006/relationships/slide" Target="slides/slide186.xml"/><Relationship Id="rId172" Type="http://schemas.openxmlformats.org/officeDocument/2006/relationships/slide" Target="slides/slide160.xml"/><Relationship Id="rId193" Type="http://schemas.openxmlformats.org/officeDocument/2006/relationships/slide" Target="slides/slide181.xml"/><Relationship Id="rId202" Type="http://schemas.openxmlformats.org/officeDocument/2006/relationships/slide" Target="slides/slide190.xml"/><Relationship Id="rId207" Type="http://schemas.openxmlformats.org/officeDocument/2006/relationships/slide" Target="slides/slide195.xml"/><Relationship Id="rId223" Type="http://schemas.openxmlformats.org/officeDocument/2006/relationships/slide" Target="slides/slide211.xml"/><Relationship Id="rId228" Type="http://schemas.openxmlformats.org/officeDocument/2006/relationships/slide" Target="slides/slide216.xml"/><Relationship Id="rId244" Type="http://schemas.openxmlformats.org/officeDocument/2006/relationships/theme" Target="theme/theme1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109" Type="http://schemas.openxmlformats.org/officeDocument/2006/relationships/slide" Target="slides/slide9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slide" Target="slides/slide92.xml"/><Relationship Id="rId120" Type="http://schemas.openxmlformats.org/officeDocument/2006/relationships/slide" Target="slides/slide108.xml"/><Relationship Id="rId125" Type="http://schemas.openxmlformats.org/officeDocument/2006/relationships/slide" Target="slides/slide113.xml"/><Relationship Id="rId141" Type="http://schemas.openxmlformats.org/officeDocument/2006/relationships/slide" Target="slides/slide129.xml"/><Relationship Id="rId146" Type="http://schemas.openxmlformats.org/officeDocument/2006/relationships/slide" Target="slides/slide134.xml"/><Relationship Id="rId167" Type="http://schemas.openxmlformats.org/officeDocument/2006/relationships/slide" Target="slides/slide155.xml"/><Relationship Id="rId188" Type="http://schemas.openxmlformats.org/officeDocument/2006/relationships/slide" Target="slides/slide17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slide" Target="slides/slide80.xml"/><Relationship Id="rId162" Type="http://schemas.openxmlformats.org/officeDocument/2006/relationships/slide" Target="slides/slide150.xml"/><Relationship Id="rId183" Type="http://schemas.openxmlformats.org/officeDocument/2006/relationships/slide" Target="slides/slide171.xml"/><Relationship Id="rId213" Type="http://schemas.openxmlformats.org/officeDocument/2006/relationships/slide" Target="slides/slide201.xml"/><Relationship Id="rId218" Type="http://schemas.openxmlformats.org/officeDocument/2006/relationships/slide" Target="slides/slide206.xml"/><Relationship Id="rId234" Type="http://schemas.openxmlformats.org/officeDocument/2006/relationships/slide" Target="slides/slide222.xml"/><Relationship Id="rId239" Type="http://schemas.openxmlformats.org/officeDocument/2006/relationships/slide" Target="slides/slide22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87" Type="http://schemas.openxmlformats.org/officeDocument/2006/relationships/slide" Target="slides/slide75.xml"/><Relationship Id="rId110" Type="http://schemas.openxmlformats.org/officeDocument/2006/relationships/slide" Target="slides/slide98.xml"/><Relationship Id="rId115" Type="http://schemas.openxmlformats.org/officeDocument/2006/relationships/slide" Target="slides/slide103.xml"/><Relationship Id="rId131" Type="http://schemas.openxmlformats.org/officeDocument/2006/relationships/slide" Target="slides/slide119.xml"/><Relationship Id="rId136" Type="http://schemas.openxmlformats.org/officeDocument/2006/relationships/slide" Target="slides/slide124.xml"/><Relationship Id="rId157" Type="http://schemas.openxmlformats.org/officeDocument/2006/relationships/slide" Target="slides/slide145.xml"/><Relationship Id="rId178" Type="http://schemas.openxmlformats.org/officeDocument/2006/relationships/slide" Target="slides/slide166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52" Type="http://schemas.openxmlformats.org/officeDocument/2006/relationships/slide" Target="slides/slide140.xml"/><Relationship Id="rId173" Type="http://schemas.openxmlformats.org/officeDocument/2006/relationships/slide" Target="slides/slide161.xml"/><Relationship Id="rId194" Type="http://schemas.openxmlformats.org/officeDocument/2006/relationships/slide" Target="slides/slide182.xml"/><Relationship Id="rId199" Type="http://schemas.openxmlformats.org/officeDocument/2006/relationships/slide" Target="slides/slide187.xml"/><Relationship Id="rId203" Type="http://schemas.openxmlformats.org/officeDocument/2006/relationships/slide" Target="slides/slide191.xml"/><Relationship Id="rId208" Type="http://schemas.openxmlformats.org/officeDocument/2006/relationships/slide" Target="slides/slide196.xml"/><Relationship Id="rId229" Type="http://schemas.openxmlformats.org/officeDocument/2006/relationships/slide" Target="slides/slide217.xml"/><Relationship Id="rId19" Type="http://schemas.openxmlformats.org/officeDocument/2006/relationships/slide" Target="slides/slide7.xml"/><Relationship Id="rId224" Type="http://schemas.openxmlformats.org/officeDocument/2006/relationships/slide" Target="slides/slide212.xml"/><Relationship Id="rId240" Type="http://schemas.openxmlformats.org/officeDocument/2006/relationships/notesMaster" Target="notesMasters/notesMaster1.xml"/><Relationship Id="rId245" Type="http://schemas.openxmlformats.org/officeDocument/2006/relationships/tableStyles" Target="tableStyles.xml"/><Relationship Id="rId14" Type="http://schemas.openxmlformats.org/officeDocument/2006/relationships/slide" Target="slides/slide2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56" Type="http://schemas.openxmlformats.org/officeDocument/2006/relationships/slide" Target="slides/slide44.xml"/><Relationship Id="rId77" Type="http://schemas.openxmlformats.org/officeDocument/2006/relationships/slide" Target="slides/slide65.xml"/><Relationship Id="rId100" Type="http://schemas.openxmlformats.org/officeDocument/2006/relationships/slide" Target="slides/slide88.xml"/><Relationship Id="rId105" Type="http://schemas.openxmlformats.org/officeDocument/2006/relationships/slide" Target="slides/slide93.xml"/><Relationship Id="rId126" Type="http://schemas.openxmlformats.org/officeDocument/2006/relationships/slide" Target="slides/slide114.xml"/><Relationship Id="rId147" Type="http://schemas.openxmlformats.org/officeDocument/2006/relationships/slide" Target="slides/slide135.xml"/><Relationship Id="rId168" Type="http://schemas.openxmlformats.org/officeDocument/2006/relationships/slide" Target="slides/slide15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121" Type="http://schemas.openxmlformats.org/officeDocument/2006/relationships/slide" Target="slides/slide109.xml"/><Relationship Id="rId142" Type="http://schemas.openxmlformats.org/officeDocument/2006/relationships/slide" Target="slides/slide130.xml"/><Relationship Id="rId163" Type="http://schemas.openxmlformats.org/officeDocument/2006/relationships/slide" Target="slides/slide151.xml"/><Relationship Id="rId184" Type="http://schemas.openxmlformats.org/officeDocument/2006/relationships/slide" Target="slides/slide172.xml"/><Relationship Id="rId189" Type="http://schemas.openxmlformats.org/officeDocument/2006/relationships/slide" Target="slides/slide177.xml"/><Relationship Id="rId219" Type="http://schemas.openxmlformats.org/officeDocument/2006/relationships/slide" Target="slides/slide207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02.xml"/><Relationship Id="rId230" Type="http://schemas.openxmlformats.org/officeDocument/2006/relationships/slide" Target="slides/slide218.xml"/><Relationship Id="rId235" Type="http://schemas.openxmlformats.org/officeDocument/2006/relationships/slide" Target="slides/slide223.xml"/><Relationship Id="rId25" Type="http://schemas.openxmlformats.org/officeDocument/2006/relationships/slide" Target="slides/slide13.xml"/><Relationship Id="rId46" Type="http://schemas.openxmlformats.org/officeDocument/2006/relationships/slide" Target="slides/slide34.xml"/><Relationship Id="rId67" Type="http://schemas.openxmlformats.org/officeDocument/2006/relationships/slide" Target="slides/slide55.xml"/><Relationship Id="rId116" Type="http://schemas.openxmlformats.org/officeDocument/2006/relationships/slide" Target="slides/slide104.xml"/><Relationship Id="rId137" Type="http://schemas.openxmlformats.org/officeDocument/2006/relationships/slide" Target="slides/slide125.xml"/><Relationship Id="rId158" Type="http://schemas.openxmlformats.org/officeDocument/2006/relationships/slide" Target="slides/slide146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62" Type="http://schemas.openxmlformats.org/officeDocument/2006/relationships/slide" Target="slides/slide50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111" Type="http://schemas.openxmlformats.org/officeDocument/2006/relationships/slide" Target="slides/slide99.xml"/><Relationship Id="rId132" Type="http://schemas.openxmlformats.org/officeDocument/2006/relationships/slide" Target="slides/slide120.xml"/><Relationship Id="rId153" Type="http://schemas.openxmlformats.org/officeDocument/2006/relationships/slide" Target="slides/slide141.xml"/><Relationship Id="rId174" Type="http://schemas.openxmlformats.org/officeDocument/2006/relationships/slide" Target="slides/slide162.xml"/><Relationship Id="rId179" Type="http://schemas.openxmlformats.org/officeDocument/2006/relationships/slide" Target="slides/slide167.xml"/><Relationship Id="rId195" Type="http://schemas.openxmlformats.org/officeDocument/2006/relationships/slide" Target="slides/slide183.xml"/><Relationship Id="rId209" Type="http://schemas.openxmlformats.org/officeDocument/2006/relationships/slide" Target="slides/slide197.xml"/><Relationship Id="rId190" Type="http://schemas.openxmlformats.org/officeDocument/2006/relationships/slide" Target="slides/slide178.xml"/><Relationship Id="rId204" Type="http://schemas.openxmlformats.org/officeDocument/2006/relationships/slide" Target="slides/slide192.xml"/><Relationship Id="rId220" Type="http://schemas.openxmlformats.org/officeDocument/2006/relationships/slide" Target="slides/slide208.xml"/><Relationship Id="rId225" Type="http://schemas.openxmlformats.org/officeDocument/2006/relationships/slide" Target="slides/slide213.xml"/><Relationship Id="rId241" Type="http://schemas.openxmlformats.org/officeDocument/2006/relationships/handoutMaster" Target="handoutMasters/handoutMaster1.xml"/><Relationship Id="rId15" Type="http://schemas.openxmlformats.org/officeDocument/2006/relationships/slide" Target="slides/slide3.xml"/><Relationship Id="rId36" Type="http://schemas.openxmlformats.org/officeDocument/2006/relationships/slide" Target="slides/slide24.xml"/><Relationship Id="rId57" Type="http://schemas.openxmlformats.org/officeDocument/2006/relationships/slide" Target="slides/slide45.xml"/><Relationship Id="rId106" Type="http://schemas.openxmlformats.org/officeDocument/2006/relationships/slide" Target="slides/slide94.xml"/><Relationship Id="rId127" Type="http://schemas.openxmlformats.org/officeDocument/2006/relationships/slide" Target="slides/slide11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52" Type="http://schemas.openxmlformats.org/officeDocument/2006/relationships/slide" Target="slides/slide40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slide" Target="slides/slide89.xml"/><Relationship Id="rId122" Type="http://schemas.openxmlformats.org/officeDocument/2006/relationships/slide" Target="slides/slide110.xml"/><Relationship Id="rId143" Type="http://schemas.openxmlformats.org/officeDocument/2006/relationships/slide" Target="slides/slide131.xml"/><Relationship Id="rId148" Type="http://schemas.openxmlformats.org/officeDocument/2006/relationships/slide" Target="slides/slide136.xml"/><Relationship Id="rId164" Type="http://schemas.openxmlformats.org/officeDocument/2006/relationships/slide" Target="slides/slide152.xml"/><Relationship Id="rId169" Type="http://schemas.openxmlformats.org/officeDocument/2006/relationships/slide" Target="slides/slide157.xml"/><Relationship Id="rId185" Type="http://schemas.openxmlformats.org/officeDocument/2006/relationships/slide" Target="slides/slide17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8.xml"/><Relationship Id="rId210" Type="http://schemas.openxmlformats.org/officeDocument/2006/relationships/slide" Target="slides/slide198.xml"/><Relationship Id="rId215" Type="http://schemas.openxmlformats.org/officeDocument/2006/relationships/slide" Target="slides/slide203.xml"/><Relationship Id="rId236" Type="http://schemas.openxmlformats.org/officeDocument/2006/relationships/slide" Target="slides/slide224.xml"/><Relationship Id="rId26" Type="http://schemas.openxmlformats.org/officeDocument/2006/relationships/slide" Target="slides/slide14.xml"/><Relationship Id="rId231" Type="http://schemas.openxmlformats.org/officeDocument/2006/relationships/slide" Target="slides/slide219.xml"/><Relationship Id="rId47" Type="http://schemas.openxmlformats.org/officeDocument/2006/relationships/slide" Target="slides/slide35.xml"/><Relationship Id="rId68" Type="http://schemas.openxmlformats.org/officeDocument/2006/relationships/slide" Target="slides/slide56.xml"/><Relationship Id="rId89" Type="http://schemas.openxmlformats.org/officeDocument/2006/relationships/slide" Target="slides/slide77.xml"/><Relationship Id="rId112" Type="http://schemas.openxmlformats.org/officeDocument/2006/relationships/slide" Target="slides/slide100.xml"/><Relationship Id="rId133" Type="http://schemas.openxmlformats.org/officeDocument/2006/relationships/slide" Target="slides/slide121.xml"/><Relationship Id="rId154" Type="http://schemas.openxmlformats.org/officeDocument/2006/relationships/slide" Target="slides/slide142.xml"/><Relationship Id="rId175" Type="http://schemas.openxmlformats.org/officeDocument/2006/relationships/slide" Target="slides/slide163.xml"/><Relationship Id="rId196" Type="http://schemas.openxmlformats.org/officeDocument/2006/relationships/slide" Target="slides/slide184.xml"/><Relationship Id="rId200" Type="http://schemas.openxmlformats.org/officeDocument/2006/relationships/slide" Target="slides/slide188.xml"/><Relationship Id="rId16" Type="http://schemas.openxmlformats.org/officeDocument/2006/relationships/slide" Target="slides/slide4.xml"/><Relationship Id="rId221" Type="http://schemas.openxmlformats.org/officeDocument/2006/relationships/slide" Target="slides/slide209.xml"/><Relationship Id="rId242" Type="http://schemas.openxmlformats.org/officeDocument/2006/relationships/presProps" Target="presProps.xml"/><Relationship Id="rId37" Type="http://schemas.openxmlformats.org/officeDocument/2006/relationships/slide" Target="slides/slide25.xml"/><Relationship Id="rId58" Type="http://schemas.openxmlformats.org/officeDocument/2006/relationships/slide" Target="slides/slide46.xml"/><Relationship Id="rId79" Type="http://schemas.openxmlformats.org/officeDocument/2006/relationships/slide" Target="slides/slide67.xml"/><Relationship Id="rId102" Type="http://schemas.openxmlformats.org/officeDocument/2006/relationships/slide" Target="slides/slide90.xml"/><Relationship Id="rId123" Type="http://schemas.openxmlformats.org/officeDocument/2006/relationships/slide" Target="slides/slide111.xml"/><Relationship Id="rId144" Type="http://schemas.openxmlformats.org/officeDocument/2006/relationships/slide" Target="slides/slide132.xml"/><Relationship Id="rId90" Type="http://schemas.openxmlformats.org/officeDocument/2006/relationships/slide" Target="slides/slide78.xml"/><Relationship Id="rId165" Type="http://schemas.openxmlformats.org/officeDocument/2006/relationships/slide" Target="slides/slide153.xml"/><Relationship Id="rId186" Type="http://schemas.openxmlformats.org/officeDocument/2006/relationships/slide" Target="slides/slide174.xml"/><Relationship Id="rId211" Type="http://schemas.openxmlformats.org/officeDocument/2006/relationships/slide" Target="slides/slide199.xml"/><Relationship Id="rId232" Type="http://schemas.openxmlformats.org/officeDocument/2006/relationships/slide" Target="slides/slide220.xml"/><Relationship Id="rId27" Type="http://schemas.openxmlformats.org/officeDocument/2006/relationships/slide" Target="slides/slide15.xml"/><Relationship Id="rId48" Type="http://schemas.openxmlformats.org/officeDocument/2006/relationships/slide" Target="slides/slide36.xml"/><Relationship Id="rId69" Type="http://schemas.openxmlformats.org/officeDocument/2006/relationships/slide" Target="slides/slide57.xml"/><Relationship Id="rId113" Type="http://schemas.openxmlformats.org/officeDocument/2006/relationships/slide" Target="slides/slide101.xml"/><Relationship Id="rId134" Type="http://schemas.openxmlformats.org/officeDocument/2006/relationships/slide" Target="slides/slide122.xml"/><Relationship Id="rId80" Type="http://schemas.openxmlformats.org/officeDocument/2006/relationships/slide" Target="slides/slide68.xml"/><Relationship Id="rId155" Type="http://schemas.openxmlformats.org/officeDocument/2006/relationships/slide" Target="slides/slide143.xml"/><Relationship Id="rId176" Type="http://schemas.openxmlformats.org/officeDocument/2006/relationships/slide" Target="slides/slide164.xml"/><Relationship Id="rId197" Type="http://schemas.openxmlformats.org/officeDocument/2006/relationships/slide" Target="slides/slide1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863" y="0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r">
              <a:defRPr sz="1300"/>
            </a:lvl1pPr>
          </a:lstStyle>
          <a:p>
            <a:fld id="{7940D6A0-1479-4D51-95BC-412523AF365F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37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863" y="9721137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r">
              <a:defRPr sz="1300"/>
            </a:lvl1pPr>
          </a:lstStyle>
          <a:p>
            <a:fld id="{CB5AEE78-82BD-48F5-B44C-D3546C62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5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r">
              <a:defRPr sz="1300"/>
            </a:lvl1pPr>
          </a:lstStyle>
          <a:p>
            <a:fld id="{590DDFBD-C5C8-4315-BED2-B2D99B5FFD46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97" tIns="48248" rIns="96497" bIns="4824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497" tIns="48248" rIns="96497" bIns="4824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r">
              <a:defRPr sz="1300"/>
            </a:lvl1pPr>
          </a:lstStyle>
          <a:p>
            <a:fld id="{F9699002-396B-4B40-92ED-C89F80F6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2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142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8503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9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518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730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529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913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449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241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35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3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381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610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85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8722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773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483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4272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47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8539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9018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3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9714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707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405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243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575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204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61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847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203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604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8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917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2434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03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5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36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97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4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45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40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71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14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32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25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20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98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23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4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1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76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385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63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94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345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44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234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2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4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171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787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379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187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646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81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79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21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654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840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1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960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217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438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87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86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874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3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417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58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03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0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134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628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633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4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783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653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774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39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20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5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639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709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683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20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86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300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36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61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539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69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951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213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234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0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84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643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08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32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677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01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897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568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3336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94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009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597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470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041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326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72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F988-8AE1-47A2-8C88-3B1C6E6F195B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8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7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0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FFC1-509C-45A0-9427-7EDB75B654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C042-6D7B-45DB-AE61-D47A299C1B1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9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77D9-5FBB-4A5F-963E-B8EEE6204EA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BBE5-AC2D-4722-A48E-6CB074E9FE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5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7FE1-804B-45B5-9A63-A47D40B197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9B2F-61FD-4FB5-88E9-AB099F3F2E3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F988-8AE1-47A2-8C88-3B1C6E6F19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F728-0AB3-4366-8ED3-BACDC7022A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0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279-D6C6-481D-9E61-AA34481997A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0E63-36E0-475E-9C31-A993FC1D31A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1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8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676" y="2576503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smtClean="0">
                <a:solidFill>
                  <a:prstClr val="white"/>
                </a:solidFill>
              </a:rPr>
              <a:t>다이어그램</a:t>
            </a:r>
            <a:endParaRPr lang="ko-KR" altLang="en-US" sz="8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/>
          <p:cNvSpPr/>
          <p:nvPr/>
        </p:nvSpPr>
        <p:spPr>
          <a:xfrm>
            <a:off x="6894021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105254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316487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27720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738953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950186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161419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372652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각 삼각형 49"/>
          <p:cNvSpPr/>
          <p:nvPr/>
        </p:nvSpPr>
        <p:spPr>
          <a:xfrm rot="18900000" flipH="1">
            <a:off x="2191709" y="1370193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각 삼각형 71"/>
          <p:cNvSpPr/>
          <p:nvPr/>
        </p:nvSpPr>
        <p:spPr>
          <a:xfrm rot="18900000" flipH="1">
            <a:off x="2984666" y="1370193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각 삼각형 75"/>
          <p:cNvSpPr/>
          <p:nvPr/>
        </p:nvSpPr>
        <p:spPr>
          <a:xfrm rot="18900000" flipH="1">
            <a:off x="3770479" y="1370194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각 삼각형 77"/>
          <p:cNvSpPr/>
          <p:nvPr/>
        </p:nvSpPr>
        <p:spPr>
          <a:xfrm rot="18900000" flipH="1">
            <a:off x="4558673" y="1370195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8900000" flipH="1">
            <a:off x="5349247" y="1370196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각 삼각형 79"/>
          <p:cNvSpPr/>
          <p:nvPr/>
        </p:nvSpPr>
        <p:spPr>
          <a:xfrm rot="18900000" flipH="1">
            <a:off x="6139822" y="1370196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각 삼각형 80"/>
          <p:cNvSpPr/>
          <p:nvPr/>
        </p:nvSpPr>
        <p:spPr>
          <a:xfrm rot="18900000" flipH="1">
            <a:off x="6930397" y="1370196"/>
            <a:ext cx="85165" cy="85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394404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67882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30703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503311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890864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2933816"/>
            <a:ext cx="1339624" cy="990370"/>
          </a:xfrm>
          <a:custGeom>
            <a:avLst/>
            <a:gdLst>
              <a:gd name="connsiteX0" fmla="*/ 1339624 w 1431064"/>
              <a:gd name="connsiteY0" fmla="*/ 0 h 1071249"/>
              <a:gd name="connsiteX1" fmla="*/ 1339624 w 1431064"/>
              <a:gd name="connsiteY1" fmla="*/ 576065 h 1071249"/>
              <a:gd name="connsiteX2" fmla="*/ 990370 w 1431064"/>
              <a:gd name="connsiteY2" fmla="*/ 576065 h 1071249"/>
              <a:gd name="connsiteX3" fmla="*/ 495185 w 1431064"/>
              <a:gd name="connsiteY3" fmla="*/ 1071249 h 1071249"/>
              <a:gd name="connsiteX4" fmla="*/ 0 w 1431064"/>
              <a:gd name="connsiteY4" fmla="*/ 576064 h 1071249"/>
              <a:gd name="connsiteX5" fmla="*/ 495185 w 1431064"/>
              <a:gd name="connsiteY5" fmla="*/ 80879 h 1071249"/>
              <a:gd name="connsiteX6" fmla="*/ 547536 w 1431064"/>
              <a:gd name="connsiteY6" fmla="*/ 86157 h 1071249"/>
              <a:gd name="connsiteX7" fmla="*/ 547536 w 1431064"/>
              <a:gd name="connsiteY7" fmla="*/ 0 h 1071249"/>
              <a:gd name="connsiteX8" fmla="*/ 1431064 w 1431064"/>
              <a:gd name="connsiteY8" fmla="*/ 91440 h 1071249"/>
              <a:gd name="connsiteX0" fmla="*/ 1339624 w 1339624"/>
              <a:gd name="connsiteY0" fmla="*/ 0 h 1071249"/>
              <a:gd name="connsiteX1" fmla="*/ 1339624 w 1339624"/>
              <a:gd name="connsiteY1" fmla="*/ 576065 h 1071249"/>
              <a:gd name="connsiteX2" fmla="*/ 990370 w 1339624"/>
              <a:gd name="connsiteY2" fmla="*/ 576065 h 1071249"/>
              <a:gd name="connsiteX3" fmla="*/ 495185 w 1339624"/>
              <a:gd name="connsiteY3" fmla="*/ 1071249 h 1071249"/>
              <a:gd name="connsiteX4" fmla="*/ 0 w 1339624"/>
              <a:gd name="connsiteY4" fmla="*/ 576064 h 1071249"/>
              <a:gd name="connsiteX5" fmla="*/ 495185 w 1339624"/>
              <a:gd name="connsiteY5" fmla="*/ 80879 h 1071249"/>
              <a:gd name="connsiteX6" fmla="*/ 547536 w 1339624"/>
              <a:gd name="connsiteY6" fmla="*/ 86157 h 1071249"/>
              <a:gd name="connsiteX7" fmla="*/ 547536 w 1339624"/>
              <a:gd name="connsiteY7" fmla="*/ 0 h 1071249"/>
              <a:gd name="connsiteX0" fmla="*/ 1339624 w 1339624"/>
              <a:gd name="connsiteY0" fmla="*/ 576065 h 1071249"/>
              <a:gd name="connsiteX1" fmla="*/ 990370 w 1339624"/>
              <a:gd name="connsiteY1" fmla="*/ 576065 h 1071249"/>
              <a:gd name="connsiteX2" fmla="*/ 495185 w 1339624"/>
              <a:gd name="connsiteY2" fmla="*/ 1071249 h 1071249"/>
              <a:gd name="connsiteX3" fmla="*/ 0 w 1339624"/>
              <a:gd name="connsiteY3" fmla="*/ 576064 h 1071249"/>
              <a:gd name="connsiteX4" fmla="*/ 495185 w 1339624"/>
              <a:gd name="connsiteY4" fmla="*/ 80879 h 1071249"/>
              <a:gd name="connsiteX5" fmla="*/ 547536 w 1339624"/>
              <a:gd name="connsiteY5" fmla="*/ 86157 h 1071249"/>
              <a:gd name="connsiteX6" fmla="*/ 547536 w 1339624"/>
              <a:gd name="connsiteY6" fmla="*/ 0 h 1071249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  <a:gd name="connsiteX5" fmla="*/ 547536 w 1339624"/>
              <a:gd name="connsiteY5" fmla="*/ 5278 h 990370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624" h="990370">
                <a:moveTo>
                  <a:pt x="1339624" y="495186"/>
                </a:moveTo>
                <a:lnTo>
                  <a:pt x="990370" y="495186"/>
                </a:lnTo>
                <a:cubicBezTo>
                  <a:pt x="990370" y="768669"/>
                  <a:pt x="768668" y="990370"/>
                  <a:pt x="495185" y="990370"/>
                </a:cubicBezTo>
                <a:cubicBezTo>
                  <a:pt x="221702" y="990370"/>
                  <a:pt x="0" y="768668"/>
                  <a:pt x="0" y="495185"/>
                </a:cubicBezTo>
                <a:cubicBezTo>
                  <a:pt x="0" y="221702"/>
                  <a:pt x="221702" y="0"/>
                  <a:pt x="495185" y="0"/>
                </a:cubicBezTo>
              </a:path>
            </a:pathLst>
          </a:custGeom>
          <a:noFill/>
          <a:ln w="127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8"/>
          <p:cNvSpPr/>
          <p:nvPr/>
        </p:nvSpPr>
        <p:spPr>
          <a:xfrm flipV="1">
            <a:off x="2702173" y="2933816"/>
            <a:ext cx="1339624" cy="990370"/>
          </a:xfrm>
          <a:custGeom>
            <a:avLst/>
            <a:gdLst>
              <a:gd name="connsiteX0" fmla="*/ 1339624 w 1431064"/>
              <a:gd name="connsiteY0" fmla="*/ 0 h 1071249"/>
              <a:gd name="connsiteX1" fmla="*/ 1339624 w 1431064"/>
              <a:gd name="connsiteY1" fmla="*/ 576065 h 1071249"/>
              <a:gd name="connsiteX2" fmla="*/ 990370 w 1431064"/>
              <a:gd name="connsiteY2" fmla="*/ 576065 h 1071249"/>
              <a:gd name="connsiteX3" fmla="*/ 495185 w 1431064"/>
              <a:gd name="connsiteY3" fmla="*/ 1071249 h 1071249"/>
              <a:gd name="connsiteX4" fmla="*/ 0 w 1431064"/>
              <a:gd name="connsiteY4" fmla="*/ 576064 h 1071249"/>
              <a:gd name="connsiteX5" fmla="*/ 495185 w 1431064"/>
              <a:gd name="connsiteY5" fmla="*/ 80879 h 1071249"/>
              <a:gd name="connsiteX6" fmla="*/ 547536 w 1431064"/>
              <a:gd name="connsiteY6" fmla="*/ 86157 h 1071249"/>
              <a:gd name="connsiteX7" fmla="*/ 547536 w 1431064"/>
              <a:gd name="connsiteY7" fmla="*/ 0 h 1071249"/>
              <a:gd name="connsiteX8" fmla="*/ 1431064 w 1431064"/>
              <a:gd name="connsiteY8" fmla="*/ 91440 h 1071249"/>
              <a:gd name="connsiteX0" fmla="*/ 1339624 w 1339624"/>
              <a:gd name="connsiteY0" fmla="*/ 0 h 1071249"/>
              <a:gd name="connsiteX1" fmla="*/ 1339624 w 1339624"/>
              <a:gd name="connsiteY1" fmla="*/ 576065 h 1071249"/>
              <a:gd name="connsiteX2" fmla="*/ 990370 w 1339624"/>
              <a:gd name="connsiteY2" fmla="*/ 576065 h 1071249"/>
              <a:gd name="connsiteX3" fmla="*/ 495185 w 1339624"/>
              <a:gd name="connsiteY3" fmla="*/ 1071249 h 1071249"/>
              <a:gd name="connsiteX4" fmla="*/ 0 w 1339624"/>
              <a:gd name="connsiteY4" fmla="*/ 576064 h 1071249"/>
              <a:gd name="connsiteX5" fmla="*/ 495185 w 1339624"/>
              <a:gd name="connsiteY5" fmla="*/ 80879 h 1071249"/>
              <a:gd name="connsiteX6" fmla="*/ 547536 w 1339624"/>
              <a:gd name="connsiteY6" fmla="*/ 86157 h 1071249"/>
              <a:gd name="connsiteX7" fmla="*/ 547536 w 1339624"/>
              <a:gd name="connsiteY7" fmla="*/ 0 h 1071249"/>
              <a:gd name="connsiteX0" fmla="*/ 1339624 w 1339624"/>
              <a:gd name="connsiteY0" fmla="*/ 576065 h 1071249"/>
              <a:gd name="connsiteX1" fmla="*/ 990370 w 1339624"/>
              <a:gd name="connsiteY1" fmla="*/ 576065 h 1071249"/>
              <a:gd name="connsiteX2" fmla="*/ 495185 w 1339624"/>
              <a:gd name="connsiteY2" fmla="*/ 1071249 h 1071249"/>
              <a:gd name="connsiteX3" fmla="*/ 0 w 1339624"/>
              <a:gd name="connsiteY3" fmla="*/ 576064 h 1071249"/>
              <a:gd name="connsiteX4" fmla="*/ 495185 w 1339624"/>
              <a:gd name="connsiteY4" fmla="*/ 80879 h 1071249"/>
              <a:gd name="connsiteX5" fmla="*/ 547536 w 1339624"/>
              <a:gd name="connsiteY5" fmla="*/ 86157 h 1071249"/>
              <a:gd name="connsiteX6" fmla="*/ 547536 w 1339624"/>
              <a:gd name="connsiteY6" fmla="*/ 0 h 1071249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  <a:gd name="connsiteX5" fmla="*/ 547536 w 1339624"/>
              <a:gd name="connsiteY5" fmla="*/ 5278 h 990370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624" h="990370">
                <a:moveTo>
                  <a:pt x="1339624" y="495186"/>
                </a:moveTo>
                <a:lnTo>
                  <a:pt x="990370" y="495186"/>
                </a:lnTo>
                <a:cubicBezTo>
                  <a:pt x="990370" y="768669"/>
                  <a:pt x="768668" y="990370"/>
                  <a:pt x="495185" y="990370"/>
                </a:cubicBezTo>
                <a:cubicBezTo>
                  <a:pt x="221702" y="990370"/>
                  <a:pt x="0" y="768668"/>
                  <a:pt x="0" y="495185"/>
                </a:cubicBezTo>
                <a:cubicBezTo>
                  <a:pt x="0" y="221702"/>
                  <a:pt x="221702" y="0"/>
                  <a:pt x="495185" y="0"/>
                </a:cubicBezTo>
              </a:path>
            </a:pathLst>
          </a:custGeom>
          <a:noFill/>
          <a:ln w="127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직사각형 8"/>
          <p:cNvSpPr/>
          <p:nvPr/>
        </p:nvSpPr>
        <p:spPr>
          <a:xfrm>
            <a:off x="4062364" y="2933816"/>
            <a:ext cx="1339624" cy="990370"/>
          </a:xfrm>
          <a:custGeom>
            <a:avLst/>
            <a:gdLst>
              <a:gd name="connsiteX0" fmla="*/ 1339624 w 1431064"/>
              <a:gd name="connsiteY0" fmla="*/ 0 h 1071249"/>
              <a:gd name="connsiteX1" fmla="*/ 1339624 w 1431064"/>
              <a:gd name="connsiteY1" fmla="*/ 576065 h 1071249"/>
              <a:gd name="connsiteX2" fmla="*/ 990370 w 1431064"/>
              <a:gd name="connsiteY2" fmla="*/ 576065 h 1071249"/>
              <a:gd name="connsiteX3" fmla="*/ 495185 w 1431064"/>
              <a:gd name="connsiteY3" fmla="*/ 1071249 h 1071249"/>
              <a:gd name="connsiteX4" fmla="*/ 0 w 1431064"/>
              <a:gd name="connsiteY4" fmla="*/ 576064 h 1071249"/>
              <a:gd name="connsiteX5" fmla="*/ 495185 w 1431064"/>
              <a:gd name="connsiteY5" fmla="*/ 80879 h 1071249"/>
              <a:gd name="connsiteX6" fmla="*/ 547536 w 1431064"/>
              <a:gd name="connsiteY6" fmla="*/ 86157 h 1071249"/>
              <a:gd name="connsiteX7" fmla="*/ 547536 w 1431064"/>
              <a:gd name="connsiteY7" fmla="*/ 0 h 1071249"/>
              <a:gd name="connsiteX8" fmla="*/ 1431064 w 1431064"/>
              <a:gd name="connsiteY8" fmla="*/ 91440 h 1071249"/>
              <a:gd name="connsiteX0" fmla="*/ 1339624 w 1339624"/>
              <a:gd name="connsiteY0" fmla="*/ 0 h 1071249"/>
              <a:gd name="connsiteX1" fmla="*/ 1339624 w 1339624"/>
              <a:gd name="connsiteY1" fmla="*/ 576065 h 1071249"/>
              <a:gd name="connsiteX2" fmla="*/ 990370 w 1339624"/>
              <a:gd name="connsiteY2" fmla="*/ 576065 h 1071249"/>
              <a:gd name="connsiteX3" fmla="*/ 495185 w 1339624"/>
              <a:gd name="connsiteY3" fmla="*/ 1071249 h 1071249"/>
              <a:gd name="connsiteX4" fmla="*/ 0 w 1339624"/>
              <a:gd name="connsiteY4" fmla="*/ 576064 h 1071249"/>
              <a:gd name="connsiteX5" fmla="*/ 495185 w 1339624"/>
              <a:gd name="connsiteY5" fmla="*/ 80879 h 1071249"/>
              <a:gd name="connsiteX6" fmla="*/ 547536 w 1339624"/>
              <a:gd name="connsiteY6" fmla="*/ 86157 h 1071249"/>
              <a:gd name="connsiteX7" fmla="*/ 547536 w 1339624"/>
              <a:gd name="connsiteY7" fmla="*/ 0 h 1071249"/>
              <a:gd name="connsiteX0" fmla="*/ 1339624 w 1339624"/>
              <a:gd name="connsiteY0" fmla="*/ 576065 h 1071249"/>
              <a:gd name="connsiteX1" fmla="*/ 990370 w 1339624"/>
              <a:gd name="connsiteY1" fmla="*/ 576065 h 1071249"/>
              <a:gd name="connsiteX2" fmla="*/ 495185 w 1339624"/>
              <a:gd name="connsiteY2" fmla="*/ 1071249 h 1071249"/>
              <a:gd name="connsiteX3" fmla="*/ 0 w 1339624"/>
              <a:gd name="connsiteY3" fmla="*/ 576064 h 1071249"/>
              <a:gd name="connsiteX4" fmla="*/ 495185 w 1339624"/>
              <a:gd name="connsiteY4" fmla="*/ 80879 h 1071249"/>
              <a:gd name="connsiteX5" fmla="*/ 547536 w 1339624"/>
              <a:gd name="connsiteY5" fmla="*/ 86157 h 1071249"/>
              <a:gd name="connsiteX6" fmla="*/ 547536 w 1339624"/>
              <a:gd name="connsiteY6" fmla="*/ 0 h 1071249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  <a:gd name="connsiteX5" fmla="*/ 547536 w 1339624"/>
              <a:gd name="connsiteY5" fmla="*/ 5278 h 990370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624" h="990370">
                <a:moveTo>
                  <a:pt x="1339624" y="495186"/>
                </a:moveTo>
                <a:lnTo>
                  <a:pt x="990370" y="495186"/>
                </a:lnTo>
                <a:cubicBezTo>
                  <a:pt x="990370" y="768669"/>
                  <a:pt x="768668" y="990370"/>
                  <a:pt x="495185" y="990370"/>
                </a:cubicBezTo>
                <a:cubicBezTo>
                  <a:pt x="221702" y="990370"/>
                  <a:pt x="0" y="768668"/>
                  <a:pt x="0" y="495185"/>
                </a:cubicBezTo>
                <a:cubicBezTo>
                  <a:pt x="0" y="221702"/>
                  <a:pt x="221702" y="0"/>
                  <a:pt x="495185" y="0"/>
                </a:cubicBezTo>
              </a:path>
            </a:pathLst>
          </a:custGeom>
          <a:noFill/>
          <a:ln w="127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8"/>
          <p:cNvSpPr/>
          <p:nvPr/>
        </p:nvSpPr>
        <p:spPr>
          <a:xfrm flipV="1">
            <a:off x="5436661" y="2933816"/>
            <a:ext cx="1339624" cy="990370"/>
          </a:xfrm>
          <a:custGeom>
            <a:avLst/>
            <a:gdLst>
              <a:gd name="connsiteX0" fmla="*/ 1339624 w 1431064"/>
              <a:gd name="connsiteY0" fmla="*/ 0 h 1071249"/>
              <a:gd name="connsiteX1" fmla="*/ 1339624 w 1431064"/>
              <a:gd name="connsiteY1" fmla="*/ 576065 h 1071249"/>
              <a:gd name="connsiteX2" fmla="*/ 990370 w 1431064"/>
              <a:gd name="connsiteY2" fmla="*/ 576065 h 1071249"/>
              <a:gd name="connsiteX3" fmla="*/ 495185 w 1431064"/>
              <a:gd name="connsiteY3" fmla="*/ 1071249 h 1071249"/>
              <a:gd name="connsiteX4" fmla="*/ 0 w 1431064"/>
              <a:gd name="connsiteY4" fmla="*/ 576064 h 1071249"/>
              <a:gd name="connsiteX5" fmla="*/ 495185 w 1431064"/>
              <a:gd name="connsiteY5" fmla="*/ 80879 h 1071249"/>
              <a:gd name="connsiteX6" fmla="*/ 547536 w 1431064"/>
              <a:gd name="connsiteY6" fmla="*/ 86157 h 1071249"/>
              <a:gd name="connsiteX7" fmla="*/ 547536 w 1431064"/>
              <a:gd name="connsiteY7" fmla="*/ 0 h 1071249"/>
              <a:gd name="connsiteX8" fmla="*/ 1431064 w 1431064"/>
              <a:gd name="connsiteY8" fmla="*/ 91440 h 1071249"/>
              <a:gd name="connsiteX0" fmla="*/ 1339624 w 1339624"/>
              <a:gd name="connsiteY0" fmla="*/ 0 h 1071249"/>
              <a:gd name="connsiteX1" fmla="*/ 1339624 w 1339624"/>
              <a:gd name="connsiteY1" fmla="*/ 576065 h 1071249"/>
              <a:gd name="connsiteX2" fmla="*/ 990370 w 1339624"/>
              <a:gd name="connsiteY2" fmla="*/ 576065 h 1071249"/>
              <a:gd name="connsiteX3" fmla="*/ 495185 w 1339624"/>
              <a:gd name="connsiteY3" fmla="*/ 1071249 h 1071249"/>
              <a:gd name="connsiteX4" fmla="*/ 0 w 1339624"/>
              <a:gd name="connsiteY4" fmla="*/ 576064 h 1071249"/>
              <a:gd name="connsiteX5" fmla="*/ 495185 w 1339624"/>
              <a:gd name="connsiteY5" fmla="*/ 80879 h 1071249"/>
              <a:gd name="connsiteX6" fmla="*/ 547536 w 1339624"/>
              <a:gd name="connsiteY6" fmla="*/ 86157 h 1071249"/>
              <a:gd name="connsiteX7" fmla="*/ 547536 w 1339624"/>
              <a:gd name="connsiteY7" fmla="*/ 0 h 1071249"/>
              <a:gd name="connsiteX0" fmla="*/ 1339624 w 1339624"/>
              <a:gd name="connsiteY0" fmla="*/ 576065 h 1071249"/>
              <a:gd name="connsiteX1" fmla="*/ 990370 w 1339624"/>
              <a:gd name="connsiteY1" fmla="*/ 576065 h 1071249"/>
              <a:gd name="connsiteX2" fmla="*/ 495185 w 1339624"/>
              <a:gd name="connsiteY2" fmla="*/ 1071249 h 1071249"/>
              <a:gd name="connsiteX3" fmla="*/ 0 w 1339624"/>
              <a:gd name="connsiteY3" fmla="*/ 576064 h 1071249"/>
              <a:gd name="connsiteX4" fmla="*/ 495185 w 1339624"/>
              <a:gd name="connsiteY4" fmla="*/ 80879 h 1071249"/>
              <a:gd name="connsiteX5" fmla="*/ 547536 w 1339624"/>
              <a:gd name="connsiteY5" fmla="*/ 86157 h 1071249"/>
              <a:gd name="connsiteX6" fmla="*/ 547536 w 1339624"/>
              <a:gd name="connsiteY6" fmla="*/ 0 h 1071249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  <a:gd name="connsiteX5" fmla="*/ 547536 w 1339624"/>
              <a:gd name="connsiteY5" fmla="*/ 5278 h 990370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624" h="990370">
                <a:moveTo>
                  <a:pt x="1339624" y="495186"/>
                </a:moveTo>
                <a:lnTo>
                  <a:pt x="990370" y="495186"/>
                </a:lnTo>
                <a:cubicBezTo>
                  <a:pt x="990370" y="768669"/>
                  <a:pt x="768668" y="990370"/>
                  <a:pt x="495185" y="990370"/>
                </a:cubicBezTo>
                <a:cubicBezTo>
                  <a:pt x="221702" y="990370"/>
                  <a:pt x="0" y="768668"/>
                  <a:pt x="0" y="495185"/>
                </a:cubicBezTo>
                <a:cubicBezTo>
                  <a:pt x="0" y="221702"/>
                  <a:pt x="221702" y="0"/>
                  <a:pt x="495185" y="0"/>
                </a:cubicBezTo>
              </a:path>
            </a:pathLst>
          </a:custGeom>
          <a:noFill/>
          <a:ln w="127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8"/>
          <p:cNvSpPr/>
          <p:nvPr/>
        </p:nvSpPr>
        <p:spPr>
          <a:xfrm>
            <a:off x="6826073" y="2933816"/>
            <a:ext cx="1339624" cy="990370"/>
          </a:xfrm>
          <a:custGeom>
            <a:avLst/>
            <a:gdLst>
              <a:gd name="connsiteX0" fmla="*/ 1339624 w 1431064"/>
              <a:gd name="connsiteY0" fmla="*/ 0 h 1071249"/>
              <a:gd name="connsiteX1" fmla="*/ 1339624 w 1431064"/>
              <a:gd name="connsiteY1" fmla="*/ 576065 h 1071249"/>
              <a:gd name="connsiteX2" fmla="*/ 990370 w 1431064"/>
              <a:gd name="connsiteY2" fmla="*/ 576065 h 1071249"/>
              <a:gd name="connsiteX3" fmla="*/ 495185 w 1431064"/>
              <a:gd name="connsiteY3" fmla="*/ 1071249 h 1071249"/>
              <a:gd name="connsiteX4" fmla="*/ 0 w 1431064"/>
              <a:gd name="connsiteY4" fmla="*/ 576064 h 1071249"/>
              <a:gd name="connsiteX5" fmla="*/ 495185 w 1431064"/>
              <a:gd name="connsiteY5" fmla="*/ 80879 h 1071249"/>
              <a:gd name="connsiteX6" fmla="*/ 547536 w 1431064"/>
              <a:gd name="connsiteY6" fmla="*/ 86157 h 1071249"/>
              <a:gd name="connsiteX7" fmla="*/ 547536 w 1431064"/>
              <a:gd name="connsiteY7" fmla="*/ 0 h 1071249"/>
              <a:gd name="connsiteX8" fmla="*/ 1431064 w 1431064"/>
              <a:gd name="connsiteY8" fmla="*/ 91440 h 1071249"/>
              <a:gd name="connsiteX0" fmla="*/ 1339624 w 1339624"/>
              <a:gd name="connsiteY0" fmla="*/ 0 h 1071249"/>
              <a:gd name="connsiteX1" fmla="*/ 1339624 w 1339624"/>
              <a:gd name="connsiteY1" fmla="*/ 576065 h 1071249"/>
              <a:gd name="connsiteX2" fmla="*/ 990370 w 1339624"/>
              <a:gd name="connsiteY2" fmla="*/ 576065 h 1071249"/>
              <a:gd name="connsiteX3" fmla="*/ 495185 w 1339624"/>
              <a:gd name="connsiteY3" fmla="*/ 1071249 h 1071249"/>
              <a:gd name="connsiteX4" fmla="*/ 0 w 1339624"/>
              <a:gd name="connsiteY4" fmla="*/ 576064 h 1071249"/>
              <a:gd name="connsiteX5" fmla="*/ 495185 w 1339624"/>
              <a:gd name="connsiteY5" fmla="*/ 80879 h 1071249"/>
              <a:gd name="connsiteX6" fmla="*/ 547536 w 1339624"/>
              <a:gd name="connsiteY6" fmla="*/ 86157 h 1071249"/>
              <a:gd name="connsiteX7" fmla="*/ 547536 w 1339624"/>
              <a:gd name="connsiteY7" fmla="*/ 0 h 1071249"/>
              <a:gd name="connsiteX0" fmla="*/ 1339624 w 1339624"/>
              <a:gd name="connsiteY0" fmla="*/ 576065 h 1071249"/>
              <a:gd name="connsiteX1" fmla="*/ 990370 w 1339624"/>
              <a:gd name="connsiteY1" fmla="*/ 576065 h 1071249"/>
              <a:gd name="connsiteX2" fmla="*/ 495185 w 1339624"/>
              <a:gd name="connsiteY2" fmla="*/ 1071249 h 1071249"/>
              <a:gd name="connsiteX3" fmla="*/ 0 w 1339624"/>
              <a:gd name="connsiteY3" fmla="*/ 576064 h 1071249"/>
              <a:gd name="connsiteX4" fmla="*/ 495185 w 1339624"/>
              <a:gd name="connsiteY4" fmla="*/ 80879 h 1071249"/>
              <a:gd name="connsiteX5" fmla="*/ 547536 w 1339624"/>
              <a:gd name="connsiteY5" fmla="*/ 86157 h 1071249"/>
              <a:gd name="connsiteX6" fmla="*/ 547536 w 1339624"/>
              <a:gd name="connsiteY6" fmla="*/ 0 h 1071249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  <a:gd name="connsiteX5" fmla="*/ 547536 w 1339624"/>
              <a:gd name="connsiteY5" fmla="*/ 5278 h 990370"/>
              <a:gd name="connsiteX0" fmla="*/ 1339624 w 1339624"/>
              <a:gd name="connsiteY0" fmla="*/ 495186 h 990370"/>
              <a:gd name="connsiteX1" fmla="*/ 990370 w 1339624"/>
              <a:gd name="connsiteY1" fmla="*/ 495186 h 990370"/>
              <a:gd name="connsiteX2" fmla="*/ 495185 w 1339624"/>
              <a:gd name="connsiteY2" fmla="*/ 990370 h 990370"/>
              <a:gd name="connsiteX3" fmla="*/ 0 w 1339624"/>
              <a:gd name="connsiteY3" fmla="*/ 495185 h 990370"/>
              <a:gd name="connsiteX4" fmla="*/ 495185 w 1339624"/>
              <a:gd name="connsiteY4" fmla="*/ 0 h 99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624" h="990370">
                <a:moveTo>
                  <a:pt x="1339624" y="495186"/>
                </a:moveTo>
                <a:lnTo>
                  <a:pt x="990370" y="495186"/>
                </a:lnTo>
                <a:cubicBezTo>
                  <a:pt x="990370" y="768669"/>
                  <a:pt x="768668" y="990370"/>
                  <a:pt x="495185" y="990370"/>
                </a:cubicBezTo>
                <a:cubicBezTo>
                  <a:pt x="221702" y="990370"/>
                  <a:pt x="0" y="768668"/>
                  <a:pt x="0" y="495185"/>
                </a:cubicBezTo>
                <a:cubicBezTo>
                  <a:pt x="0" y="221702"/>
                  <a:pt x="221702" y="0"/>
                  <a:pt x="495185" y="0"/>
                </a:cubicBezTo>
              </a:path>
            </a:pathLst>
          </a:custGeom>
          <a:noFill/>
          <a:ln w="127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465515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01884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53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74622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810992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378990" y="5230678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711844" y="5230678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5060197" y="5230678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393051" y="5230678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2700000">
            <a:off x="1403648" y="260648"/>
            <a:ext cx="6336704" cy="6336704"/>
            <a:chOff x="1403648" y="260648"/>
            <a:chExt cx="6336704" cy="633670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72000" y="260648"/>
              <a:ext cx="0" cy="63367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4572000" y="260648"/>
              <a:ext cx="0" cy="63367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3"/>
            <p:cNvSpPr/>
            <p:nvPr/>
          </p:nvSpPr>
          <p:spPr>
            <a:xfrm>
              <a:off x="2408982" y="1263384"/>
              <a:ext cx="2091010" cy="2093608"/>
            </a:xfrm>
            <a:custGeom>
              <a:avLst/>
              <a:gdLst>
                <a:gd name="connsiteX0" fmla="*/ 2091010 w 2182450"/>
                <a:gd name="connsiteY0" fmla="*/ 2093608 h 2185048"/>
                <a:gd name="connsiteX1" fmla="*/ 0 w 2182450"/>
                <a:gd name="connsiteY1" fmla="*/ 2093608 h 2185048"/>
                <a:gd name="connsiteX2" fmla="*/ 2091010 w 2182450"/>
                <a:gd name="connsiteY2" fmla="*/ 0 h 2185048"/>
                <a:gd name="connsiteX3" fmla="*/ 2182450 w 2182450"/>
                <a:gd name="connsiteY3" fmla="*/ 2185048 h 2185048"/>
                <a:gd name="connsiteX0" fmla="*/ 2091010 w 2091010"/>
                <a:gd name="connsiteY0" fmla="*/ 2093608 h 2093608"/>
                <a:gd name="connsiteX1" fmla="*/ 0 w 2091010"/>
                <a:gd name="connsiteY1" fmla="*/ 2093608 h 2093608"/>
                <a:gd name="connsiteX2" fmla="*/ 2091010 w 2091010"/>
                <a:gd name="connsiteY2" fmla="*/ 0 h 2093608"/>
                <a:gd name="connsiteX0" fmla="*/ 0 w 2091010"/>
                <a:gd name="connsiteY0" fmla="*/ 2093608 h 2093608"/>
                <a:gd name="connsiteX1" fmla="*/ 2091010 w 2091010"/>
                <a:gd name="connsiteY1" fmla="*/ 0 h 209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010" h="2093608">
                  <a:moveTo>
                    <a:pt x="0" y="2093608"/>
                  </a:moveTo>
                  <a:cubicBezTo>
                    <a:pt x="30820" y="951834"/>
                    <a:pt x="949594" y="32195"/>
                    <a:pt x="209101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3"/>
            <p:cNvSpPr/>
            <p:nvPr/>
          </p:nvSpPr>
          <p:spPr>
            <a:xfrm>
              <a:off x="4644008" y="1263948"/>
              <a:ext cx="2079854" cy="2093044"/>
            </a:xfrm>
            <a:custGeom>
              <a:avLst/>
              <a:gdLst>
                <a:gd name="connsiteX0" fmla="*/ 0 w 2079854"/>
                <a:gd name="connsiteY0" fmla="*/ 2093044 h 2184484"/>
                <a:gd name="connsiteX1" fmla="*/ 0 w 2079854"/>
                <a:gd name="connsiteY1" fmla="*/ 0 h 2184484"/>
                <a:gd name="connsiteX2" fmla="*/ 2079854 w 2079854"/>
                <a:gd name="connsiteY2" fmla="*/ 2093044 h 2184484"/>
                <a:gd name="connsiteX3" fmla="*/ 91440 w 2079854"/>
                <a:gd name="connsiteY3" fmla="*/ 2184484 h 2184484"/>
                <a:gd name="connsiteX0" fmla="*/ 0 w 2079854"/>
                <a:gd name="connsiteY0" fmla="*/ 0 h 2184484"/>
                <a:gd name="connsiteX1" fmla="*/ 2079854 w 2079854"/>
                <a:gd name="connsiteY1" fmla="*/ 2093044 h 2184484"/>
                <a:gd name="connsiteX2" fmla="*/ 91440 w 2079854"/>
                <a:gd name="connsiteY2" fmla="*/ 2184484 h 2184484"/>
                <a:gd name="connsiteX0" fmla="*/ 0 w 2079854"/>
                <a:gd name="connsiteY0" fmla="*/ 0 h 2093044"/>
                <a:gd name="connsiteX1" fmla="*/ 2079854 w 2079854"/>
                <a:gd name="connsiteY1" fmla="*/ 2093044 h 209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9854" h="2093044">
                  <a:moveTo>
                    <a:pt x="0" y="0"/>
                  </a:moveTo>
                  <a:cubicBezTo>
                    <a:pt x="1136247" y="37650"/>
                    <a:pt x="2049133" y="955002"/>
                    <a:pt x="2079854" y="2093044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3"/>
            <p:cNvSpPr/>
            <p:nvPr/>
          </p:nvSpPr>
          <p:spPr>
            <a:xfrm>
              <a:off x="2408982" y="3501008"/>
              <a:ext cx="2090179" cy="2076844"/>
            </a:xfrm>
            <a:custGeom>
              <a:avLst/>
              <a:gdLst>
                <a:gd name="connsiteX0" fmla="*/ 2090179 w 2181619"/>
                <a:gd name="connsiteY0" fmla="*/ 0 h 2076844"/>
                <a:gd name="connsiteX1" fmla="*/ 2090179 w 2181619"/>
                <a:gd name="connsiteY1" fmla="*/ 2076844 h 2076844"/>
                <a:gd name="connsiteX2" fmla="*/ 0 w 2181619"/>
                <a:gd name="connsiteY2" fmla="*/ 0 h 2076844"/>
                <a:gd name="connsiteX3" fmla="*/ 2181619 w 2181619"/>
                <a:gd name="connsiteY3" fmla="*/ 91440 h 2076844"/>
                <a:gd name="connsiteX0" fmla="*/ 2090179 w 2090179"/>
                <a:gd name="connsiteY0" fmla="*/ 0 h 2076844"/>
                <a:gd name="connsiteX1" fmla="*/ 2090179 w 2090179"/>
                <a:gd name="connsiteY1" fmla="*/ 2076844 h 2076844"/>
                <a:gd name="connsiteX2" fmla="*/ 0 w 2090179"/>
                <a:gd name="connsiteY2" fmla="*/ 0 h 2076844"/>
                <a:gd name="connsiteX0" fmla="*/ 2090179 w 2090179"/>
                <a:gd name="connsiteY0" fmla="*/ 2076844 h 2076844"/>
                <a:gd name="connsiteX1" fmla="*/ 0 w 2090179"/>
                <a:gd name="connsiteY1" fmla="*/ 0 h 207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179" h="2076844">
                  <a:moveTo>
                    <a:pt x="2090179" y="2076844"/>
                  </a:moveTo>
                  <a:cubicBezTo>
                    <a:pt x="954364" y="2044807"/>
                    <a:pt x="39011" y="1134015"/>
                    <a:pt x="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3"/>
            <p:cNvSpPr/>
            <p:nvPr/>
          </p:nvSpPr>
          <p:spPr>
            <a:xfrm>
              <a:off x="4644836" y="3501008"/>
              <a:ext cx="2079026" cy="2076280"/>
            </a:xfrm>
            <a:custGeom>
              <a:avLst/>
              <a:gdLst>
                <a:gd name="connsiteX0" fmla="*/ 0 w 2079026"/>
                <a:gd name="connsiteY0" fmla="*/ 0 h 2076280"/>
                <a:gd name="connsiteX1" fmla="*/ 2079026 w 2079026"/>
                <a:gd name="connsiteY1" fmla="*/ 0 h 2076280"/>
                <a:gd name="connsiteX2" fmla="*/ 0 w 2079026"/>
                <a:gd name="connsiteY2" fmla="*/ 2076280 h 2076280"/>
                <a:gd name="connsiteX3" fmla="*/ 91440 w 2079026"/>
                <a:gd name="connsiteY3" fmla="*/ 91440 h 2076280"/>
                <a:gd name="connsiteX0" fmla="*/ 2079026 w 2079026"/>
                <a:gd name="connsiteY0" fmla="*/ 0 h 2076280"/>
                <a:gd name="connsiteX1" fmla="*/ 0 w 2079026"/>
                <a:gd name="connsiteY1" fmla="*/ 2076280 h 2076280"/>
                <a:gd name="connsiteX2" fmla="*/ 91440 w 2079026"/>
                <a:gd name="connsiteY2" fmla="*/ 91440 h 2076280"/>
                <a:gd name="connsiteX0" fmla="*/ 2079026 w 2079026"/>
                <a:gd name="connsiteY0" fmla="*/ 0 h 2076280"/>
                <a:gd name="connsiteX1" fmla="*/ 0 w 2079026"/>
                <a:gd name="connsiteY1" fmla="*/ 2076280 h 207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9026" h="2076280">
                  <a:moveTo>
                    <a:pt x="2079026" y="0"/>
                  </a:moveTo>
                  <a:cubicBezTo>
                    <a:pt x="2040139" y="1130290"/>
                    <a:pt x="1130653" y="2038816"/>
                    <a:pt x="0" y="207628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311860" y="2160478"/>
              <a:ext cx="2520280" cy="25202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1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572000" y="260648"/>
            <a:ext cx="0" cy="63367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3600000">
            <a:off x="4579570" y="258315"/>
            <a:ext cx="0" cy="63367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7200000">
            <a:off x="4579570" y="258315"/>
            <a:ext cx="0" cy="63367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40170" y="883206"/>
            <a:ext cx="4864604" cy="4707034"/>
            <a:chOff x="2458840" y="1226802"/>
            <a:chExt cx="4226102" cy="4089214"/>
          </a:xfrm>
        </p:grpSpPr>
        <p:sp>
          <p:nvSpPr>
            <p:cNvPr id="26" name="타원 3"/>
            <p:cNvSpPr/>
            <p:nvPr/>
          </p:nvSpPr>
          <p:spPr>
            <a:xfrm rot="10800000">
              <a:off x="4638572" y="4435219"/>
              <a:ext cx="1526798" cy="880355"/>
            </a:xfrm>
            <a:custGeom>
              <a:avLst/>
              <a:gdLst>
                <a:gd name="connsiteX0" fmla="*/ 1526798 w 1618238"/>
                <a:gd name="connsiteY0" fmla="*/ 1761852 h 1853292"/>
                <a:gd name="connsiteX1" fmla="*/ 0 w 1618238"/>
                <a:gd name="connsiteY1" fmla="*/ 880355 h 1853292"/>
                <a:gd name="connsiteX2" fmla="*/ 1526798 w 1618238"/>
                <a:gd name="connsiteY2" fmla="*/ 0 h 1853292"/>
                <a:gd name="connsiteX3" fmla="*/ 1618238 w 1618238"/>
                <a:gd name="connsiteY3" fmla="*/ 1853292 h 1853292"/>
                <a:gd name="connsiteX0" fmla="*/ 1526798 w 1526798"/>
                <a:gd name="connsiteY0" fmla="*/ 1761852 h 1761852"/>
                <a:gd name="connsiteX1" fmla="*/ 0 w 1526798"/>
                <a:gd name="connsiteY1" fmla="*/ 880355 h 1761852"/>
                <a:gd name="connsiteX2" fmla="*/ 1526798 w 1526798"/>
                <a:gd name="connsiteY2" fmla="*/ 0 h 1761852"/>
                <a:gd name="connsiteX0" fmla="*/ 0 w 1526798"/>
                <a:gd name="connsiteY0" fmla="*/ 880355 h 880355"/>
                <a:gd name="connsiteX1" fmla="*/ 1526798 w 1526798"/>
                <a:gd name="connsiteY1" fmla="*/ 0 h 88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6798" h="880355">
                  <a:moveTo>
                    <a:pt x="0" y="880355"/>
                  </a:moveTo>
                  <a:cubicBezTo>
                    <a:pt x="321626" y="368200"/>
                    <a:pt x="883020" y="22683"/>
                    <a:pt x="1526798" y="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"/>
            <p:cNvSpPr/>
            <p:nvPr/>
          </p:nvSpPr>
          <p:spPr>
            <a:xfrm>
              <a:off x="2970282" y="1542425"/>
              <a:ext cx="1526798" cy="880355"/>
            </a:xfrm>
            <a:custGeom>
              <a:avLst/>
              <a:gdLst>
                <a:gd name="connsiteX0" fmla="*/ 1526798 w 1618238"/>
                <a:gd name="connsiteY0" fmla="*/ 1761852 h 1853292"/>
                <a:gd name="connsiteX1" fmla="*/ 0 w 1618238"/>
                <a:gd name="connsiteY1" fmla="*/ 880355 h 1853292"/>
                <a:gd name="connsiteX2" fmla="*/ 1526798 w 1618238"/>
                <a:gd name="connsiteY2" fmla="*/ 0 h 1853292"/>
                <a:gd name="connsiteX3" fmla="*/ 1618238 w 1618238"/>
                <a:gd name="connsiteY3" fmla="*/ 1853292 h 1853292"/>
                <a:gd name="connsiteX0" fmla="*/ 1526798 w 1526798"/>
                <a:gd name="connsiteY0" fmla="*/ 1761852 h 1761852"/>
                <a:gd name="connsiteX1" fmla="*/ 0 w 1526798"/>
                <a:gd name="connsiteY1" fmla="*/ 880355 h 1761852"/>
                <a:gd name="connsiteX2" fmla="*/ 1526798 w 1526798"/>
                <a:gd name="connsiteY2" fmla="*/ 0 h 1761852"/>
                <a:gd name="connsiteX0" fmla="*/ 0 w 1526798"/>
                <a:gd name="connsiteY0" fmla="*/ 880355 h 880355"/>
                <a:gd name="connsiteX1" fmla="*/ 1526798 w 1526798"/>
                <a:gd name="connsiteY1" fmla="*/ 0 h 88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6798" h="880355">
                  <a:moveTo>
                    <a:pt x="0" y="880355"/>
                  </a:moveTo>
                  <a:cubicBezTo>
                    <a:pt x="321626" y="368200"/>
                    <a:pt x="883020" y="22683"/>
                    <a:pt x="1526798" y="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"/>
            <p:cNvSpPr/>
            <p:nvPr/>
          </p:nvSpPr>
          <p:spPr>
            <a:xfrm rot="7200000">
              <a:off x="5481366" y="2998873"/>
              <a:ext cx="1526798" cy="880355"/>
            </a:xfrm>
            <a:custGeom>
              <a:avLst/>
              <a:gdLst>
                <a:gd name="connsiteX0" fmla="*/ 1526798 w 1618238"/>
                <a:gd name="connsiteY0" fmla="*/ 1761852 h 1853292"/>
                <a:gd name="connsiteX1" fmla="*/ 0 w 1618238"/>
                <a:gd name="connsiteY1" fmla="*/ 880355 h 1853292"/>
                <a:gd name="connsiteX2" fmla="*/ 1526798 w 1618238"/>
                <a:gd name="connsiteY2" fmla="*/ 0 h 1853292"/>
                <a:gd name="connsiteX3" fmla="*/ 1618238 w 1618238"/>
                <a:gd name="connsiteY3" fmla="*/ 1853292 h 1853292"/>
                <a:gd name="connsiteX0" fmla="*/ 0 w 1618238"/>
                <a:gd name="connsiteY0" fmla="*/ 880355 h 1853292"/>
                <a:gd name="connsiteX1" fmla="*/ 1526798 w 1618238"/>
                <a:gd name="connsiteY1" fmla="*/ 0 h 1853292"/>
                <a:gd name="connsiteX2" fmla="*/ 1618238 w 1618238"/>
                <a:gd name="connsiteY2" fmla="*/ 1853292 h 1853292"/>
                <a:gd name="connsiteX0" fmla="*/ 0 w 1526798"/>
                <a:gd name="connsiteY0" fmla="*/ 880355 h 880355"/>
                <a:gd name="connsiteX1" fmla="*/ 1526798 w 1526798"/>
                <a:gd name="connsiteY1" fmla="*/ 0 h 88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6798" h="880355">
                  <a:moveTo>
                    <a:pt x="0" y="880355"/>
                  </a:moveTo>
                  <a:cubicBezTo>
                    <a:pt x="321626" y="368200"/>
                    <a:pt x="883020" y="22683"/>
                    <a:pt x="1526798" y="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"/>
            <p:cNvSpPr/>
            <p:nvPr/>
          </p:nvSpPr>
          <p:spPr>
            <a:xfrm rot="14400000" flipH="1">
              <a:off x="2135619" y="2990989"/>
              <a:ext cx="1526798" cy="880355"/>
            </a:xfrm>
            <a:custGeom>
              <a:avLst/>
              <a:gdLst>
                <a:gd name="connsiteX0" fmla="*/ 1526798 w 1618238"/>
                <a:gd name="connsiteY0" fmla="*/ 1761852 h 1853292"/>
                <a:gd name="connsiteX1" fmla="*/ 0 w 1618238"/>
                <a:gd name="connsiteY1" fmla="*/ 880355 h 1853292"/>
                <a:gd name="connsiteX2" fmla="*/ 1526798 w 1618238"/>
                <a:gd name="connsiteY2" fmla="*/ 0 h 1853292"/>
                <a:gd name="connsiteX3" fmla="*/ 1618238 w 1618238"/>
                <a:gd name="connsiteY3" fmla="*/ 1853292 h 1853292"/>
                <a:gd name="connsiteX0" fmla="*/ 1526798 w 1526798"/>
                <a:gd name="connsiteY0" fmla="*/ 1761852 h 1761852"/>
                <a:gd name="connsiteX1" fmla="*/ 0 w 1526798"/>
                <a:gd name="connsiteY1" fmla="*/ 880355 h 1761852"/>
                <a:gd name="connsiteX2" fmla="*/ 1526798 w 1526798"/>
                <a:gd name="connsiteY2" fmla="*/ 0 h 1761852"/>
                <a:gd name="connsiteX0" fmla="*/ 0 w 1526798"/>
                <a:gd name="connsiteY0" fmla="*/ 880355 h 880355"/>
                <a:gd name="connsiteX1" fmla="*/ 1526798 w 1526798"/>
                <a:gd name="connsiteY1" fmla="*/ 0 h 88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6798" h="880355">
                  <a:moveTo>
                    <a:pt x="0" y="880355"/>
                  </a:moveTo>
                  <a:cubicBezTo>
                    <a:pt x="321626" y="368200"/>
                    <a:pt x="883020" y="22683"/>
                    <a:pt x="1526798" y="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"/>
            <p:cNvSpPr/>
            <p:nvPr/>
          </p:nvSpPr>
          <p:spPr>
            <a:xfrm rot="3600000">
              <a:off x="4639066" y="1550023"/>
              <a:ext cx="1526798" cy="880355"/>
            </a:xfrm>
            <a:custGeom>
              <a:avLst/>
              <a:gdLst>
                <a:gd name="connsiteX0" fmla="*/ 1526798 w 1618238"/>
                <a:gd name="connsiteY0" fmla="*/ 1761852 h 1853292"/>
                <a:gd name="connsiteX1" fmla="*/ 0 w 1618238"/>
                <a:gd name="connsiteY1" fmla="*/ 880355 h 1853292"/>
                <a:gd name="connsiteX2" fmla="*/ 1526798 w 1618238"/>
                <a:gd name="connsiteY2" fmla="*/ 0 h 1853292"/>
                <a:gd name="connsiteX3" fmla="*/ 1618238 w 1618238"/>
                <a:gd name="connsiteY3" fmla="*/ 1853292 h 1853292"/>
                <a:gd name="connsiteX0" fmla="*/ 1526798 w 1526798"/>
                <a:gd name="connsiteY0" fmla="*/ 1761852 h 1761852"/>
                <a:gd name="connsiteX1" fmla="*/ 0 w 1526798"/>
                <a:gd name="connsiteY1" fmla="*/ 880355 h 1761852"/>
                <a:gd name="connsiteX2" fmla="*/ 1526798 w 1526798"/>
                <a:gd name="connsiteY2" fmla="*/ 0 h 1761852"/>
                <a:gd name="connsiteX0" fmla="*/ 0 w 1526798"/>
                <a:gd name="connsiteY0" fmla="*/ 880355 h 880355"/>
                <a:gd name="connsiteX1" fmla="*/ 1526798 w 1526798"/>
                <a:gd name="connsiteY1" fmla="*/ 0 h 88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6798" h="880355">
                  <a:moveTo>
                    <a:pt x="0" y="880355"/>
                  </a:moveTo>
                  <a:cubicBezTo>
                    <a:pt x="321626" y="368200"/>
                    <a:pt x="883020" y="22683"/>
                    <a:pt x="1526798" y="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"/>
            <p:cNvSpPr/>
            <p:nvPr/>
          </p:nvSpPr>
          <p:spPr>
            <a:xfrm flipV="1">
              <a:off x="2970282" y="4435661"/>
              <a:ext cx="1526798" cy="880355"/>
            </a:xfrm>
            <a:custGeom>
              <a:avLst/>
              <a:gdLst>
                <a:gd name="connsiteX0" fmla="*/ 1526798 w 1618238"/>
                <a:gd name="connsiteY0" fmla="*/ 1761852 h 1853292"/>
                <a:gd name="connsiteX1" fmla="*/ 0 w 1618238"/>
                <a:gd name="connsiteY1" fmla="*/ 880355 h 1853292"/>
                <a:gd name="connsiteX2" fmla="*/ 1526798 w 1618238"/>
                <a:gd name="connsiteY2" fmla="*/ 0 h 1853292"/>
                <a:gd name="connsiteX3" fmla="*/ 1618238 w 1618238"/>
                <a:gd name="connsiteY3" fmla="*/ 1853292 h 1853292"/>
                <a:gd name="connsiteX0" fmla="*/ 1526798 w 1526798"/>
                <a:gd name="connsiteY0" fmla="*/ 1761852 h 1761852"/>
                <a:gd name="connsiteX1" fmla="*/ 0 w 1526798"/>
                <a:gd name="connsiteY1" fmla="*/ 880355 h 1761852"/>
                <a:gd name="connsiteX2" fmla="*/ 1526798 w 1526798"/>
                <a:gd name="connsiteY2" fmla="*/ 0 h 1761852"/>
                <a:gd name="connsiteX0" fmla="*/ 0 w 1526798"/>
                <a:gd name="connsiteY0" fmla="*/ 880355 h 880355"/>
                <a:gd name="connsiteX1" fmla="*/ 1526798 w 1526798"/>
                <a:gd name="connsiteY1" fmla="*/ 0 h 88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6798" h="880355">
                  <a:moveTo>
                    <a:pt x="0" y="880355"/>
                  </a:moveTo>
                  <a:cubicBezTo>
                    <a:pt x="321626" y="368200"/>
                    <a:pt x="883020" y="22683"/>
                    <a:pt x="1526798" y="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3311860" y="2160478"/>
            <a:ext cx="2520280" cy="2520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827584" y="466040"/>
            <a:ext cx="3090583" cy="266429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1602046" y="1798123"/>
            <a:ext cx="1545292" cy="133214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3"/>
          <p:cNvSpPr/>
          <p:nvPr/>
        </p:nvSpPr>
        <p:spPr>
          <a:xfrm>
            <a:off x="5148064" y="1798188"/>
            <a:ext cx="3246436" cy="3246126"/>
          </a:xfrm>
          <a:custGeom>
            <a:avLst/>
            <a:gdLst/>
            <a:ahLst/>
            <a:cxnLst/>
            <a:rect l="l" t="t" r="r" b="b"/>
            <a:pathLst>
              <a:path w="4314880" h="4314468">
                <a:moveTo>
                  <a:pt x="2235026" y="2237624"/>
                </a:moveTo>
                <a:lnTo>
                  <a:pt x="4314052" y="2237624"/>
                </a:lnTo>
                <a:cubicBezTo>
                  <a:pt x="4275165" y="3367914"/>
                  <a:pt x="3365679" y="4276440"/>
                  <a:pt x="2235026" y="4313904"/>
                </a:cubicBezTo>
                <a:close/>
                <a:moveTo>
                  <a:pt x="831" y="2237624"/>
                </a:moveTo>
                <a:lnTo>
                  <a:pt x="2091010" y="2237624"/>
                </a:lnTo>
                <a:lnTo>
                  <a:pt x="2091010" y="4314468"/>
                </a:lnTo>
                <a:cubicBezTo>
                  <a:pt x="955195" y="4282431"/>
                  <a:pt x="39842" y="3371639"/>
                  <a:pt x="831" y="2237624"/>
                </a:cubicBezTo>
                <a:close/>
                <a:moveTo>
                  <a:pt x="2235026" y="564"/>
                </a:moveTo>
                <a:cubicBezTo>
                  <a:pt x="3371273" y="38214"/>
                  <a:pt x="4284159" y="955566"/>
                  <a:pt x="4314880" y="2093608"/>
                </a:cubicBezTo>
                <a:lnTo>
                  <a:pt x="2235026" y="2093608"/>
                </a:lnTo>
                <a:close/>
                <a:moveTo>
                  <a:pt x="2091010" y="0"/>
                </a:moveTo>
                <a:lnTo>
                  <a:pt x="2091010" y="2093608"/>
                </a:lnTo>
                <a:lnTo>
                  <a:pt x="0" y="2093608"/>
                </a:lnTo>
                <a:cubicBezTo>
                  <a:pt x="30820" y="951834"/>
                  <a:pt x="949594" y="32195"/>
                  <a:pt x="209101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71282" y="1662063"/>
            <a:ext cx="0" cy="35283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>
            <a:off x="6762762" y="1662063"/>
            <a:ext cx="0" cy="35283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/>
          <p:cNvSpPr/>
          <p:nvPr/>
        </p:nvSpPr>
        <p:spPr>
          <a:xfrm>
            <a:off x="1617301" y="3537012"/>
            <a:ext cx="1545292" cy="133214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849455" y="4869160"/>
            <a:ext cx="1545292" cy="133214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2382407" y="4869160"/>
            <a:ext cx="1545292" cy="1332148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49576" y="733855"/>
            <a:ext cx="2444848" cy="2442733"/>
            <a:chOff x="965691" y="3717032"/>
            <a:chExt cx="2444848" cy="24427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965691" y="3717032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67744" y="3717032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65691" y="5013176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67744" y="5016970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583668" y="3684039"/>
            <a:ext cx="2444848" cy="2442733"/>
            <a:chOff x="965691" y="3717032"/>
            <a:chExt cx="2444848" cy="2442733"/>
          </a:xfrm>
          <a:solidFill>
            <a:schemeClr val="accent1">
              <a:lumMod val="20000"/>
              <a:lumOff val="80000"/>
            </a:schemeClr>
          </a:solidFill>
          <a:scene3d>
            <a:camera prst="perspectiveHeroicExtremeLeftFacing"/>
            <a:lightRig rig="threePt" dir="t"/>
          </a:scene3d>
        </p:grpSpPr>
        <p:sp>
          <p:nvSpPr>
            <p:cNvPr id="10" name="직사각형 9"/>
            <p:cNvSpPr/>
            <p:nvPr/>
          </p:nvSpPr>
          <p:spPr>
            <a:xfrm>
              <a:off x="965691" y="3717032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67744" y="3717032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65691" y="5013176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016970"/>
              <a:ext cx="1142795" cy="1142795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007472" y="3821250"/>
            <a:ext cx="2444848" cy="2442733"/>
            <a:chOff x="965691" y="3717032"/>
            <a:chExt cx="2444848" cy="2442733"/>
          </a:xfrm>
          <a:solidFill>
            <a:schemeClr val="accent1">
              <a:lumMod val="20000"/>
              <a:lumOff val="80000"/>
            </a:schemeClr>
          </a:solidFill>
          <a:scene3d>
            <a:camera prst="isometricOffAxis2Left"/>
            <a:lightRig rig="threePt" dir="t"/>
          </a:scene3d>
        </p:grpSpPr>
        <p:sp>
          <p:nvSpPr>
            <p:cNvPr id="15" name="직사각형 14"/>
            <p:cNvSpPr/>
            <p:nvPr/>
          </p:nvSpPr>
          <p:spPr>
            <a:xfrm>
              <a:off x="965691" y="3717032"/>
              <a:ext cx="1142795" cy="1142795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67744" y="3717032"/>
              <a:ext cx="1142795" cy="1142795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65691" y="5013176"/>
              <a:ext cx="1142795" cy="1142795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5016970"/>
              <a:ext cx="1142795" cy="1142795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05727" y="937881"/>
            <a:ext cx="3227046" cy="1181824"/>
            <a:chOff x="294953" y="1088740"/>
            <a:chExt cx="4072483" cy="149144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다이아몬드 3"/>
            <p:cNvSpPr/>
            <p:nvPr/>
          </p:nvSpPr>
          <p:spPr>
            <a:xfrm>
              <a:off x="1403648" y="1088740"/>
              <a:ext cx="1872208" cy="936104"/>
            </a:xfrm>
            <a:prstGeom prst="diamond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294953" y="1644080"/>
              <a:ext cx="1872208" cy="936104"/>
            </a:xfrm>
            <a:prstGeom prst="diamond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2495228" y="1644080"/>
              <a:ext cx="1872208" cy="936104"/>
            </a:xfrm>
            <a:prstGeom prst="diamond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다이아몬드 7"/>
          <p:cNvSpPr/>
          <p:nvPr/>
        </p:nvSpPr>
        <p:spPr>
          <a:xfrm>
            <a:off x="1653073" y="3825044"/>
            <a:ext cx="2579700" cy="1980220"/>
          </a:xfrm>
          <a:custGeom>
            <a:avLst/>
            <a:gdLst/>
            <a:ahLst/>
            <a:cxnLst/>
            <a:rect l="l" t="t" r="r" b="b"/>
            <a:pathLst>
              <a:path w="3001833" h="2304256">
                <a:moveTo>
                  <a:pt x="0" y="1260140"/>
                </a:moveTo>
                <a:lnTo>
                  <a:pt x="2293004" y="1260140"/>
                </a:lnTo>
                <a:lnTo>
                  <a:pt x="2293004" y="1404157"/>
                </a:lnTo>
                <a:lnTo>
                  <a:pt x="2541308" y="1260140"/>
                </a:lnTo>
                <a:lnTo>
                  <a:pt x="3001833" y="1260140"/>
                </a:lnTo>
                <a:lnTo>
                  <a:pt x="1500916" y="2304256"/>
                </a:lnTo>
                <a:close/>
                <a:moveTo>
                  <a:pt x="1500916" y="0"/>
                </a:moveTo>
                <a:lnTo>
                  <a:pt x="3001833" y="1044116"/>
                </a:lnTo>
                <a:lnTo>
                  <a:pt x="2541306" y="1044116"/>
                </a:lnTo>
                <a:lnTo>
                  <a:pt x="2293004" y="900101"/>
                </a:lnTo>
                <a:lnTo>
                  <a:pt x="2293004" y="1044116"/>
                </a:lnTo>
                <a:lnTo>
                  <a:pt x="0" y="10441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7"/>
          <p:cNvSpPr/>
          <p:nvPr/>
        </p:nvSpPr>
        <p:spPr>
          <a:xfrm>
            <a:off x="4968044" y="3825044"/>
            <a:ext cx="2574547" cy="1976264"/>
          </a:xfrm>
          <a:custGeom>
            <a:avLst/>
            <a:gdLst/>
            <a:ahLst/>
            <a:cxnLst/>
            <a:rect l="l" t="t" r="r" b="b"/>
            <a:pathLst>
              <a:path w="3001833" h="2304256">
                <a:moveTo>
                  <a:pt x="0" y="1260140"/>
                </a:moveTo>
                <a:lnTo>
                  <a:pt x="463006" y="1260140"/>
                </a:lnTo>
                <a:lnTo>
                  <a:pt x="711311" y="1404157"/>
                </a:lnTo>
                <a:lnTo>
                  <a:pt x="711311" y="1260140"/>
                </a:lnTo>
                <a:lnTo>
                  <a:pt x="2293004" y="1260140"/>
                </a:lnTo>
                <a:lnTo>
                  <a:pt x="2293004" y="1404157"/>
                </a:lnTo>
                <a:lnTo>
                  <a:pt x="2541308" y="1260140"/>
                </a:lnTo>
                <a:lnTo>
                  <a:pt x="3001833" y="1260140"/>
                </a:lnTo>
                <a:lnTo>
                  <a:pt x="1500916" y="2304256"/>
                </a:lnTo>
                <a:close/>
                <a:moveTo>
                  <a:pt x="1500916" y="0"/>
                </a:moveTo>
                <a:lnTo>
                  <a:pt x="3001833" y="1044116"/>
                </a:lnTo>
                <a:lnTo>
                  <a:pt x="2541306" y="1044116"/>
                </a:lnTo>
                <a:lnTo>
                  <a:pt x="2293004" y="900101"/>
                </a:lnTo>
                <a:lnTo>
                  <a:pt x="2293004" y="1044116"/>
                </a:lnTo>
                <a:lnTo>
                  <a:pt x="711311" y="1044116"/>
                </a:lnTo>
                <a:lnTo>
                  <a:pt x="711311" y="900101"/>
                </a:lnTo>
                <a:lnTo>
                  <a:pt x="463008" y="1044116"/>
                </a:lnTo>
                <a:lnTo>
                  <a:pt x="0" y="10441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97414" y="937881"/>
            <a:ext cx="3227046" cy="1641541"/>
            <a:chOff x="4897414" y="937881"/>
            <a:chExt cx="3227046" cy="1641541"/>
          </a:xfrm>
        </p:grpSpPr>
        <p:sp>
          <p:nvSpPr>
            <p:cNvPr id="10" name="다이아몬드 9"/>
            <p:cNvSpPr/>
            <p:nvPr/>
          </p:nvSpPr>
          <p:spPr>
            <a:xfrm>
              <a:off x="5775947" y="937881"/>
              <a:ext cx="1483542" cy="74177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4897414" y="1377934"/>
              <a:ext cx="1483542" cy="74177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다이아몬드 11"/>
            <p:cNvSpPr/>
            <p:nvPr/>
          </p:nvSpPr>
          <p:spPr>
            <a:xfrm>
              <a:off x="6640918" y="1377934"/>
              <a:ext cx="1483542" cy="74177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다이아몬드 12"/>
            <p:cNvSpPr/>
            <p:nvPr/>
          </p:nvSpPr>
          <p:spPr>
            <a:xfrm>
              <a:off x="5775947" y="1837651"/>
              <a:ext cx="1483542" cy="74177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83668" y="3681028"/>
            <a:ext cx="2735920" cy="2719930"/>
            <a:chOff x="1547664" y="1628800"/>
            <a:chExt cx="3911292" cy="3888432"/>
          </a:xfrm>
        </p:grpSpPr>
        <p:sp>
          <p:nvSpPr>
            <p:cNvPr id="4" name="눈물 방울 3"/>
            <p:cNvSpPr/>
            <p:nvPr/>
          </p:nvSpPr>
          <p:spPr>
            <a:xfrm>
              <a:off x="1547664" y="3645024"/>
              <a:ext cx="1872208" cy="1872208"/>
            </a:xfrm>
            <a:custGeom>
              <a:avLst/>
              <a:gdLst/>
              <a:ahLst/>
              <a:cxnLst/>
              <a:rect l="l" t="t" r="r" b="b"/>
              <a:pathLst>
                <a:path w="1872208" h="1872208">
                  <a:moveTo>
                    <a:pt x="941452" y="211480"/>
                  </a:moveTo>
                  <a:cubicBezTo>
                    <a:pt x="543763" y="211480"/>
                    <a:pt x="221372" y="533871"/>
                    <a:pt x="221372" y="931560"/>
                  </a:cubicBezTo>
                  <a:cubicBezTo>
                    <a:pt x="221372" y="1329249"/>
                    <a:pt x="543763" y="1651640"/>
                    <a:pt x="941452" y="1651640"/>
                  </a:cubicBezTo>
                  <a:cubicBezTo>
                    <a:pt x="1339141" y="1651640"/>
                    <a:pt x="1661532" y="1329249"/>
                    <a:pt x="1661532" y="931560"/>
                  </a:cubicBezTo>
                  <a:cubicBezTo>
                    <a:pt x="1661532" y="533871"/>
                    <a:pt x="1339141" y="211480"/>
                    <a:pt x="941452" y="211480"/>
                  </a:cubicBezTo>
                  <a:close/>
                  <a:moveTo>
                    <a:pt x="936104" y="0"/>
                  </a:moveTo>
                  <a:lnTo>
                    <a:pt x="1872208" y="0"/>
                  </a:lnTo>
                  <a:lnTo>
                    <a:pt x="1872208" y="936104"/>
                  </a:lnTo>
                  <a:cubicBezTo>
                    <a:pt x="1872208" y="1453100"/>
                    <a:pt x="145310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/>
            <p:cNvSpPr/>
            <p:nvPr/>
          </p:nvSpPr>
          <p:spPr>
            <a:xfrm flipV="1">
              <a:off x="1547664" y="1628800"/>
              <a:ext cx="1872208" cy="1872208"/>
            </a:xfrm>
            <a:custGeom>
              <a:avLst/>
              <a:gdLst/>
              <a:ahLst/>
              <a:cxnLst/>
              <a:rect l="l" t="t" r="r" b="b"/>
              <a:pathLst>
                <a:path w="1872208" h="1872208">
                  <a:moveTo>
                    <a:pt x="941452" y="1656184"/>
                  </a:moveTo>
                  <a:cubicBezTo>
                    <a:pt x="543763" y="1656184"/>
                    <a:pt x="221372" y="1333793"/>
                    <a:pt x="221372" y="936104"/>
                  </a:cubicBezTo>
                  <a:cubicBezTo>
                    <a:pt x="221372" y="538415"/>
                    <a:pt x="543763" y="216024"/>
                    <a:pt x="941452" y="216024"/>
                  </a:cubicBezTo>
                  <a:cubicBezTo>
                    <a:pt x="1339141" y="216024"/>
                    <a:pt x="1661532" y="538415"/>
                    <a:pt x="1661532" y="936104"/>
                  </a:cubicBezTo>
                  <a:cubicBezTo>
                    <a:pt x="1661532" y="1333793"/>
                    <a:pt x="1339141" y="1656184"/>
                    <a:pt x="941452" y="1656184"/>
                  </a:cubicBezTo>
                  <a:close/>
                  <a:moveTo>
                    <a:pt x="936104" y="1872208"/>
                  </a:moveTo>
                  <a:cubicBezTo>
                    <a:pt x="1453100" y="1872208"/>
                    <a:pt x="1872208" y="1453100"/>
                    <a:pt x="1872208" y="936104"/>
                  </a:cubicBezTo>
                  <a:lnTo>
                    <a:pt x="1872208" y="0"/>
                  </a:lnTo>
                  <a:lnTo>
                    <a:pt x="936104" y="0"/>
                  </a:lnTo>
                  <a:cubicBezTo>
                    <a:pt x="419108" y="0"/>
                    <a:pt x="0" y="419108"/>
                    <a:pt x="0" y="936104"/>
                  </a:cubicBezTo>
                  <a:cubicBezTo>
                    <a:pt x="0" y="1453100"/>
                    <a:pt x="419108" y="1872208"/>
                    <a:pt x="936104" y="187220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눈물 방울 5"/>
            <p:cNvSpPr/>
            <p:nvPr/>
          </p:nvSpPr>
          <p:spPr>
            <a:xfrm flipH="1">
              <a:off x="3586748" y="3645024"/>
              <a:ext cx="1872208" cy="1872208"/>
            </a:xfrm>
            <a:custGeom>
              <a:avLst/>
              <a:gdLst/>
              <a:ahLst/>
              <a:cxnLst/>
              <a:rect l="l" t="t" r="r" b="b"/>
              <a:pathLst>
                <a:path w="1872208" h="1872208">
                  <a:moveTo>
                    <a:pt x="925408" y="211480"/>
                  </a:moveTo>
                  <a:cubicBezTo>
                    <a:pt x="1323097" y="211480"/>
                    <a:pt x="1645488" y="533871"/>
                    <a:pt x="1645488" y="931560"/>
                  </a:cubicBezTo>
                  <a:cubicBezTo>
                    <a:pt x="1645488" y="1329249"/>
                    <a:pt x="1323097" y="1651640"/>
                    <a:pt x="925408" y="1651640"/>
                  </a:cubicBezTo>
                  <a:cubicBezTo>
                    <a:pt x="527719" y="1651640"/>
                    <a:pt x="205328" y="1329249"/>
                    <a:pt x="205328" y="931560"/>
                  </a:cubicBezTo>
                  <a:cubicBezTo>
                    <a:pt x="205328" y="533871"/>
                    <a:pt x="527719" y="211480"/>
                    <a:pt x="925408" y="211480"/>
                  </a:cubicBezTo>
                  <a:close/>
                  <a:moveTo>
                    <a:pt x="1872208" y="0"/>
                  </a:moveTo>
                  <a:lnTo>
                    <a:pt x="936104" y="0"/>
                  </a:lnTo>
                  <a:cubicBezTo>
                    <a:pt x="419108" y="0"/>
                    <a:pt x="0" y="419108"/>
                    <a:pt x="0" y="936104"/>
                  </a:cubicBezTo>
                  <a:cubicBezTo>
                    <a:pt x="0" y="1453100"/>
                    <a:pt x="419108" y="1872208"/>
                    <a:pt x="936104" y="1872208"/>
                  </a:cubicBezTo>
                  <a:cubicBezTo>
                    <a:pt x="1453100" y="1872208"/>
                    <a:pt x="1872208" y="1453100"/>
                    <a:pt x="1872208" y="93610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눈물 방울 6"/>
            <p:cNvSpPr/>
            <p:nvPr/>
          </p:nvSpPr>
          <p:spPr>
            <a:xfrm flipH="1" flipV="1">
              <a:off x="3586748" y="1628800"/>
              <a:ext cx="1872208" cy="1872208"/>
            </a:xfrm>
            <a:custGeom>
              <a:avLst/>
              <a:gdLst/>
              <a:ahLst/>
              <a:cxnLst/>
              <a:rect l="l" t="t" r="r" b="b"/>
              <a:pathLst>
                <a:path w="1872208" h="1872208">
                  <a:moveTo>
                    <a:pt x="920060" y="1656184"/>
                  </a:moveTo>
                  <a:cubicBezTo>
                    <a:pt x="1317749" y="1656184"/>
                    <a:pt x="1640140" y="1333793"/>
                    <a:pt x="1640140" y="936104"/>
                  </a:cubicBezTo>
                  <a:cubicBezTo>
                    <a:pt x="1640140" y="538415"/>
                    <a:pt x="1317749" y="216024"/>
                    <a:pt x="920060" y="216024"/>
                  </a:cubicBezTo>
                  <a:cubicBezTo>
                    <a:pt x="522371" y="216024"/>
                    <a:pt x="199980" y="538415"/>
                    <a:pt x="199980" y="936104"/>
                  </a:cubicBezTo>
                  <a:cubicBezTo>
                    <a:pt x="199980" y="1333793"/>
                    <a:pt x="522371" y="1656184"/>
                    <a:pt x="920060" y="1656184"/>
                  </a:cubicBezTo>
                  <a:close/>
                  <a:moveTo>
                    <a:pt x="936104" y="1872208"/>
                  </a:move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lnTo>
                    <a:pt x="1872208" y="0"/>
                  </a:lnTo>
                  <a:lnTo>
                    <a:pt x="1872208" y="936104"/>
                  </a:lnTo>
                  <a:cubicBezTo>
                    <a:pt x="1872208" y="1453100"/>
                    <a:pt x="1453100" y="1872208"/>
                    <a:pt x="936104" y="187220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6"/>
          <p:cNvSpPr/>
          <p:nvPr/>
        </p:nvSpPr>
        <p:spPr>
          <a:xfrm>
            <a:off x="4831124" y="3681028"/>
            <a:ext cx="2637433" cy="2637433"/>
          </a:xfrm>
          <a:custGeom>
            <a:avLst/>
            <a:gdLst/>
            <a:ahLst/>
            <a:cxnLst/>
            <a:rect l="l" t="t" r="r" b="b"/>
            <a:pathLst>
              <a:path w="2304256" h="2304256">
                <a:moveTo>
                  <a:pt x="1800200" y="1174988"/>
                </a:moveTo>
                <a:lnTo>
                  <a:pt x="2304256" y="1174988"/>
                </a:lnTo>
                <a:lnTo>
                  <a:pt x="2304256" y="2304256"/>
                </a:lnTo>
                <a:lnTo>
                  <a:pt x="1174988" y="2304256"/>
                </a:lnTo>
                <a:lnTo>
                  <a:pt x="1174988" y="1800200"/>
                </a:lnTo>
                <a:lnTo>
                  <a:pt x="1800200" y="1800200"/>
                </a:lnTo>
                <a:close/>
                <a:moveTo>
                  <a:pt x="0" y="1174988"/>
                </a:moveTo>
                <a:lnTo>
                  <a:pt x="504056" y="1174988"/>
                </a:lnTo>
                <a:lnTo>
                  <a:pt x="504056" y="1800200"/>
                </a:lnTo>
                <a:lnTo>
                  <a:pt x="1129269" y="1800200"/>
                </a:lnTo>
                <a:lnTo>
                  <a:pt x="1129269" y="2304256"/>
                </a:lnTo>
                <a:lnTo>
                  <a:pt x="0" y="2304256"/>
                </a:lnTo>
                <a:close/>
                <a:moveTo>
                  <a:pt x="1174988" y="0"/>
                </a:moveTo>
                <a:lnTo>
                  <a:pt x="2304256" y="0"/>
                </a:lnTo>
                <a:lnTo>
                  <a:pt x="2304256" y="1129269"/>
                </a:lnTo>
                <a:lnTo>
                  <a:pt x="1800200" y="1129269"/>
                </a:lnTo>
                <a:lnTo>
                  <a:pt x="1800200" y="504056"/>
                </a:lnTo>
                <a:lnTo>
                  <a:pt x="1174988" y="504056"/>
                </a:lnTo>
                <a:close/>
                <a:moveTo>
                  <a:pt x="0" y="0"/>
                </a:moveTo>
                <a:lnTo>
                  <a:pt x="1129269" y="0"/>
                </a:lnTo>
                <a:lnTo>
                  <a:pt x="1129269" y="504056"/>
                </a:lnTo>
                <a:lnTo>
                  <a:pt x="504056" y="504056"/>
                </a:lnTo>
                <a:lnTo>
                  <a:pt x="504056" y="1129269"/>
                </a:lnTo>
                <a:lnTo>
                  <a:pt x="0" y="112926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34602" y="460562"/>
            <a:ext cx="2874796" cy="2716026"/>
            <a:chOff x="3275856" y="822024"/>
            <a:chExt cx="2492204" cy="2354564"/>
          </a:xfrm>
        </p:grpSpPr>
        <p:sp>
          <p:nvSpPr>
            <p:cNvPr id="8" name="자유형 7"/>
            <p:cNvSpPr/>
            <p:nvPr/>
          </p:nvSpPr>
          <p:spPr>
            <a:xfrm>
              <a:off x="3275856" y="822024"/>
              <a:ext cx="2492204" cy="2354564"/>
            </a:xfrm>
            <a:custGeom>
              <a:avLst/>
              <a:gdLst/>
              <a:ahLst/>
              <a:cxnLst/>
              <a:rect l="l" t="t" r="r" b="b"/>
              <a:pathLst>
                <a:path w="2826815" h="2601890">
                  <a:moveTo>
                    <a:pt x="1399861" y="0"/>
                  </a:moveTo>
                  <a:cubicBezTo>
                    <a:pt x="1678243" y="0"/>
                    <a:pt x="1903917" y="225674"/>
                    <a:pt x="1903917" y="504056"/>
                  </a:cubicBezTo>
                  <a:cubicBezTo>
                    <a:pt x="1903917" y="633526"/>
                    <a:pt x="1855104" y="751595"/>
                    <a:pt x="1773492" y="839619"/>
                  </a:cubicBezTo>
                  <a:cubicBezTo>
                    <a:pt x="1727415" y="913253"/>
                    <a:pt x="1702098" y="1000582"/>
                    <a:pt x="1702098" y="1093823"/>
                  </a:cubicBezTo>
                  <a:cubicBezTo>
                    <a:pt x="1702098" y="1372205"/>
                    <a:pt x="1927772" y="1597879"/>
                    <a:pt x="2206154" y="1597879"/>
                  </a:cubicBezTo>
                  <a:cubicBezTo>
                    <a:pt x="2225349" y="1597879"/>
                    <a:pt x="2244294" y="1596806"/>
                    <a:pt x="2262647" y="1592184"/>
                  </a:cubicBezTo>
                  <a:lnTo>
                    <a:pt x="2263375" y="1596366"/>
                  </a:lnTo>
                  <a:cubicBezTo>
                    <a:pt x="2282653" y="1591566"/>
                    <a:pt x="2302567" y="1590379"/>
                    <a:pt x="2322759" y="1590379"/>
                  </a:cubicBezTo>
                  <a:cubicBezTo>
                    <a:pt x="2601141" y="1590379"/>
                    <a:pt x="2826815" y="1816053"/>
                    <a:pt x="2826815" y="2094435"/>
                  </a:cubicBezTo>
                  <a:cubicBezTo>
                    <a:pt x="2826815" y="2372817"/>
                    <a:pt x="2601141" y="2598491"/>
                    <a:pt x="2322759" y="2598491"/>
                  </a:cubicBezTo>
                  <a:cubicBezTo>
                    <a:pt x="2121675" y="2598491"/>
                    <a:pt x="1948092" y="2480743"/>
                    <a:pt x="1868679" y="2309732"/>
                  </a:cubicBezTo>
                  <a:lnTo>
                    <a:pt x="1865458" y="2310184"/>
                  </a:lnTo>
                  <a:cubicBezTo>
                    <a:pt x="1786452" y="2137809"/>
                    <a:pt x="1612104" y="2018823"/>
                    <a:pt x="1409966" y="2018823"/>
                  </a:cubicBezTo>
                  <a:cubicBezTo>
                    <a:pt x="1224360" y="2018823"/>
                    <a:pt x="1062185" y="2119143"/>
                    <a:pt x="976182" y="2269290"/>
                  </a:cubicBezTo>
                  <a:cubicBezTo>
                    <a:pt x="907630" y="2463575"/>
                    <a:pt x="721995" y="2601890"/>
                    <a:pt x="504056" y="2601890"/>
                  </a:cubicBezTo>
                  <a:cubicBezTo>
                    <a:pt x="225674" y="2601890"/>
                    <a:pt x="0" y="2376216"/>
                    <a:pt x="0" y="2097834"/>
                  </a:cubicBezTo>
                  <a:cubicBezTo>
                    <a:pt x="0" y="1819452"/>
                    <a:pt x="225674" y="1593778"/>
                    <a:pt x="504056" y="1593778"/>
                  </a:cubicBezTo>
                  <a:lnTo>
                    <a:pt x="550643" y="1598474"/>
                  </a:lnTo>
                  <a:lnTo>
                    <a:pt x="550946" y="1594297"/>
                  </a:lnTo>
                  <a:lnTo>
                    <a:pt x="586477" y="1597879"/>
                  </a:lnTo>
                  <a:cubicBezTo>
                    <a:pt x="864859" y="1597879"/>
                    <a:pt x="1090533" y="1372205"/>
                    <a:pt x="1090533" y="1093823"/>
                  </a:cubicBezTo>
                  <a:cubicBezTo>
                    <a:pt x="1090533" y="985717"/>
                    <a:pt x="1056500" y="885559"/>
                    <a:pt x="997216" y="804454"/>
                  </a:cubicBezTo>
                  <a:cubicBezTo>
                    <a:pt x="933005" y="721417"/>
                    <a:pt x="895805" y="617081"/>
                    <a:pt x="895805" y="504056"/>
                  </a:cubicBezTo>
                  <a:cubicBezTo>
                    <a:pt x="895805" y="225674"/>
                    <a:pt x="1121479" y="0"/>
                    <a:pt x="13998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151088" y="909902"/>
              <a:ext cx="720391" cy="7203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961739" y="2355964"/>
              <a:ext cx="720391" cy="7203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66627" y="2355964"/>
              <a:ext cx="720391" cy="7203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5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3681413"/>
            <a:ext cx="3500812" cy="2088185"/>
            <a:chOff x="440048" y="404664"/>
            <a:chExt cx="4708016" cy="280826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40048" y="404664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073976" y="404664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07904" y="404664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0048" y="1423995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073976" y="1423995"/>
              <a:ext cx="1440160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07904" y="1423995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40048" y="2420841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3976" y="2420841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707904" y="2420841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887612" y="3681413"/>
            <a:ext cx="3500812" cy="2088185"/>
            <a:chOff x="440048" y="3769956"/>
            <a:chExt cx="4708016" cy="280826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40048" y="3769956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73976" y="3769956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07904" y="3769956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40048" y="4789287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073976" y="4789287"/>
              <a:ext cx="1440160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707904" y="4789287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0048" y="5786133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73976" y="5786133"/>
              <a:ext cx="1440160" cy="792088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776955" y="1088740"/>
            <a:ext cx="5590090" cy="1987664"/>
            <a:chOff x="179512" y="4293096"/>
            <a:chExt cx="5590090" cy="1987664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79512" y="4293096"/>
              <a:ext cx="2304256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991524" y="4331196"/>
              <a:ext cx="865710" cy="864096"/>
              <a:chOff x="2627784" y="980728"/>
              <a:chExt cx="865710" cy="86409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2627784" y="98072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629398" y="980728"/>
                <a:ext cx="864096" cy="864096"/>
              </a:xfrm>
              <a:prstGeom prst="ellipse">
                <a:avLst/>
              </a:prstGeom>
              <a:noFill/>
              <a:ln w="10160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992866" y="1089112"/>
                <a:ext cx="116004" cy="1160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179512" y="5344656"/>
              <a:ext cx="2304256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91524" y="5382756"/>
              <a:ext cx="865710" cy="864096"/>
              <a:chOff x="2627784" y="980728"/>
              <a:chExt cx="865710" cy="864096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2627784" y="98072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629398" y="980728"/>
                <a:ext cx="864096" cy="864096"/>
              </a:xfrm>
              <a:prstGeom prst="ellipse">
                <a:avLst/>
              </a:prstGeom>
              <a:noFill/>
              <a:ln w="10160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992866" y="1089112"/>
                <a:ext cx="116004" cy="1160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모서리가 둥근 직사각형 25"/>
            <p:cNvSpPr/>
            <p:nvPr/>
          </p:nvSpPr>
          <p:spPr>
            <a:xfrm>
              <a:off x="3465346" y="4293096"/>
              <a:ext cx="2304256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92976" y="4331196"/>
              <a:ext cx="865710" cy="864096"/>
              <a:chOff x="2627784" y="980728"/>
              <a:chExt cx="865710" cy="864096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2627784" y="98072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629398" y="980728"/>
                <a:ext cx="864096" cy="864096"/>
              </a:xfrm>
              <a:prstGeom prst="ellipse">
                <a:avLst/>
              </a:prstGeom>
              <a:noFill/>
              <a:ln w="10160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992866" y="1089112"/>
                <a:ext cx="116004" cy="1160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3465346" y="5344656"/>
              <a:ext cx="2304256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092976" y="5382756"/>
              <a:ext cx="865710" cy="864096"/>
              <a:chOff x="2627784" y="980728"/>
              <a:chExt cx="865710" cy="864096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627784" y="98072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629398" y="980728"/>
                <a:ext cx="864096" cy="864096"/>
              </a:xfrm>
              <a:prstGeom prst="ellipse">
                <a:avLst/>
              </a:prstGeom>
              <a:noFill/>
              <a:ln w="10160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992866" y="1089112"/>
                <a:ext cx="116004" cy="1160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7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25930" y="752291"/>
            <a:ext cx="2736304" cy="2403324"/>
            <a:chOff x="5832140" y="872716"/>
            <a:chExt cx="2044551" cy="1795750"/>
          </a:xfrm>
        </p:grpSpPr>
        <p:sp>
          <p:nvSpPr>
            <p:cNvPr id="18" name="대각선 줄무늬 17"/>
            <p:cNvSpPr/>
            <p:nvPr/>
          </p:nvSpPr>
          <p:spPr>
            <a:xfrm>
              <a:off x="5832140" y="1588346"/>
              <a:ext cx="1080120" cy="1080120"/>
            </a:xfrm>
            <a:prstGeom prst="diagStripe">
              <a:avLst>
                <a:gd name="adj" fmla="val 3717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대각선 줄무늬 18"/>
            <p:cNvSpPr/>
            <p:nvPr/>
          </p:nvSpPr>
          <p:spPr>
            <a:xfrm rot="13500000">
              <a:off x="6796571" y="1468959"/>
              <a:ext cx="1080120" cy="1080120"/>
            </a:xfrm>
            <a:prstGeom prst="diagStripe">
              <a:avLst>
                <a:gd name="adj" fmla="val 3717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대각선 줄무늬 19"/>
            <p:cNvSpPr/>
            <p:nvPr/>
          </p:nvSpPr>
          <p:spPr>
            <a:xfrm rot="5400000">
              <a:off x="6300192" y="872716"/>
              <a:ext cx="1080120" cy="1080120"/>
            </a:xfrm>
            <a:prstGeom prst="diagStripe">
              <a:avLst>
                <a:gd name="adj" fmla="val 3717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11660" y="666110"/>
            <a:ext cx="2377867" cy="2377985"/>
            <a:chOff x="1677174" y="831632"/>
            <a:chExt cx="2212353" cy="2212463"/>
          </a:xfrm>
        </p:grpSpPr>
        <p:sp>
          <p:nvSpPr>
            <p:cNvPr id="24" name="오각형 23"/>
            <p:cNvSpPr/>
            <p:nvPr/>
          </p:nvSpPr>
          <p:spPr>
            <a:xfrm rot="13500000">
              <a:off x="2642719" y="2005088"/>
              <a:ext cx="1246808" cy="831205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오각형 24"/>
            <p:cNvSpPr/>
            <p:nvPr/>
          </p:nvSpPr>
          <p:spPr>
            <a:xfrm rot="18900000">
              <a:off x="1677174" y="2005087"/>
              <a:ext cx="1246808" cy="831205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8100000" flipV="1">
              <a:off x="2642719" y="1039434"/>
              <a:ext cx="1246808" cy="831205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오각형 31"/>
            <p:cNvSpPr/>
            <p:nvPr/>
          </p:nvSpPr>
          <p:spPr>
            <a:xfrm rot="2700000" flipV="1">
              <a:off x="1677174" y="1039433"/>
              <a:ext cx="1246808" cy="831205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969389" y="3753036"/>
            <a:ext cx="1562045" cy="156204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39395" y="3753036"/>
            <a:ext cx="1562045" cy="156204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33023" y="5136178"/>
            <a:ext cx="922804" cy="92280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25074" y="3715876"/>
            <a:ext cx="2232884" cy="2232027"/>
            <a:chOff x="5795500" y="4077072"/>
            <a:chExt cx="1656820" cy="1656184"/>
          </a:xfrm>
        </p:grpSpPr>
        <p:sp>
          <p:nvSpPr>
            <p:cNvPr id="31" name="직사각형 30"/>
            <p:cNvSpPr/>
            <p:nvPr/>
          </p:nvSpPr>
          <p:spPr>
            <a:xfrm>
              <a:off x="6660232" y="4077072"/>
              <a:ext cx="792088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95500" y="4941168"/>
              <a:ext cx="792088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형 37"/>
            <p:cNvSpPr/>
            <p:nvPr/>
          </p:nvSpPr>
          <p:spPr>
            <a:xfrm rot="10800000">
              <a:off x="5796136" y="4083915"/>
              <a:ext cx="1570489" cy="1570489"/>
            </a:xfrm>
            <a:prstGeom prst="pie">
              <a:avLst>
                <a:gd name="adj1" fmla="val 0"/>
                <a:gd name="adj2" fmla="val 53785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원형 38"/>
            <p:cNvSpPr/>
            <p:nvPr/>
          </p:nvSpPr>
          <p:spPr>
            <a:xfrm>
              <a:off x="5881831" y="4155106"/>
              <a:ext cx="1570489" cy="1570489"/>
            </a:xfrm>
            <a:prstGeom prst="pie">
              <a:avLst>
                <a:gd name="adj1" fmla="val 0"/>
                <a:gd name="adj2" fmla="val 53785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9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879812" y="1219918"/>
            <a:ext cx="3384376" cy="1689996"/>
          </a:xfrm>
          <a:custGeom>
            <a:avLst/>
            <a:gdLst/>
            <a:ahLst/>
            <a:cxnLst/>
            <a:rect l="l" t="t" r="r" b="b"/>
            <a:pathLst>
              <a:path w="5616624" h="2804675">
                <a:moveTo>
                  <a:pt x="2880320" y="0"/>
                </a:moveTo>
                <a:cubicBezTo>
                  <a:pt x="4398067" y="35505"/>
                  <a:pt x="5616624" y="1277786"/>
                  <a:pt x="5616624" y="2804675"/>
                </a:cubicBezTo>
                <a:lnTo>
                  <a:pt x="4167463" y="2804675"/>
                </a:lnTo>
                <a:cubicBezTo>
                  <a:pt x="4167463" y="2078224"/>
                  <a:pt x="3597532" y="1484886"/>
                  <a:pt x="2880320" y="1449161"/>
                </a:cubicBezTo>
                <a:close/>
                <a:moveTo>
                  <a:pt x="2736304" y="0"/>
                </a:moveTo>
                <a:lnTo>
                  <a:pt x="2736304" y="1449161"/>
                </a:lnTo>
                <a:cubicBezTo>
                  <a:pt x="2019093" y="1484886"/>
                  <a:pt x="1449161" y="2078224"/>
                  <a:pt x="1449161" y="2804675"/>
                </a:cubicBezTo>
                <a:lnTo>
                  <a:pt x="0" y="2804675"/>
                </a:lnTo>
                <a:cubicBezTo>
                  <a:pt x="0" y="1277786"/>
                  <a:pt x="1218558" y="35505"/>
                  <a:pt x="27363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6"/>
          <p:cNvSpPr/>
          <p:nvPr/>
        </p:nvSpPr>
        <p:spPr>
          <a:xfrm>
            <a:off x="3858786" y="2196700"/>
            <a:ext cx="1426428" cy="713213"/>
          </a:xfrm>
          <a:custGeom>
            <a:avLst/>
            <a:gdLst/>
            <a:ahLst/>
            <a:cxnLst/>
            <a:rect l="l" t="t" r="r" b="b"/>
            <a:pathLst>
              <a:path w="2367264" h="1183631">
                <a:moveTo>
                  <a:pt x="1183632" y="0"/>
                </a:moveTo>
                <a:cubicBezTo>
                  <a:pt x="1837334" y="0"/>
                  <a:pt x="2367264" y="529930"/>
                  <a:pt x="2367264" y="1183631"/>
                </a:cubicBezTo>
                <a:lnTo>
                  <a:pt x="0" y="1183631"/>
                </a:lnTo>
                <a:cubicBezTo>
                  <a:pt x="0" y="529930"/>
                  <a:pt x="529930" y="0"/>
                  <a:pt x="1183632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4"/>
          <p:cNvSpPr/>
          <p:nvPr/>
        </p:nvSpPr>
        <p:spPr>
          <a:xfrm>
            <a:off x="683568" y="3866670"/>
            <a:ext cx="3460847" cy="1730423"/>
          </a:xfrm>
          <a:custGeom>
            <a:avLst/>
            <a:gdLst/>
            <a:ahLst/>
            <a:cxnLst/>
            <a:rect l="l" t="t" r="r" b="b"/>
            <a:pathLst>
              <a:path w="5616624" h="2808311">
                <a:moveTo>
                  <a:pt x="1342673" y="416121"/>
                </a:moveTo>
                <a:lnTo>
                  <a:pt x="2066696" y="1670166"/>
                </a:lnTo>
                <a:cubicBezTo>
                  <a:pt x="1694695" y="1912026"/>
                  <a:pt x="1449161" y="2331495"/>
                  <a:pt x="1449161" y="2808311"/>
                </a:cubicBezTo>
                <a:lnTo>
                  <a:pt x="0" y="2808311"/>
                </a:lnTo>
                <a:cubicBezTo>
                  <a:pt x="0" y="1795138"/>
                  <a:pt x="536535" y="907279"/>
                  <a:pt x="1342673" y="416121"/>
                </a:cubicBezTo>
                <a:close/>
                <a:moveTo>
                  <a:pt x="4272398" y="415177"/>
                </a:moveTo>
                <a:cubicBezTo>
                  <a:pt x="5079399" y="906137"/>
                  <a:pt x="5616624" y="1794487"/>
                  <a:pt x="5616624" y="2808311"/>
                </a:cubicBezTo>
                <a:lnTo>
                  <a:pt x="4167463" y="2808311"/>
                </a:lnTo>
                <a:cubicBezTo>
                  <a:pt x="4167463" y="2330844"/>
                  <a:pt x="3921258" y="1910880"/>
                  <a:pt x="3548374" y="1669222"/>
                </a:cubicBezTo>
                <a:close/>
                <a:moveTo>
                  <a:pt x="2808312" y="0"/>
                </a:moveTo>
                <a:cubicBezTo>
                  <a:pt x="3293982" y="0"/>
                  <a:pt x="3750856" y="123285"/>
                  <a:pt x="4149284" y="340384"/>
                </a:cubicBezTo>
                <a:lnTo>
                  <a:pt x="3423505" y="1597471"/>
                </a:lnTo>
                <a:cubicBezTo>
                  <a:pt x="3239226" y="1502220"/>
                  <a:pt x="3029965" y="1449161"/>
                  <a:pt x="2808312" y="1449161"/>
                </a:cubicBezTo>
                <a:cubicBezTo>
                  <a:pt x="2586009" y="1449161"/>
                  <a:pt x="2376172" y="1502531"/>
                  <a:pt x="2191477" y="1598262"/>
                </a:cubicBezTo>
                <a:lnTo>
                  <a:pt x="1465786" y="341328"/>
                </a:lnTo>
                <a:cubicBezTo>
                  <a:pt x="1864549" y="123615"/>
                  <a:pt x="2321995" y="0"/>
                  <a:pt x="280831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6"/>
          <p:cNvSpPr/>
          <p:nvPr/>
        </p:nvSpPr>
        <p:spPr>
          <a:xfrm>
            <a:off x="1684662" y="4867764"/>
            <a:ext cx="1458659" cy="729329"/>
          </a:xfrm>
          <a:custGeom>
            <a:avLst/>
            <a:gdLst/>
            <a:ahLst/>
            <a:cxnLst/>
            <a:rect l="l" t="t" r="r" b="b"/>
            <a:pathLst>
              <a:path w="2367264" h="1183631">
                <a:moveTo>
                  <a:pt x="1183632" y="0"/>
                </a:moveTo>
                <a:cubicBezTo>
                  <a:pt x="1837334" y="0"/>
                  <a:pt x="2367264" y="529930"/>
                  <a:pt x="2367264" y="1183631"/>
                </a:cubicBezTo>
                <a:lnTo>
                  <a:pt x="0" y="1183631"/>
                </a:lnTo>
                <a:cubicBezTo>
                  <a:pt x="0" y="529930"/>
                  <a:pt x="529930" y="0"/>
                  <a:pt x="1183632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4"/>
          <p:cNvSpPr/>
          <p:nvPr/>
        </p:nvSpPr>
        <p:spPr>
          <a:xfrm>
            <a:off x="5004048" y="3891667"/>
            <a:ext cx="3384215" cy="1689995"/>
          </a:xfrm>
          <a:custGeom>
            <a:avLst/>
            <a:gdLst/>
            <a:ahLst/>
            <a:cxnLst/>
            <a:rect l="l" t="t" r="r" b="b"/>
            <a:pathLst>
              <a:path w="5616624" h="2804806">
                <a:moveTo>
                  <a:pt x="4844007" y="872864"/>
                </a:moveTo>
                <a:cubicBezTo>
                  <a:pt x="5323271" y="1374983"/>
                  <a:pt x="5616624" y="2055636"/>
                  <a:pt x="5616624" y="2804806"/>
                </a:cubicBezTo>
                <a:lnTo>
                  <a:pt x="4167463" y="2804806"/>
                </a:lnTo>
                <a:cubicBezTo>
                  <a:pt x="4167463" y="2455862"/>
                  <a:pt x="4035964" y="2137630"/>
                  <a:pt x="3818871" y="1898000"/>
                </a:cubicBezTo>
                <a:close/>
                <a:moveTo>
                  <a:pt x="778305" y="867696"/>
                </a:moveTo>
                <a:lnTo>
                  <a:pt x="1803017" y="1892408"/>
                </a:lnTo>
                <a:cubicBezTo>
                  <a:pt x="1582714" y="2132682"/>
                  <a:pt x="1449161" y="2453148"/>
                  <a:pt x="1449161" y="2804806"/>
                </a:cubicBezTo>
                <a:lnTo>
                  <a:pt x="0" y="2804806"/>
                </a:lnTo>
                <a:cubicBezTo>
                  <a:pt x="0" y="2052960"/>
                  <a:pt x="295453" y="1370121"/>
                  <a:pt x="778305" y="867696"/>
                </a:cubicBezTo>
                <a:close/>
                <a:moveTo>
                  <a:pt x="2880320" y="131"/>
                </a:moveTo>
                <a:cubicBezTo>
                  <a:pt x="3601831" y="17010"/>
                  <a:pt x="4255729" y="306606"/>
                  <a:pt x="4741192" y="772009"/>
                </a:cubicBezTo>
                <a:lnTo>
                  <a:pt x="3717376" y="1795826"/>
                </a:lnTo>
                <a:cubicBezTo>
                  <a:pt x="3493696" y="1593354"/>
                  <a:pt x="3201804" y="1465305"/>
                  <a:pt x="2880320" y="1449292"/>
                </a:cubicBezTo>
                <a:close/>
                <a:moveTo>
                  <a:pt x="2736304" y="0"/>
                </a:moveTo>
                <a:lnTo>
                  <a:pt x="2736304" y="1449021"/>
                </a:lnTo>
                <a:cubicBezTo>
                  <a:pt x="2417456" y="1464198"/>
                  <a:pt x="2127830" y="1590765"/>
                  <a:pt x="1905278" y="1791000"/>
                </a:cubicBezTo>
                <a:lnTo>
                  <a:pt x="880567" y="766288"/>
                </a:lnTo>
                <a:cubicBezTo>
                  <a:pt x="1365735" y="303790"/>
                  <a:pt x="2017408" y="15512"/>
                  <a:pt x="27363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6"/>
          <p:cNvSpPr/>
          <p:nvPr/>
        </p:nvSpPr>
        <p:spPr>
          <a:xfrm>
            <a:off x="5982975" y="4868482"/>
            <a:ext cx="1426360" cy="713180"/>
          </a:xfrm>
          <a:custGeom>
            <a:avLst/>
            <a:gdLst/>
            <a:ahLst/>
            <a:cxnLst/>
            <a:rect l="l" t="t" r="r" b="b"/>
            <a:pathLst>
              <a:path w="2367264" h="1183631">
                <a:moveTo>
                  <a:pt x="1183632" y="0"/>
                </a:moveTo>
                <a:cubicBezTo>
                  <a:pt x="1837334" y="0"/>
                  <a:pt x="2367264" y="529930"/>
                  <a:pt x="2367264" y="1183631"/>
                </a:cubicBezTo>
                <a:lnTo>
                  <a:pt x="0" y="1183631"/>
                </a:lnTo>
                <a:cubicBezTo>
                  <a:pt x="0" y="529930"/>
                  <a:pt x="529930" y="0"/>
                  <a:pt x="1183632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31640" y="2082534"/>
            <a:ext cx="2701660" cy="2543031"/>
            <a:chOff x="2421776" y="1539027"/>
            <a:chExt cx="4300448" cy="4047946"/>
          </a:xfrm>
        </p:grpSpPr>
        <p:sp>
          <p:nvSpPr>
            <p:cNvPr id="14" name="직사각형 13"/>
            <p:cNvSpPr/>
            <p:nvPr/>
          </p:nvSpPr>
          <p:spPr>
            <a:xfrm>
              <a:off x="4109321" y="3605898"/>
              <a:ext cx="925358" cy="867422"/>
            </a:xfrm>
            <a:custGeom>
              <a:avLst/>
              <a:gdLst/>
              <a:ahLst/>
              <a:cxnLst/>
              <a:rect l="l" t="t" r="r" b="b"/>
              <a:pathLst>
                <a:path w="925358" h="867422">
                  <a:moveTo>
                    <a:pt x="462679" y="867218"/>
                  </a:moveTo>
                  <a:cubicBezTo>
                    <a:pt x="462679" y="867286"/>
                    <a:pt x="462679" y="867354"/>
                    <a:pt x="462690" y="867422"/>
                  </a:cubicBezTo>
                  <a:lnTo>
                    <a:pt x="462669" y="867422"/>
                  </a:lnTo>
                  <a:close/>
                  <a:moveTo>
                    <a:pt x="0" y="0"/>
                  </a:moveTo>
                  <a:cubicBezTo>
                    <a:pt x="138427" y="72074"/>
                    <a:pt x="295991" y="111134"/>
                    <a:pt x="462679" y="111134"/>
                  </a:cubicBezTo>
                  <a:cubicBezTo>
                    <a:pt x="629367" y="111134"/>
                    <a:pt x="786932" y="72074"/>
                    <a:pt x="925358" y="1"/>
                  </a:cubicBezTo>
                  <a:cubicBezTo>
                    <a:pt x="646277" y="187329"/>
                    <a:pt x="462679" y="505833"/>
                    <a:pt x="462679" y="867218"/>
                  </a:cubicBezTo>
                  <a:cubicBezTo>
                    <a:pt x="462679" y="505833"/>
                    <a:pt x="279081" y="187329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527884" y="1539027"/>
              <a:ext cx="2088232" cy="20882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21776" y="3498741"/>
              <a:ext cx="2088232" cy="20882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633992" y="3498741"/>
              <a:ext cx="2088232" cy="20882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53435" y="2045008"/>
            <a:ext cx="2707933" cy="2721131"/>
            <a:chOff x="2411760" y="1257592"/>
            <a:chExt cx="4310436" cy="4331444"/>
          </a:xfrm>
        </p:grpSpPr>
        <p:sp>
          <p:nvSpPr>
            <p:cNvPr id="11" name="직사각형 13"/>
            <p:cNvSpPr/>
            <p:nvPr/>
          </p:nvSpPr>
          <p:spPr>
            <a:xfrm>
              <a:off x="3527884" y="2384884"/>
              <a:ext cx="2088204" cy="2088436"/>
            </a:xfrm>
            <a:custGeom>
              <a:avLst/>
              <a:gdLst/>
              <a:ahLst/>
              <a:cxnLst/>
              <a:rect l="l" t="t" r="r" b="b"/>
              <a:pathLst>
                <a:path w="2088204" h="2088436">
                  <a:moveTo>
                    <a:pt x="1044116" y="2088232"/>
                  </a:moveTo>
                  <a:cubicBezTo>
                    <a:pt x="1044116" y="2088300"/>
                    <a:pt x="1044116" y="2088368"/>
                    <a:pt x="1044127" y="2088436"/>
                  </a:cubicBezTo>
                  <a:lnTo>
                    <a:pt x="1044106" y="2088436"/>
                  </a:lnTo>
                  <a:close/>
                  <a:moveTo>
                    <a:pt x="1044116" y="0"/>
                  </a:moveTo>
                  <a:cubicBezTo>
                    <a:pt x="1044116" y="576640"/>
                    <a:pt x="1511568" y="1044101"/>
                    <a:pt x="2088204" y="1044115"/>
                  </a:cubicBezTo>
                  <a:lnTo>
                    <a:pt x="2088204" y="1044118"/>
                  </a:lnTo>
                  <a:cubicBezTo>
                    <a:pt x="1511568" y="1044131"/>
                    <a:pt x="1044116" y="1511592"/>
                    <a:pt x="1044116" y="2088232"/>
                  </a:cubicBezTo>
                  <a:cubicBezTo>
                    <a:pt x="1044116" y="1511583"/>
                    <a:pt x="576649" y="1044116"/>
                    <a:pt x="0" y="1044116"/>
                  </a:cubicBezTo>
                  <a:cubicBezTo>
                    <a:pt x="576649" y="1044116"/>
                    <a:pt x="1044116" y="576649"/>
                    <a:pt x="1044116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411760" y="1257592"/>
              <a:ext cx="4310436" cy="4331444"/>
              <a:chOff x="2411760" y="1273090"/>
              <a:chExt cx="4310436" cy="4331444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411760" y="1273090"/>
                <a:ext cx="2088232" cy="20882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633964" y="1273090"/>
                <a:ext cx="2088232" cy="20882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11760" y="3516302"/>
                <a:ext cx="2088232" cy="20882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633964" y="3516302"/>
                <a:ext cx="2088232" cy="20882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5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1442715" y="300543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79084" y="300543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15453" y="300543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51822" y="300543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88192" y="300543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356190" y="3366950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689044" y="3366950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5037397" y="3366950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370251" y="3366950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42715" y="113788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79084" y="113788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115453" y="113788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51822" y="113788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788192" y="113788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2356190" y="1499404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689044" y="1499404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037397" y="1499404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370251" y="1499404"/>
            <a:ext cx="364210" cy="61993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74041" y="1520322"/>
            <a:ext cx="82149" cy="8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599146" y="1520322"/>
            <a:ext cx="82149" cy="8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947499" y="1520322"/>
            <a:ext cx="82149" cy="8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295852" y="1520322"/>
            <a:ext cx="82149" cy="8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442715" y="479098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779084" y="479098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15453" y="479098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822" y="479098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8192" y="479098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392962" y="5118104"/>
            <a:ext cx="327438" cy="209856"/>
          </a:xfrm>
          <a:custGeom>
            <a:avLst/>
            <a:gdLst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10" fmla="*/ 465701 w 3759165"/>
              <a:gd name="connsiteY10" fmla="*/ 155068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0" fmla="*/ 0 w 3759165"/>
              <a:gd name="connsiteY0" fmla="*/ 813969 h 2409257"/>
              <a:gd name="connsiteX1" fmla="*/ 0 w 3759165"/>
              <a:gd name="connsiteY1" fmla="*/ 436943 h 2409257"/>
              <a:gd name="connsiteX2" fmla="*/ 2554537 w 3759165"/>
              <a:gd name="connsiteY2" fmla="*/ 436943 h 2409257"/>
              <a:gd name="connsiteX3" fmla="*/ 2554537 w 3759165"/>
              <a:gd name="connsiteY3" fmla="*/ 0 h 2409257"/>
              <a:gd name="connsiteX4" fmla="*/ 3759165 w 3759165"/>
              <a:gd name="connsiteY4" fmla="*/ 1204629 h 2409257"/>
              <a:gd name="connsiteX5" fmla="*/ 2554537 w 3759165"/>
              <a:gd name="connsiteY5" fmla="*/ 2409257 h 2409257"/>
              <a:gd name="connsiteX6" fmla="*/ 2554537 w 3759165"/>
              <a:gd name="connsiteY6" fmla="*/ 1972314 h 2409257"/>
              <a:gd name="connsiteX7" fmla="*/ 0 w 3759165"/>
              <a:gd name="connsiteY7" fmla="*/ 1972314 h 2409257"/>
              <a:gd name="connsiteX0" fmla="*/ 0 w 3759165"/>
              <a:gd name="connsiteY0" fmla="*/ 436943 h 2409257"/>
              <a:gd name="connsiteX1" fmla="*/ 2554537 w 3759165"/>
              <a:gd name="connsiteY1" fmla="*/ 436943 h 2409257"/>
              <a:gd name="connsiteX2" fmla="*/ 2554537 w 3759165"/>
              <a:gd name="connsiteY2" fmla="*/ 0 h 2409257"/>
              <a:gd name="connsiteX3" fmla="*/ 3759165 w 3759165"/>
              <a:gd name="connsiteY3" fmla="*/ 1204629 h 2409257"/>
              <a:gd name="connsiteX4" fmla="*/ 2554537 w 3759165"/>
              <a:gd name="connsiteY4" fmla="*/ 2409257 h 2409257"/>
              <a:gd name="connsiteX5" fmla="*/ 2554537 w 3759165"/>
              <a:gd name="connsiteY5" fmla="*/ 1972314 h 2409257"/>
              <a:gd name="connsiteX6" fmla="*/ 0 w 3759165"/>
              <a:gd name="connsiteY6" fmla="*/ 1972314 h 2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9165" h="2409257">
                <a:moveTo>
                  <a:pt x="0" y="436943"/>
                </a:moveTo>
                <a:lnTo>
                  <a:pt x="2554537" y="436943"/>
                </a:lnTo>
                <a:lnTo>
                  <a:pt x="2554537" y="0"/>
                </a:lnTo>
                <a:lnTo>
                  <a:pt x="3759165" y="1204629"/>
                </a:lnTo>
                <a:lnTo>
                  <a:pt x="2554537" y="2409257"/>
                </a:lnTo>
                <a:lnTo>
                  <a:pt x="2554537" y="1972314"/>
                </a:lnTo>
                <a:lnTo>
                  <a:pt x="0" y="1972314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오른쪽 화살표 2"/>
          <p:cNvSpPr/>
          <p:nvPr/>
        </p:nvSpPr>
        <p:spPr>
          <a:xfrm>
            <a:off x="3727492" y="5118104"/>
            <a:ext cx="327438" cy="209856"/>
          </a:xfrm>
          <a:custGeom>
            <a:avLst/>
            <a:gdLst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10" fmla="*/ 465701 w 3759165"/>
              <a:gd name="connsiteY10" fmla="*/ 155068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0" fmla="*/ 0 w 3759165"/>
              <a:gd name="connsiteY0" fmla="*/ 813969 h 2409257"/>
              <a:gd name="connsiteX1" fmla="*/ 0 w 3759165"/>
              <a:gd name="connsiteY1" fmla="*/ 436943 h 2409257"/>
              <a:gd name="connsiteX2" fmla="*/ 2554537 w 3759165"/>
              <a:gd name="connsiteY2" fmla="*/ 436943 h 2409257"/>
              <a:gd name="connsiteX3" fmla="*/ 2554537 w 3759165"/>
              <a:gd name="connsiteY3" fmla="*/ 0 h 2409257"/>
              <a:gd name="connsiteX4" fmla="*/ 3759165 w 3759165"/>
              <a:gd name="connsiteY4" fmla="*/ 1204629 h 2409257"/>
              <a:gd name="connsiteX5" fmla="*/ 2554537 w 3759165"/>
              <a:gd name="connsiteY5" fmla="*/ 2409257 h 2409257"/>
              <a:gd name="connsiteX6" fmla="*/ 2554537 w 3759165"/>
              <a:gd name="connsiteY6" fmla="*/ 1972314 h 2409257"/>
              <a:gd name="connsiteX7" fmla="*/ 0 w 3759165"/>
              <a:gd name="connsiteY7" fmla="*/ 1972314 h 2409257"/>
              <a:gd name="connsiteX0" fmla="*/ 0 w 3759165"/>
              <a:gd name="connsiteY0" fmla="*/ 436943 h 2409257"/>
              <a:gd name="connsiteX1" fmla="*/ 2554537 w 3759165"/>
              <a:gd name="connsiteY1" fmla="*/ 436943 h 2409257"/>
              <a:gd name="connsiteX2" fmla="*/ 2554537 w 3759165"/>
              <a:gd name="connsiteY2" fmla="*/ 0 h 2409257"/>
              <a:gd name="connsiteX3" fmla="*/ 3759165 w 3759165"/>
              <a:gd name="connsiteY3" fmla="*/ 1204629 h 2409257"/>
              <a:gd name="connsiteX4" fmla="*/ 2554537 w 3759165"/>
              <a:gd name="connsiteY4" fmla="*/ 2409257 h 2409257"/>
              <a:gd name="connsiteX5" fmla="*/ 2554537 w 3759165"/>
              <a:gd name="connsiteY5" fmla="*/ 1972314 h 2409257"/>
              <a:gd name="connsiteX6" fmla="*/ 0 w 3759165"/>
              <a:gd name="connsiteY6" fmla="*/ 1972314 h 2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9165" h="2409257">
                <a:moveTo>
                  <a:pt x="0" y="436943"/>
                </a:moveTo>
                <a:lnTo>
                  <a:pt x="2554537" y="436943"/>
                </a:lnTo>
                <a:lnTo>
                  <a:pt x="2554537" y="0"/>
                </a:lnTo>
                <a:lnTo>
                  <a:pt x="3759165" y="1204629"/>
                </a:lnTo>
                <a:lnTo>
                  <a:pt x="2554537" y="2409257"/>
                </a:lnTo>
                <a:lnTo>
                  <a:pt x="2554537" y="1972314"/>
                </a:lnTo>
                <a:lnTo>
                  <a:pt x="0" y="1972314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오른쪽 화살표 2"/>
          <p:cNvSpPr/>
          <p:nvPr/>
        </p:nvSpPr>
        <p:spPr>
          <a:xfrm>
            <a:off x="5055843" y="5118104"/>
            <a:ext cx="327438" cy="209856"/>
          </a:xfrm>
          <a:custGeom>
            <a:avLst/>
            <a:gdLst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10" fmla="*/ 465701 w 3759165"/>
              <a:gd name="connsiteY10" fmla="*/ 155068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0" fmla="*/ 0 w 3759165"/>
              <a:gd name="connsiteY0" fmla="*/ 813969 h 2409257"/>
              <a:gd name="connsiteX1" fmla="*/ 0 w 3759165"/>
              <a:gd name="connsiteY1" fmla="*/ 436943 h 2409257"/>
              <a:gd name="connsiteX2" fmla="*/ 2554537 w 3759165"/>
              <a:gd name="connsiteY2" fmla="*/ 436943 h 2409257"/>
              <a:gd name="connsiteX3" fmla="*/ 2554537 w 3759165"/>
              <a:gd name="connsiteY3" fmla="*/ 0 h 2409257"/>
              <a:gd name="connsiteX4" fmla="*/ 3759165 w 3759165"/>
              <a:gd name="connsiteY4" fmla="*/ 1204629 h 2409257"/>
              <a:gd name="connsiteX5" fmla="*/ 2554537 w 3759165"/>
              <a:gd name="connsiteY5" fmla="*/ 2409257 h 2409257"/>
              <a:gd name="connsiteX6" fmla="*/ 2554537 w 3759165"/>
              <a:gd name="connsiteY6" fmla="*/ 1972314 h 2409257"/>
              <a:gd name="connsiteX7" fmla="*/ 0 w 3759165"/>
              <a:gd name="connsiteY7" fmla="*/ 1972314 h 2409257"/>
              <a:gd name="connsiteX0" fmla="*/ 0 w 3759165"/>
              <a:gd name="connsiteY0" fmla="*/ 436943 h 2409257"/>
              <a:gd name="connsiteX1" fmla="*/ 2554537 w 3759165"/>
              <a:gd name="connsiteY1" fmla="*/ 436943 h 2409257"/>
              <a:gd name="connsiteX2" fmla="*/ 2554537 w 3759165"/>
              <a:gd name="connsiteY2" fmla="*/ 0 h 2409257"/>
              <a:gd name="connsiteX3" fmla="*/ 3759165 w 3759165"/>
              <a:gd name="connsiteY3" fmla="*/ 1204629 h 2409257"/>
              <a:gd name="connsiteX4" fmla="*/ 2554537 w 3759165"/>
              <a:gd name="connsiteY4" fmla="*/ 2409257 h 2409257"/>
              <a:gd name="connsiteX5" fmla="*/ 2554537 w 3759165"/>
              <a:gd name="connsiteY5" fmla="*/ 1972314 h 2409257"/>
              <a:gd name="connsiteX6" fmla="*/ 0 w 3759165"/>
              <a:gd name="connsiteY6" fmla="*/ 1972314 h 2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9165" h="2409257">
                <a:moveTo>
                  <a:pt x="0" y="436943"/>
                </a:moveTo>
                <a:lnTo>
                  <a:pt x="2554537" y="436943"/>
                </a:lnTo>
                <a:lnTo>
                  <a:pt x="2554537" y="0"/>
                </a:lnTo>
                <a:lnTo>
                  <a:pt x="3759165" y="1204629"/>
                </a:lnTo>
                <a:lnTo>
                  <a:pt x="2554537" y="2409257"/>
                </a:lnTo>
                <a:lnTo>
                  <a:pt x="2554537" y="1972314"/>
                </a:lnTo>
                <a:lnTo>
                  <a:pt x="0" y="1972314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오른쪽 화살표 2"/>
          <p:cNvSpPr/>
          <p:nvPr/>
        </p:nvSpPr>
        <p:spPr>
          <a:xfrm>
            <a:off x="6390373" y="5118104"/>
            <a:ext cx="327438" cy="209856"/>
          </a:xfrm>
          <a:custGeom>
            <a:avLst/>
            <a:gdLst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10" fmla="*/ 465701 w 3759165"/>
              <a:gd name="connsiteY10" fmla="*/ 155068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9" fmla="*/ 0 w 3759165"/>
              <a:gd name="connsiteY9" fmla="*/ 1459246 h 2409257"/>
              <a:gd name="connsiteX0" fmla="*/ 374261 w 3759165"/>
              <a:gd name="connsiteY0" fmla="*/ 1459246 h 2409257"/>
              <a:gd name="connsiteX1" fmla="*/ 0 w 3759165"/>
              <a:gd name="connsiteY1" fmla="*/ 813969 h 2409257"/>
              <a:gd name="connsiteX2" fmla="*/ 0 w 3759165"/>
              <a:gd name="connsiteY2" fmla="*/ 436943 h 2409257"/>
              <a:gd name="connsiteX3" fmla="*/ 2554537 w 3759165"/>
              <a:gd name="connsiteY3" fmla="*/ 436943 h 2409257"/>
              <a:gd name="connsiteX4" fmla="*/ 2554537 w 3759165"/>
              <a:gd name="connsiteY4" fmla="*/ 0 h 2409257"/>
              <a:gd name="connsiteX5" fmla="*/ 3759165 w 3759165"/>
              <a:gd name="connsiteY5" fmla="*/ 1204629 h 2409257"/>
              <a:gd name="connsiteX6" fmla="*/ 2554537 w 3759165"/>
              <a:gd name="connsiteY6" fmla="*/ 2409257 h 2409257"/>
              <a:gd name="connsiteX7" fmla="*/ 2554537 w 3759165"/>
              <a:gd name="connsiteY7" fmla="*/ 1972314 h 2409257"/>
              <a:gd name="connsiteX8" fmla="*/ 0 w 3759165"/>
              <a:gd name="connsiteY8" fmla="*/ 1972314 h 2409257"/>
              <a:gd name="connsiteX0" fmla="*/ 0 w 3759165"/>
              <a:gd name="connsiteY0" fmla="*/ 813969 h 2409257"/>
              <a:gd name="connsiteX1" fmla="*/ 0 w 3759165"/>
              <a:gd name="connsiteY1" fmla="*/ 436943 h 2409257"/>
              <a:gd name="connsiteX2" fmla="*/ 2554537 w 3759165"/>
              <a:gd name="connsiteY2" fmla="*/ 436943 h 2409257"/>
              <a:gd name="connsiteX3" fmla="*/ 2554537 w 3759165"/>
              <a:gd name="connsiteY3" fmla="*/ 0 h 2409257"/>
              <a:gd name="connsiteX4" fmla="*/ 3759165 w 3759165"/>
              <a:gd name="connsiteY4" fmla="*/ 1204629 h 2409257"/>
              <a:gd name="connsiteX5" fmla="*/ 2554537 w 3759165"/>
              <a:gd name="connsiteY5" fmla="*/ 2409257 h 2409257"/>
              <a:gd name="connsiteX6" fmla="*/ 2554537 w 3759165"/>
              <a:gd name="connsiteY6" fmla="*/ 1972314 h 2409257"/>
              <a:gd name="connsiteX7" fmla="*/ 0 w 3759165"/>
              <a:gd name="connsiteY7" fmla="*/ 1972314 h 2409257"/>
              <a:gd name="connsiteX0" fmla="*/ 0 w 3759165"/>
              <a:gd name="connsiteY0" fmla="*/ 436943 h 2409257"/>
              <a:gd name="connsiteX1" fmla="*/ 2554537 w 3759165"/>
              <a:gd name="connsiteY1" fmla="*/ 436943 h 2409257"/>
              <a:gd name="connsiteX2" fmla="*/ 2554537 w 3759165"/>
              <a:gd name="connsiteY2" fmla="*/ 0 h 2409257"/>
              <a:gd name="connsiteX3" fmla="*/ 3759165 w 3759165"/>
              <a:gd name="connsiteY3" fmla="*/ 1204629 h 2409257"/>
              <a:gd name="connsiteX4" fmla="*/ 2554537 w 3759165"/>
              <a:gd name="connsiteY4" fmla="*/ 2409257 h 2409257"/>
              <a:gd name="connsiteX5" fmla="*/ 2554537 w 3759165"/>
              <a:gd name="connsiteY5" fmla="*/ 1972314 h 2409257"/>
              <a:gd name="connsiteX6" fmla="*/ 0 w 3759165"/>
              <a:gd name="connsiteY6" fmla="*/ 1972314 h 2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9165" h="2409257">
                <a:moveTo>
                  <a:pt x="0" y="436943"/>
                </a:moveTo>
                <a:lnTo>
                  <a:pt x="2554537" y="436943"/>
                </a:lnTo>
                <a:lnTo>
                  <a:pt x="2554537" y="0"/>
                </a:lnTo>
                <a:lnTo>
                  <a:pt x="3759165" y="1204629"/>
                </a:lnTo>
                <a:lnTo>
                  <a:pt x="2554537" y="2409257"/>
                </a:lnTo>
                <a:lnTo>
                  <a:pt x="2554537" y="1972314"/>
                </a:lnTo>
                <a:lnTo>
                  <a:pt x="0" y="1972314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오각형 1"/>
          <p:cNvSpPr/>
          <p:nvPr/>
        </p:nvSpPr>
        <p:spPr>
          <a:xfrm>
            <a:off x="1530682" y="2820801"/>
            <a:ext cx="1742585" cy="1560539"/>
          </a:xfrm>
          <a:custGeom>
            <a:avLst/>
            <a:gdLst/>
            <a:ahLst/>
            <a:cxnLst/>
            <a:rect l="l" t="t" r="r" b="b"/>
            <a:pathLst>
              <a:path w="2773813" h="2484036">
                <a:moveTo>
                  <a:pt x="2235263" y="0"/>
                </a:moveTo>
                <a:cubicBezTo>
                  <a:pt x="2120904" y="169678"/>
                  <a:pt x="2054193" y="374103"/>
                  <a:pt x="2054193" y="594109"/>
                </a:cubicBezTo>
                <a:cubicBezTo>
                  <a:pt x="2054193" y="1061275"/>
                  <a:pt x="2354987" y="1458187"/>
                  <a:pt x="2773813" y="1600731"/>
                </a:cubicBezTo>
                <a:lnTo>
                  <a:pt x="2773016" y="1603187"/>
                </a:lnTo>
                <a:cubicBezTo>
                  <a:pt x="2674197" y="1572671"/>
                  <a:pt x="2569193" y="1556351"/>
                  <a:pt x="2460378" y="1556351"/>
                </a:cubicBezTo>
                <a:cubicBezTo>
                  <a:pt x="1918770" y="1556351"/>
                  <a:pt x="1471591" y="1960644"/>
                  <a:pt x="1405216" y="2484036"/>
                </a:cubicBezTo>
                <a:cubicBezTo>
                  <a:pt x="1338939" y="1960679"/>
                  <a:pt x="891743" y="1556351"/>
                  <a:pt x="350112" y="1556351"/>
                </a:cubicBezTo>
                <a:cubicBezTo>
                  <a:pt x="227590" y="1556351"/>
                  <a:pt x="109901" y="1577041"/>
                  <a:pt x="722" y="1616197"/>
                </a:cubicBezTo>
                <a:lnTo>
                  <a:pt x="0" y="1613972"/>
                </a:lnTo>
                <a:cubicBezTo>
                  <a:pt x="439094" y="1482917"/>
                  <a:pt x="758974" y="1075869"/>
                  <a:pt x="758974" y="594109"/>
                </a:cubicBezTo>
                <a:cubicBezTo>
                  <a:pt x="758974" y="382029"/>
                  <a:pt x="696983" y="184427"/>
                  <a:pt x="589393" y="18911"/>
                </a:cubicBezTo>
                <a:cubicBezTo>
                  <a:pt x="783451" y="253429"/>
                  <a:pt x="1077007" y="401921"/>
                  <a:pt x="1405245" y="401921"/>
                </a:cubicBezTo>
                <a:cubicBezTo>
                  <a:pt x="1741989" y="401921"/>
                  <a:pt x="2042229" y="245633"/>
                  <a:pt x="223526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4833" y="2490369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34721" y="3853913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57344" y="3853913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878150" y="2490369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739111" y="1665964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육각형 5"/>
          <p:cNvSpPr/>
          <p:nvPr/>
        </p:nvSpPr>
        <p:spPr>
          <a:xfrm rot="16200000">
            <a:off x="5593298" y="2501809"/>
            <a:ext cx="2106859" cy="1875488"/>
          </a:xfrm>
          <a:custGeom>
            <a:avLst/>
            <a:gdLst/>
            <a:ahLst/>
            <a:cxnLst/>
            <a:rect l="l" t="t" r="r" b="b"/>
            <a:pathLst>
              <a:path w="3353657" h="2985366">
                <a:moveTo>
                  <a:pt x="3353657" y="2316669"/>
                </a:moveTo>
                <a:cubicBezTo>
                  <a:pt x="3185686" y="2205055"/>
                  <a:pt x="2984043" y="2140293"/>
                  <a:pt x="2767274" y="2140293"/>
                </a:cubicBezTo>
                <a:cubicBezTo>
                  <a:pt x="2254505" y="2140293"/>
                  <a:pt x="1826376" y="2502678"/>
                  <a:pt x="1725273" y="2985366"/>
                </a:cubicBezTo>
                <a:cubicBezTo>
                  <a:pt x="1624170" y="2502677"/>
                  <a:pt x="1196040" y="2140292"/>
                  <a:pt x="683271" y="2140292"/>
                </a:cubicBezTo>
                <a:cubicBezTo>
                  <a:pt x="475989" y="2140292"/>
                  <a:pt x="282538" y="2199510"/>
                  <a:pt x="119520" y="2302919"/>
                </a:cubicBezTo>
                <a:cubicBezTo>
                  <a:pt x="347334" y="2108658"/>
                  <a:pt x="491083" y="1819279"/>
                  <a:pt x="491083" y="1496325"/>
                </a:cubicBezTo>
                <a:cubicBezTo>
                  <a:pt x="491083" y="1119685"/>
                  <a:pt x="295569" y="788710"/>
                  <a:pt x="0" y="600128"/>
                </a:cubicBezTo>
                <a:lnTo>
                  <a:pt x="1441" y="597887"/>
                </a:lnTo>
                <a:cubicBezTo>
                  <a:pt x="186020" y="752290"/>
                  <a:pt x="423810" y="845073"/>
                  <a:pt x="683271" y="845073"/>
                </a:cubicBezTo>
                <a:cubicBezTo>
                  <a:pt x="1196040" y="845073"/>
                  <a:pt x="1624169" y="482689"/>
                  <a:pt x="1725273" y="0"/>
                </a:cubicBezTo>
                <a:cubicBezTo>
                  <a:pt x="1826375" y="482689"/>
                  <a:pt x="2254505" y="845074"/>
                  <a:pt x="2767274" y="845074"/>
                </a:cubicBezTo>
                <a:cubicBezTo>
                  <a:pt x="2976913" y="845074"/>
                  <a:pt x="3172405" y="784502"/>
                  <a:pt x="3336648" y="679031"/>
                </a:cubicBezTo>
                <a:cubicBezTo>
                  <a:pt x="3105760" y="873908"/>
                  <a:pt x="2959462" y="1165542"/>
                  <a:pt x="2959462" y="1491345"/>
                </a:cubicBezTo>
                <a:cubicBezTo>
                  <a:pt x="2959462" y="1824848"/>
                  <a:pt x="3112756" y="2122546"/>
                  <a:pt x="3353657" y="231666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21508" y="2045364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137300" y="2045364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970077" y="1211742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 rot="10800000">
            <a:off x="7137300" y="3446770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 rot="10800000">
            <a:off x="4821509" y="3432929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 rot="10800000">
            <a:off x="5977666" y="4270681"/>
            <a:ext cx="1338122" cy="1338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23078" y="1378140"/>
            <a:ext cx="3384376" cy="1690820"/>
          </a:xfrm>
          <a:custGeom>
            <a:avLst/>
            <a:gdLst/>
            <a:ahLst/>
            <a:cxnLst/>
            <a:rect l="l" t="t" r="r" b="b"/>
            <a:pathLst>
              <a:path w="3384376" h="1690820">
                <a:moveTo>
                  <a:pt x="1719275" y="0"/>
                </a:moveTo>
                <a:cubicBezTo>
                  <a:pt x="2641356" y="6659"/>
                  <a:pt x="3384376" y="382649"/>
                  <a:pt x="3384376" y="845410"/>
                </a:cubicBezTo>
                <a:cubicBezTo>
                  <a:pt x="3384376" y="1308171"/>
                  <a:pt x="2641356" y="1684162"/>
                  <a:pt x="1719275" y="1690820"/>
                </a:cubicBezTo>
                <a:lnTo>
                  <a:pt x="1719275" y="1024065"/>
                </a:lnTo>
                <a:cubicBezTo>
                  <a:pt x="1905485" y="1017995"/>
                  <a:pt x="2052228" y="940271"/>
                  <a:pt x="2052228" y="845410"/>
                </a:cubicBezTo>
                <a:cubicBezTo>
                  <a:pt x="2052228" y="750550"/>
                  <a:pt x="1905485" y="672825"/>
                  <a:pt x="1719275" y="666755"/>
                </a:cubicBezTo>
                <a:close/>
                <a:moveTo>
                  <a:pt x="1665102" y="0"/>
                </a:moveTo>
                <a:lnTo>
                  <a:pt x="1665102" y="666755"/>
                </a:lnTo>
                <a:cubicBezTo>
                  <a:pt x="1478892" y="672825"/>
                  <a:pt x="1332148" y="750549"/>
                  <a:pt x="1332148" y="845410"/>
                </a:cubicBezTo>
                <a:cubicBezTo>
                  <a:pt x="1332148" y="940271"/>
                  <a:pt x="1478892" y="1017995"/>
                  <a:pt x="1665102" y="1024065"/>
                </a:cubicBezTo>
                <a:lnTo>
                  <a:pt x="1665102" y="1690820"/>
                </a:lnTo>
                <a:cubicBezTo>
                  <a:pt x="743021" y="1684162"/>
                  <a:pt x="0" y="1308172"/>
                  <a:pt x="0" y="845410"/>
                </a:cubicBezTo>
                <a:cubicBezTo>
                  <a:pt x="0" y="382649"/>
                  <a:pt x="743021" y="6658"/>
                  <a:pt x="166510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6"/>
          <p:cNvSpPr/>
          <p:nvPr/>
        </p:nvSpPr>
        <p:spPr>
          <a:xfrm>
            <a:off x="4824028" y="1378140"/>
            <a:ext cx="3378958" cy="1690820"/>
          </a:xfrm>
          <a:custGeom>
            <a:avLst/>
            <a:gdLst/>
            <a:ahLst/>
            <a:cxnLst/>
            <a:rect l="l" t="t" r="r" b="b"/>
            <a:pathLst>
              <a:path w="3378958" h="1690820">
                <a:moveTo>
                  <a:pt x="2044308" y="872497"/>
                </a:moveTo>
                <a:lnTo>
                  <a:pt x="3378958" y="872497"/>
                </a:lnTo>
                <a:cubicBezTo>
                  <a:pt x="3352368" y="1322819"/>
                  <a:pt x="2620510" y="1684293"/>
                  <a:pt x="1716566" y="1690820"/>
                </a:cubicBezTo>
                <a:lnTo>
                  <a:pt x="1716566" y="1024065"/>
                </a:lnTo>
                <a:cubicBezTo>
                  <a:pt x="1884481" y="1018591"/>
                  <a:pt x="2020304" y="954852"/>
                  <a:pt x="2044308" y="872497"/>
                </a:cubicBezTo>
                <a:close/>
                <a:moveTo>
                  <a:pt x="0" y="872497"/>
                </a:moveTo>
                <a:lnTo>
                  <a:pt x="1334651" y="872497"/>
                </a:lnTo>
                <a:cubicBezTo>
                  <a:pt x="1358655" y="954852"/>
                  <a:pt x="1494478" y="1018591"/>
                  <a:pt x="1662393" y="1024065"/>
                </a:cubicBezTo>
                <a:lnTo>
                  <a:pt x="1662393" y="1690820"/>
                </a:lnTo>
                <a:cubicBezTo>
                  <a:pt x="758449" y="1684293"/>
                  <a:pt x="26590" y="1322820"/>
                  <a:pt x="0" y="872497"/>
                </a:cubicBezTo>
                <a:close/>
                <a:moveTo>
                  <a:pt x="1716566" y="0"/>
                </a:moveTo>
                <a:cubicBezTo>
                  <a:pt x="2620510" y="6528"/>
                  <a:pt x="3352368" y="368001"/>
                  <a:pt x="3378958" y="818323"/>
                </a:cubicBezTo>
                <a:lnTo>
                  <a:pt x="2044308" y="818323"/>
                </a:lnTo>
                <a:cubicBezTo>
                  <a:pt x="2020303" y="735969"/>
                  <a:pt x="1884481" y="672229"/>
                  <a:pt x="1716566" y="666755"/>
                </a:cubicBezTo>
                <a:close/>
                <a:moveTo>
                  <a:pt x="1662393" y="0"/>
                </a:moveTo>
                <a:lnTo>
                  <a:pt x="1662393" y="666755"/>
                </a:lnTo>
                <a:cubicBezTo>
                  <a:pt x="1494478" y="672229"/>
                  <a:pt x="1358655" y="735968"/>
                  <a:pt x="1334651" y="818323"/>
                </a:cubicBezTo>
                <a:lnTo>
                  <a:pt x="0" y="818323"/>
                </a:lnTo>
                <a:cubicBezTo>
                  <a:pt x="26590" y="368001"/>
                  <a:pt x="758449" y="6527"/>
                  <a:pt x="1662393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6"/>
          <p:cNvSpPr/>
          <p:nvPr/>
        </p:nvSpPr>
        <p:spPr>
          <a:xfrm>
            <a:off x="4824056" y="3753036"/>
            <a:ext cx="3378905" cy="1692188"/>
          </a:xfrm>
          <a:custGeom>
            <a:avLst/>
            <a:gdLst/>
            <a:ahLst/>
            <a:cxnLst/>
            <a:rect l="l" t="t" r="r" b="b"/>
            <a:pathLst>
              <a:path w="3378905" h="1692188">
                <a:moveTo>
                  <a:pt x="0" y="873181"/>
                </a:moveTo>
                <a:lnTo>
                  <a:pt x="1334873" y="873181"/>
                </a:lnTo>
                <a:cubicBezTo>
                  <a:pt x="1360045" y="959954"/>
                  <a:pt x="1509296" y="1026114"/>
                  <a:pt x="1689452" y="1026114"/>
                </a:cubicBezTo>
                <a:cubicBezTo>
                  <a:pt x="1869609" y="1026114"/>
                  <a:pt x="2018860" y="959954"/>
                  <a:pt x="2044031" y="873181"/>
                </a:cubicBezTo>
                <a:lnTo>
                  <a:pt x="3378905" y="873181"/>
                </a:lnTo>
                <a:cubicBezTo>
                  <a:pt x="3352056" y="1327994"/>
                  <a:pt x="2605817" y="1692188"/>
                  <a:pt x="1689452" y="1692188"/>
                </a:cubicBezTo>
                <a:cubicBezTo>
                  <a:pt x="773088" y="1692188"/>
                  <a:pt x="26848" y="1327994"/>
                  <a:pt x="0" y="873181"/>
                </a:cubicBezTo>
                <a:close/>
                <a:moveTo>
                  <a:pt x="1689452" y="0"/>
                </a:moveTo>
                <a:cubicBezTo>
                  <a:pt x="2605817" y="0"/>
                  <a:pt x="3352056" y="364195"/>
                  <a:pt x="3378905" y="819008"/>
                </a:cubicBezTo>
                <a:lnTo>
                  <a:pt x="2044031" y="819008"/>
                </a:lnTo>
                <a:cubicBezTo>
                  <a:pt x="2018860" y="732234"/>
                  <a:pt x="1869609" y="666074"/>
                  <a:pt x="1689452" y="666074"/>
                </a:cubicBezTo>
                <a:cubicBezTo>
                  <a:pt x="1509296" y="666074"/>
                  <a:pt x="1360045" y="732234"/>
                  <a:pt x="1334873" y="819008"/>
                </a:cubicBezTo>
                <a:lnTo>
                  <a:pt x="0" y="819008"/>
                </a:lnTo>
                <a:cubicBezTo>
                  <a:pt x="26848" y="364195"/>
                  <a:pt x="773088" y="0"/>
                  <a:pt x="168945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6"/>
          <p:cNvSpPr/>
          <p:nvPr/>
        </p:nvSpPr>
        <p:spPr>
          <a:xfrm>
            <a:off x="935596" y="3753720"/>
            <a:ext cx="3384376" cy="1691504"/>
          </a:xfrm>
          <a:custGeom>
            <a:avLst/>
            <a:gdLst/>
            <a:ahLst/>
            <a:cxnLst/>
            <a:rect l="l" t="t" r="r" b="b"/>
            <a:pathLst>
              <a:path w="3384376" h="1691504">
                <a:moveTo>
                  <a:pt x="1959619" y="964920"/>
                </a:moveTo>
                <a:lnTo>
                  <a:pt x="2933520" y="1419057"/>
                </a:lnTo>
                <a:cubicBezTo>
                  <a:pt x="2625002" y="1587027"/>
                  <a:pt x="2182997" y="1691504"/>
                  <a:pt x="1692188" y="1691504"/>
                </a:cubicBezTo>
                <a:cubicBezTo>
                  <a:pt x="1209413" y="1691504"/>
                  <a:pt x="773858" y="1590419"/>
                  <a:pt x="466023" y="1427401"/>
                </a:cubicBezTo>
                <a:lnTo>
                  <a:pt x="1439470" y="973475"/>
                </a:lnTo>
                <a:cubicBezTo>
                  <a:pt x="1504415" y="1005650"/>
                  <a:pt x="1593682" y="1025430"/>
                  <a:pt x="1692188" y="1025430"/>
                </a:cubicBezTo>
                <a:cubicBezTo>
                  <a:pt x="1798552" y="1025430"/>
                  <a:pt x="1894144" y="1002369"/>
                  <a:pt x="1959619" y="964920"/>
                </a:cubicBezTo>
                <a:close/>
                <a:moveTo>
                  <a:pt x="1719275" y="0"/>
                </a:moveTo>
                <a:cubicBezTo>
                  <a:pt x="2641356" y="6659"/>
                  <a:pt x="3384376" y="382649"/>
                  <a:pt x="3384376" y="845410"/>
                </a:cubicBezTo>
                <a:cubicBezTo>
                  <a:pt x="3384376" y="1051397"/>
                  <a:pt x="3237156" y="1240191"/>
                  <a:pt x="2992326" y="1386706"/>
                </a:cubicBezTo>
                <a:lnTo>
                  <a:pt x="2009768" y="928532"/>
                </a:lnTo>
                <a:cubicBezTo>
                  <a:pt x="2037197" y="904376"/>
                  <a:pt x="2052228" y="875771"/>
                  <a:pt x="2052228" y="845410"/>
                </a:cubicBezTo>
                <a:cubicBezTo>
                  <a:pt x="2052228" y="750550"/>
                  <a:pt x="1905485" y="672825"/>
                  <a:pt x="1719275" y="666756"/>
                </a:cubicBezTo>
                <a:close/>
                <a:moveTo>
                  <a:pt x="1665102" y="0"/>
                </a:moveTo>
                <a:lnTo>
                  <a:pt x="1665102" y="666756"/>
                </a:lnTo>
                <a:cubicBezTo>
                  <a:pt x="1478892" y="672825"/>
                  <a:pt x="1332148" y="750550"/>
                  <a:pt x="1332148" y="845410"/>
                </a:cubicBezTo>
                <a:cubicBezTo>
                  <a:pt x="1332148" y="879886"/>
                  <a:pt x="1351531" y="912098"/>
                  <a:pt x="1385718" y="938766"/>
                </a:cubicBezTo>
                <a:lnTo>
                  <a:pt x="407216" y="1395049"/>
                </a:lnTo>
                <a:cubicBezTo>
                  <a:pt x="153207" y="1247786"/>
                  <a:pt x="0" y="1055544"/>
                  <a:pt x="0" y="845410"/>
                </a:cubicBezTo>
                <a:cubicBezTo>
                  <a:pt x="0" y="382649"/>
                  <a:pt x="743021" y="6659"/>
                  <a:pt x="166510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592758" y="481028"/>
            <a:ext cx="2619202" cy="2619580"/>
          </a:xfrm>
          <a:custGeom>
            <a:avLst/>
            <a:gdLst/>
            <a:ahLst/>
            <a:cxnLst/>
            <a:rect l="l" t="t" r="r" b="b"/>
            <a:pathLst>
              <a:path w="2619202" h="2619580">
                <a:moveTo>
                  <a:pt x="1399612" y="1399800"/>
                </a:moveTo>
                <a:lnTo>
                  <a:pt x="2619202" y="1399800"/>
                </a:lnTo>
                <a:cubicBezTo>
                  <a:pt x="2576353" y="2053877"/>
                  <a:pt x="2053681" y="2576614"/>
                  <a:pt x="1399612" y="2619580"/>
                </a:cubicBezTo>
                <a:close/>
                <a:moveTo>
                  <a:pt x="0" y="1399800"/>
                </a:moveTo>
                <a:lnTo>
                  <a:pt x="1219592" y="1399800"/>
                </a:lnTo>
                <a:lnTo>
                  <a:pt x="1219592" y="2619580"/>
                </a:lnTo>
                <a:cubicBezTo>
                  <a:pt x="565524" y="2576615"/>
                  <a:pt x="42849" y="2053878"/>
                  <a:pt x="0" y="1399800"/>
                </a:cubicBezTo>
                <a:close/>
                <a:moveTo>
                  <a:pt x="1399612" y="0"/>
                </a:moveTo>
                <a:cubicBezTo>
                  <a:pt x="2053681" y="42967"/>
                  <a:pt x="2576353" y="565703"/>
                  <a:pt x="2619202" y="1219780"/>
                </a:cubicBezTo>
                <a:lnTo>
                  <a:pt x="1399612" y="1219780"/>
                </a:lnTo>
                <a:close/>
                <a:moveTo>
                  <a:pt x="1219592" y="0"/>
                </a:moveTo>
                <a:lnTo>
                  <a:pt x="1219592" y="1219780"/>
                </a:lnTo>
                <a:lnTo>
                  <a:pt x="0" y="1219780"/>
                </a:lnTo>
                <a:cubicBezTo>
                  <a:pt x="42849" y="565702"/>
                  <a:pt x="565524" y="42966"/>
                  <a:pt x="1219592" y="0"/>
                </a:cubicBezTo>
                <a:close/>
              </a:path>
            </a:pathLst>
          </a:cu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1"/>
          <p:cNvSpPr/>
          <p:nvPr/>
        </p:nvSpPr>
        <p:spPr>
          <a:xfrm>
            <a:off x="2992370" y="481028"/>
            <a:ext cx="1219590" cy="1219780"/>
          </a:xfrm>
          <a:custGeom>
            <a:avLst/>
            <a:gdLst/>
            <a:ahLst/>
            <a:cxnLst/>
            <a:rect l="l" t="t" r="r" b="b"/>
            <a:pathLst>
              <a:path w="1219590" h="1219780">
                <a:moveTo>
                  <a:pt x="0" y="0"/>
                </a:moveTo>
                <a:cubicBezTo>
                  <a:pt x="654069" y="42967"/>
                  <a:pt x="1176741" y="565703"/>
                  <a:pt x="1219590" y="1219780"/>
                </a:cubicBezTo>
                <a:lnTo>
                  <a:pt x="0" y="121978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1"/>
          <p:cNvSpPr/>
          <p:nvPr/>
        </p:nvSpPr>
        <p:spPr>
          <a:xfrm flipH="1">
            <a:off x="1592758" y="481028"/>
            <a:ext cx="1219590" cy="1219780"/>
          </a:xfrm>
          <a:custGeom>
            <a:avLst/>
            <a:gdLst/>
            <a:ahLst/>
            <a:cxnLst/>
            <a:rect l="l" t="t" r="r" b="b"/>
            <a:pathLst>
              <a:path w="1219590" h="1219780">
                <a:moveTo>
                  <a:pt x="0" y="0"/>
                </a:moveTo>
                <a:cubicBezTo>
                  <a:pt x="654069" y="42967"/>
                  <a:pt x="1176741" y="565703"/>
                  <a:pt x="1219590" y="1219780"/>
                </a:cubicBezTo>
                <a:lnTo>
                  <a:pt x="0" y="12197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1"/>
          <p:cNvSpPr/>
          <p:nvPr/>
        </p:nvSpPr>
        <p:spPr>
          <a:xfrm flipV="1">
            <a:off x="2985144" y="1880828"/>
            <a:ext cx="1219590" cy="1219780"/>
          </a:xfrm>
          <a:custGeom>
            <a:avLst/>
            <a:gdLst/>
            <a:ahLst/>
            <a:cxnLst/>
            <a:rect l="l" t="t" r="r" b="b"/>
            <a:pathLst>
              <a:path w="1219590" h="1219780">
                <a:moveTo>
                  <a:pt x="0" y="0"/>
                </a:moveTo>
                <a:cubicBezTo>
                  <a:pt x="654069" y="42967"/>
                  <a:pt x="1176741" y="565703"/>
                  <a:pt x="1219590" y="1219780"/>
                </a:cubicBezTo>
                <a:lnTo>
                  <a:pt x="0" y="12197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1"/>
          <p:cNvSpPr/>
          <p:nvPr/>
        </p:nvSpPr>
        <p:spPr>
          <a:xfrm flipH="1" flipV="1">
            <a:off x="1585532" y="1880828"/>
            <a:ext cx="1219590" cy="1219780"/>
          </a:xfrm>
          <a:custGeom>
            <a:avLst/>
            <a:gdLst/>
            <a:ahLst/>
            <a:cxnLst/>
            <a:rect l="l" t="t" r="r" b="b"/>
            <a:pathLst>
              <a:path w="1219590" h="1219780">
                <a:moveTo>
                  <a:pt x="0" y="0"/>
                </a:moveTo>
                <a:cubicBezTo>
                  <a:pt x="654069" y="42967"/>
                  <a:pt x="1176741" y="565703"/>
                  <a:pt x="1219590" y="1219780"/>
                </a:cubicBezTo>
                <a:lnTo>
                  <a:pt x="0" y="121978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879140" y="3823726"/>
            <a:ext cx="1296168" cy="1296816"/>
          </a:xfrm>
          <a:custGeom>
            <a:avLst/>
            <a:gdLst>
              <a:gd name="connsiteX0" fmla="*/ 1299665 w 2592504"/>
              <a:gd name="connsiteY0" fmla="*/ 1296136 h 2592335"/>
              <a:gd name="connsiteX1" fmla="*/ 2592504 w 2592504"/>
              <a:gd name="connsiteY1" fmla="*/ 1473299 h 2592335"/>
              <a:gd name="connsiteX2" fmla="*/ 1477155 w 2592504"/>
              <a:gd name="connsiteY2" fmla="*/ 2591358 h 2592335"/>
              <a:gd name="connsiteX3" fmla="*/ 1299665 w 2592504"/>
              <a:gd name="connsiteY3" fmla="*/ 1296136 h 2592335"/>
              <a:gd name="connsiteX4" fmla="*/ 1477155 w 2592504"/>
              <a:gd name="connsiteY4" fmla="*/ 0 h 2592335"/>
              <a:gd name="connsiteX5" fmla="*/ 2592504 w 2592504"/>
              <a:gd name="connsiteY5" fmla="*/ 1118060 h 2592335"/>
              <a:gd name="connsiteX6" fmla="*/ 1299665 w 2592504"/>
              <a:gd name="connsiteY6" fmla="*/ 1295223 h 2592335"/>
              <a:gd name="connsiteX7" fmla="*/ 1477155 w 2592504"/>
              <a:gd name="connsiteY7" fmla="*/ 0 h 2592335"/>
              <a:gd name="connsiteX8" fmla="*/ 0 w 2592504"/>
              <a:gd name="connsiteY8" fmla="*/ 1119173 h 2592335"/>
              <a:gd name="connsiteX9" fmla="*/ 1299543 w 2592504"/>
              <a:gd name="connsiteY9" fmla="*/ 1295240 h 2592335"/>
              <a:gd name="connsiteX10" fmla="*/ 1296337 w 2592504"/>
              <a:gd name="connsiteY10" fmla="*/ 1295680 h 2592335"/>
              <a:gd name="connsiteX11" fmla="*/ 1299543 w 2592504"/>
              <a:gd name="connsiteY11" fmla="*/ 1296119 h 2592335"/>
              <a:gd name="connsiteX12" fmla="*/ 1121917 w 2592504"/>
              <a:gd name="connsiteY12" fmla="*/ 2592335 h 2592335"/>
              <a:gd name="connsiteX13" fmla="*/ 340 w 2592504"/>
              <a:gd name="connsiteY13" fmla="*/ 1474412 h 2592335"/>
              <a:gd name="connsiteX14" fmla="*/ 1296336 w 2592504"/>
              <a:gd name="connsiteY14" fmla="*/ 1296816 h 2592335"/>
              <a:gd name="connsiteX15" fmla="*/ 0 w 2592504"/>
              <a:gd name="connsiteY15" fmla="*/ 1119173 h 2592335"/>
              <a:gd name="connsiteX0" fmla="*/ 1299325 w 2592164"/>
              <a:gd name="connsiteY0" fmla="*/ 1296136 h 2592335"/>
              <a:gd name="connsiteX1" fmla="*/ 2592164 w 2592164"/>
              <a:gd name="connsiteY1" fmla="*/ 1473299 h 2592335"/>
              <a:gd name="connsiteX2" fmla="*/ 1476815 w 2592164"/>
              <a:gd name="connsiteY2" fmla="*/ 2591358 h 2592335"/>
              <a:gd name="connsiteX3" fmla="*/ 1299325 w 2592164"/>
              <a:gd name="connsiteY3" fmla="*/ 1296136 h 2592335"/>
              <a:gd name="connsiteX4" fmla="*/ 1476815 w 2592164"/>
              <a:gd name="connsiteY4" fmla="*/ 0 h 2592335"/>
              <a:gd name="connsiteX5" fmla="*/ 2592164 w 2592164"/>
              <a:gd name="connsiteY5" fmla="*/ 1118060 h 2592335"/>
              <a:gd name="connsiteX6" fmla="*/ 1299325 w 2592164"/>
              <a:gd name="connsiteY6" fmla="*/ 1295223 h 2592335"/>
              <a:gd name="connsiteX7" fmla="*/ 1476815 w 2592164"/>
              <a:gd name="connsiteY7" fmla="*/ 0 h 2592335"/>
              <a:gd name="connsiteX8" fmla="*/ 1295996 w 2592164"/>
              <a:gd name="connsiteY8" fmla="*/ 1296816 h 2592335"/>
              <a:gd name="connsiteX9" fmla="*/ 1299203 w 2592164"/>
              <a:gd name="connsiteY9" fmla="*/ 1295240 h 2592335"/>
              <a:gd name="connsiteX10" fmla="*/ 1295997 w 2592164"/>
              <a:gd name="connsiteY10" fmla="*/ 1295680 h 2592335"/>
              <a:gd name="connsiteX11" fmla="*/ 1299203 w 2592164"/>
              <a:gd name="connsiteY11" fmla="*/ 1296119 h 2592335"/>
              <a:gd name="connsiteX12" fmla="*/ 1121577 w 2592164"/>
              <a:gd name="connsiteY12" fmla="*/ 2592335 h 2592335"/>
              <a:gd name="connsiteX13" fmla="*/ 0 w 2592164"/>
              <a:gd name="connsiteY13" fmla="*/ 1474412 h 2592335"/>
              <a:gd name="connsiteX14" fmla="*/ 1295996 w 2592164"/>
              <a:gd name="connsiteY14" fmla="*/ 1296816 h 2592335"/>
              <a:gd name="connsiteX0" fmla="*/ 177750 w 1470589"/>
              <a:gd name="connsiteY0" fmla="*/ 1296136 h 2592335"/>
              <a:gd name="connsiteX1" fmla="*/ 1470589 w 1470589"/>
              <a:gd name="connsiteY1" fmla="*/ 1473299 h 2592335"/>
              <a:gd name="connsiteX2" fmla="*/ 355240 w 1470589"/>
              <a:gd name="connsiteY2" fmla="*/ 2591358 h 2592335"/>
              <a:gd name="connsiteX3" fmla="*/ 177750 w 1470589"/>
              <a:gd name="connsiteY3" fmla="*/ 1296136 h 2592335"/>
              <a:gd name="connsiteX4" fmla="*/ 355240 w 1470589"/>
              <a:gd name="connsiteY4" fmla="*/ 0 h 2592335"/>
              <a:gd name="connsiteX5" fmla="*/ 1470589 w 1470589"/>
              <a:gd name="connsiteY5" fmla="*/ 1118060 h 2592335"/>
              <a:gd name="connsiteX6" fmla="*/ 177750 w 1470589"/>
              <a:gd name="connsiteY6" fmla="*/ 1295223 h 2592335"/>
              <a:gd name="connsiteX7" fmla="*/ 355240 w 1470589"/>
              <a:gd name="connsiteY7" fmla="*/ 0 h 2592335"/>
              <a:gd name="connsiteX8" fmla="*/ 174421 w 1470589"/>
              <a:gd name="connsiteY8" fmla="*/ 1296816 h 2592335"/>
              <a:gd name="connsiteX9" fmla="*/ 177628 w 1470589"/>
              <a:gd name="connsiteY9" fmla="*/ 1295240 h 2592335"/>
              <a:gd name="connsiteX10" fmla="*/ 174422 w 1470589"/>
              <a:gd name="connsiteY10" fmla="*/ 1295680 h 2592335"/>
              <a:gd name="connsiteX11" fmla="*/ 177628 w 1470589"/>
              <a:gd name="connsiteY11" fmla="*/ 1296119 h 2592335"/>
              <a:gd name="connsiteX12" fmla="*/ 2 w 1470589"/>
              <a:gd name="connsiteY12" fmla="*/ 2592335 h 2592335"/>
              <a:gd name="connsiteX13" fmla="*/ 174421 w 1470589"/>
              <a:gd name="connsiteY13" fmla="*/ 1296816 h 2592335"/>
              <a:gd name="connsiteX0" fmla="*/ 3329 w 1296168"/>
              <a:gd name="connsiteY0" fmla="*/ 1296136 h 2591358"/>
              <a:gd name="connsiteX1" fmla="*/ 1296168 w 1296168"/>
              <a:gd name="connsiteY1" fmla="*/ 1473299 h 2591358"/>
              <a:gd name="connsiteX2" fmla="*/ 180819 w 1296168"/>
              <a:gd name="connsiteY2" fmla="*/ 2591358 h 2591358"/>
              <a:gd name="connsiteX3" fmla="*/ 3329 w 1296168"/>
              <a:gd name="connsiteY3" fmla="*/ 1296136 h 2591358"/>
              <a:gd name="connsiteX4" fmla="*/ 180819 w 1296168"/>
              <a:gd name="connsiteY4" fmla="*/ 0 h 2591358"/>
              <a:gd name="connsiteX5" fmla="*/ 1296168 w 1296168"/>
              <a:gd name="connsiteY5" fmla="*/ 1118060 h 2591358"/>
              <a:gd name="connsiteX6" fmla="*/ 3329 w 1296168"/>
              <a:gd name="connsiteY6" fmla="*/ 1295223 h 2591358"/>
              <a:gd name="connsiteX7" fmla="*/ 180819 w 1296168"/>
              <a:gd name="connsiteY7" fmla="*/ 0 h 2591358"/>
              <a:gd name="connsiteX8" fmla="*/ 0 w 1296168"/>
              <a:gd name="connsiteY8" fmla="*/ 1296816 h 2591358"/>
              <a:gd name="connsiteX9" fmla="*/ 3207 w 1296168"/>
              <a:gd name="connsiteY9" fmla="*/ 1295240 h 2591358"/>
              <a:gd name="connsiteX10" fmla="*/ 1 w 1296168"/>
              <a:gd name="connsiteY10" fmla="*/ 1295680 h 2591358"/>
              <a:gd name="connsiteX11" fmla="*/ 3207 w 1296168"/>
              <a:gd name="connsiteY11" fmla="*/ 1296119 h 2591358"/>
              <a:gd name="connsiteX12" fmla="*/ 0 w 1296168"/>
              <a:gd name="connsiteY12" fmla="*/ 1296816 h 2591358"/>
              <a:gd name="connsiteX0" fmla="*/ 3329 w 1296168"/>
              <a:gd name="connsiteY0" fmla="*/ 1296136 h 1473299"/>
              <a:gd name="connsiteX1" fmla="*/ 1296168 w 1296168"/>
              <a:gd name="connsiteY1" fmla="*/ 1473299 h 1473299"/>
              <a:gd name="connsiteX2" fmla="*/ 3329 w 1296168"/>
              <a:gd name="connsiteY2" fmla="*/ 1296136 h 1473299"/>
              <a:gd name="connsiteX3" fmla="*/ 180819 w 1296168"/>
              <a:gd name="connsiteY3" fmla="*/ 0 h 1473299"/>
              <a:gd name="connsiteX4" fmla="*/ 1296168 w 1296168"/>
              <a:gd name="connsiteY4" fmla="*/ 1118060 h 1473299"/>
              <a:gd name="connsiteX5" fmla="*/ 3329 w 1296168"/>
              <a:gd name="connsiteY5" fmla="*/ 1295223 h 1473299"/>
              <a:gd name="connsiteX6" fmla="*/ 180819 w 1296168"/>
              <a:gd name="connsiteY6" fmla="*/ 0 h 1473299"/>
              <a:gd name="connsiteX7" fmla="*/ 0 w 1296168"/>
              <a:gd name="connsiteY7" fmla="*/ 1296816 h 1473299"/>
              <a:gd name="connsiteX8" fmla="*/ 3207 w 1296168"/>
              <a:gd name="connsiteY8" fmla="*/ 1295240 h 1473299"/>
              <a:gd name="connsiteX9" fmla="*/ 1 w 1296168"/>
              <a:gd name="connsiteY9" fmla="*/ 1295680 h 1473299"/>
              <a:gd name="connsiteX10" fmla="*/ 3207 w 1296168"/>
              <a:gd name="connsiteY10" fmla="*/ 1296119 h 1473299"/>
              <a:gd name="connsiteX11" fmla="*/ 0 w 1296168"/>
              <a:gd name="connsiteY11" fmla="*/ 1296816 h 1473299"/>
              <a:gd name="connsiteX0" fmla="*/ 180819 w 1296168"/>
              <a:gd name="connsiteY0" fmla="*/ 0 h 1296816"/>
              <a:gd name="connsiteX1" fmla="*/ 1296168 w 1296168"/>
              <a:gd name="connsiteY1" fmla="*/ 1118060 h 1296816"/>
              <a:gd name="connsiteX2" fmla="*/ 3329 w 1296168"/>
              <a:gd name="connsiteY2" fmla="*/ 1295223 h 1296816"/>
              <a:gd name="connsiteX3" fmla="*/ 180819 w 1296168"/>
              <a:gd name="connsiteY3" fmla="*/ 0 h 1296816"/>
              <a:gd name="connsiteX4" fmla="*/ 0 w 1296168"/>
              <a:gd name="connsiteY4" fmla="*/ 1296816 h 1296816"/>
              <a:gd name="connsiteX5" fmla="*/ 3207 w 1296168"/>
              <a:gd name="connsiteY5" fmla="*/ 1295240 h 1296816"/>
              <a:gd name="connsiteX6" fmla="*/ 1 w 1296168"/>
              <a:gd name="connsiteY6" fmla="*/ 1295680 h 1296816"/>
              <a:gd name="connsiteX7" fmla="*/ 3207 w 1296168"/>
              <a:gd name="connsiteY7" fmla="*/ 1296119 h 1296816"/>
              <a:gd name="connsiteX8" fmla="*/ 0 w 1296168"/>
              <a:gd name="connsiteY8" fmla="*/ 1296816 h 129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168" h="1296816">
                <a:moveTo>
                  <a:pt x="180819" y="0"/>
                </a:moveTo>
                <a:cubicBezTo>
                  <a:pt x="760528" y="78616"/>
                  <a:pt x="1218904" y="537916"/>
                  <a:pt x="1296168" y="1118060"/>
                </a:cubicBezTo>
                <a:lnTo>
                  <a:pt x="3329" y="1295223"/>
                </a:lnTo>
                <a:lnTo>
                  <a:pt x="180819" y="0"/>
                </a:lnTo>
                <a:close/>
                <a:moveTo>
                  <a:pt x="0" y="1296816"/>
                </a:moveTo>
                <a:lnTo>
                  <a:pt x="3207" y="1295240"/>
                </a:lnTo>
                <a:lnTo>
                  <a:pt x="1" y="1295680"/>
                </a:lnTo>
                <a:lnTo>
                  <a:pt x="3207" y="1296119"/>
                </a:lnTo>
                <a:lnTo>
                  <a:pt x="0" y="129681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41"/>
          <p:cNvSpPr/>
          <p:nvPr/>
        </p:nvSpPr>
        <p:spPr>
          <a:xfrm rot="5400000">
            <a:off x="2879464" y="5149560"/>
            <a:ext cx="1296168" cy="1296816"/>
          </a:xfrm>
          <a:custGeom>
            <a:avLst/>
            <a:gdLst>
              <a:gd name="connsiteX0" fmla="*/ 1299665 w 2592504"/>
              <a:gd name="connsiteY0" fmla="*/ 1296136 h 2592335"/>
              <a:gd name="connsiteX1" fmla="*/ 2592504 w 2592504"/>
              <a:gd name="connsiteY1" fmla="*/ 1473299 h 2592335"/>
              <a:gd name="connsiteX2" fmla="*/ 1477155 w 2592504"/>
              <a:gd name="connsiteY2" fmla="*/ 2591358 h 2592335"/>
              <a:gd name="connsiteX3" fmla="*/ 1299665 w 2592504"/>
              <a:gd name="connsiteY3" fmla="*/ 1296136 h 2592335"/>
              <a:gd name="connsiteX4" fmla="*/ 1477155 w 2592504"/>
              <a:gd name="connsiteY4" fmla="*/ 0 h 2592335"/>
              <a:gd name="connsiteX5" fmla="*/ 2592504 w 2592504"/>
              <a:gd name="connsiteY5" fmla="*/ 1118060 h 2592335"/>
              <a:gd name="connsiteX6" fmla="*/ 1299665 w 2592504"/>
              <a:gd name="connsiteY6" fmla="*/ 1295223 h 2592335"/>
              <a:gd name="connsiteX7" fmla="*/ 1477155 w 2592504"/>
              <a:gd name="connsiteY7" fmla="*/ 0 h 2592335"/>
              <a:gd name="connsiteX8" fmla="*/ 0 w 2592504"/>
              <a:gd name="connsiteY8" fmla="*/ 1119173 h 2592335"/>
              <a:gd name="connsiteX9" fmla="*/ 1299543 w 2592504"/>
              <a:gd name="connsiteY9" fmla="*/ 1295240 h 2592335"/>
              <a:gd name="connsiteX10" fmla="*/ 1296337 w 2592504"/>
              <a:gd name="connsiteY10" fmla="*/ 1295680 h 2592335"/>
              <a:gd name="connsiteX11" fmla="*/ 1299543 w 2592504"/>
              <a:gd name="connsiteY11" fmla="*/ 1296119 h 2592335"/>
              <a:gd name="connsiteX12" fmla="*/ 1121917 w 2592504"/>
              <a:gd name="connsiteY12" fmla="*/ 2592335 h 2592335"/>
              <a:gd name="connsiteX13" fmla="*/ 340 w 2592504"/>
              <a:gd name="connsiteY13" fmla="*/ 1474412 h 2592335"/>
              <a:gd name="connsiteX14" fmla="*/ 1296336 w 2592504"/>
              <a:gd name="connsiteY14" fmla="*/ 1296816 h 2592335"/>
              <a:gd name="connsiteX15" fmla="*/ 0 w 2592504"/>
              <a:gd name="connsiteY15" fmla="*/ 1119173 h 2592335"/>
              <a:gd name="connsiteX0" fmla="*/ 1299325 w 2592164"/>
              <a:gd name="connsiteY0" fmla="*/ 1296136 h 2592335"/>
              <a:gd name="connsiteX1" fmla="*/ 2592164 w 2592164"/>
              <a:gd name="connsiteY1" fmla="*/ 1473299 h 2592335"/>
              <a:gd name="connsiteX2" fmla="*/ 1476815 w 2592164"/>
              <a:gd name="connsiteY2" fmla="*/ 2591358 h 2592335"/>
              <a:gd name="connsiteX3" fmla="*/ 1299325 w 2592164"/>
              <a:gd name="connsiteY3" fmla="*/ 1296136 h 2592335"/>
              <a:gd name="connsiteX4" fmla="*/ 1476815 w 2592164"/>
              <a:gd name="connsiteY4" fmla="*/ 0 h 2592335"/>
              <a:gd name="connsiteX5" fmla="*/ 2592164 w 2592164"/>
              <a:gd name="connsiteY5" fmla="*/ 1118060 h 2592335"/>
              <a:gd name="connsiteX6" fmla="*/ 1299325 w 2592164"/>
              <a:gd name="connsiteY6" fmla="*/ 1295223 h 2592335"/>
              <a:gd name="connsiteX7" fmla="*/ 1476815 w 2592164"/>
              <a:gd name="connsiteY7" fmla="*/ 0 h 2592335"/>
              <a:gd name="connsiteX8" fmla="*/ 1295996 w 2592164"/>
              <a:gd name="connsiteY8" fmla="*/ 1296816 h 2592335"/>
              <a:gd name="connsiteX9" fmla="*/ 1299203 w 2592164"/>
              <a:gd name="connsiteY9" fmla="*/ 1295240 h 2592335"/>
              <a:gd name="connsiteX10" fmla="*/ 1295997 w 2592164"/>
              <a:gd name="connsiteY10" fmla="*/ 1295680 h 2592335"/>
              <a:gd name="connsiteX11" fmla="*/ 1299203 w 2592164"/>
              <a:gd name="connsiteY11" fmla="*/ 1296119 h 2592335"/>
              <a:gd name="connsiteX12" fmla="*/ 1121577 w 2592164"/>
              <a:gd name="connsiteY12" fmla="*/ 2592335 h 2592335"/>
              <a:gd name="connsiteX13" fmla="*/ 0 w 2592164"/>
              <a:gd name="connsiteY13" fmla="*/ 1474412 h 2592335"/>
              <a:gd name="connsiteX14" fmla="*/ 1295996 w 2592164"/>
              <a:gd name="connsiteY14" fmla="*/ 1296816 h 2592335"/>
              <a:gd name="connsiteX0" fmla="*/ 177750 w 1470589"/>
              <a:gd name="connsiteY0" fmla="*/ 1296136 h 2592335"/>
              <a:gd name="connsiteX1" fmla="*/ 1470589 w 1470589"/>
              <a:gd name="connsiteY1" fmla="*/ 1473299 h 2592335"/>
              <a:gd name="connsiteX2" fmla="*/ 355240 w 1470589"/>
              <a:gd name="connsiteY2" fmla="*/ 2591358 h 2592335"/>
              <a:gd name="connsiteX3" fmla="*/ 177750 w 1470589"/>
              <a:gd name="connsiteY3" fmla="*/ 1296136 h 2592335"/>
              <a:gd name="connsiteX4" fmla="*/ 355240 w 1470589"/>
              <a:gd name="connsiteY4" fmla="*/ 0 h 2592335"/>
              <a:gd name="connsiteX5" fmla="*/ 1470589 w 1470589"/>
              <a:gd name="connsiteY5" fmla="*/ 1118060 h 2592335"/>
              <a:gd name="connsiteX6" fmla="*/ 177750 w 1470589"/>
              <a:gd name="connsiteY6" fmla="*/ 1295223 h 2592335"/>
              <a:gd name="connsiteX7" fmla="*/ 355240 w 1470589"/>
              <a:gd name="connsiteY7" fmla="*/ 0 h 2592335"/>
              <a:gd name="connsiteX8" fmla="*/ 174421 w 1470589"/>
              <a:gd name="connsiteY8" fmla="*/ 1296816 h 2592335"/>
              <a:gd name="connsiteX9" fmla="*/ 177628 w 1470589"/>
              <a:gd name="connsiteY9" fmla="*/ 1295240 h 2592335"/>
              <a:gd name="connsiteX10" fmla="*/ 174422 w 1470589"/>
              <a:gd name="connsiteY10" fmla="*/ 1295680 h 2592335"/>
              <a:gd name="connsiteX11" fmla="*/ 177628 w 1470589"/>
              <a:gd name="connsiteY11" fmla="*/ 1296119 h 2592335"/>
              <a:gd name="connsiteX12" fmla="*/ 2 w 1470589"/>
              <a:gd name="connsiteY12" fmla="*/ 2592335 h 2592335"/>
              <a:gd name="connsiteX13" fmla="*/ 174421 w 1470589"/>
              <a:gd name="connsiteY13" fmla="*/ 1296816 h 2592335"/>
              <a:gd name="connsiteX0" fmla="*/ 3329 w 1296168"/>
              <a:gd name="connsiteY0" fmla="*/ 1296136 h 2591358"/>
              <a:gd name="connsiteX1" fmla="*/ 1296168 w 1296168"/>
              <a:gd name="connsiteY1" fmla="*/ 1473299 h 2591358"/>
              <a:gd name="connsiteX2" fmla="*/ 180819 w 1296168"/>
              <a:gd name="connsiteY2" fmla="*/ 2591358 h 2591358"/>
              <a:gd name="connsiteX3" fmla="*/ 3329 w 1296168"/>
              <a:gd name="connsiteY3" fmla="*/ 1296136 h 2591358"/>
              <a:gd name="connsiteX4" fmla="*/ 180819 w 1296168"/>
              <a:gd name="connsiteY4" fmla="*/ 0 h 2591358"/>
              <a:gd name="connsiteX5" fmla="*/ 1296168 w 1296168"/>
              <a:gd name="connsiteY5" fmla="*/ 1118060 h 2591358"/>
              <a:gd name="connsiteX6" fmla="*/ 3329 w 1296168"/>
              <a:gd name="connsiteY6" fmla="*/ 1295223 h 2591358"/>
              <a:gd name="connsiteX7" fmla="*/ 180819 w 1296168"/>
              <a:gd name="connsiteY7" fmla="*/ 0 h 2591358"/>
              <a:gd name="connsiteX8" fmla="*/ 0 w 1296168"/>
              <a:gd name="connsiteY8" fmla="*/ 1296816 h 2591358"/>
              <a:gd name="connsiteX9" fmla="*/ 3207 w 1296168"/>
              <a:gd name="connsiteY9" fmla="*/ 1295240 h 2591358"/>
              <a:gd name="connsiteX10" fmla="*/ 1 w 1296168"/>
              <a:gd name="connsiteY10" fmla="*/ 1295680 h 2591358"/>
              <a:gd name="connsiteX11" fmla="*/ 3207 w 1296168"/>
              <a:gd name="connsiteY11" fmla="*/ 1296119 h 2591358"/>
              <a:gd name="connsiteX12" fmla="*/ 0 w 1296168"/>
              <a:gd name="connsiteY12" fmla="*/ 1296816 h 2591358"/>
              <a:gd name="connsiteX0" fmla="*/ 3329 w 1296168"/>
              <a:gd name="connsiteY0" fmla="*/ 1296136 h 1473299"/>
              <a:gd name="connsiteX1" fmla="*/ 1296168 w 1296168"/>
              <a:gd name="connsiteY1" fmla="*/ 1473299 h 1473299"/>
              <a:gd name="connsiteX2" fmla="*/ 3329 w 1296168"/>
              <a:gd name="connsiteY2" fmla="*/ 1296136 h 1473299"/>
              <a:gd name="connsiteX3" fmla="*/ 180819 w 1296168"/>
              <a:gd name="connsiteY3" fmla="*/ 0 h 1473299"/>
              <a:gd name="connsiteX4" fmla="*/ 1296168 w 1296168"/>
              <a:gd name="connsiteY4" fmla="*/ 1118060 h 1473299"/>
              <a:gd name="connsiteX5" fmla="*/ 3329 w 1296168"/>
              <a:gd name="connsiteY5" fmla="*/ 1295223 h 1473299"/>
              <a:gd name="connsiteX6" fmla="*/ 180819 w 1296168"/>
              <a:gd name="connsiteY6" fmla="*/ 0 h 1473299"/>
              <a:gd name="connsiteX7" fmla="*/ 0 w 1296168"/>
              <a:gd name="connsiteY7" fmla="*/ 1296816 h 1473299"/>
              <a:gd name="connsiteX8" fmla="*/ 3207 w 1296168"/>
              <a:gd name="connsiteY8" fmla="*/ 1295240 h 1473299"/>
              <a:gd name="connsiteX9" fmla="*/ 1 w 1296168"/>
              <a:gd name="connsiteY9" fmla="*/ 1295680 h 1473299"/>
              <a:gd name="connsiteX10" fmla="*/ 3207 w 1296168"/>
              <a:gd name="connsiteY10" fmla="*/ 1296119 h 1473299"/>
              <a:gd name="connsiteX11" fmla="*/ 0 w 1296168"/>
              <a:gd name="connsiteY11" fmla="*/ 1296816 h 1473299"/>
              <a:gd name="connsiteX0" fmla="*/ 180819 w 1296168"/>
              <a:gd name="connsiteY0" fmla="*/ 0 h 1296816"/>
              <a:gd name="connsiteX1" fmla="*/ 1296168 w 1296168"/>
              <a:gd name="connsiteY1" fmla="*/ 1118060 h 1296816"/>
              <a:gd name="connsiteX2" fmla="*/ 3329 w 1296168"/>
              <a:gd name="connsiteY2" fmla="*/ 1295223 h 1296816"/>
              <a:gd name="connsiteX3" fmla="*/ 180819 w 1296168"/>
              <a:gd name="connsiteY3" fmla="*/ 0 h 1296816"/>
              <a:gd name="connsiteX4" fmla="*/ 0 w 1296168"/>
              <a:gd name="connsiteY4" fmla="*/ 1296816 h 1296816"/>
              <a:gd name="connsiteX5" fmla="*/ 3207 w 1296168"/>
              <a:gd name="connsiteY5" fmla="*/ 1295240 h 1296816"/>
              <a:gd name="connsiteX6" fmla="*/ 1 w 1296168"/>
              <a:gd name="connsiteY6" fmla="*/ 1295680 h 1296816"/>
              <a:gd name="connsiteX7" fmla="*/ 3207 w 1296168"/>
              <a:gd name="connsiteY7" fmla="*/ 1296119 h 1296816"/>
              <a:gd name="connsiteX8" fmla="*/ 0 w 1296168"/>
              <a:gd name="connsiteY8" fmla="*/ 1296816 h 129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168" h="1296816">
                <a:moveTo>
                  <a:pt x="180819" y="0"/>
                </a:moveTo>
                <a:cubicBezTo>
                  <a:pt x="760528" y="78616"/>
                  <a:pt x="1218904" y="537916"/>
                  <a:pt x="1296168" y="1118060"/>
                </a:cubicBezTo>
                <a:lnTo>
                  <a:pt x="3329" y="1295223"/>
                </a:lnTo>
                <a:lnTo>
                  <a:pt x="180819" y="0"/>
                </a:lnTo>
                <a:close/>
                <a:moveTo>
                  <a:pt x="0" y="1296816"/>
                </a:moveTo>
                <a:lnTo>
                  <a:pt x="3207" y="1295240"/>
                </a:lnTo>
                <a:lnTo>
                  <a:pt x="1" y="1295680"/>
                </a:lnTo>
                <a:lnTo>
                  <a:pt x="3207" y="1296119"/>
                </a:lnTo>
                <a:lnTo>
                  <a:pt x="0" y="129681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41"/>
          <p:cNvSpPr/>
          <p:nvPr/>
        </p:nvSpPr>
        <p:spPr>
          <a:xfrm flipH="1">
            <a:off x="1552492" y="3823726"/>
            <a:ext cx="1296168" cy="1296816"/>
          </a:xfrm>
          <a:custGeom>
            <a:avLst/>
            <a:gdLst>
              <a:gd name="connsiteX0" fmla="*/ 1299665 w 2592504"/>
              <a:gd name="connsiteY0" fmla="*/ 1296136 h 2592335"/>
              <a:gd name="connsiteX1" fmla="*/ 2592504 w 2592504"/>
              <a:gd name="connsiteY1" fmla="*/ 1473299 h 2592335"/>
              <a:gd name="connsiteX2" fmla="*/ 1477155 w 2592504"/>
              <a:gd name="connsiteY2" fmla="*/ 2591358 h 2592335"/>
              <a:gd name="connsiteX3" fmla="*/ 1299665 w 2592504"/>
              <a:gd name="connsiteY3" fmla="*/ 1296136 h 2592335"/>
              <a:gd name="connsiteX4" fmla="*/ 1477155 w 2592504"/>
              <a:gd name="connsiteY4" fmla="*/ 0 h 2592335"/>
              <a:gd name="connsiteX5" fmla="*/ 2592504 w 2592504"/>
              <a:gd name="connsiteY5" fmla="*/ 1118060 h 2592335"/>
              <a:gd name="connsiteX6" fmla="*/ 1299665 w 2592504"/>
              <a:gd name="connsiteY6" fmla="*/ 1295223 h 2592335"/>
              <a:gd name="connsiteX7" fmla="*/ 1477155 w 2592504"/>
              <a:gd name="connsiteY7" fmla="*/ 0 h 2592335"/>
              <a:gd name="connsiteX8" fmla="*/ 0 w 2592504"/>
              <a:gd name="connsiteY8" fmla="*/ 1119173 h 2592335"/>
              <a:gd name="connsiteX9" fmla="*/ 1299543 w 2592504"/>
              <a:gd name="connsiteY9" fmla="*/ 1295240 h 2592335"/>
              <a:gd name="connsiteX10" fmla="*/ 1296337 w 2592504"/>
              <a:gd name="connsiteY10" fmla="*/ 1295680 h 2592335"/>
              <a:gd name="connsiteX11" fmla="*/ 1299543 w 2592504"/>
              <a:gd name="connsiteY11" fmla="*/ 1296119 h 2592335"/>
              <a:gd name="connsiteX12" fmla="*/ 1121917 w 2592504"/>
              <a:gd name="connsiteY12" fmla="*/ 2592335 h 2592335"/>
              <a:gd name="connsiteX13" fmla="*/ 340 w 2592504"/>
              <a:gd name="connsiteY13" fmla="*/ 1474412 h 2592335"/>
              <a:gd name="connsiteX14" fmla="*/ 1296336 w 2592504"/>
              <a:gd name="connsiteY14" fmla="*/ 1296816 h 2592335"/>
              <a:gd name="connsiteX15" fmla="*/ 0 w 2592504"/>
              <a:gd name="connsiteY15" fmla="*/ 1119173 h 2592335"/>
              <a:gd name="connsiteX0" fmla="*/ 1299325 w 2592164"/>
              <a:gd name="connsiteY0" fmla="*/ 1296136 h 2592335"/>
              <a:gd name="connsiteX1" fmla="*/ 2592164 w 2592164"/>
              <a:gd name="connsiteY1" fmla="*/ 1473299 h 2592335"/>
              <a:gd name="connsiteX2" fmla="*/ 1476815 w 2592164"/>
              <a:gd name="connsiteY2" fmla="*/ 2591358 h 2592335"/>
              <a:gd name="connsiteX3" fmla="*/ 1299325 w 2592164"/>
              <a:gd name="connsiteY3" fmla="*/ 1296136 h 2592335"/>
              <a:gd name="connsiteX4" fmla="*/ 1476815 w 2592164"/>
              <a:gd name="connsiteY4" fmla="*/ 0 h 2592335"/>
              <a:gd name="connsiteX5" fmla="*/ 2592164 w 2592164"/>
              <a:gd name="connsiteY5" fmla="*/ 1118060 h 2592335"/>
              <a:gd name="connsiteX6" fmla="*/ 1299325 w 2592164"/>
              <a:gd name="connsiteY6" fmla="*/ 1295223 h 2592335"/>
              <a:gd name="connsiteX7" fmla="*/ 1476815 w 2592164"/>
              <a:gd name="connsiteY7" fmla="*/ 0 h 2592335"/>
              <a:gd name="connsiteX8" fmla="*/ 1295996 w 2592164"/>
              <a:gd name="connsiteY8" fmla="*/ 1296816 h 2592335"/>
              <a:gd name="connsiteX9" fmla="*/ 1299203 w 2592164"/>
              <a:gd name="connsiteY9" fmla="*/ 1295240 h 2592335"/>
              <a:gd name="connsiteX10" fmla="*/ 1295997 w 2592164"/>
              <a:gd name="connsiteY10" fmla="*/ 1295680 h 2592335"/>
              <a:gd name="connsiteX11" fmla="*/ 1299203 w 2592164"/>
              <a:gd name="connsiteY11" fmla="*/ 1296119 h 2592335"/>
              <a:gd name="connsiteX12" fmla="*/ 1121577 w 2592164"/>
              <a:gd name="connsiteY12" fmla="*/ 2592335 h 2592335"/>
              <a:gd name="connsiteX13" fmla="*/ 0 w 2592164"/>
              <a:gd name="connsiteY13" fmla="*/ 1474412 h 2592335"/>
              <a:gd name="connsiteX14" fmla="*/ 1295996 w 2592164"/>
              <a:gd name="connsiteY14" fmla="*/ 1296816 h 2592335"/>
              <a:gd name="connsiteX0" fmla="*/ 177750 w 1470589"/>
              <a:gd name="connsiteY0" fmla="*/ 1296136 h 2592335"/>
              <a:gd name="connsiteX1" fmla="*/ 1470589 w 1470589"/>
              <a:gd name="connsiteY1" fmla="*/ 1473299 h 2592335"/>
              <a:gd name="connsiteX2" fmla="*/ 355240 w 1470589"/>
              <a:gd name="connsiteY2" fmla="*/ 2591358 h 2592335"/>
              <a:gd name="connsiteX3" fmla="*/ 177750 w 1470589"/>
              <a:gd name="connsiteY3" fmla="*/ 1296136 h 2592335"/>
              <a:gd name="connsiteX4" fmla="*/ 355240 w 1470589"/>
              <a:gd name="connsiteY4" fmla="*/ 0 h 2592335"/>
              <a:gd name="connsiteX5" fmla="*/ 1470589 w 1470589"/>
              <a:gd name="connsiteY5" fmla="*/ 1118060 h 2592335"/>
              <a:gd name="connsiteX6" fmla="*/ 177750 w 1470589"/>
              <a:gd name="connsiteY6" fmla="*/ 1295223 h 2592335"/>
              <a:gd name="connsiteX7" fmla="*/ 355240 w 1470589"/>
              <a:gd name="connsiteY7" fmla="*/ 0 h 2592335"/>
              <a:gd name="connsiteX8" fmla="*/ 174421 w 1470589"/>
              <a:gd name="connsiteY8" fmla="*/ 1296816 h 2592335"/>
              <a:gd name="connsiteX9" fmla="*/ 177628 w 1470589"/>
              <a:gd name="connsiteY9" fmla="*/ 1295240 h 2592335"/>
              <a:gd name="connsiteX10" fmla="*/ 174422 w 1470589"/>
              <a:gd name="connsiteY10" fmla="*/ 1295680 h 2592335"/>
              <a:gd name="connsiteX11" fmla="*/ 177628 w 1470589"/>
              <a:gd name="connsiteY11" fmla="*/ 1296119 h 2592335"/>
              <a:gd name="connsiteX12" fmla="*/ 2 w 1470589"/>
              <a:gd name="connsiteY12" fmla="*/ 2592335 h 2592335"/>
              <a:gd name="connsiteX13" fmla="*/ 174421 w 1470589"/>
              <a:gd name="connsiteY13" fmla="*/ 1296816 h 2592335"/>
              <a:gd name="connsiteX0" fmla="*/ 3329 w 1296168"/>
              <a:gd name="connsiteY0" fmla="*/ 1296136 h 2591358"/>
              <a:gd name="connsiteX1" fmla="*/ 1296168 w 1296168"/>
              <a:gd name="connsiteY1" fmla="*/ 1473299 h 2591358"/>
              <a:gd name="connsiteX2" fmla="*/ 180819 w 1296168"/>
              <a:gd name="connsiteY2" fmla="*/ 2591358 h 2591358"/>
              <a:gd name="connsiteX3" fmla="*/ 3329 w 1296168"/>
              <a:gd name="connsiteY3" fmla="*/ 1296136 h 2591358"/>
              <a:gd name="connsiteX4" fmla="*/ 180819 w 1296168"/>
              <a:gd name="connsiteY4" fmla="*/ 0 h 2591358"/>
              <a:gd name="connsiteX5" fmla="*/ 1296168 w 1296168"/>
              <a:gd name="connsiteY5" fmla="*/ 1118060 h 2591358"/>
              <a:gd name="connsiteX6" fmla="*/ 3329 w 1296168"/>
              <a:gd name="connsiteY6" fmla="*/ 1295223 h 2591358"/>
              <a:gd name="connsiteX7" fmla="*/ 180819 w 1296168"/>
              <a:gd name="connsiteY7" fmla="*/ 0 h 2591358"/>
              <a:gd name="connsiteX8" fmla="*/ 0 w 1296168"/>
              <a:gd name="connsiteY8" fmla="*/ 1296816 h 2591358"/>
              <a:gd name="connsiteX9" fmla="*/ 3207 w 1296168"/>
              <a:gd name="connsiteY9" fmla="*/ 1295240 h 2591358"/>
              <a:gd name="connsiteX10" fmla="*/ 1 w 1296168"/>
              <a:gd name="connsiteY10" fmla="*/ 1295680 h 2591358"/>
              <a:gd name="connsiteX11" fmla="*/ 3207 w 1296168"/>
              <a:gd name="connsiteY11" fmla="*/ 1296119 h 2591358"/>
              <a:gd name="connsiteX12" fmla="*/ 0 w 1296168"/>
              <a:gd name="connsiteY12" fmla="*/ 1296816 h 2591358"/>
              <a:gd name="connsiteX0" fmla="*/ 3329 w 1296168"/>
              <a:gd name="connsiteY0" fmla="*/ 1296136 h 1473299"/>
              <a:gd name="connsiteX1" fmla="*/ 1296168 w 1296168"/>
              <a:gd name="connsiteY1" fmla="*/ 1473299 h 1473299"/>
              <a:gd name="connsiteX2" fmla="*/ 3329 w 1296168"/>
              <a:gd name="connsiteY2" fmla="*/ 1296136 h 1473299"/>
              <a:gd name="connsiteX3" fmla="*/ 180819 w 1296168"/>
              <a:gd name="connsiteY3" fmla="*/ 0 h 1473299"/>
              <a:gd name="connsiteX4" fmla="*/ 1296168 w 1296168"/>
              <a:gd name="connsiteY4" fmla="*/ 1118060 h 1473299"/>
              <a:gd name="connsiteX5" fmla="*/ 3329 w 1296168"/>
              <a:gd name="connsiteY5" fmla="*/ 1295223 h 1473299"/>
              <a:gd name="connsiteX6" fmla="*/ 180819 w 1296168"/>
              <a:gd name="connsiteY6" fmla="*/ 0 h 1473299"/>
              <a:gd name="connsiteX7" fmla="*/ 0 w 1296168"/>
              <a:gd name="connsiteY7" fmla="*/ 1296816 h 1473299"/>
              <a:gd name="connsiteX8" fmla="*/ 3207 w 1296168"/>
              <a:gd name="connsiteY8" fmla="*/ 1295240 h 1473299"/>
              <a:gd name="connsiteX9" fmla="*/ 1 w 1296168"/>
              <a:gd name="connsiteY9" fmla="*/ 1295680 h 1473299"/>
              <a:gd name="connsiteX10" fmla="*/ 3207 w 1296168"/>
              <a:gd name="connsiteY10" fmla="*/ 1296119 h 1473299"/>
              <a:gd name="connsiteX11" fmla="*/ 0 w 1296168"/>
              <a:gd name="connsiteY11" fmla="*/ 1296816 h 1473299"/>
              <a:gd name="connsiteX0" fmla="*/ 180819 w 1296168"/>
              <a:gd name="connsiteY0" fmla="*/ 0 h 1296816"/>
              <a:gd name="connsiteX1" fmla="*/ 1296168 w 1296168"/>
              <a:gd name="connsiteY1" fmla="*/ 1118060 h 1296816"/>
              <a:gd name="connsiteX2" fmla="*/ 3329 w 1296168"/>
              <a:gd name="connsiteY2" fmla="*/ 1295223 h 1296816"/>
              <a:gd name="connsiteX3" fmla="*/ 180819 w 1296168"/>
              <a:gd name="connsiteY3" fmla="*/ 0 h 1296816"/>
              <a:gd name="connsiteX4" fmla="*/ 0 w 1296168"/>
              <a:gd name="connsiteY4" fmla="*/ 1296816 h 1296816"/>
              <a:gd name="connsiteX5" fmla="*/ 3207 w 1296168"/>
              <a:gd name="connsiteY5" fmla="*/ 1295240 h 1296816"/>
              <a:gd name="connsiteX6" fmla="*/ 1 w 1296168"/>
              <a:gd name="connsiteY6" fmla="*/ 1295680 h 1296816"/>
              <a:gd name="connsiteX7" fmla="*/ 3207 w 1296168"/>
              <a:gd name="connsiteY7" fmla="*/ 1296119 h 1296816"/>
              <a:gd name="connsiteX8" fmla="*/ 0 w 1296168"/>
              <a:gd name="connsiteY8" fmla="*/ 1296816 h 129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168" h="1296816">
                <a:moveTo>
                  <a:pt x="180819" y="0"/>
                </a:moveTo>
                <a:cubicBezTo>
                  <a:pt x="760528" y="78616"/>
                  <a:pt x="1218904" y="537916"/>
                  <a:pt x="1296168" y="1118060"/>
                </a:cubicBezTo>
                <a:lnTo>
                  <a:pt x="3329" y="1295223"/>
                </a:lnTo>
                <a:lnTo>
                  <a:pt x="180819" y="0"/>
                </a:lnTo>
                <a:close/>
                <a:moveTo>
                  <a:pt x="0" y="1296816"/>
                </a:moveTo>
                <a:lnTo>
                  <a:pt x="3207" y="1295240"/>
                </a:lnTo>
                <a:lnTo>
                  <a:pt x="1" y="1295680"/>
                </a:lnTo>
                <a:lnTo>
                  <a:pt x="3207" y="1296119"/>
                </a:lnTo>
                <a:lnTo>
                  <a:pt x="0" y="129681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41"/>
          <p:cNvSpPr/>
          <p:nvPr/>
        </p:nvSpPr>
        <p:spPr>
          <a:xfrm rot="16200000" flipH="1">
            <a:off x="1555184" y="5149560"/>
            <a:ext cx="1296168" cy="1296816"/>
          </a:xfrm>
          <a:custGeom>
            <a:avLst/>
            <a:gdLst>
              <a:gd name="connsiteX0" fmla="*/ 1299665 w 2592504"/>
              <a:gd name="connsiteY0" fmla="*/ 1296136 h 2592335"/>
              <a:gd name="connsiteX1" fmla="*/ 2592504 w 2592504"/>
              <a:gd name="connsiteY1" fmla="*/ 1473299 h 2592335"/>
              <a:gd name="connsiteX2" fmla="*/ 1477155 w 2592504"/>
              <a:gd name="connsiteY2" fmla="*/ 2591358 h 2592335"/>
              <a:gd name="connsiteX3" fmla="*/ 1299665 w 2592504"/>
              <a:gd name="connsiteY3" fmla="*/ 1296136 h 2592335"/>
              <a:gd name="connsiteX4" fmla="*/ 1477155 w 2592504"/>
              <a:gd name="connsiteY4" fmla="*/ 0 h 2592335"/>
              <a:gd name="connsiteX5" fmla="*/ 2592504 w 2592504"/>
              <a:gd name="connsiteY5" fmla="*/ 1118060 h 2592335"/>
              <a:gd name="connsiteX6" fmla="*/ 1299665 w 2592504"/>
              <a:gd name="connsiteY6" fmla="*/ 1295223 h 2592335"/>
              <a:gd name="connsiteX7" fmla="*/ 1477155 w 2592504"/>
              <a:gd name="connsiteY7" fmla="*/ 0 h 2592335"/>
              <a:gd name="connsiteX8" fmla="*/ 0 w 2592504"/>
              <a:gd name="connsiteY8" fmla="*/ 1119173 h 2592335"/>
              <a:gd name="connsiteX9" fmla="*/ 1299543 w 2592504"/>
              <a:gd name="connsiteY9" fmla="*/ 1295240 h 2592335"/>
              <a:gd name="connsiteX10" fmla="*/ 1296337 w 2592504"/>
              <a:gd name="connsiteY10" fmla="*/ 1295680 h 2592335"/>
              <a:gd name="connsiteX11" fmla="*/ 1299543 w 2592504"/>
              <a:gd name="connsiteY11" fmla="*/ 1296119 h 2592335"/>
              <a:gd name="connsiteX12" fmla="*/ 1121917 w 2592504"/>
              <a:gd name="connsiteY12" fmla="*/ 2592335 h 2592335"/>
              <a:gd name="connsiteX13" fmla="*/ 340 w 2592504"/>
              <a:gd name="connsiteY13" fmla="*/ 1474412 h 2592335"/>
              <a:gd name="connsiteX14" fmla="*/ 1296336 w 2592504"/>
              <a:gd name="connsiteY14" fmla="*/ 1296816 h 2592335"/>
              <a:gd name="connsiteX15" fmla="*/ 0 w 2592504"/>
              <a:gd name="connsiteY15" fmla="*/ 1119173 h 2592335"/>
              <a:gd name="connsiteX0" fmla="*/ 1299325 w 2592164"/>
              <a:gd name="connsiteY0" fmla="*/ 1296136 h 2592335"/>
              <a:gd name="connsiteX1" fmla="*/ 2592164 w 2592164"/>
              <a:gd name="connsiteY1" fmla="*/ 1473299 h 2592335"/>
              <a:gd name="connsiteX2" fmla="*/ 1476815 w 2592164"/>
              <a:gd name="connsiteY2" fmla="*/ 2591358 h 2592335"/>
              <a:gd name="connsiteX3" fmla="*/ 1299325 w 2592164"/>
              <a:gd name="connsiteY3" fmla="*/ 1296136 h 2592335"/>
              <a:gd name="connsiteX4" fmla="*/ 1476815 w 2592164"/>
              <a:gd name="connsiteY4" fmla="*/ 0 h 2592335"/>
              <a:gd name="connsiteX5" fmla="*/ 2592164 w 2592164"/>
              <a:gd name="connsiteY5" fmla="*/ 1118060 h 2592335"/>
              <a:gd name="connsiteX6" fmla="*/ 1299325 w 2592164"/>
              <a:gd name="connsiteY6" fmla="*/ 1295223 h 2592335"/>
              <a:gd name="connsiteX7" fmla="*/ 1476815 w 2592164"/>
              <a:gd name="connsiteY7" fmla="*/ 0 h 2592335"/>
              <a:gd name="connsiteX8" fmla="*/ 1295996 w 2592164"/>
              <a:gd name="connsiteY8" fmla="*/ 1296816 h 2592335"/>
              <a:gd name="connsiteX9" fmla="*/ 1299203 w 2592164"/>
              <a:gd name="connsiteY9" fmla="*/ 1295240 h 2592335"/>
              <a:gd name="connsiteX10" fmla="*/ 1295997 w 2592164"/>
              <a:gd name="connsiteY10" fmla="*/ 1295680 h 2592335"/>
              <a:gd name="connsiteX11" fmla="*/ 1299203 w 2592164"/>
              <a:gd name="connsiteY11" fmla="*/ 1296119 h 2592335"/>
              <a:gd name="connsiteX12" fmla="*/ 1121577 w 2592164"/>
              <a:gd name="connsiteY12" fmla="*/ 2592335 h 2592335"/>
              <a:gd name="connsiteX13" fmla="*/ 0 w 2592164"/>
              <a:gd name="connsiteY13" fmla="*/ 1474412 h 2592335"/>
              <a:gd name="connsiteX14" fmla="*/ 1295996 w 2592164"/>
              <a:gd name="connsiteY14" fmla="*/ 1296816 h 2592335"/>
              <a:gd name="connsiteX0" fmla="*/ 177750 w 1470589"/>
              <a:gd name="connsiteY0" fmla="*/ 1296136 h 2592335"/>
              <a:gd name="connsiteX1" fmla="*/ 1470589 w 1470589"/>
              <a:gd name="connsiteY1" fmla="*/ 1473299 h 2592335"/>
              <a:gd name="connsiteX2" fmla="*/ 355240 w 1470589"/>
              <a:gd name="connsiteY2" fmla="*/ 2591358 h 2592335"/>
              <a:gd name="connsiteX3" fmla="*/ 177750 w 1470589"/>
              <a:gd name="connsiteY3" fmla="*/ 1296136 h 2592335"/>
              <a:gd name="connsiteX4" fmla="*/ 355240 w 1470589"/>
              <a:gd name="connsiteY4" fmla="*/ 0 h 2592335"/>
              <a:gd name="connsiteX5" fmla="*/ 1470589 w 1470589"/>
              <a:gd name="connsiteY5" fmla="*/ 1118060 h 2592335"/>
              <a:gd name="connsiteX6" fmla="*/ 177750 w 1470589"/>
              <a:gd name="connsiteY6" fmla="*/ 1295223 h 2592335"/>
              <a:gd name="connsiteX7" fmla="*/ 355240 w 1470589"/>
              <a:gd name="connsiteY7" fmla="*/ 0 h 2592335"/>
              <a:gd name="connsiteX8" fmla="*/ 174421 w 1470589"/>
              <a:gd name="connsiteY8" fmla="*/ 1296816 h 2592335"/>
              <a:gd name="connsiteX9" fmla="*/ 177628 w 1470589"/>
              <a:gd name="connsiteY9" fmla="*/ 1295240 h 2592335"/>
              <a:gd name="connsiteX10" fmla="*/ 174422 w 1470589"/>
              <a:gd name="connsiteY10" fmla="*/ 1295680 h 2592335"/>
              <a:gd name="connsiteX11" fmla="*/ 177628 w 1470589"/>
              <a:gd name="connsiteY11" fmla="*/ 1296119 h 2592335"/>
              <a:gd name="connsiteX12" fmla="*/ 2 w 1470589"/>
              <a:gd name="connsiteY12" fmla="*/ 2592335 h 2592335"/>
              <a:gd name="connsiteX13" fmla="*/ 174421 w 1470589"/>
              <a:gd name="connsiteY13" fmla="*/ 1296816 h 2592335"/>
              <a:gd name="connsiteX0" fmla="*/ 3329 w 1296168"/>
              <a:gd name="connsiteY0" fmla="*/ 1296136 h 2591358"/>
              <a:gd name="connsiteX1" fmla="*/ 1296168 w 1296168"/>
              <a:gd name="connsiteY1" fmla="*/ 1473299 h 2591358"/>
              <a:gd name="connsiteX2" fmla="*/ 180819 w 1296168"/>
              <a:gd name="connsiteY2" fmla="*/ 2591358 h 2591358"/>
              <a:gd name="connsiteX3" fmla="*/ 3329 w 1296168"/>
              <a:gd name="connsiteY3" fmla="*/ 1296136 h 2591358"/>
              <a:gd name="connsiteX4" fmla="*/ 180819 w 1296168"/>
              <a:gd name="connsiteY4" fmla="*/ 0 h 2591358"/>
              <a:gd name="connsiteX5" fmla="*/ 1296168 w 1296168"/>
              <a:gd name="connsiteY5" fmla="*/ 1118060 h 2591358"/>
              <a:gd name="connsiteX6" fmla="*/ 3329 w 1296168"/>
              <a:gd name="connsiteY6" fmla="*/ 1295223 h 2591358"/>
              <a:gd name="connsiteX7" fmla="*/ 180819 w 1296168"/>
              <a:gd name="connsiteY7" fmla="*/ 0 h 2591358"/>
              <a:gd name="connsiteX8" fmla="*/ 0 w 1296168"/>
              <a:gd name="connsiteY8" fmla="*/ 1296816 h 2591358"/>
              <a:gd name="connsiteX9" fmla="*/ 3207 w 1296168"/>
              <a:gd name="connsiteY9" fmla="*/ 1295240 h 2591358"/>
              <a:gd name="connsiteX10" fmla="*/ 1 w 1296168"/>
              <a:gd name="connsiteY10" fmla="*/ 1295680 h 2591358"/>
              <a:gd name="connsiteX11" fmla="*/ 3207 w 1296168"/>
              <a:gd name="connsiteY11" fmla="*/ 1296119 h 2591358"/>
              <a:gd name="connsiteX12" fmla="*/ 0 w 1296168"/>
              <a:gd name="connsiteY12" fmla="*/ 1296816 h 2591358"/>
              <a:gd name="connsiteX0" fmla="*/ 3329 w 1296168"/>
              <a:gd name="connsiteY0" fmla="*/ 1296136 h 1473299"/>
              <a:gd name="connsiteX1" fmla="*/ 1296168 w 1296168"/>
              <a:gd name="connsiteY1" fmla="*/ 1473299 h 1473299"/>
              <a:gd name="connsiteX2" fmla="*/ 3329 w 1296168"/>
              <a:gd name="connsiteY2" fmla="*/ 1296136 h 1473299"/>
              <a:gd name="connsiteX3" fmla="*/ 180819 w 1296168"/>
              <a:gd name="connsiteY3" fmla="*/ 0 h 1473299"/>
              <a:gd name="connsiteX4" fmla="*/ 1296168 w 1296168"/>
              <a:gd name="connsiteY4" fmla="*/ 1118060 h 1473299"/>
              <a:gd name="connsiteX5" fmla="*/ 3329 w 1296168"/>
              <a:gd name="connsiteY5" fmla="*/ 1295223 h 1473299"/>
              <a:gd name="connsiteX6" fmla="*/ 180819 w 1296168"/>
              <a:gd name="connsiteY6" fmla="*/ 0 h 1473299"/>
              <a:gd name="connsiteX7" fmla="*/ 0 w 1296168"/>
              <a:gd name="connsiteY7" fmla="*/ 1296816 h 1473299"/>
              <a:gd name="connsiteX8" fmla="*/ 3207 w 1296168"/>
              <a:gd name="connsiteY8" fmla="*/ 1295240 h 1473299"/>
              <a:gd name="connsiteX9" fmla="*/ 1 w 1296168"/>
              <a:gd name="connsiteY9" fmla="*/ 1295680 h 1473299"/>
              <a:gd name="connsiteX10" fmla="*/ 3207 w 1296168"/>
              <a:gd name="connsiteY10" fmla="*/ 1296119 h 1473299"/>
              <a:gd name="connsiteX11" fmla="*/ 0 w 1296168"/>
              <a:gd name="connsiteY11" fmla="*/ 1296816 h 1473299"/>
              <a:gd name="connsiteX0" fmla="*/ 180819 w 1296168"/>
              <a:gd name="connsiteY0" fmla="*/ 0 h 1296816"/>
              <a:gd name="connsiteX1" fmla="*/ 1296168 w 1296168"/>
              <a:gd name="connsiteY1" fmla="*/ 1118060 h 1296816"/>
              <a:gd name="connsiteX2" fmla="*/ 3329 w 1296168"/>
              <a:gd name="connsiteY2" fmla="*/ 1295223 h 1296816"/>
              <a:gd name="connsiteX3" fmla="*/ 180819 w 1296168"/>
              <a:gd name="connsiteY3" fmla="*/ 0 h 1296816"/>
              <a:gd name="connsiteX4" fmla="*/ 0 w 1296168"/>
              <a:gd name="connsiteY4" fmla="*/ 1296816 h 1296816"/>
              <a:gd name="connsiteX5" fmla="*/ 3207 w 1296168"/>
              <a:gd name="connsiteY5" fmla="*/ 1295240 h 1296816"/>
              <a:gd name="connsiteX6" fmla="*/ 1 w 1296168"/>
              <a:gd name="connsiteY6" fmla="*/ 1295680 h 1296816"/>
              <a:gd name="connsiteX7" fmla="*/ 3207 w 1296168"/>
              <a:gd name="connsiteY7" fmla="*/ 1296119 h 1296816"/>
              <a:gd name="connsiteX8" fmla="*/ 0 w 1296168"/>
              <a:gd name="connsiteY8" fmla="*/ 1296816 h 129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168" h="1296816">
                <a:moveTo>
                  <a:pt x="180819" y="0"/>
                </a:moveTo>
                <a:cubicBezTo>
                  <a:pt x="760528" y="78616"/>
                  <a:pt x="1218904" y="537916"/>
                  <a:pt x="1296168" y="1118060"/>
                </a:cubicBezTo>
                <a:lnTo>
                  <a:pt x="3329" y="1295223"/>
                </a:lnTo>
                <a:lnTo>
                  <a:pt x="180819" y="0"/>
                </a:lnTo>
                <a:close/>
                <a:moveTo>
                  <a:pt x="0" y="1296816"/>
                </a:moveTo>
                <a:lnTo>
                  <a:pt x="3207" y="1295240"/>
                </a:lnTo>
                <a:lnTo>
                  <a:pt x="1" y="1295680"/>
                </a:lnTo>
                <a:lnTo>
                  <a:pt x="3207" y="1296119"/>
                </a:lnTo>
                <a:lnTo>
                  <a:pt x="0" y="129681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7"/>
          <p:cNvSpPr/>
          <p:nvPr/>
        </p:nvSpPr>
        <p:spPr>
          <a:xfrm rot="10680000">
            <a:off x="5047578" y="5185653"/>
            <a:ext cx="1184024" cy="1295713"/>
          </a:xfrm>
          <a:custGeom>
            <a:avLst/>
            <a:gdLst>
              <a:gd name="connsiteX0" fmla="*/ 1490198 w 2619202"/>
              <a:gd name="connsiteY0" fmla="*/ 0 h 2605314"/>
              <a:gd name="connsiteX1" fmla="*/ 2496409 w 2619202"/>
              <a:gd name="connsiteY1" fmla="*/ 743530 h 2605314"/>
              <a:gd name="connsiteX2" fmla="*/ 1312868 w 2619202"/>
              <a:gd name="connsiteY2" fmla="*/ 1294060 h 2605314"/>
              <a:gd name="connsiteX3" fmla="*/ 1490198 w 2619202"/>
              <a:gd name="connsiteY3" fmla="*/ 0 h 2605314"/>
              <a:gd name="connsiteX4" fmla="*/ 0 w 2619202"/>
              <a:gd name="connsiteY4" fmla="*/ 1295713 h 2605314"/>
              <a:gd name="connsiteX5" fmla="*/ 1312442 w 2619202"/>
              <a:gd name="connsiteY5" fmla="*/ 1294258 h 2605314"/>
              <a:gd name="connsiteX6" fmla="*/ 1312385 w 2619202"/>
              <a:gd name="connsiteY6" fmla="*/ 1294284 h 2605314"/>
              <a:gd name="connsiteX7" fmla="*/ 1312444 w 2619202"/>
              <a:gd name="connsiteY7" fmla="*/ 1294274 h 2605314"/>
              <a:gd name="connsiteX8" fmla="*/ 1312641 w 2619202"/>
              <a:gd name="connsiteY8" fmla="*/ 1295713 h 2605314"/>
              <a:gd name="connsiteX9" fmla="*/ 1312848 w 2619202"/>
              <a:gd name="connsiteY9" fmla="*/ 1294208 h 2605314"/>
              <a:gd name="connsiteX10" fmla="*/ 2600877 w 2619202"/>
              <a:gd name="connsiteY10" fmla="*/ 1082363 h 2605314"/>
              <a:gd name="connsiteX11" fmla="*/ 2619202 w 2619202"/>
              <a:gd name="connsiteY11" fmla="*/ 1295713 h 2605314"/>
              <a:gd name="connsiteX12" fmla="*/ 1309601 w 2619202"/>
              <a:gd name="connsiteY12" fmla="*/ 2605314 h 2605314"/>
              <a:gd name="connsiteX13" fmla="*/ 0 w 2619202"/>
              <a:gd name="connsiteY13" fmla="*/ 1295713 h 2605314"/>
              <a:gd name="connsiteX0" fmla="*/ 276765 w 1405769"/>
              <a:gd name="connsiteY0" fmla="*/ 0 h 2605314"/>
              <a:gd name="connsiteX1" fmla="*/ 1282976 w 1405769"/>
              <a:gd name="connsiteY1" fmla="*/ 743530 h 2605314"/>
              <a:gd name="connsiteX2" fmla="*/ 99435 w 1405769"/>
              <a:gd name="connsiteY2" fmla="*/ 1294060 h 2605314"/>
              <a:gd name="connsiteX3" fmla="*/ 276765 w 1405769"/>
              <a:gd name="connsiteY3" fmla="*/ 0 h 2605314"/>
              <a:gd name="connsiteX4" fmla="*/ 96168 w 1405769"/>
              <a:gd name="connsiteY4" fmla="*/ 2605314 h 2605314"/>
              <a:gd name="connsiteX5" fmla="*/ 99009 w 1405769"/>
              <a:gd name="connsiteY5" fmla="*/ 1294258 h 2605314"/>
              <a:gd name="connsiteX6" fmla="*/ 98952 w 1405769"/>
              <a:gd name="connsiteY6" fmla="*/ 1294284 h 2605314"/>
              <a:gd name="connsiteX7" fmla="*/ 99011 w 1405769"/>
              <a:gd name="connsiteY7" fmla="*/ 1294274 h 2605314"/>
              <a:gd name="connsiteX8" fmla="*/ 99208 w 1405769"/>
              <a:gd name="connsiteY8" fmla="*/ 1295713 h 2605314"/>
              <a:gd name="connsiteX9" fmla="*/ 99415 w 1405769"/>
              <a:gd name="connsiteY9" fmla="*/ 1294208 h 2605314"/>
              <a:gd name="connsiteX10" fmla="*/ 1387444 w 1405769"/>
              <a:gd name="connsiteY10" fmla="*/ 1082363 h 2605314"/>
              <a:gd name="connsiteX11" fmla="*/ 1405769 w 1405769"/>
              <a:gd name="connsiteY11" fmla="*/ 1295713 h 2605314"/>
              <a:gd name="connsiteX12" fmla="*/ 96168 w 1405769"/>
              <a:gd name="connsiteY12" fmla="*/ 2605314 h 2605314"/>
              <a:gd name="connsiteX0" fmla="*/ 177813 w 1400315"/>
              <a:gd name="connsiteY0" fmla="*/ 0 h 1311091"/>
              <a:gd name="connsiteX1" fmla="*/ 1184024 w 1400315"/>
              <a:gd name="connsiteY1" fmla="*/ 743530 h 1311091"/>
              <a:gd name="connsiteX2" fmla="*/ 483 w 1400315"/>
              <a:gd name="connsiteY2" fmla="*/ 1294060 h 1311091"/>
              <a:gd name="connsiteX3" fmla="*/ 177813 w 1400315"/>
              <a:gd name="connsiteY3" fmla="*/ 0 h 1311091"/>
              <a:gd name="connsiteX4" fmla="*/ 1306817 w 1400315"/>
              <a:gd name="connsiteY4" fmla="*/ 1295713 h 1311091"/>
              <a:gd name="connsiteX5" fmla="*/ 57 w 1400315"/>
              <a:gd name="connsiteY5" fmla="*/ 1294258 h 1311091"/>
              <a:gd name="connsiteX6" fmla="*/ 0 w 1400315"/>
              <a:gd name="connsiteY6" fmla="*/ 1294284 h 1311091"/>
              <a:gd name="connsiteX7" fmla="*/ 59 w 1400315"/>
              <a:gd name="connsiteY7" fmla="*/ 1294274 h 1311091"/>
              <a:gd name="connsiteX8" fmla="*/ 256 w 1400315"/>
              <a:gd name="connsiteY8" fmla="*/ 1295713 h 1311091"/>
              <a:gd name="connsiteX9" fmla="*/ 463 w 1400315"/>
              <a:gd name="connsiteY9" fmla="*/ 1294208 h 1311091"/>
              <a:gd name="connsiteX10" fmla="*/ 1288492 w 1400315"/>
              <a:gd name="connsiteY10" fmla="*/ 1082363 h 1311091"/>
              <a:gd name="connsiteX11" fmla="*/ 1306817 w 1400315"/>
              <a:gd name="connsiteY11" fmla="*/ 1295713 h 1311091"/>
              <a:gd name="connsiteX0" fmla="*/ 177813 w 1306817"/>
              <a:gd name="connsiteY0" fmla="*/ 0 h 1311091"/>
              <a:gd name="connsiteX1" fmla="*/ 1184024 w 1306817"/>
              <a:gd name="connsiteY1" fmla="*/ 743530 h 1311091"/>
              <a:gd name="connsiteX2" fmla="*/ 483 w 1306817"/>
              <a:gd name="connsiteY2" fmla="*/ 1294060 h 1311091"/>
              <a:gd name="connsiteX3" fmla="*/ 177813 w 1306817"/>
              <a:gd name="connsiteY3" fmla="*/ 0 h 1311091"/>
              <a:gd name="connsiteX4" fmla="*/ 1306817 w 1306817"/>
              <a:gd name="connsiteY4" fmla="*/ 1295713 h 1311091"/>
              <a:gd name="connsiteX5" fmla="*/ 57 w 1306817"/>
              <a:gd name="connsiteY5" fmla="*/ 1294258 h 1311091"/>
              <a:gd name="connsiteX6" fmla="*/ 0 w 1306817"/>
              <a:gd name="connsiteY6" fmla="*/ 1294284 h 1311091"/>
              <a:gd name="connsiteX7" fmla="*/ 59 w 1306817"/>
              <a:gd name="connsiteY7" fmla="*/ 1294274 h 1311091"/>
              <a:gd name="connsiteX8" fmla="*/ 256 w 1306817"/>
              <a:gd name="connsiteY8" fmla="*/ 1295713 h 1311091"/>
              <a:gd name="connsiteX9" fmla="*/ 463 w 1306817"/>
              <a:gd name="connsiteY9" fmla="*/ 1294208 h 1311091"/>
              <a:gd name="connsiteX10" fmla="*/ 1306817 w 1306817"/>
              <a:gd name="connsiteY10" fmla="*/ 1295713 h 1311091"/>
              <a:gd name="connsiteX0" fmla="*/ 177813 w 1184024"/>
              <a:gd name="connsiteY0" fmla="*/ 0 h 1295713"/>
              <a:gd name="connsiteX1" fmla="*/ 1184024 w 1184024"/>
              <a:gd name="connsiteY1" fmla="*/ 743530 h 1295713"/>
              <a:gd name="connsiteX2" fmla="*/ 483 w 1184024"/>
              <a:gd name="connsiteY2" fmla="*/ 1294060 h 1295713"/>
              <a:gd name="connsiteX3" fmla="*/ 177813 w 1184024"/>
              <a:gd name="connsiteY3" fmla="*/ 0 h 1295713"/>
              <a:gd name="connsiteX4" fmla="*/ 463 w 1184024"/>
              <a:gd name="connsiteY4" fmla="*/ 1294208 h 1295713"/>
              <a:gd name="connsiteX5" fmla="*/ 57 w 1184024"/>
              <a:gd name="connsiteY5" fmla="*/ 1294258 h 1295713"/>
              <a:gd name="connsiteX6" fmla="*/ 0 w 1184024"/>
              <a:gd name="connsiteY6" fmla="*/ 1294284 h 1295713"/>
              <a:gd name="connsiteX7" fmla="*/ 59 w 1184024"/>
              <a:gd name="connsiteY7" fmla="*/ 1294274 h 1295713"/>
              <a:gd name="connsiteX8" fmla="*/ 256 w 1184024"/>
              <a:gd name="connsiteY8" fmla="*/ 1295713 h 1295713"/>
              <a:gd name="connsiteX9" fmla="*/ 463 w 1184024"/>
              <a:gd name="connsiteY9" fmla="*/ 1294208 h 1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024" h="1295713">
                <a:moveTo>
                  <a:pt x="177813" y="0"/>
                </a:moveTo>
                <a:cubicBezTo>
                  <a:pt x="625435" y="60737"/>
                  <a:pt x="1000762" y="348294"/>
                  <a:pt x="1184024" y="743530"/>
                </a:cubicBezTo>
                <a:lnTo>
                  <a:pt x="483" y="1294060"/>
                </a:lnTo>
                <a:lnTo>
                  <a:pt x="177813" y="0"/>
                </a:lnTo>
                <a:close/>
                <a:moveTo>
                  <a:pt x="463" y="1294208"/>
                </a:moveTo>
                <a:lnTo>
                  <a:pt x="57" y="1294258"/>
                </a:lnTo>
                <a:cubicBezTo>
                  <a:pt x="38" y="1294267"/>
                  <a:pt x="19" y="1294275"/>
                  <a:pt x="0" y="1294284"/>
                </a:cubicBezTo>
                <a:cubicBezTo>
                  <a:pt x="20" y="1294281"/>
                  <a:pt x="39" y="1294277"/>
                  <a:pt x="59" y="1294274"/>
                </a:cubicBezTo>
                <a:cubicBezTo>
                  <a:pt x="125" y="1294754"/>
                  <a:pt x="190" y="1295233"/>
                  <a:pt x="256" y="1295713"/>
                </a:cubicBezTo>
                <a:lnTo>
                  <a:pt x="463" y="1294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7"/>
          <p:cNvSpPr/>
          <p:nvPr/>
        </p:nvSpPr>
        <p:spPr>
          <a:xfrm rot="15120000">
            <a:off x="4809834" y="4120010"/>
            <a:ext cx="1184024" cy="1295713"/>
          </a:xfrm>
          <a:custGeom>
            <a:avLst/>
            <a:gdLst>
              <a:gd name="connsiteX0" fmla="*/ 1490198 w 2619202"/>
              <a:gd name="connsiteY0" fmla="*/ 0 h 2605314"/>
              <a:gd name="connsiteX1" fmla="*/ 2496409 w 2619202"/>
              <a:gd name="connsiteY1" fmla="*/ 743530 h 2605314"/>
              <a:gd name="connsiteX2" fmla="*/ 1312868 w 2619202"/>
              <a:gd name="connsiteY2" fmla="*/ 1294060 h 2605314"/>
              <a:gd name="connsiteX3" fmla="*/ 1490198 w 2619202"/>
              <a:gd name="connsiteY3" fmla="*/ 0 h 2605314"/>
              <a:gd name="connsiteX4" fmla="*/ 0 w 2619202"/>
              <a:gd name="connsiteY4" fmla="*/ 1295713 h 2605314"/>
              <a:gd name="connsiteX5" fmla="*/ 1312442 w 2619202"/>
              <a:gd name="connsiteY5" fmla="*/ 1294258 h 2605314"/>
              <a:gd name="connsiteX6" fmla="*/ 1312385 w 2619202"/>
              <a:gd name="connsiteY6" fmla="*/ 1294284 h 2605314"/>
              <a:gd name="connsiteX7" fmla="*/ 1312444 w 2619202"/>
              <a:gd name="connsiteY7" fmla="*/ 1294274 h 2605314"/>
              <a:gd name="connsiteX8" fmla="*/ 1312641 w 2619202"/>
              <a:gd name="connsiteY8" fmla="*/ 1295713 h 2605314"/>
              <a:gd name="connsiteX9" fmla="*/ 1312848 w 2619202"/>
              <a:gd name="connsiteY9" fmla="*/ 1294208 h 2605314"/>
              <a:gd name="connsiteX10" fmla="*/ 2600877 w 2619202"/>
              <a:gd name="connsiteY10" fmla="*/ 1082363 h 2605314"/>
              <a:gd name="connsiteX11" fmla="*/ 2619202 w 2619202"/>
              <a:gd name="connsiteY11" fmla="*/ 1295713 h 2605314"/>
              <a:gd name="connsiteX12" fmla="*/ 1309601 w 2619202"/>
              <a:gd name="connsiteY12" fmla="*/ 2605314 h 2605314"/>
              <a:gd name="connsiteX13" fmla="*/ 0 w 2619202"/>
              <a:gd name="connsiteY13" fmla="*/ 1295713 h 2605314"/>
              <a:gd name="connsiteX0" fmla="*/ 276765 w 1405769"/>
              <a:gd name="connsiteY0" fmla="*/ 0 h 2605314"/>
              <a:gd name="connsiteX1" fmla="*/ 1282976 w 1405769"/>
              <a:gd name="connsiteY1" fmla="*/ 743530 h 2605314"/>
              <a:gd name="connsiteX2" fmla="*/ 99435 w 1405769"/>
              <a:gd name="connsiteY2" fmla="*/ 1294060 h 2605314"/>
              <a:gd name="connsiteX3" fmla="*/ 276765 w 1405769"/>
              <a:gd name="connsiteY3" fmla="*/ 0 h 2605314"/>
              <a:gd name="connsiteX4" fmla="*/ 96168 w 1405769"/>
              <a:gd name="connsiteY4" fmla="*/ 2605314 h 2605314"/>
              <a:gd name="connsiteX5" fmla="*/ 99009 w 1405769"/>
              <a:gd name="connsiteY5" fmla="*/ 1294258 h 2605314"/>
              <a:gd name="connsiteX6" fmla="*/ 98952 w 1405769"/>
              <a:gd name="connsiteY6" fmla="*/ 1294284 h 2605314"/>
              <a:gd name="connsiteX7" fmla="*/ 99011 w 1405769"/>
              <a:gd name="connsiteY7" fmla="*/ 1294274 h 2605314"/>
              <a:gd name="connsiteX8" fmla="*/ 99208 w 1405769"/>
              <a:gd name="connsiteY8" fmla="*/ 1295713 h 2605314"/>
              <a:gd name="connsiteX9" fmla="*/ 99415 w 1405769"/>
              <a:gd name="connsiteY9" fmla="*/ 1294208 h 2605314"/>
              <a:gd name="connsiteX10" fmla="*/ 1387444 w 1405769"/>
              <a:gd name="connsiteY10" fmla="*/ 1082363 h 2605314"/>
              <a:gd name="connsiteX11" fmla="*/ 1405769 w 1405769"/>
              <a:gd name="connsiteY11" fmla="*/ 1295713 h 2605314"/>
              <a:gd name="connsiteX12" fmla="*/ 96168 w 1405769"/>
              <a:gd name="connsiteY12" fmla="*/ 2605314 h 2605314"/>
              <a:gd name="connsiteX0" fmla="*/ 177813 w 1400315"/>
              <a:gd name="connsiteY0" fmla="*/ 0 h 1311091"/>
              <a:gd name="connsiteX1" fmla="*/ 1184024 w 1400315"/>
              <a:gd name="connsiteY1" fmla="*/ 743530 h 1311091"/>
              <a:gd name="connsiteX2" fmla="*/ 483 w 1400315"/>
              <a:gd name="connsiteY2" fmla="*/ 1294060 h 1311091"/>
              <a:gd name="connsiteX3" fmla="*/ 177813 w 1400315"/>
              <a:gd name="connsiteY3" fmla="*/ 0 h 1311091"/>
              <a:gd name="connsiteX4" fmla="*/ 1306817 w 1400315"/>
              <a:gd name="connsiteY4" fmla="*/ 1295713 h 1311091"/>
              <a:gd name="connsiteX5" fmla="*/ 57 w 1400315"/>
              <a:gd name="connsiteY5" fmla="*/ 1294258 h 1311091"/>
              <a:gd name="connsiteX6" fmla="*/ 0 w 1400315"/>
              <a:gd name="connsiteY6" fmla="*/ 1294284 h 1311091"/>
              <a:gd name="connsiteX7" fmla="*/ 59 w 1400315"/>
              <a:gd name="connsiteY7" fmla="*/ 1294274 h 1311091"/>
              <a:gd name="connsiteX8" fmla="*/ 256 w 1400315"/>
              <a:gd name="connsiteY8" fmla="*/ 1295713 h 1311091"/>
              <a:gd name="connsiteX9" fmla="*/ 463 w 1400315"/>
              <a:gd name="connsiteY9" fmla="*/ 1294208 h 1311091"/>
              <a:gd name="connsiteX10" fmla="*/ 1288492 w 1400315"/>
              <a:gd name="connsiteY10" fmla="*/ 1082363 h 1311091"/>
              <a:gd name="connsiteX11" fmla="*/ 1306817 w 1400315"/>
              <a:gd name="connsiteY11" fmla="*/ 1295713 h 1311091"/>
              <a:gd name="connsiteX0" fmla="*/ 177813 w 1306817"/>
              <a:gd name="connsiteY0" fmla="*/ 0 h 1311091"/>
              <a:gd name="connsiteX1" fmla="*/ 1184024 w 1306817"/>
              <a:gd name="connsiteY1" fmla="*/ 743530 h 1311091"/>
              <a:gd name="connsiteX2" fmla="*/ 483 w 1306817"/>
              <a:gd name="connsiteY2" fmla="*/ 1294060 h 1311091"/>
              <a:gd name="connsiteX3" fmla="*/ 177813 w 1306817"/>
              <a:gd name="connsiteY3" fmla="*/ 0 h 1311091"/>
              <a:gd name="connsiteX4" fmla="*/ 1306817 w 1306817"/>
              <a:gd name="connsiteY4" fmla="*/ 1295713 h 1311091"/>
              <a:gd name="connsiteX5" fmla="*/ 57 w 1306817"/>
              <a:gd name="connsiteY5" fmla="*/ 1294258 h 1311091"/>
              <a:gd name="connsiteX6" fmla="*/ 0 w 1306817"/>
              <a:gd name="connsiteY6" fmla="*/ 1294284 h 1311091"/>
              <a:gd name="connsiteX7" fmla="*/ 59 w 1306817"/>
              <a:gd name="connsiteY7" fmla="*/ 1294274 h 1311091"/>
              <a:gd name="connsiteX8" fmla="*/ 256 w 1306817"/>
              <a:gd name="connsiteY8" fmla="*/ 1295713 h 1311091"/>
              <a:gd name="connsiteX9" fmla="*/ 463 w 1306817"/>
              <a:gd name="connsiteY9" fmla="*/ 1294208 h 1311091"/>
              <a:gd name="connsiteX10" fmla="*/ 1306817 w 1306817"/>
              <a:gd name="connsiteY10" fmla="*/ 1295713 h 1311091"/>
              <a:gd name="connsiteX0" fmla="*/ 177813 w 1184024"/>
              <a:gd name="connsiteY0" fmla="*/ 0 h 1295713"/>
              <a:gd name="connsiteX1" fmla="*/ 1184024 w 1184024"/>
              <a:gd name="connsiteY1" fmla="*/ 743530 h 1295713"/>
              <a:gd name="connsiteX2" fmla="*/ 483 w 1184024"/>
              <a:gd name="connsiteY2" fmla="*/ 1294060 h 1295713"/>
              <a:gd name="connsiteX3" fmla="*/ 177813 w 1184024"/>
              <a:gd name="connsiteY3" fmla="*/ 0 h 1295713"/>
              <a:gd name="connsiteX4" fmla="*/ 463 w 1184024"/>
              <a:gd name="connsiteY4" fmla="*/ 1294208 h 1295713"/>
              <a:gd name="connsiteX5" fmla="*/ 57 w 1184024"/>
              <a:gd name="connsiteY5" fmla="*/ 1294258 h 1295713"/>
              <a:gd name="connsiteX6" fmla="*/ 0 w 1184024"/>
              <a:gd name="connsiteY6" fmla="*/ 1294284 h 1295713"/>
              <a:gd name="connsiteX7" fmla="*/ 59 w 1184024"/>
              <a:gd name="connsiteY7" fmla="*/ 1294274 h 1295713"/>
              <a:gd name="connsiteX8" fmla="*/ 256 w 1184024"/>
              <a:gd name="connsiteY8" fmla="*/ 1295713 h 1295713"/>
              <a:gd name="connsiteX9" fmla="*/ 463 w 1184024"/>
              <a:gd name="connsiteY9" fmla="*/ 1294208 h 1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024" h="1295713">
                <a:moveTo>
                  <a:pt x="177813" y="0"/>
                </a:moveTo>
                <a:cubicBezTo>
                  <a:pt x="625435" y="60737"/>
                  <a:pt x="1000762" y="348294"/>
                  <a:pt x="1184024" y="743530"/>
                </a:cubicBezTo>
                <a:lnTo>
                  <a:pt x="483" y="1294060"/>
                </a:lnTo>
                <a:lnTo>
                  <a:pt x="177813" y="0"/>
                </a:lnTo>
                <a:close/>
                <a:moveTo>
                  <a:pt x="463" y="1294208"/>
                </a:moveTo>
                <a:lnTo>
                  <a:pt x="57" y="1294258"/>
                </a:lnTo>
                <a:cubicBezTo>
                  <a:pt x="38" y="1294267"/>
                  <a:pt x="19" y="1294275"/>
                  <a:pt x="0" y="1294284"/>
                </a:cubicBezTo>
                <a:cubicBezTo>
                  <a:pt x="20" y="1294281"/>
                  <a:pt x="39" y="1294277"/>
                  <a:pt x="59" y="1294274"/>
                </a:cubicBezTo>
                <a:cubicBezTo>
                  <a:pt x="125" y="1294754"/>
                  <a:pt x="190" y="1295233"/>
                  <a:pt x="256" y="1295713"/>
                </a:cubicBezTo>
                <a:lnTo>
                  <a:pt x="463" y="1294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7"/>
          <p:cNvSpPr/>
          <p:nvPr/>
        </p:nvSpPr>
        <p:spPr>
          <a:xfrm rot="19320000">
            <a:off x="5702198" y="3583697"/>
            <a:ext cx="1184024" cy="1295713"/>
          </a:xfrm>
          <a:custGeom>
            <a:avLst/>
            <a:gdLst>
              <a:gd name="connsiteX0" fmla="*/ 1490198 w 2619202"/>
              <a:gd name="connsiteY0" fmla="*/ 0 h 2605314"/>
              <a:gd name="connsiteX1" fmla="*/ 2496409 w 2619202"/>
              <a:gd name="connsiteY1" fmla="*/ 743530 h 2605314"/>
              <a:gd name="connsiteX2" fmla="*/ 1312868 w 2619202"/>
              <a:gd name="connsiteY2" fmla="*/ 1294060 h 2605314"/>
              <a:gd name="connsiteX3" fmla="*/ 1490198 w 2619202"/>
              <a:gd name="connsiteY3" fmla="*/ 0 h 2605314"/>
              <a:gd name="connsiteX4" fmla="*/ 0 w 2619202"/>
              <a:gd name="connsiteY4" fmla="*/ 1295713 h 2605314"/>
              <a:gd name="connsiteX5" fmla="*/ 1312442 w 2619202"/>
              <a:gd name="connsiteY5" fmla="*/ 1294258 h 2605314"/>
              <a:gd name="connsiteX6" fmla="*/ 1312385 w 2619202"/>
              <a:gd name="connsiteY6" fmla="*/ 1294284 h 2605314"/>
              <a:gd name="connsiteX7" fmla="*/ 1312444 w 2619202"/>
              <a:gd name="connsiteY7" fmla="*/ 1294274 h 2605314"/>
              <a:gd name="connsiteX8" fmla="*/ 1312641 w 2619202"/>
              <a:gd name="connsiteY8" fmla="*/ 1295713 h 2605314"/>
              <a:gd name="connsiteX9" fmla="*/ 1312848 w 2619202"/>
              <a:gd name="connsiteY9" fmla="*/ 1294208 h 2605314"/>
              <a:gd name="connsiteX10" fmla="*/ 2600877 w 2619202"/>
              <a:gd name="connsiteY10" fmla="*/ 1082363 h 2605314"/>
              <a:gd name="connsiteX11" fmla="*/ 2619202 w 2619202"/>
              <a:gd name="connsiteY11" fmla="*/ 1295713 h 2605314"/>
              <a:gd name="connsiteX12" fmla="*/ 1309601 w 2619202"/>
              <a:gd name="connsiteY12" fmla="*/ 2605314 h 2605314"/>
              <a:gd name="connsiteX13" fmla="*/ 0 w 2619202"/>
              <a:gd name="connsiteY13" fmla="*/ 1295713 h 2605314"/>
              <a:gd name="connsiteX0" fmla="*/ 276765 w 1405769"/>
              <a:gd name="connsiteY0" fmla="*/ 0 h 2605314"/>
              <a:gd name="connsiteX1" fmla="*/ 1282976 w 1405769"/>
              <a:gd name="connsiteY1" fmla="*/ 743530 h 2605314"/>
              <a:gd name="connsiteX2" fmla="*/ 99435 w 1405769"/>
              <a:gd name="connsiteY2" fmla="*/ 1294060 h 2605314"/>
              <a:gd name="connsiteX3" fmla="*/ 276765 w 1405769"/>
              <a:gd name="connsiteY3" fmla="*/ 0 h 2605314"/>
              <a:gd name="connsiteX4" fmla="*/ 96168 w 1405769"/>
              <a:gd name="connsiteY4" fmla="*/ 2605314 h 2605314"/>
              <a:gd name="connsiteX5" fmla="*/ 99009 w 1405769"/>
              <a:gd name="connsiteY5" fmla="*/ 1294258 h 2605314"/>
              <a:gd name="connsiteX6" fmla="*/ 98952 w 1405769"/>
              <a:gd name="connsiteY6" fmla="*/ 1294284 h 2605314"/>
              <a:gd name="connsiteX7" fmla="*/ 99011 w 1405769"/>
              <a:gd name="connsiteY7" fmla="*/ 1294274 h 2605314"/>
              <a:gd name="connsiteX8" fmla="*/ 99208 w 1405769"/>
              <a:gd name="connsiteY8" fmla="*/ 1295713 h 2605314"/>
              <a:gd name="connsiteX9" fmla="*/ 99415 w 1405769"/>
              <a:gd name="connsiteY9" fmla="*/ 1294208 h 2605314"/>
              <a:gd name="connsiteX10" fmla="*/ 1387444 w 1405769"/>
              <a:gd name="connsiteY10" fmla="*/ 1082363 h 2605314"/>
              <a:gd name="connsiteX11" fmla="*/ 1405769 w 1405769"/>
              <a:gd name="connsiteY11" fmla="*/ 1295713 h 2605314"/>
              <a:gd name="connsiteX12" fmla="*/ 96168 w 1405769"/>
              <a:gd name="connsiteY12" fmla="*/ 2605314 h 2605314"/>
              <a:gd name="connsiteX0" fmla="*/ 177813 w 1400315"/>
              <a:gd name="connsiteY0" fmla="*/ 0 h 1311091"/>
              <a:gd name="connsiteX1" fmla="*/ 1184024 w 1400315"/>
              <a:gd name="connsiteY1" fmla="*/ 743530 h 1311091"/>
              <a:gd name="connsiteX2" fmla="*/ 483 w 1400315"/>
              <a:gd name="connsiteY2" fmla="*/ 1294060 h 1311091"/>
              <a:gd name="connsiteX3" fmla="*/ 177813 w 1400315"/>
              <a:gd name="connsiteY3" fmla="*/ 0 h 1311091"/>
              <a:gd name="connsiteX4" fmla="*/ 1306817 w 1400315"/>
              <a:gd name="connsiteY4" fmla="*/ 1295713 h 1311091"/>
              <a:gd name="connsiteX5" fmla="*/ 57 w 1400315"/>
              <a:gd name="connsiteY5" fmla="*/ 1294258 h 1311091"/>
              <a:gd name="connsiteX6" fmla="*/ 0 w 1400315"/>
              <a:gd name="connsiteY6" fmla="*/ 1294284 h 1311091"/>
              <a:gd name="connsiteX7" fmla="*/ 59 w 1400315"/>
              <a:gd name="connsiteY7" fmla="*/ 1294274 h 1311091"/>
              <a:gd name="connsiteX8" fmla="*/ 256 w 1400315"/>
              <a:gd name="connsiteY8" fmla="*/ 1295713 h 1311091"/>
              <a:gd name="connsiteX9" fmla="*/ 463 w 1400315"/>
              <a:gd name="connsiteY9" fmla="*/ 1294208 h 1311091"/>
              <a:gd name="connsiteX10" fmla="*/ 1288492 w 1400315"/>
              <a:gd name="connsiteY10" fmla="*/ 1082363 h 1311091"/>
              <a:gd name="connsiteX11" fmla="*/ 1306817 w 1400315"/>
              <a:gd name="connsiteY11" fmla="*/ 1295713 h 1311091"/>
              <a:gd name="connsiteX0" fmla="*/ 177813 w 1306817"/>
              <a:gd name="connsiteY0" fmla="*/ 0 h 1311091"/>
              <a:gd name="connsiteX1" fmla="*/ 1184024 w 1306817"/>
              <a:gd name="connsiteY1" fmla="*/ 743530 h 1311091"/>
              <a:gd name="connsiteX2" fmla="*/ 483 w 1306817"/>
              <a:gd name="connsiteY2" fmla="*/ 1294060 h 1311091"/>
              <a:gd name="connsiteX3" fmla="*/ 177813 w 1306817"/>
              <a:gd name="connsiteY3" fmla="*/ 0 h 1311091"/>
              <a:gd name="connsiteX4" fmla="*/ 1306817 w 1306817"/>
              <a:gd name="connsiteY4" fmla="*/ 1295713 h 1311091"/>
              <a:gd name="connsiteX5" fmla="*/ 57 w 1306817"/>
              <a:gd name="connsiteY5" fmla="*/ 1294258 h 1311091"/>
              <a:gd name="connsiteX6" fmla="*/ 0 w 1306817"/>
              <a:gd name="connsiteY6" fmla="*/ 1294284 h 1311091"/>
              <a:gd name="connsiteX7" fmla="*/ 59 w 1306817"/>
              <a:gd name="connsiteY7" fmla="*/ 1294274 h 1311091"/>
              <a:gd name="connsiteX8" fmla="*/ 256 w 1306817"/>
              <a:gd name="connsiteY8" fmla="*/ 1295713 h 1311091"/>
              <a:gd name="connsiteX9" fmla="*/ 463 w 1306817"/>
              <a:gd name="connsiteY9" fmla="*/ 1294208 h 1311091"/>
              <a:gd name="connsiteX10" fmla="*/ 1306817 w 1306817"/>
              <a:gd name="connsiteY10" fmla="*/ 1295713 h 1311091"/>
              <a:gd name="connsiteX0" fmla="*/ 177813 w 1184024"/>
              <a:gd name="connsiteY0" fmla="*/ 0 h 1295713"/>
              <a:gd name="connsiteX1" fmla="*/ 1184024 w 1184024"/>
              <a:gd name="connsiteY1" fmla="*/ 743530 h 1295713"/>
              <a:gd name="connsiteX2" fmla="*/ 483 w 1184024"/>
              <a:gd name="connsiteY2" fmla="*/ 1294060 h 1295713"/>
              <a:gd name="connsiteX3" fmla="*/ 177813 w 1184024"/>
              <a:gd name="connsiteY3" fmla="*/ 0 h 1295713"/>
              <a:gd name="connsiteX4" fmla="*/ 463 w 1184024"/>
              <a:gd name="connsiteY4" fmla="*/ 1294208 h 1295713"/>
              <a:gd name="connsiteX5" fmla="*/ 57 w 1184024"/>
              <a:gd name="connsiteY5" fmla="*/ 1294258 h 1295713"/>
              <a:gd name="connsiteX6" fmla="*/ 0 w 1184024"/>
              <a:gd name="connsiteY6" fmla="*/ 1294284 h 1295713"/>
              <a:gd name="connsiteX7" fmla="*/ 59 w 1184024"/>
              <a:gd name="connsiteY7" fmla="*/ 1294274 h 1295713"/>
              <a:gd name="connsiteX8" fmla="*/ 256 w 1184024"/>
              <a:gd name="connsiteY8" fmla="*/ 1295713 h 1295713"/>
              <a:gd name="connsiteX9" fmla="*/ 463 w 1184024"/>
              <a:gd name="connsiteY9" fmla="*/ 1294208 h 1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024" h="1295713">
                <a:moveTo>
                  <a:pt x="177813" y="0"/>
                </a:moveTo>
                <a:cubicBezTo>
                  <a:pt x="625435" y="60737"/>
                  <a:pt x="1000762" y="348294"/>
                  <a:pt x="1184024" y="743530"/>
                </a:cubicBezTo>
                <a:lnTo>
                  <a:pt x="483" y="1294060"/>
                </a:lnTo>
                <a:lnTo>
                  <a:pt x="177813" y="0"/>
                </a:lnTo>
                <a:close/>
                <a:moveTo>
                  <a:pt x="463" y="1294208"/>
                </a:moveTo>
                <a:lnTo>
                  <a:pt x="57" y="1294258"/>
                </a:lnTo>
                <a:cubicBezTo>
                  <a:pt x="38" y="1294267"/>
                  <a:pt x="19" y="1294275"/>
                  <a:pt x="0" y="1294284"/>
                </a:cubicBezTo>
                <a:cubicBezTo>
                  <a:pt x="20" y="1294281"/>
                  <a:pt x="39" y="1294277"/>
                  <a:pt x="59" y="1294274"/>
                </a:cubicBezTo>
                <a:cubicBezTo>
                  <a:pt x="125" y="1294754"/>
                  <a:pt x="190" y="1295233"/>
                  <a:pt x="256" y="1295713"/>
                </a:cubicBezTo>
                <a:lnTo>
                  <a:pt x="463" y="1294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7"/>
          <p:cNvSpPr/>
          <p:nvPr/>
        </p:nvSpPr>
        <p:spPr>
          <a:xfrm rot="1980000">
            <a:off x="6515013" y="4265197"/>
            <a:ext cx="1184024" cy="1295713"/>
          </a:xfrm>
          <a:custGeom>
            <a:avLst/>
            <a:gdLst>
              <a:gd name="connsiteX0" fmla="*/ 1490198 w 2619202"/>
              <a:gd name="connsiteY0" fmla="*/ 0 h 2605314"/>
              <a:gd name="connsiteX1" fmla="*/ 2496409 w 2619202"/>
              <a:gd name="connsiteY1" fmla="*/ 743530 h 2605314"/>
              <a:gd name="connsiteX2" fmla="*/ 1312868 w 2619202"/>
              <a:gd name="connsiteY2" fmla="*/ 1294060 h 2605314"/>
              <a:gd name="connsiteX3" fmla="*/ 1490198 w 2619202"/>
              <a:gd name="connsiteY3" fmla="*/ 0 h 2605314"/>
              <a:gd name="connsiteX4" fmla="*/ 0 w 2619202"/>
              <a:gd name="connsiteY4" fmla="*/ 1295713 h 2605314"/>
              <a:gd name="connsiteX5" fmla="*/ 1312442 w 2619202"/>
              <a:gd name="connsiteY5" fmla="*/ 1294258 h 2605314"/>
              <a:gd name="connsiteX6" fmla="*/ 1312385 w 2619202"/>
              <a:gd name="connsiteY6" fmla="*/ 1294284 h 2605314"/>
              <a:gd name="connsiteX7" fmla="*/ 1312444 w 2619202"/>
              <a:gd name="connsiteY7" fmla="*/ 1294274 h 2605314"/>
              <a:gd name="connsiteX8" fmla="*/ 1312641 w 2619202"/>
              <a:gd name="connsiteY8" fmla="*/ 1295713 h 2605314"/>
              <a:gd name="connsiteX9" fmla="*/ 1312848 w 2619202"/>
              <a:gd name="connsiteY9" fmla="*/ 1294208 h 2605314"/>
              <a:gd name="connsiteX10" fmla="*/ 2600877 w 2619202"/>
              <a:gd name="connsiteY10" fmla="*/ 1082363 h 2605314"/>
              <a:gd name="connsiteX11" fmla="*/ 2619202 w 2619202"/>
              <a:gd name="connsiteY11" fmla="*/ 1295713 h 2605314"/>
              <a:gd name="connsiteX12" fmla="*/ 1309601 w 2619202"/>
              <a:gd name="connsiteY12" fmla="*/ 2605314 h 2605314"/>
              <a:gd name="connsiteX13" fmla="*/ 0 w 2619202"/>
              <a:gd name="connsiteY13" fmla="*/ 1295713 h 2605314"/>
              <a:gd name="connsiteX0" fmla="*/ 276765 w 1405769"/>
              <a:gd name="connsiteY0" fmla="*/ 0 h 2605314"/>
              <a:gd name="connsiteX1" fmla="*/ 1282976 w 1405769"/>
              <a:gd name="connsiteY1" fmla="*/ 743530 h 2605314"/>
              <a:gd name="connsiteX2" fmla="*/ 99435 w 1405769"/>
              <a:gd name="connsiteY2" fmla="*/ 1294060 h 2605314"/>
              <a:gd name="connsiteX3" fmla="*/ 276765 w 1405769"/>
              <a:gd name="connsiteY3" fmla="*/ 0 h 2605314"/>
              <a:gd name="connsiteX4" fmla="*/ 96168 w 1405769"/>
              <a:gd name="connsiteY4" fmla="*/ 2605314 h 2605314"/>
              <a:gd name="connsiteX5" fmla="*/ 99009 w 1405769"/>
              <a:gd name="connsiteY5" fmla="*/ 1294258 h 2605314"/>
              <a:gd name="connsiteX6" fmla="*/ 98952 w 1405769"/>
              <a:gd name="connsiteY6" fmla="*/ 1294284 h 2605314"/>
              <a:gd name="connsiteX7" fmla="*/ 99011 w 1405769"/>
              <a:gd name="connsiteY7" fmla="*/ 1294274 h 2605314"/>
              <a:gd name="connsiteX8" fmla="*/ 99208 w 1405769"/>
              <a:gd name="connsiteY8" fmla="*/ 1295713 h 2605314"/>
              <a:gd name="connsiteX9" fmla="*/ 99415 w 1405769"/>
              <a:gd name="connsiteY9" fmla="*/ 1294208 h 2605314"/>
              <a:gd name="connsiteX10" fmla="*/ 1387444 w 1405769"/>
              <a:gd name="connsiteY10" fmla="*/ 1082363 h 2605314"/>
              <a:gd name="connsiteX11" fmla="*/ 1405769 w 1405769"/>
              <a:gd name="connsiteY11" fmla="*/ 1295713 h 2605314"/>
              <a:gd name="connsiteX12" fmla="*/ 96168 w 1405769"/>
              <a:gd name="connsiteY12" fmla="*/ 2605314 h 2605314"/>
              <a:gd name="connsiteX0" fmla="*/ 177813 w 1400315"/>
              <a:gd name="connsiteY0" fmla="*/ 0 h 1311091"/>
              <a:gd name="connsiteX1" fmla="*/ 1184024 w 1400315"/>
              <a:gd name="connsiteY1" fmla="*/ 743530 h 1311091"/>
              <a:gd name="connsiteX2" fmla="*/ 483 w 1400315"/>
              <a:gd name="connsiteY2" fmla="*/ 1294060 h 1311091"/>
              <a:gd name="connsiteX3" fmla="*/ 177813 w 1400315"/>
              <a:gd name="connsiteY3" fmla="*/ 0 h 1311091"/>
              <a:gd name="connsiteX4" fmla="*/ 1306817 w 1400315"/>
              <a:gd name="connsiteY4" fmla="*/ 1295713 h 1311091"/>
              <a:gd name="connsiteX5" fmla="*/ 57 w 1400315"/>
              <a:gd name="connsiteY5" fmla="*/ 1294258 h 1311091"/>
              <a:gd name="connsiteX6" fmla="*/ 0 w 1400315"/>
              <a:gd name="connsiteY6" fmla="*/ 1294284 h 1311091"/>
              <a:gd name="connsiteX7" fmla="*/ 59 w 1400315"/>
              <a:gd name="connsiteY7" fmla="*/ 1294274 h 1311091"/>
              <a:gd name="connsiteX8" fmla="*/ 256 w 1400315"/>
              <a:gd name="connsiteY8" fmla="*/ 1295713 h 1311091"/>
              <a:gd name="connsiteX9" fmla="*/ 463 w 1400315"/>
              <a:gd name="connsiteY9" fmla="*/ 1294208 h 1311091"/>
              <a:gd name="connsiteX10" fmla="*/ 1288492 w 1400315"/>
              <a:gd name="connsiteY10" fmla="*/ 1082363 h 1311091"/>
              <a:gd name="connsiteX11" fmla="*/ 1306817 w 1400315"/>
              <a:gd name="connsiteY11" fmla="*/ 1295713 h 1311091"/>
              <a:gd name="connsiteX0" fmla="*/ 177813 w 1306817"/>
              <a:gd name="connsiteY0" fmla="*/ 0 h 1311091"/>
              <a:gd name="connsiteX1" fmla="*/ 1184024 w 1306817"/>
              <a:gd name="connsiteY1" fmla="*/ 743530 h 1311091"/>
              <a:gd name="connsiteX2" fmla="*/ 483 w 1306817"/>
              <a:gd name="connsiteY2" fmla="*/ 1294060 h 1311091"/>
              <a:gd name="connsiteX3" fmla="*/ 177813 w 1306817"/>
              <a:gd name="connsiteY3" fmla="*/ 0 h 1311091"/>
              <a:gd name="connsiteX4" fmla="*/ 1306817 w 1306817"/>
              <a:gd name="connsiteY4" fmla="*/ 1295713 h 1311091"/>
              <a:gd name="connsiteX5" fmla="*/ 57 w 1306817"/>
              <a:gd name="connsiteY5" fmla="*/ 1294258 h 1311091"/>
              <a:gd name="connsiteX6" fmla="*/ 0 w 1306817"/>
              <a:gd name="connsiteY6" fmla="*/ 1294284 h 1311091"/>
              <a:gd name="connsiteX7" fmla="*/ 59 w 1306817"/>
              <a:gd name="connsiteY7" fmla="*/ 1294274 h 1311091"/>
              <a:gd name="connsiteX8" fmla="*/ 256 w 1306817"/>
              <a:gd name="connsiteY8" fmla="*/ 1295713 h 1311091"/>
              <a:gd name="connsiteX9" fmla="*/ 463 w 1306817"/>
              <a:gd name="connsiteY9" fmla="*/ 1294208 h 1311091"/>
              <a:gd name="connsiteX10" fmla="*/ 1306817 w 1306817"/>
              <a:gd name="connsiteY10" fmla="*/ 1295713 h 1311091"/>
              <a:gd name="connsiteX0" fmla="*/ 177813 w 1184024"/>
              <a:gd name="connsiteY0" fmla="*/ 0 h 1295713"/>
              <a:gd name="connsiteX1" fmla="*/ 1184024 w 1184024"/>
              <a:gd name="connsiteY1" fmla="*/ 743530 h 1295713"/>
              <a:gd name="connsiteX2" fmla="*/ 483 w 1184024"/>
              <a:gd name="connsiteY2" fmla="*/ 1294060 h 1295713"/>
              <a:gd name="connsiteX3" fmla="*/ 177813 w 1184024"/>
              <a:gd name="connsiteY3" fmla="*/ 0 h 1295713"/>
              <a:gd name="connsiteX4" fmla="*/ 463 w 1184024"/>
              <a:gd name="connsiteY4" fmla="*/ 1294208 h 1295713"/>
              <a:gd name="connsiteX5" fmla="*/ 57 w 1184024"/>
              <a:gd name="connsiteY5" fmla="*/ 1294258 h 1295713"/>
              <a:gd name="connsiteX6" fmla="*/ 0 w 1184024"/>
              <a:gd name="connsiteY6" fmla="*/ 1294284 h 1295713"/>
              <a:gd name="connsiteX7" fmla="*/ 59 w 1184024"/>
              <a:gd name="connsiteY7" fmla="*/ 1294274 h 1295713"/>
              <a:gd name="connsiteX8" fmla="*/ 256 w 1184024"/>
              <a:gd name="connsiteY8" fmla="*/ 1295713 h 1295713"/>
              <a:gd name="connsiteX9" fmla="*/ 463 w 1184024"/>
              <a:gd name="connsiteY9" fmla="*/ 1294208 h 1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024" h="1295713">
                <a:moveTo>
                  <a:pt x="177813" y="0"/>
                </a:moveTo>
                <a:cubicBezTo>
                  <a:pt x="625435" y="60737"/>
                  <a:pt x="1000762" y="348294"/>
                  <a:pt x="1184024" y="743530"/>
                </a:cubicBezTo>
                <a:lnTo>
                  <a:pt x="483" y="1294060"/>
                </a:lnTo>
                <a:lnTo>
                  <a:pt x="177813" y="0"/>
                </a:lnTo>
                <a:close/>
                <a:moveTo>
                  <a:pt x="463" y="1294208"/>
                </a:moveTo>
                <a:lnTo>
                  <a:pt x="57" y="1294258"/>
                </a:lnTo>
                <a:cubicBezTo>
                  <a:pt x="38" y="1294267"/>
                  <a:pt x="19" y="1294275"/>
                  <a:pt x="0" y="1294284"/>
                </a:cubicBezTo>
                <a:cubicBezTo>
                  <a:pt x="20" y="1294281"/>
                  <a:pt x="39" y="1294277"/>
                  <a:pt x="59" y="1294274"/>
                </a:cubicBezTo>
                <a:cubicBezTo>
                  <a:pt x="125" y="1294754"/>
                  <a:pt x="190" y="1295233"/>
                  <a:pt x="256" y="1295713"/>
                </a:cubicBezTo>
                <a:lnTo>
                  <a:pt x="463" y="1294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7"/>
          <p:cNvSpPr/>
          <p:nvPr/>
        </p:nvSpPr>
        <p:spPr>
          <a:xfrm rot="6540000">
            <a:off x="6075353" y="5286827"/>
            <a:ext cx="1184024" cy="1295713"/>
          </a:xfrm>
          <a:custGeom>
            <a:avLst/>
            <a:gdLst>
              <a:gd name="connsiteX0" fmla="*/ 1490198 w 2619202"/>
              <a:gd name="connsiteY0" fmla="*/ 0 h 2605314"/>
              <a:gd name="connsiteX1" fmla="*/ 2496409 w 2619202"/>
              <a:gd name="connsiteY1" fmla="*/ 743530 h 2605314"/>
              <a:gd name="connsiteX2" fmla="*/ 1312868 w 2619202"/>
              <a:gd name="connsiteY2" fmla="*/ 1294060 h 2605314"/>
              <a:gd name="connsiteX3" fmla="*/ 1490198 w 2619202"/>
              <a:gd name="connsiteY3" fmla="*/ 0 h 2605314"/>
              <a:gd name="connsiteX4" fmla="*/ 0 w 2619202"/>
              <a:gd name="connsiteY4" fmla="*/ 1295713 h 2605314"/>
              <a:gd name="connsiteX5" fmla="*/ 1312442 w 2619202"/>
              <a:gd name="connsiteY5" fmla="*/ 1294258 h 2605314"/>
              <a:gd name="connsiteX6" fmla="*/ 1312385 w 2619202"/>
              <a:gd name="connsiteY6" fmla="*/ 1294284 h 2605314"/>
              <a:gd name="connsiteX7" fmla="*/ 1312444 w 2619202"/>
              <a:gd name="connsiteY7" fmla="*/ 1294274 h 2605314"/>
              <a:gd name="connsiteX8" fmla="*/ 1312641 w 2619202"/>
              <a:gd name="connsiteY8" fmla="*/ 1295713 h 2605314"/>
              <a:gd name="connsiteX9" fmla="*/ 1312848 w 2619202"/>
              <a:gd name="connsiteY9" fmla="*/ 1294208 h 2605314"/>
              <a:gd name="connsiteX10" fmla="*/ 2600877 w 2619202"/>
              <a:gd name="connsiteY10" fmla="*/ 1082363 h 2605314"/>
              <a:gd name="connsiteX11" fmla="*/ 2619202 w 2619202"/>
              <a:gd name="connsiteY11" fmla="*/ 1295713 h 2605314"/>
              <a:gd name="connsiteX12" fmla="*/ 1309601 w 2619202"/>
              <a:gd name="connsiteY12" fmla="*/ 2605314 h 2605314"/>
              <a:gd name="connsiteX13" fmla="*/ 0 w 2619202"/>
              <a:gd name="connsiteY13" fmla="*/ 1295713 h 2605314"/>
              <a:gd name="connsiteX0" fmla="*/ 276765 w 1405769"/>
              <a:gd name="connsiteY0" fmla="*/ 0 h 2605314"/>
              <a:gd name="connsiteX1" fmla="*/ 1282976 w 1405769"/>
              <a:gd name="connsiteY1" fmla="*/ 743530 h 2605314"/>
              <a:gd name="connsiteX2" fmla="*/ 99435 w 1405769"/>
              <a:gd name="connsiteY2" fmla="*/ 1294060 h 2605314"/>
              <a:gd name="connsiteX3" fmla="*/ 276765 w 1405769"/>
              <a:gd name="connsiteY3" fmla="*/ 0 h 2605314"/>
              <a:gd name="connsiteX4" fmla="*/ 96168 w 1405769"/>
              <a:gd name="connsiteY4" fmla="*/ 2605314 h 2605314"/>
              <a:gd name="connsiteX5" fmla="*/ 99009 w 1405769"/>
              <a:gd name="connsiteY5" fmla="*/ 1294258 h 2605314"/>
              <a:gd name="connsiteX6" fmla="*/ 98952 w 1405769"/>
              <a:gd name="connsiteY6" fmla="*/ 1294284 h 2605314"/>
              <a:gd name="connsiteX7" fmla="*/ 99011 w 1405769"/>
              <a:gd name="connsiteY7" fmla="*/ 1294274 h 2605314"/>
              <a:gd name="connsiteX8" fmla="*/ 99208 w 1405769"/>
              <a:gd name="connsiteY8" fmla="*/ 1295713 h 2605314"/>
              <a:gd name="connsiteX9" fmla="*/ 99415 w 1405769"/>
              <a:gd name="connsiteY9" fmla="*/ 1294208 h 2605314"/>
              <a:gd name="connsiteX10" fmla="*/ 1387444 w 1405769"/>
              <a:gd name="connsiteY10" fmla="*/ 1082363 h 2605314"/>
              <a:gd name="connsiteX11" fmla="*/ 1405769 w 1405769"/>
              <a:gd name="connsiteY11" fmla="*/ 1295713 h 2605314"/>
              <a:gd name="connsiteX12" fmla="*/ 96168 w 1405769"/>
              <a:gd name="connsiteY12" fmla="*/ 2605314 h 2605314"/>
              <a:gd name="connsiteX0" fmla="*/ 177813 w 1400315"/>
              <a:gd name="connsiteY0" fmla="*/ 0 h 1311091"/>
              <a:gd name="connsiteX1" fmla="*/ 1184024 w 1400315"/>
              <a:gd name="connsiteY1" fmla="*/ 743530 h 1311091"/>
              <a:gd name="connsiteX2" fmla="*/ 483 w 1400315"/>
              <a:gd name="connsiteY2" fmla="*/ 1294060 h 1311091"/>
              <a:gd name="connsiteX3" fmla="*/ 177813 w 1400315"/>
              <a:gd name="connsiteY3" fmla="*/ 0 h 1311091"/>
              <a:gd name="connsiteX4" fmla="*/ 1306817 w 1400315"/>
              <a:gd name="connsiteY4" fmla="*/ 1295713 h 1311091"/>
              <a:gd name="connsiteX5" fmla="*/ 57 w 1400315"/>
              <a:gd name="connsiteY5" fmla="*/ 1294258 h 1311091"/>
              <a:gd name="connsiteX6" fmla="*/ 0 w 1400315"/>
              <a:gd name="connsiteY6" fmla="*/ 1294284 h 1311091"/>
              <a:gd name="connsiteX7" fmla="*/ 59 w 1400315"/>
              <a:gd name="connsiteY7" fmla="*/ 1294274 h 1311091"/>
              <a:gd name="connsiteX8" fmla="*/ 256 w 1400315"/>
              <a:gd name="connsiteY8" fmla="*/ 1295713 h 1311091"/>
              <a:gd name="connsiteX9" fmla="*/ 463 w 1400315"/>
              <a:gd name="connsiteY9" fmla="*/ 1294208 h 1311091"/>
              <a:gd name="connsiteX10" fmla="*/ 1288492 w 1400315"/>
              <a:gd name="connsiteY10" fmla="*/ 1082363 h 1311091"/>
              <a:gd name="connsiteX11" fmla="*/ 1306817 w 1400315"/>
              <a:gd name="connsiteY11" fmla="*/ 1295713 h 1311091"/>
              <a:gd name="connsiteX0" fmla="*/ 177813 w 1306817"/>
              <a:gd name="connsiteY0" fmla="*/ 0 h 1311091"/>
              <a:gd name="connsiteX1" fmla="*/ 1184024 w 1306817"/>
              <a:gd name="connsiteY1" fmla="*/ 743530 h 1311091"/>
              <a:gd name="connsiteX2" fmla="*/ 483 w 1306817"/>
              <a:gd name="connsiteY2" fmla="*/ 1294060 h 1311091"/>
              <a:gd name="connsiteX3" fmla="*/ 177813 w 1306817"/>
              <a:gd name="connsiteY3" fmla="*/ 0 h 1311091"/>
              <a:gd name="connsiteX4" fmla="*/ 1306817 w 1306817"/>
              <a:gd name="connsiteY4" fmla="*/ 1295713 h 1311091"/>
              <a:gd name="connsiteX5" fmla="*/ 57 w 1306817"/>
              <a:gd name="connsiteY5" fmla="*/ 1294258 h 1311091"/>
              <a:gd name="connsiteX6" fmla="*/ 0 w 1306817"/>
              <a:gd name="connsiteY6" fmla="*/ 1294284 h 1311091"/>
              <a:gd name="connsiteX7" fmla="*/ 59 w 1306817"/>
              <a:gd name="connsiteY7" fmla="*/ 1294274 h 1311091"/>
              <a:gd name="connsiteX8" fmla="*/ 256 w 1306817"/>
              <a:gd name="connsiteY8" fmla="*/ 1295713 h 1311091"/>
              <a:gd name="connsiteX9" fmla="*/ 463 w 1306817"/>
              <a:gd name="connsiteY9" fmla="*/ 1294208 h 1311091"/>
              <a:gd name="connsiteX10" fmla="*/ 1306817 w 1306817"/>
              <a:gd name="connsiteY10" fmla="*/ 1295713 h 1311091"/>
              <a:gd name="connsiteX0" fmla="*/ 177813 w 1184024"/>
              <a:gd name="connsiteY0" fmla="*/ 0 h 1295713"/>
              <a:gd name="connsiteX1" fmla="*/ 1184024 w 1184024"/>
              <a:gd name="connsiteY1" fmla="*/ 743530 h 1295713"/>
              <a:gd name="connsiteX2" fmla="*/ 483 w 1184024"/>
              <a:gd name="connsiteY2" fmla="*/ 1294060 h 1295713"/>
              <a:gd name="connsiteX3" fmla="*/ 177813 w 1184024"/>
              <a:gd name="connsiteY3" fmla="*/ 0 h 1295713"/>
              <a:gd name="connsiteX4" fmla="*/ 463 w 1184024"/>
              <a:gd name="connsiteY4" fmla="*/ 1294208 h 1295713"/>
              <a:gd name="connsiteX5" fmla="*/ 57 w 1184024"/>
              <a:gd name="connsiteY5" fmla="*/ 1294258 h 1295713"/>
              <a:gd name="connsiteX6" fmla="*/ 0 w 1184024"/>
              <a:gd name="connsiteY6" fmla="*/ 1294284 h 1295713"/>
              <a:gd name="connsiteX7" fmla="*/ 59 w 1184024"/>
              <a:gd name="connsiteY7" fmla="*/ 1294274 h 1295713"/>
              <a:gd name="connsiteX8" fmla="*/ 256 w 1184024"/>
              <a:gd name="connsiteY8" fmla="*/ 1295713 h 1295713"/>
              <a:gd name="connsiteX9" fmla="*/ 463 w 1184024"/>
              <a:gd name="connsiteY9" fmla="*/ 1294208 h 12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024" h="1295713">
                <a:moveTo>
                  <a:pt x="177813" y="0"/>
                </a:moveTo>
                <a:cubicBezTo>
                  <a:pt x="625435" y="60737"/>
                  <a:pt x="1000762" y="348294"/>
                  <a:pt x="1184024" y="743530"/>
                </a:cubicBezTo>
                <a:lnTo>
                  <a:pt x="483" y="1294060"/>
                </a:lnTo>
                <a:lnTo>
                  <a:pt x="177813" y="0"/>
                </a:lnTo>
                <a:close/>
                <a:moveTo>
                  <a:pt x="463" y="1294208"/>
                </a:moveTo>
                <a:lnTo>
                  <a:pt x="57" y="1294258"/>
                </a:lnTo>
                <a:cubicBezTo>
                  <a:pt x="38" y="1294267"/>
                  <a:pt x="19" y="1294275"/>
                  <a:pt x="0" y="1294284"/>
                </a:cubicBezTo>
                <a:cubicBezTo>
                  <a:pt x="20" y="1294281"/>
                  <a:pt x="39" y="1294277"/>
                  <a:pt x="59" y="1294274"/>
                </a:cubicBezTo>
                <a:cubicBezTo>
                  <a:pt x="125" y="1294754"/>
                  <a:pt x="190" y="1295233"/>
                  <a:pt x="256" y="1295713"/>
                </a:cubicBezTo>
                <a:lnTo>
                  <a:pt x="463" y="1294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11"/>
          <p:cNvSpPr/>
          <p:nvPr/>
        </p:nvSpPr>
        <p:spPr>
          <a:xfrm>
            <a:off x="6271503" y="1592796"/>
            <a:ext cx="1292151" cy="1491739"/>
          </a:xfrm>
          <a:custGeom>
            <a:avLst/>
            <a:gdLst/>
            <a:ahLst/>
            <a:cxnLst/>
            <a:rect l="l" t="t" r="r" b="b"/>
            <a:pathLst>
              <a:path w="1135428" h="1310808">
                <a:moveTo>
                  <a:pt x="480024" y="0"/>
                </a:moveTo>
                <a:cubicBezTo>
                  <a:pt x="841994" y="0"/>
                  <a:pt x="1135428" y="293434"/>
                  <a:pt x="1135428" y="655404"/>
                </a:cubicBezTo>
                <a:cubicBezTo>
                  <a:pt x="1135428" y="1017374"/>
                  <a:pt x="841994" y="1310808"/>
                  <a:pt x="480024" y="1310808"/>
                </a:cubicBezTo>
                <a:cubicBezTo>
                  <a:pt x="289680" y="1310808"/>
                  <a:pt x="118288" y="1229666"/>
                  <a:pt x="0" y="1098746"/>
                </a:cubicBezTo>
                <a:cubicBezTo>
                  <a:pt x="109413" y="983248"/>
                  <a:pt x="175380" y="827030"/>
                  <a:pt x="175380" y="655404"/>
                </a:cubicBezTo>
                <a:cubicBezTo>
                  <a:pt x="175380" y="483778"/>
                  <a:pt x="109413" y="327560"/>
                  <a:pt x="0" y="212062"/>
                </a:cubicBezTo>
                <a:cubicBezTo>
                  <a:pt x="118288" y="81142"/>
                  <a:pt x="289680" y="0"/>
                  <a:pt x="48002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12"/>
          <p:cNvSpPr/>
          <p:nvPr/>
        </p:nvSpPr>
        <p:spPr>
          <a:xfrm>
            <a:off x="4881977" y="1851629"/>
            <a:ext cx="1491739" cy="1253335"/>
          </a:xfrm>
          <a:custGeom>
            <a:avLst/>
            <a:gdLst/>
            <a:ahLst/>
            <a:cxnLst/>
            <a:rect l="l" t="t" r="r" b="b"/>
            <a:pathLst>
              <a:path w="1310808" h="1101320">
                <a:moveTo>
                  <a:pt x="1133304" y="0"/>
                </a:moveTo>
                <a:cubicBezTo>
                  <a:pt x="1243914" y="115886"/>
                  <a:pt x="1310808" y="273089"/>
                  <a:pt x="1310808" y="445916"/>
                </a:cubicBezTo>
                <a:cubicBezTo>
                  <a:pt x="1310808" y="807886"/>
                  <a:pt x="1017374" y="1101320"/>
                  <a:pt x="655404" y="1101320"/>
                </a:cubicBezTo>
                <a:cubicBezTo>
                  <a:pt x="293434" y="1101320"/>
                  <a:pt x="0" y="807886"/>
                  <a:pt x="0" y="445916"/>
                </a:cubicBezTo>
                <a:cubicBezTo>
                  <a:pt x="0" y="273869"/>
                  <a:pt x="66291" y="117306"/>
                  <a:pt x="176124" y="1673"/>
                </a:cubicBezTo>
                <a:cubicBezTo>
                  <a:pt x="294452" y="131040"/>
                  <a:pt x="464881" y="211161"/>
                  <a:pt x="654024" y="211161"/>
                </a:cubicBezTo>
                <a:cubicBezTo>
                  <a:pt x="843947" y="211161"/>
                  <a:pt x="1015003" y="130378"/>
                  <a:pt x="11333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13"/>
          <p:cNvSpPr/>
          <p:nvPr/>
        </p:nvSpPr>
        <p:spPr>
          <a:xfrm>
            <a:off x="4860032" y="505932"/>
            <a:ext cx="1293035" cy="1491739"/>
          </a:xfrm>
          <a:custGeom>
            <a:avLst/>
            <a:gdLst/>
            <a:ahLst/>
            <a:cxnLst/>
            <a:rect l="l" t="t" r="r" b="b"/>
            <a:pathLst>
              <a:path w="1136205" h="1310808">
                <a:moveTo>
                  <a:pt x="655404" y="0"/>
                </a:moveTo>
                <a:cubicBezTo>
                  <a:pt x="846159" y="0"/>
                  <a:pt x="1017881" y="81493"/>
                  <a:pt x="1136155" y="212943"/>
                </a:cubicBezTo>
                <a:cubicBezTo>
                  <a:pt x="1027153" y="328309"/>
                  <a:pt x="961501" y="484189"/>
                  <a:pt x="961501" y="655404"/>
                </a:cubicBezTo>
                <a:cubicBezTo>
                  <a:pt x="961501" y="826619"/>
                  <a:pt x="1027154" y="982500"/>
                  <a:pt x="1136205" y="1097804"/>
                </a:cubicBezTo>
                <a:cubicBezTo>
                  <a:pt x="1017932" y="1229291"/>
                  <a:pt x="846188" y="1310808"/>
                  <a:pt x="655404" y="1310808"/>
                </a:cubicBezTo>
                <a:cubicBezTo>
                  <a:pt x="293434" y="1310808"/>
                  <a:pt x="0" y="1017374"/>
                  <a:pt x="0" y="655404"/>
                </a:cubicBezTo>
                <a:cubicBezTo>
                  <a:pt x="0" y="293434"/>
                  <a:pt x="293434" y="0"/>
                  <a:pt x="6554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4"/>
          <p:cNvSpPr/>
          <p:nvPr/>
        </p:nvSpPr>
        <p:spPr>
          <a:xfrm>
            <a:off x="6061278" y="476672"/>
            <a:ext cx="1491739" cy="1252384"/>
          </a:xfrm>
          <a:custGeom>
            <a:avLst/>
            <a:gdLst/>
            <a:ahLst/>
            <a:cxnLst/>
            <a:rect l="l" t="t" r="r" b="b"/>
            <a:pathLst>
              <a:path w="1310808" h="1100484">
                <a:moveTo>
                  <a:pt x="655404" y="0"/>
                </a:moveTo>
                <a:cubicBezTo>
                  <a:pt x="1017374" y="0"/>
                  <a:pt x="1310808" y="293434"/>
                  <a:pt x="1310808" y="655404"/>
                </a:cubicBezTo>
                <a:cubicBezTo>
                  <a:pt x="1310808" y="827841"/>
                  <a:pt x="1244215" y="984724"/>
                  <a:pt x="1133994" y="1100484"/>
                </a:cubicBezTo>
                <a:cubicBezTo>
                  <a:pt x="1015679" y="970611"/>
                  <a:pt x="844937" y="890159"/>
                  <a:pt x="655404" y="890159"/>
                </a:cubicBezTo>
                <a:cubicBezTo>
                  <a:pt x="465871" y="890159"/>
                  <a:pt x="295129" y="970611"/>
                  <a:pt x="176814" y="1100484"/>
                </a:cubicBezTo>
                <a:cubicBezTo>
                  <a:pt x="66593" y="984724"/>
                  <a:pt x="0" y="827841"/>
                  <a:pt x="0" y="655404"/>
                </a:cubicBezTo>
                <a:cubicBezTo>
                  <a:pt x="0" y="293434"/>
                  <a:pt x="293434" y="0"/>
                  <a:pt x="6554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3073185" y="3756079"/>
            <a:ext cx="1175821" cy="1175510"/>
          </a:xfrm>
          <a:custGeom>
            <a:avLst/>
            <a:gdLst/>
            <a:ahLst/>
            <a:cxnLst/>
            <a:rect l="l" t="t" r="r" b="b"/>
            <a:pathLst>
              <a:path w="1671330" h="1670888">
                <a:moveTo>
                  <a:pt x="522720" y="0"/>
                </a:moveTo>
                <a:cubicBezTo>
                  <a:pt x="1157080" y="0"/>
                  <a:pt x="1671330" y="514250"/>
                  <a:pt x="1671330" y="1148610"/>
                </a:cubicBezTo>
                <a:cubicBezTo>
                  <a:pt x="1671330" y="1336870"/>
                  <a:pt x="1626038" y="1514552"/>
                  <a:pt x="1544847" y="1670888"/>
                </a:cubicBezTo>
                <a:lnTo>
                  <a:pt x="0" y="1670888"/>
                </a:lnTo>
                <a:lnTo>
                  <a:pt x="0" y="126696"/>
                </a:lnTo>
                <a:cubicBezTo>
                  <a:pt x="156448" y="45376"/>
                  <a:pt x="334285" y="0"/>
                  <a:pt x="5227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24"/>
          <p:cNvSpPr/>
          <p:nvPr/>
        </p:nvSpPr>
        <p:spPr>
          <a:xfrm flipH="1">
            <a:off x="1789352" y="3756079"/>
            <a:ext cx="1175821" cy="1175510"/>
          </a:xfrm>
          <a:custGeom>
            <a:avLst/>
            <a:gdLst/>
            <a:ahLst/>
            <a:cxnLst/>
            <a:rect l="l" t="t" r="r" b="b"/>
            <a:pathLst>
              <a:path w="1671330" h="1670888">
                <a:moveTo>
                  <a:pt x="522720" y="0"/>
                </a:moveTo>
                <a:cubicBezTo>
                  <a:pt x="1157080" y="0"/>
                  <a:pt x="1671330" y="514250"/>
                  <a:pt x="1671330" y="1148610"/>
                </a:cubicBezTo>
                <a:cubicBezTo>
                  <a:pt x="1671330" y="1336870"/>
                  <a:pt x="1626038" y="1514552"/>
                  <a:pt x="1544847" y="1670888"/>
                </a:cubicBezTo>
                <a:lnTo>
                  <a:pt x="0" y="1670888"/>
                </a:lnTo>
                <a:lnTo>
                  <a:pt x="0" y="126696"/>
                </a:lnTo>
                <a:cubicBezTo>
                  <a:pt x="156448" y="45376"/>
                  <a:pt x="334285" y="0"/>
                  <a:pt x="5227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24"/>
          <p:cNvSpPr/>
          <p:nvPr/>
        </p:nvSpPr>
        <p:spPr>
          <a:xfrm flipV="1">
            <a:off x="3073185" y="5039601"/>
            <a:ext cx="1175821" cy="1175510"/>
          </a:xfrm>
          <a:custGeom>
            <a:avLst/>
            <a:gdLst/>
            <a:ahLst/>
            <a:cxnLst/>
            <a:rect l="l" t="t" r="r" b="b"/>
            <a:pathLst>
              <a:path w="1671330" h="1670888">
                <a:moveTo>
                  <a:pt x="522720" y="0"/>
                </a:moveTo>
                <a:cubicBezTo>
                  <a:pt x="1157080" y="0"/>
                  <a:pt x="1671330" y="514250"/>
                  <a:pt x="1671330" y="1148610"/>
                </a:cubicBezTo>
                <a:cubicBezTo>
                  <a:pt x="1671330" y="1336870"/>
                  <a:pt x="1626038" y="1514552"/>
                  <a:pt x="1544847" y="1670888"/>
                </a:cubicBezTo>
                <a:lnTo>
                  <a:pt x="0" y="1670888"/>
                </a:lnTo>
                <a:lnTo>
                  <a:pt x="0" y="126696"/>
                </a:lnTo>
                <a:cubicBezTo>
                  <a:pt x="156448" y="45376"/>
                  <a:pt x="334285" y="0"/>
                  <a:pt x="5227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24"/>
          <p:cNvSpPr/>
          <p:nvPr/>
        </p:nvSpPr>
        <p:spPr>
          <a:xfrm flipH="1" flipV="1">
            <a:off x="1789352" y="5039601"/>
            <a:ext cx="1175821" cy="1175510"/>
          </a:xfrm>
          <a:custGeom>
            <a:avLst/>
            <a:gdLst/>
            <a:ahLst/>
            <a:cxnLst/>
            <a:rect l="l" t="t" r="r" b="b"/>
            <a:pathLst>
              <a:path w="1671330" h="1670888">
                <a:moveTo>
                  <a:pt x="522720" y="0"/>
                </a:moveTo>
                <a:cubicBezTo>
                  <a:pt x="1157080" y="0"/>
                  <a:pt x="1671330" y="514250"/>
                  <a:pt x="1671330" y="1148610"/>
                </a:cubicBezTo>
                <a:cubicBezTo>
                  <a:pt x="1671330" y="1336870"/>
                  <a:pt x="1626038" y="1514552"/>
                  <a:pt x="1544847" y="1670888"/>
                </a:cubicBezTo>
                <a:lnTo>
                  <a:pt x="0" y="1670888"/>
                </a:lnTo>
                <a:lnTo>
                  <a:pt x="0" y="126696"/>
                </a:lnTo>
                <a:cubicBezTo>
                  <a:pt x="156448" y="45376"/>
                  <a:pt x="334285" y="0"/>
                  <a:pt x="5227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763688" y="843226"/>
            <a:ext cx="2496872" cy="2304256"/>
          </a:xfrm>
          <a:custGeom>
            <a:avLst/>
            <a:gdLst/>
            <a:ahLst/>
            <a:cxnLst/>
            <a:rect l="l" t="t" r="r" b="b"/>
            <a:pathLst>
              <a:path w="2496872" h="2304256">
                <a:moveTo>
                  <a:pt x="1855416" y="0"/>
                </a:moveTo>
                <a:cubicBezTo>
                  <a:pt x="2074145" y="0"/>
                  <a:pt x="2251460" y="177315"/>
                  <a:pt x="2251460" y="396044"/>
                </a:cubicBezTo>
                <a:cubicBezTo>
                  <a:pt x="2251460" y="614773"/>
                  <a:pt x="2074145" y="792088"/>
                  <a:pt x="1855416" y="792088"/>
                </a:cubicBezTo>
                <a:lnTo>
                  <a:pt x="1810138" y="787523"/>
                </a:lnTo>
                <a:cubicBezTo>
                  <a:pt x="1929414" y="923137"/>
                  <a:pt x="1999668" y="1101436"/>
                  <a:pt x="1999668" y="1296144"/>
                </a:cubicBezTo>
                <a:cubicBezTo>
                  <a:pt x="1999668" y="1380783"/>
                  <a:pt x="1986393" y="1462321"/>
                  <a:pt x="1961494" y="1538690"/>
                </a:cubicBezTo>
                <a:cubicBezTo>
                  <a:pt x="2004522" y="1521140"/>
                  <a:pt x="2051628" y="1512168"/>
                  <a:pt x="2100828" y="1512168"/>
                </a:cubicBezTo>
                <a:cubicBezTo>
                  <a:pt x="2319557" y="1512168"/>
                  <a:pt x="2496872" y="1689483"/>
                  <a:pt x="2496872" y="1908212"/>
                </a:cubicBezTo>
                <a:cubicBezTo>
                  <a:pt x="2496872" y="2126941"/>
                  <a:pt x="2319557" y="2304256"/>
                  <a:pt x="2100828" y="2304256"/>
                </a:cubicBezTo>
                <a:cubicBezTo>
                  <a:pt x="1882099" y="2304256"/>
                  <a:pt x="1704784" y="2126941"/>
                  <a:pt x="1704784" y="1908212"/>
                </a:cubicBezTo>
                <a:lnTo>
                  <a:pt x="1704794" y="1908113"/>
                </a:lnTo>
                <a:cubicBezTo>
                  <a:pt x="1570797" y="2021778"/>
                  <a:pt x="1396949" y="2088232"/>
                  <a:pt x="1207580" y="2088232"/>
                </a:cubicBezTo>
                <a:cubicBezTo>
                  <a:pt x="1052350" y="2088232"/>
                  <a:pt x="907549" y="2043579"/>
                  <a:pt x="786391" y="1964721"/>
                </a:cubicBezTo>
                <a:cubicBezTo>
                  <a:pt x="760527" y="2156805"/>
                  <a:pt x="595505" y="2304256"/>
                  <a:pt x="396044" y="2304256"/>
                </a:cubicBezTo>
                <a:cubicBezTo>
                  <a:pt x="177315" y="2304256"/>
                  <a:pt x="0" y="2126941"/>
                  <a:pt x="0" y="1908212"/>
                </a:cubicBezTo>
                <a:cubicBezTo>
                  <a:pt x="0" y="1689483"/>
                  <a:pt x="177315" y="1512168"/>
                  <a:pt x="396044" y="1512168"/>
                </a:cubicBezTo>
                <a:lnTo>
                  <a:pt x="447416" y="1517347"/>
                </a:lnTo>
                <a:cubicBezTo>
                  <a:pt x="426432" y="1447261"/>
                  <a:pt x="415492" y="1372980"/>
                  <a:pt x="415492" y="1296144"/>
                </a:cubicBezTo>
                <a:cubicBezTo>
                  <a:pt x="415492" y="858686"/>
                  <a:pt x="770122" y="504056"/>
                  <a:pt x="1207580" y="504056"/>
                </a:cubicBezTo>
                <a:cubicBezTo>
                  <a:pt x="1309110" y="504056"/>
                  <a:pt x="1406178" y="523158"/>
                  <a:pt x="1495103" y="558692"/>
                </a:cubicBezTo>
                <a:cubicBezTo>
                  <a:pt x="1471883" y="509321"/>
                  <a:pt x="1459372" y="454143"/>
                  <a:pt x="1459372" y="396044"/>
                </a:cubicBezTo>
                <a:cubicBezTo>
                  <a:pt x="1459372" y="177315"/>
                  <a:pt x="1636687" y="0"/>
                  <a:pt x="1855416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07704" y="2787442"/>
            <a:ext cx="72008" cy="72008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976120" y="2787442"/>
            <a:ext cx="72008" cy="72008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563888" y="987242"/>
            <a:ext cx="72008" cy="72008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83768" y="1707322"/>
            <a:ext cx="72008" cy="72008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851920" y="2499410"/>
            <a:ext cx="72008" cy="72008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619672" y="699210"/>
            <a:ext cx="1296144" cy="1296144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871700" y="987610"/>
            <a:ext cx="72008" cy="72008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7552" y="798322"/>
            <a:ext cx="2405356" cy="2380595"/>
            <a:chOff x="4902948" y="3901807"/>
            <a:chExt cx="2318802" cy="2294932"/>
          </a:xfrm>
        </p:grpSpPr>
        <p:sp>
          <p:nvSpPr>
            <p:cNvPr id="30" name="타원 11"/>
            <p:cNvSpPr/>
            <p:nvPr/>
          </p:nvSpPr>
          <p:spPr>
            <a:xfrm>
              <a:off x="5169522" y="3901807"/>
              <a:ext cx="1800200" cy="2294932"/>
            </a:xfrm>
            <a:custGeom>
              <a:avLst/>
              <a:gdLst/>
              <a:ahLst/>
              <a:cxnLst/>
              <a:rect l="l" t="t" r="r" b="b"/>
              <a:pathLst>
                <a:path w="1800200" h="2294932">
                  <a:moveTo>
                    <a:pt x="1332148" y="0"/>
                  </a:moveTo>
                  <a:cubicBezTo>
                    <a:pt x="1590646" y="0"/>
                    <a:pt x="1800200" y="209554"/>
                    <a:pt x="1800200" y="468052"/>
                  </a:cubicBezTo>
                  <a:cubicBezTo>
                    <a:pt x="1800200" y="623143"/>
                    <a:pt x="1724769" y="760615"/>
                    <a:pt x="1607776" y="844671"/>
                  </a:cubicBezTo>
                  <a:cubicBezTo>
                    <a:pt x="1729482" y="994860"/>
                    <a:pt x="1800200" y="1186587"/>
                    <a:pt x="1800200" y="1394832"/>
                  </a:cubicBezTo>
                  <a:cubicBezTo>
                    <a:pt x="1800200" y="1891944"/>
                    <a:pt x="1397212" y="2294932"/>
                    <a:pt x="900100" y="2294932"/>
                  </a:cubicBezTo>
                  <a:cubicBezTo>
                    <a:pt x="402988" y="2294932"/>
                    <a:pt x="0" y="1891944"/>
                    <a:pt x="0" y="1394832"/>
                  </a:cubicBezTo>
                  <a:cubicBezTo>
                    <a:pt x="0" y="908830"/>
                    <a:pt x="385177" y="512791"/>
                    <a:pt x="866955" y="496406"/>
                  </a:cubicBezTo>
                  <a:cubicBezTo>
                    <a:pt x="864383" y="487107"/>
                    <a:pt x="864096" y="477613"/>
                    <a:pt x="864096" y="468052"/>
                  </a:cubicBezTo>
                  <a:cubicBezTo>
                    <a:pt x="864096" y="209554"/>
                    <a:pt x="1073650" y="0"/>
                    <a:pt x="1332148" y="0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717693" y="3901808"/>
              <a:ext cx="504057" cy="5040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79720" y="5692682"/>
              <a:ext cx="504057" cy="5040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154977" y="4261847"/>
              <a:ext cx="504057" cy="5040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902948" y="5623619"/>
              <a:ext cx="504057" cy="5040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타원 24"/>
          <p:cNvSpPr/>
          <p:nvPr/>
        </p:nvSpPr>
        <p:spPr>
          <a:xfrm rot="10800000">
            <a:off x="4946784" y="4763513"/>
            <a:ext cx="1232159" cy="1404833"/>
          </a:xfrm>
          <a:custGeom>
            <a:avLst/>
            <a:gdLst/>
            <a:ahLst/>
            <a:cxnLst/>
            <a:rect l="l" t="t" r="r" b="b"/>
            <a:pathLst>
              <a:path w="2070352" h="2360490">
                <a:moveTo>
                  <a:pt x="872895" y="0"/>
                </a:moveTo>
                <a:cubicBezTo>
                  <a:pt x="1534232" y="0"/>
                  <a:pt x="2070352" y="536120"/>
                  <a:pt x="2070352" y="1197457"/>
                </a:cubicBezTo>
                <a:cubicBezTo>
                  <a:pt x="2070352" y="1762051"/>
                  <a:pt x="1679611" y="2235383"/>
                  <a:pt x="1153488" y="2360490"/>
                </a:cubicBezTo>
                <a:lnTo>
                  <a:pt x="0" y="1705099"/>
                </a:lnTo>
                <a:lnTo>
                  <a:pt x="0" y="379516"/>
                </a:lnTo>
                <a:cubicBezTo>
                  <a:pt x="217583" y="145613"/>
                  <a:pt x="528234" y="0"/>
                  <a:pt x="87289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24"/>
          <p:cNvSpPr/>
          <p:nvPr/>
        </p:nvSpPr>
        <p:spPr>
          <a:xfrm rot="10800000" flipH="1">
            <a:off x="6249773" y="4763514"/>
            <a:ext cx="1232159" cy="1404833"/>
          </a:xfrm>
          <a:custGeom>
            <a:avLst/>
            <a:gdLst/>
            <a:ahLst/>
            <a:cxnLst/>
            <a:rect l="l" t="t" r="r" b="b"/>
            <a:pathLst>
              <a:path w="2070352" h="2360490">
                <a:moveTo>
                  <a:pt x="872895" y="0"/>
                </a:moveTo>
                <a:cubicBezTo>
                  <a:pt x="1534232" y="0"/>
                  <a:pt x="2070352" y="536120"/>
                  <a:pt x="2070352" y="1197457"/>
                </a:cubicBezTo>
                <a:cubicBezTo>
                  <a:pt x="2070352" y="1762051"/>
                  <a:pt x="1679611" y="2235383"/>
                  <a:pt x="1153488" y="2360490"/>
                </a:cubicBezTo>
                <a:lnTo>
                  <a:pt x="0" y="1705099"/>
                </a:lnTo>
                <a:lnTo>
                  <a:pt x="0" y="379516"/>
                </a:lnTo>
                <a:cubicBezTo>
                  <a:pt x="217583" y="145613"/>
                  <a:pt x="528234" y="0"/>
                  <a:pt x="87289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24"/>
          <p:cNvSpPr/>
          <p:nvPr/>
        </p:nvSpPr>
        <p:spPr>
          <a:xfrm rot="3600000" flipH="1">
            <a:off x="5560643" y="3686384"/>
            <a:ext cx="1232160" cy="1404833"/>
          </a:xfrm>
          <a:custGeom>
            <a:avLst/>
            <a:gdLst/>
            <a:ahLst/>
            <a:cxnLst/>
            <a:rect l="l" t="t" r="r" b="b"/>
            <a:pathLst>
              <a:path w="2070352" h="2360490">
                <a:moveTo>
                  <a:pt x="872895" y="0"/>
                </a:moveTo>
                <a:cubicBezTo>
                  <a:pt x="1534232" y="0"/>
                  <a:pt x="2070352" y="536120"/>
                  <a:pt x="2070352" y="1197457"/>
                </a:cubicBezTo>
                <a:cubicBezTo>
                  <a:pt x="2070352" y="1762051"/>
                  <a:pt x="1679611" y="2235383"/>
                  <a:pt x="1153488" y="2360490"/>
                </a:cubicBezTo>
                <a:lnTo>
                  <a:pt x="0" y="1705099"/>
                </a:lnTo>
                <a:lnTo>
                  <a:pt x="0" y="379516"/>
                </a:lnTo>
                <a:cubicBezTo>
                  <a:pt x="217583" y="145613"/>
                  <a:pt x="528234" y="0"/>
                  <a:pt x="87289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-60000">
            <a:off x="1617998" y="502120"/>
            <a:ext cx="2649132" cy="2663003"/>
            <a:chOff x="997228" y="498895"/>
            <a:chExt cx="2649132" cy="26630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막힌 원호 3"/>
            <p:cNvSpPr/>
            <p:nvPr/>
          </p:nvSpPr>
          <p:spPr>
            <a:xfrm rot="-60000">
              <a:off x="997228" y="1146381"/>
              <a:ext cx="1296144" cy="1296144"/>
            </a:xfrm>
            <a:prstGeom prst="blockArc">
              <a:avLst>
                <a:gd name="adj1" fmla="val 6100823"/>
                <a:gd name="adj2" fmla="val 117541"/>
                <a:gd name="adj3" fmla="val 30155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막힌 원호 4"/>
            <p:cNvSpPr/>
            <p:nvPr/>
          </p:nvSpPr>
          <p:spPr>
            <a:xfrm rot="16080000">
              <a:off x="1647935" y="1865754"/>
              <a:ext cx="1296144" cy="1296144"/>
            </a:xfrm>
            <a:prstGeom prst="blockArc">
              <a:avLst>
                <a:gd name="adj1" fmla="val 6100823"/>
                <a:gd name="adj2" fmla="val 117541"/>
                <a:gd name="adj3" fmla="val 30155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막힌 원호 5"/>
            <p:cNvSpPr/>
            <p:nvPr/>
          </p:nvSpPr>
          <p:spPr>
            <a:xfrm rot="10680000">
              <a:off x="2350216" y="1216902"/>
              <a:ext cx="1296144" cy="1296144"/>
            </a:xfrm>
            <a:prstGeom prst="blockArc">
              <a:avLst>
                <a:gd name="adj1" fmla="val 6100823"/>
                <a:gd name="adj2" fmla="val 117541"/>
                <a:gd name="adj3" fmla="val 30155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 rot="5280000">
              <a:off x="1706298" y="498895"/>
              <a:ext cx="1296144" cy="1296144"/>
            </a:xfrm>
            <a:prstGeom prst="blockArc">
              <a:avLst>
                <a:gd name="adj1" fmla="val 6100823"/>
                <a:gd name="adj2" fmla="val 117541"/>
                <a:gd name="adj3" fmla="val 30155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152287" y="3681413"/>
            <a:ext cx="2443901" cy="2447887"/>
            <a:chOff x="5364088" y="4005064"/>
            <a:chExt cx="2776194" cy="2780722"/>
          </a:xfrm>
        </p:grpSpPr>
        <p:sp>
          <p:nvSpPr>
            <p:cNvPr id="12" name="직사각형 22"/>
            <p:cNvSpPr/>
            <p:nvPr/>
          </p:nvSpPr>
          <p:spPr>
            <a:xfrm>
              <a:off x="5364088" y="4005064"/>
              <a:ext cx="1330253" cy="1330253"/>
            </a:xfrm>
            <a:custGeom>
              <a:avLst/>
              <a:gdLst/>
              <a:ahLst/>
              <a:cxnLst/>
              <a:rect l="l" t="t" r="r" b="b"/>
              <a:pathLst>
                <a:path w="1330253" h="1330253">
                  <a:moveTo>
                    <a:pt x="898205" y="0"/>
                  </a:moveTo>
                  <a:lnTo>
                    <a:pt x="1330253" y="0"/>
                  </a:lnTo>
                  <a:lnTo>
                    <a:pt x="1330253" y="1330253"/>
                  </a:lnTo>
                  <a:lnTo>
                    <a:pt x="0" y="1330253"/>
                  </a:lnTo>
                  <a:lnTo>
                    <a:pt x="0" y="928309"/>
                  </a:lnTo>
                  <a:lnTo>
                    <a:pt x="898205" y="92830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22"/>
            <p:cNvSpPr/>
            <p:nvPr/>
          </p:nvSpPr>
          <p:spPr>
            <a:xfrm flipH="1">
              <a:off x="6810029" y="4005064"/>
              <a:ext cx="1330253" cy="1330253"/>
            </a:xfrm>
            <a:custGeom>
              <a:avLst/>
              <a:gdLst/>
              <a:ahLst/>
              <a:cxnLst/>
              <a:rect l="l" t="t" r="r" b="b"/>
              <a:pathLst>
                <a:path w="1330253" h="1330253">
                  <a:moveTo>
                    <a:pt x="898205" y="0"/>
                  </a:moveTo>
                  <a:lnTo>
                    <a:pt x="1330253" y="0"/>
                  </a:lnTo>
                  <a:lnTo>
                    <a:pt x="1330253" y="1330253"/>
                  </a:lnTo>
                  <a:lnTo>
                    <a:pt x="0" y="1330253"/>
                  </a:lnTo>
                  <a:lnTo>
                    <a:pt x="0" y="928309"/>
                  </a:lnTo>
                  <a:lnTo>
                    <a:pt x="898205" y="92830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22"/>
            <p:cNvSpPr/>
            <p:nvPr/>
          </p:nvSpPr>
          <p:spPr>
            <a:xfrm flipV="1">
              <a:off x="5364088" y="5453387"/>
              <a:ext cx="1330253" cy="1330253"/>
            </a:xfrm>
            <a:custGeom>
              <a:avLst/>
              <a:gdLst/>
              <a:ahLst/>
              <a:cxnLst/>
              <a:rect l="l" t="t" r="r" b="b"/>
              <a:pathLst>
                <a:path w="1330253" h="1330253">
                  <a:moveTo>
                    <a:pt x="898205" y="0"/>
                  </a:moveTo>
                  <a:lnTo>
                    <a:pt x="1330253" y="0"/>
                  </a:lnTo>
                  <a:lnTo>
                    <a:pt x="1330253" y="1330253"/>
                  </a:lnTo>
                  <a:lnTo>
                    <a:pt x="0" y="1330253"/>
                  </a:lnTo>
                  <a:lnTo>
                    <a:pt x="0" y="928309"/>
                  </a:lnTo>
                  <a:lnTo>
                    <a:pt x="898205" y="92830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22"/>
            <p:cNvSpPr/>
            <p:nvPr/>
          </p:nvSpPr>
          <p:spPr>
            <a:xfrm flipH="1" flipV="1">
              <a:off x="6810029" y="5453387"/>
              <a:ext cx="1330253" cy="1330253"/>
            </a:xfrm>
            <a:custGeom>
              <a:avLst/>
              <a:gdLst/>
              <a:ahLst/>
              <a:cxnLst/>
              <a:rect l="l" t="t" r="r" b="b"/>
              <a:pathLst>
                <a:path w="1330253" h="1330253">
                  <a:moveTo>
                    <a:pt x="898205" y="0"/>
                  </a:moveTo>
                  <a:lnTo>
                    <a:pt x="1330253" y="0"/>
                  </a:lnTo>
                  <a:lnTo>
                    <a:pt x="1330253" y="1330253"/>
                  </a:lnTo>
                  <a:lnTo>
                    <a:pt x="0" y="1330253"/>
                  </a:lnTo>
                  <a:lnTo>
                    <a:pt x="0" y="928309"/>
                  </a:lnTo>
                  <a:lnTo>
                    <a:pt x="898205" y="92830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64088" y="4008781"/>
              <a:ext cx="79208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45288" y="4008781"/>
              <a:ext cx="79208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4088" y="5993698"/>
              <a:ext cx="79208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45288" y="5993698"/>
              <a:ext cx="79208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54717" y="3684370"/>
            <a:ext cx="3500169" cy="2349557"/>
            <a:chOff x="5089787" y="3861048"/>
            <a:chExt cx="3500169" cy="2349557"/>
          </a:xfrm>
        </p:grpSpPr>
        <p:sp>
          <p:nvSpPr>
            <p:cNvPr id="21" name="한쪽 모서리는 잘리고 다른 쪽 모서리는 둥근 사각형 20"/>
            <p:cNvSpPr/>
            <p:nvPr/>
          </p:nvSpPr>
          <p:spPr>
            <a:xfrm>
              <a:off x="5089787" y="3861052"/>
              <a:ext cx="1712322" cy="1141548"/>
            </a:xfrm>
            <a:prstGeom prst="snipRoundRect">
              <a:avLst>
                <a:gd name="adj1" fmla="val 40477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한쪽 모서리는 잘리고 다른 쪽 모서리는 둥근 사각형 21"/>
            <p:cNvSpPr/>
            <p:nvPr/>
          </p:nvSpPr>
          <p:spPr>
            <a:xfrm flipV="1">
              <a:off x="5089787" y="5069057"/>
              <a:ext cx="1712322" cy="1141548"/>
            </a:xfrm>
            <a:prstGeom prst="snipRoundRect">
              <a:avLst>
                <a:gd name="adj1" fmla="val 40477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한쪽 모서리는 잘리고 다른 쪽 모서리는 둥근 사각형 22"/>
            <p:cNvSpPr/>
            <p:nvPr/>
          </p:nvSpPr>
          <p:spPr>
            <a:xfrm flipH="1">
              <a:off x="6877634" y="3861052"/>
              <a:ext cx="1712322" cy="1141548"/>
            </a:xfrm>
            <a:prstGeom prst="snipRoundRect">
              <a:avLst>
                <a:gd name="adj1" fmla="val 40477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한쪽 모서리는 잘리고 다른 쪽 모서리는 둥근 사각형 23"/>
            <p:cNvSpPr/>
            <p:nvPr/>
          </p:nvSpPr>
          <p:spPr>
            <a:xfrm flipH="1" flipV="1">
              <a:off x="6877634" y="5069057"/>
              <a:ext cx="1712322" cy="1141548"/>
            </a:xfrm>
            <a:prstGeom prst="snipRoundRect">
              <a:avLst>
                <a:gd name="adj1" fmla="val 40477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6324653" y="3861048"/>
              <a:ext cx="1039474" cy="513699"/>
            </a:xfrm>
            <a:prstGeom prst="triangle">
              <a:avLst>
                <a:gd name="adj" fmla="val 5081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6318613" y="5695241"/>
              <a:ext cx="1039474" cy="513699"/>
            </a:xfrm>
            <a:prstGeom prst="triangle">
              <a:avLst>
                <a:gd name="adj" fmla="val 5081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20000">
            <a:off x="4824413" y="1396962"/>
            <a:ext cx="3040207" cy="1764101"/>
            <a:chOff x="6579633" y="1151384"/>
            <a:chExt cx="2310141" cy="13404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막힌 원호 26"/>
            <p:cNvSpPr/>
            <p:nvPr/>
          </p:nvSpPr>
          <p:spPr>
            <a:xfrm rot="16200000">
              <a:off x="6579633" y="1195715"/>
              <a:ext cx="1296144" cy="1296144"/>
            </a:xfrm>
            <a:prstGeom prst="blockArc">
              <a:avLst>
                <a:gd name="adj1" fmla="val 5417507"/>
                <a:gd name="adj2" fmla="val 0"/>
                <a:gd name="adj3" fmla="val 21348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막힌 원호 27"/>
            <p:cNvSpPr/>
            <p:nvPr/>
          </p:nvSpPr>
          <p:spPr>
            <a:xfrm rot="5400000">
              <a:off x="7593630" y="1151384"/>
              <a:ext cx="1296144" cy="1296144"/>
            </a:xfrm>
            <a:prstGeom prst="blockArc">
              <a:avLst>
                <a:gd name="adj1" fmla="val 5417507"/>
                <a:gd name="adj2" fmla="val 0"/>
                <a:gd name="adj3" fmla="val 21348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7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2003055" y="829951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42061" y="768957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10800000">
            <a:off x="5354488" y="3964917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10800000">
            <a:off x="5293494" y="3903923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52386" y="1316688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1403648" y="1316688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 rot="16200000">
            <a:off x="1993903" y="4139557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 rot="16200000">
            <a:off x="2480640" y="354851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rot="16200000" flipH="1">
            <a:off x="2480640" y="5697252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354488" y="1032286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93494" y="971292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833632" y="64733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969536" y="2040148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612518" y="2040148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 rot="5400000">
            <a:off x="5810201" y="5517232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 rot="19800000">
            <a:off x="6754119" y="3870606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 rot="1800000" flipH="1">
            <a:off x="4913144" y="3870606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63444" y="787787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02450" y="726793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 rot="8100000" flipH="1" flipV="1">
            <a:off x="3103645" y="511617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 rot="2700000" flipH="1" flipV="1">
            <a:off x="1576175" y="513111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 rot="13500000" flipH="1">
            <a:off x="3106248" y="2032762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 rot="18900000" flipH="1">
            <a:off x="1582973" y="2033068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 rot="18900000">
            <a:off x="1859214" y="4051861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18900000">
            <a:off x="1798220" y="3990867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rot="5400000" flipH="1" flipV="1">
            <a:off x="2342419" y="3458768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 flipV="1">
            <a:off x="1263391" y="4539909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 rot="10800000" flipH="1">
            <a:off x="3419872" y="4532540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rot="16200000" flipH="1">
            <a:off x="2342970" y="560987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rot="10800000">
            <a:off x="5370134" y="4144397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 rot="10800000">
            <a:off x="5309140" y="4083403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 rot="16200000" flipH="1">
            <a:off x="5849907" y="5704467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 rot="20520000" flipH="1">
            <a:off x="4821741" y="4953339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 rot="3240000" flipH="1">
            <a:off x="5208924" y="3758123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 rot="7740000" flipH="1">
            <a:off x="6488287" y="3757755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11940000" flipH="1">
            <a:off x="6870483" y="4961726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90468" y="848781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9474" y="787787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 flipH="1">
            <a:off x="5868983" y="246999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rot="9720000" flipH="1">
            <a:off x="6897149" y="998127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 rot="14040000" flipH="1">
            <a:off x="6509966" y="2193343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 rot="18540000" flipH="1">
            <a:off x="5230603" y="2193711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 rot="1140000" flipH="1">
            <a:off x="4848407" y="989740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타원 119"/>
          <p:cNvSpPr/>
          <p:nvPr/>
        </p:nvSpPr>
        <p:spPr>
          <a:xfrm>
            <a:off x="3670671" y="893935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609677" y="832941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 rot="7560000">
            <a:off x="3550534" y="2260751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 rot="10800000">
            <a:off x="3078724" y="1372475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 rot="14172156">
            <a:off x="3556500" y="479026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 rot="14040000" flipH="1">
            <a:off x="4736116" y="2270025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 rot="10800000" flipH="1">
            <a:off x="5229508" y="137202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 rot="7427844" flipH="1">
            <a:off x="4724715" y="46551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 rot="16200000">
            <a:off x="3695950" y="4160502"/>
            <a:ext cx="1822384" cy="182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타원 181"/>
          <p:cNvSpPr/>
          <p:nvPr/>
        </p:nvSpPr>
        <p:spPr>
          <a:xfrm rot="16200000">
            <a:off x="3634956" y="4099508"/>
            <a:ext cx="1944372" cy="1944372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 rot="2160000">
            <a:off x="5062766" y="5238927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타원 175"/>
          <p:cNvSpPr/>
          <p:nvPr/>
        </p:nvSpPr>
        <p:spPr>
          <a:xfrm rot="5400000">
            <a:off x="4174490" y="5710737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 rot="8772156">
            <a:off x="3281041" y="5232961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 rot="8640000" flipH="1">
            <a:off x="5072040" y="4053344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 rot="5400000" flipH="1">
            <a:off x="4174039" y="3559953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 rot="2027844" flipH="1">
            <a:off x="3267529" y="4064746"/>
            <a:ext cx="864096" cy="86409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5641597" y="751995"/>
            <a:ext cx="2179735" cy="217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132315" y="235434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 rot="14400000">
            <a:off x="5259092" y="1755045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7200000">
            <a:off x="7014060" y="1753896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135323" y="1245720"/>
            <a:ext cx="1192283" cy="119228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18199" y="501148"/>
            <a:ext cx="2179735" cy="217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6200000">
            <a:off x="652233" y="994874"/>
            <a:ext cx="1192282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5400000">
            <a:off x="2692559" y="994874"/>
            <a:ext cx="1192282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11925" y="994874"/>
            <a:ext cx="1192283" cy="11922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 rot="16200000">
            <a:off x="1210397" y="3955620"/>
            <a:ext cx="2179734" cy="2179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rot="10800000">
            <a:off x="1704122" y="5509038"/>
            <a:ext cx="1192282" cy="119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704122" y="3468713"/>
            <a:ext cx="1192282" cy="119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16200000">
            <a:off x="1704122" y="4485522"/>
            <a:ext cx="1192282" cy="11922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rot="10800000">
            <a:off x="5632670" y="3828090"/>
            <a:ext cx="2179735" cy="217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0800000">
            <a:off x="6129405" y="5332103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 rot="3600000">
            <a:off x="7002628" y="3812492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 rot="18000000">
            <a:off x="5247660" y="3813642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 rot="10800000">
            <a:off x="6126397" y="4321817"/>
            <a:ext cx="1192283" cy="119228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5629583" y="724055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rot="10800000">
            <a:off x="5636701" y="3846838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81232" y="723167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06187" y="162496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rot="16200000">
            <a:off x="504519" y="1256761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rot="5400000">
            <a:off x="2727054" y="1253872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 rot="10800000">
            <a:off x="1617967" y="2367198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17967" y="1259902"/>
            <a:ext cx="1296144" cy="12961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238114" y="302057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 rot="13022385">
            <a:off x="5636452" y="2189060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8621436">
            <a:off x="6868584" y="2190273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rot="17180443">
            <a:off x="5263754" y="1033250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 rot="4374464">
            <a:off x="7242913" y="1034960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166318" y="1260790"/>
            <a:ext cx="1296144" cy="12961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 rot="2700000">
            <a:off x="1089127" y="4003935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 rot="2700000">
            <a:off x="2393516" y="3756357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 rot="18900000">
            <a:off x="840757" y="3751123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 rot="8100000">
            <a:off x="2414370" y="5320649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 rot="13500000">
            <a:off x="842886" y="5323647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rot="2700000">
            <a:off x="1625863" y="4540670"/>
            <a:ext cx="1296144" cy="12961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 rot="10800000">
            <a:off x="6270925" y="5511591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 rot="2222385">
            <a:off x="6872587" y="3624588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rot="19421436">
            <a:off x="5640455" y="3623375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rot="6380443">
            <a:off x="7245285" y="4780398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rot="15174464">
            <a:off x="5266126" y="4778688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rot="10800000">
            <a:off x="6173437" y="4383574"/>
            <a:ext cx="1296144" cy="12961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87362" y="5312044"/>
            <a:ext cx="535567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456266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796410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30703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70847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810992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각 삼각형 46"/>
          <p:cNvSpPr/>
          <p:nvPr/>
        </p:nvSpPr>
        <p:spPr>
          <a:xfrm rot="18900000" flipH="1">
            <a:off x="2484125" y="1416291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각 삼각형 48"/>
          <p:cNvSpPr/>
          <p:nvPr/>
        </p:nvSpPr>
        <p:spPr>
          <a:xfrm rot="18900000" flipH="1">
            <a:off x="2413900" y="1416291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각 삼각형 49"/>
          <p:cNvSpPr/>
          <p:nvPr/>
        </p:nvSpPr>
        <p:spPr>
          <a:xfrm rot="18900000" flipH="1">
            <a:off x="3806714" y="1416291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각 삼각형 50"/>
          <p:cNvSpPr/>
          <p:nvPr/>
        </p:nvSpPr>
        <p:spPr>
          <a:xfrm rot="18900000" flipH="1">
            <a:off x="3736489" y="1416291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각 삼각형 52"/>
          <p:cNvSpPr/>
          <p:nvPr/>
        </p:nvSpPr>
        <p:spPr>
          <a:xfrm rot="18900000" flipH="1">
            <a:off x="5146859" y="1416291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각 삼각형 53"/>
          <p:cNvSpPr/>
          <p:nvPr/>
        </p:nvSpPr>
        <p:spPr>
          <a:xfrm rot="18900000" flipH="1">
            <a:off x="5076635" y="1416291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각 삼각형 54"/>
          <p:cNvSpPr/>
          <p:nvPr/>
        </p:nvSpPr>
        <p:spPr>
          <a:xfrm rot="18900000" flipH="1">
            <a:off x="6481151" y="1416291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각 삼각형 64"/>
          <p:cNvSpPr/>
          <p:nvPr/>
        </p:nvSpPr>
        <p:spPr>
          <a:xfrm rot="18900000" flipH="1">
            <a:off x="6410926" y="1416291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5314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95458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29751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69895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810040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55314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95458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29751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69895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0040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77828" y="5226765"/>
            <a:ext cx="170558" cy="170558"/>
            <a:chOff x="2477828" y="5226765"/>
            <a:chExt cx="170558" cy="170558"/>
          </a:xfrm>
        </p:grpSpPr>
        <p:sp>
          <p:nvSpPr>
            <p:cNvPr id="4" name="타원 3"/>
            <p:cNvSpPr/>
            <p:nvPr/>
          </p:nvSpPr>
          <p:spPr>
            <a:xfrm>
              <a:off x="2477828" y="5226765"/>
              <a:ext cx="170558" cy="1705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2515156" y="5255067"/>
              <a:ext cx="106954" cy="1152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814896" y="5226765"/>
            <a:ext cx="170558" cy="170558"/>
            <a:chOff x="2477828" y="5226765"/>
            <a:chExt cx="170558" cy="170558"/>
          </a:xfrm>
        </p:grpSpPr>
        <p:sp>
          <p:nvSpPr>
            <p:cNvPr id="40" name="타원 39"/>
            <p:cNvSpPr/>
            <p:nvPr/>
          </p:nvSpPr>
          <p:spPr>
            <a:xfrm>
              <a:off x="2477828" y="5226765"/>
              <a:ext cx="170558" cy="1705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2515156" y="5255067"/>
              <a:ext cx="106954" cy="1152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151964" y="5226765"/>
            <a:ext cx="170558" cy="170558"/>
            <a:chOff x="2477828" y="5226765"/>
            <a:chExt cx="170558" cy="170558"/>
          </a:xfrm>
        </p:grpSpPr>
        <p:sp>
          <p:nvSpPr>
            <p:cNvPr id="52" name="타원 51"/>
            <p:cNvSpPr/>
            <p:nvPr/>
          </p:nvSpPr>
          <p:spPr>
            <a:xfrm>
              <a:off x="2477828" y="5226765"/>
              <a:ext cx="170558" cy="1705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2515156" y="5255067"/>
              <a:ext cx="106954" cy="1152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483507" y="5226765"/>
            <a:ext cx="170558" cy="170558"/>
            <a:chOff x="2477828" y="5226765"/>
            <a:chExt cx="170558" cy="170558"/>
          </a:xfrm>
        </p:grpSpPr>
        <p:sp>
          <p:nvSpPr>
            <p:cNvPr id="58" name="타원 57"/>
            <p:cNvSpPr/>
            <p:nvPr/>
          </p:nvSpPr>
          <p:spPr>
            <a:xfrm>
              <a:off x="2477828" y="5226765"/>
              <a:ext cx="170558" cy="1705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2515156" y="5255067"/>
              <a:ext cx="106954" cy="1152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475051" y="3320988"/>
            <a:ext cx="216024" cy="216024"/>
            <a:chOff x="2915816" y="3212976"/>
            <a:chExt cx="432048" cy="432048"/>
          </a:xfrm>
        </p:grpSpPr>
        <p:sp>
          <p:nvSpPr>
            <p:cNvPr id="64" name="이등변 삼각형 63"/>
            <p:cNvSpPr/>
            <p:nvPr/>
          </p:nvSpPr>
          <p:spPr>
            <a:xfrm rot="5400000">
              <a:off x="2915816" y="3212976"/>
              <a:ext cx="432048" cy="43204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3000374" y="3352800"/>
              <a:ext cx="145256" cy="145256"/>
            </a:xfrm>
            <a:custGeom>
              <a:avLst/>
              <a:gdLst>
                <a:gd name="connsiteX0" fmla="*/ 0 w 145256"/>
                <a:gd name="connsiteY0" fmla="*/ 0 h 145256"/>
                <a:gd name="connsiteX1" fmla="*/ 145256 w 145256"/>
                <a:gd name="connsiteY1" fmla="*/ 76200 h 145256"/>
                <a:gd name="connsiteX2" fmla="*/ 2381 w 145256"/>
                <a:gd name="connsiteY2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56" h="145256">
                  <a:moveTo>
                    <a:pt x="0" y="0"/>
                  </a:moveTo>
                  <a:lnTo>
                    <a:pt x="145256" y="76200"/>
                  </a:lnTo>
                  <a:lnTo>
                    <a:pt x="2381" y="14525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800156" y="3320988"/>
            <a:ext cx="216024" cy="216024"/>
            <a:chOff x="2915816" y="3212976"/>
            <a:chExt cx="432048" cy="432048"/>
          </a:xfrm>
        </p:grpSpPr>
        <p:sp>
          <p:nvSpPr>
            <p:cNvPr id="76" name="이등변 삼각형 75"/>
            <p:cNvSpPr/>
            <p:nvPr/>
          </p:nvSpPr>
          <p:spPr>
            <a:xfrm rot="5400000">
              <a:off x="2915816" y="3212976"/>
              <a:ext cx="432048" cy="43204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 77"/>
            <p:cNvSpPr/>
            <p:nvPr/>
          </p:nvSpPr>
          <p:spPr>
            <a:xfrm>
              <a:off x="3000374" y="3352800"/>
              <a:ext cx="145256" cy="145256"/>
            </a:xfrm>
            <a:custGeom>
              <a:avLst/>
              <a:gdLst>
                <a:gd name="connsiteX0" fmla="*/ 0 w 145256"/>
                <a:gd name="connsiteY0" fmla="*/ 0 h 145256"/>
                <a:gd name="connsiteX1" fmla="*/ 145256 w 145256"/>
                <a:gd name="connsiteY1" fmla="*/ 76200 h 145256"/>
                <a:gd name="connsiteX2" fmla="*/ 2381 w 145256"/>
                <a:gd name="connsiteY2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56" h="145256">
                  <a:moveTo>
                    <a:pt x="0" y="0"/>
                  </a:moveTo>
                  <a:lnTo>
                    <a:pt x="145256" y="76200"/>
                  </a:lnTo>
                  <a:lnTo>
                    <a:pt x="2381" y="14525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133010" y="3320988"/>
            <a:ext cx="216024" cy="216024"/>
            <a:chOff x="2915816" y="3212976"/>
            <a:chExt cx="432048" cy="432048"/>
          </a:xfrm>
        </p:grpSpPr>
        <p:sp>
          <p:nvSpPr>
            <p:cNvPr id="80" name="이등변 삼각형 79"/>
            <p:cNvSpPr/>
            <p:nvPr/>
          </p:nvSpPr>
          <p:spPr>
            <a:xfrm rot="5400000">
              <a:off x="2915816" y="3212976"/>
              <a:ext cx="432048" cy="43204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80"/>
            <p:cNvSpPr/>
            <p:nvPr/>
          </p:nvSpPr>
          <p:spPr>
            <a:xfrm>
              <a:off x="3000374" y="3352800"/>
              <a:ext cx="145256" cy="145256"/>
            </a:xfrm>
            <a:custGeom>
              <a:avLst/>
              <a:gdLst>
                <a:gd name="connsiteX0" fmla="*/ 0 w 145256"/>
                <a:gd name="connsiteY0" fmla="*/ 0 h 145256"/>
                <a:gd name="connsiteX1" fmla="*/ 145256 w 145256"/>
                <a:gd name="connsiteY1" fmla="*/ 76200 h 145256"/>
                <a:gd name="connsiteX2" fmla="*/ 2381 w 145256"/>
                <a:gd name="connsiteY2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56" h="145256">
                  <a:moveTo>
                    <a:pt x="0" y="0"/>
                  </a:moveTo>
                  <a:lnTo>
                    <a:pt x="145256" y="76200"/>
                  </a:lnTo>
                  <a:lnTo>
                    <a:pt x="2381" y="14525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481362" y="3320988"/>
            <a:ext cx="216024" cy="216024"/>
            <a:chOff x="2915816" y="3212976"/>
            <a:chExt cx="432048" cy="432048"/>
          </a:xfrm>
        </p:grpSpPr>
        <p:sp>
          <p:nvSpPr>
            <p:cNvPr id="83" name="이등변 삼각형 82"/>
            <p:cNvSpPr/>
            <p:nvPr/>
          </p:nvSpPr>
          <p:spPr>
            <a:xfrm rot="5400000">
              <a:off x="2915816" y="3212976"/>
              <a:ext cx="432048" cy="43204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3000374" y="3352800"/>
              <a:ext cx="145256" cy="145256"/>
            </a:xfrm>
            <a:custGeom>
              <a:avLst/>
              <a:gdLst>
                <a:gd name="connsiteX0" fmla="*/ 0 w 145256"/>
                <a:gd name="connsiteY0" fmla="*/ 0 h 145256"/>
                <a:gd name="connsiteX1" fmla="*/ 145256 w 145256"/>
                <a:gd name="connsiteY1" fmla="*/ 76200 h 145256"/>
                <a:gd name="connsiteX2" fmla="*/ 2381 w 145256"/>
                <a:gd name="connsiteY2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56" h="145256">
                  <a:moveTo>
                    <a:pt x="0" y="0"/>
                  </a:moveTo>
                  <a:lnTo>
                    <a:pt x="145256" y="76200"/>
                  </a:lnTo>
                  <a:lnTo>
                    <a:pt x="2381" y="14525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23828" y="356664"/>
            <a:ext cx="3062609" cy="2721575"/>
            <a:chOff x="933327" y="725668"/>
            <a:chExt cx="2665063" cy="2368297"/>
          </a:xfrm>
        </p:grpSpPr>
        <p:sp>
          <p:nvSpPr>
            <p:cNvPr id="39" name="타원 38"/>
            <p:cNvSpPr/>
            <p:nvPr/>
          </p:nvSpPr>
          <p:spPr>
            <a:xfrm>
              <a:off x="1191049" y="838169"/>
              <a:ext cx="2156617" cy="2156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 rot="19524436">
              <a:off x="1342150" y="733301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 rot="16200000">
              <a:off x="933327" y="1517208"/>
              <a:ext cx="802580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rot="12788350">
              <a:off x="1344538" y="2282720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1971488" flipH="1">
              <a:off x="2370370" y="725668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5400000" flipH="1">
              <a:off x="2795811" y="1519344"/>
              <a:ext cx="802580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 rot="8806303" flipH="1">
              <a:off x="2364693" y="2291386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621285" y="1268405"/>
              <a:ext cx="1296144" cy="129614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23829" y="3742519"/>
            <a:ext cx="3062609" cy="2721575"/>
            <a:chOff x="933327" y="3862763"/>
            <a:chExt cx="2665063" cy="2368297"/>
          </a:xfrm>
        </p:grpSpPr>
        <p:sp>
          <p:nvSpPr>
            <p:cNvPr id="101" name="타원 100"/>
            <p:cNvSpPr/>
            <p:nvPr/>
          </p:nvSpPr>
          <p:spPr>
            <a:xfrm>
              <a:off x="1191049" y="3975264"/>
              <a:ext cx="2156617" cy="2156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 rot="19524436">
              <a:off x="1342150" y="3870396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 rot="16200000">
              <a:off x="933327" y="4654303"/>
              <a:ext cx="802580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 rot="12788350">
              <a:off x="1344538" y="5419815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1971488" flipH="1">
              <a:off x="2370370" y="3862763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5400000" flipH="1">
              <a:off x="2795811" y="4656439"/>
              <a:ext cx="802580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 rot="8806303" flipH="1">
              <a:off x="2364693" y="5428481"/>
              <a:ext cx="802579" cy="8025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621285" y="4405500"/>
              <a:ext cx="1296144" cy="129614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5641597" y="751995"/>
            <a:ext cx="2179735" cy="217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132315" y="235434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 rot="14400000">
            <a:off x="5259092" y="1755045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7200000">
            <a:off x="7014060" y="1753896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135323" y="1245720"/>
            <a:ext cx="1192283" cy="1192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18199" y="501148"/>
            <a:ext cx="2179735" cy="217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6200000">
            <a:off x="652233" y="994874"/>
            <a:ext cx="1192282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5400000">
            <a:off x="2692559" y="994874"/>
            <a:ext cx="1192282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11925" y="994874"/>
            <a:ext cx="1192283" cy="1192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 rot="16200000">
            <a:off x="1210397" y="3955620"/>
            <a:ext cx="2179734" cy="2179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rot="10800000">
            <a:off x="1704122" y="5509038"/>
            <a:ext cx="1192282" cy="119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704122" y="3468713"/>
            <a:ext cx="1192282" cy="119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16200000">
            <a:off x="1704122" y="4485522"/>
            <a:ext cx="1192282" cy="1192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rot="10800000">
            <a:off x="5632670" y="3828090"/>
            <a:ext cx="2179735" cy="217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0800000">
            <a:off x="6129405" y="5332103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 rot="3600000">
            <a:off x="7002628" y="3812492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 rot="18000000">
            <a:off x="5247660" y="3813642"/>
            <a:ext cx="1192283" cy="11922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 rot="10800000">
            <a:off x="6126397" y="4321817"/>
            <a:ext cx="1192283" cy="1192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774382" y="1057968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96359" y="1309765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769035" y="4549799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96359" y="4384502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5629583" y="724055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rot="10800000">
            <a:off x="5636701" y="3846838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81232" y="723167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06187" y="162496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rot="16200000">
            <a:off x="504519" y="1256761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rot="5400000">
            <a:off x="2727054" y="1253872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 rot="10800000">
            <a:off x="1617967" y="2367198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17967" y="1259902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238114" y="302057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 rot="13022385">
            <a:off x="5636452" y="2189060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8621436">
            <a:off x="6868584" y="2190273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rot="17180443">
            <a:off x="5263754" y="1033250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 rot="4374464">
            <a:off x="7242913" y="1034960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166318" y="1260790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 rot="2700000">
            <a:off x="1089127" y="4003935"/>
            <a:ext cx="2369615" cy="2369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 rot="2700000">
            <a:off x="2393516" y="3756357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 rot="18900000">
            <a:off x="840757" y="3751123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 rot="8100000">
            <a:off x="2414370" y="5320649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 rot="13500000">
            <a:off x="842886" y="5323647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rot="2700000">
            <a:off x="1625863" y="4540670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 rot="10800000">
            <a:off x="6270925" y="5511591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 rot="2222385">
            <a:off x="6872587" y="3624588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rot="19421436">
            <a:off x="5640455" y="3623375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rot="6380443">
            <a:off x="7245285" y="4780398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rot="15174464">
            <a:off x="5266126" y="4778688"/>
            <a:ext cx="1126860" cy="1126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rot="10800000">
            <a:off x="6173437" y="4383574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731687" y="1374491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731687" y="4660616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275112" y="1382937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284637" y="4499595"/>
            <a:ext cx="1064194" cy="1064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328481" y="521755"/>
            <a:ext cx="2478318" cy="2478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19524436">
            <a:off x="3502122" y="401244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6200000">
            <a:off x="3032315" y="1302086"/>
            <a:ext cx="922301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2788350">
            <a:off x="3504866" y="2181789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971488" flipH="1">
            <a:off x="4683721" y="392472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400000" flipH="1">
            <a:off x="5172625" y="1304540"/>
            <a:ext cx="922301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8806303" flipH="1">
            <a:off x="4677197" y="2191748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822895" y="1016169"/>
            <a:ext cx="1489489" cy="1489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28482" y="3907610"/>
            <a:ext cx="2478318" cy="2478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9524436">
            <a:off x="3502123" y="3787099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3032316" y="4687941"/>
            <a:ext cx="922301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2788350">
            <a:off x="3504867" y="5567644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971488" flipH="1">
            <a:off x="4683722" y="3778327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5400000" flipH="1">
            <a:off x="5172626" y="4690395"/>
            <a:ext cx="922301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8806303" flipH="1">
            <a:off x="4677198" y="5577603"/>
            <a:ext cx="922299" cy="9222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22896" y="4402024"/>
            <a:ext cx="1489489" cy="1489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13186" y="1106460"/>
            <a:ext cx="1308906" cy="130890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13186" y="4487835"/>
            <a:ext cx="1308906" cy="130890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1466958" y="868219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575869" y="977130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2205626" y="641556"/>
            <a:ext cx="0" cy="19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153103" y="15500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114133" y="15515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158879" y="4314918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267790" y="4423829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075192" y="424291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59038" y="42575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075192" y="57419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551723" y="57419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141980" y="977813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250891" y="1086724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818878" y="620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896944" y="21994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703777" y="21994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90886" y="764704"/>
            <a:ext cx="0" cy="9669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/>
          <p:cNvSpPr/>
          <p:nvPr/>
        </p:nvSpPr>
        <p:spPr>
          <a:xfrm>
            <a:off x="6013094" y="1726387"/>
            <a:ext cx="1704442" cy="512064"/>
          </a:xfrm>
          <a:custGeom>
            <a:avLst/>
            <a:gdLst>
              <a:gd name="connsiteX0" fmla="*/ 0 w 1704442"/>
              <a:gd name="connsiteY0" fmla="*/ 504749 h 512064"/>
              <a:gd name="connsiteX1" fmla="*/ 877824 w 1704442"/>
              <a:gd name="connsiteY1" fmla="*/ 0 h 512064"/>
              <a:gd name="connsiteX2" fmla="*/ 1704442 w 1704442"/>
              <a:gd name="connsiteY2" fmla="*/ 512064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442" h="512064">
                <a:moveTo>
                  <a:pt x="0" y="504749"/>
                </a:moveTo>
                <a:lnTo>
                  <a:pt x="877824" y="0"/>
                </a:lnTo>
                <a:lnTo>
                  <a:pt x="1704442" y="512064"/>
                </a:ln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1526482" y="4408607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635393" y="4517518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284635" y="4181944"/>
            <a:ext cx="1961030" cy="1961030"/>
            <a:chOff x="5770313" y="822475"/>
            <a:chExt cx="1961030" cy="196103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6750828" y="822475"/>
              <a:ext cx="0" cy="1961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6750828" y="822475"/>
              <a:ext cx="0" cy="1961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타원 96"/>
          <p:cNvSpPr/>
          <p:nvPr/>
        </p:nvSpPr>
        <p:spPr>
          <a:xfrm rot="18900000">
            <a:off x="2193140" y="40595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193142" y="61153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55806" y="51069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3242936" y="51013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rot="2700000">
            <a:off x="6897547" y="4088255"/>
            <a:ext cx="0" cy="19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8100000">
            <a:off x="6897547" y="4088255"/>
            <a:ext cx="0" cy="19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/>
          <p:cNvSpPr/>
          <p:nvPr/>
        </p:nvSpPr>
        <p:spPr>
          <a:xfrm>
            <a:off x="6825778" y="41526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903844" y="57314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710677" y="57314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6897786" y="4296694"/>
            <a:ext cx="0" cy="9669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 67"/>
          <p:cNvSpPr/>
          <p:nvPr/>
        </p:nvSpPr>
        <p:spPr>
          <a:xfrm>
            <a:off x="6019994" y="5258377"/>
            <a:ext cx="1704442" cy="512064"/>
          </a:xfrm>
          <a:custGeom>
            <a:avLst/>
            <a:gdLst>
              <a:gd name="connsiteX0" fmla="*/ 0 w 1704442"/>
              <a:gd name="connsiteY0" fmla="*/ 504749 h 512064"/>
              <a:gd name="connsiteX1" fmla="*/ 877824 w 1704442"/>
              <a:gd name="connsiteY1" fmla="*/ 0 h 512064"/>
              <a:gd name="connsiteX2" fmla="*/ 1704442 w 1704442"/>
              <a:gd name="connsiteY2" fmla="*/ 512064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442" h="512064">
                <a:moveTo>
                  <a:pt x="0" y="504749"/>
                </a:moveTo>
                <a:lnTo>
                  <a:pt x="877824" y="0"/>
                </a:lnTo>
                <a:lnTo>
                  <a:pt x="1704442" y="512064"/>
                </a:ln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rot="5400000">
            <a:off x="2212526" y="4173546"/>
            <a:ext cx="0" cy="19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160003" y="50820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121033" y="50835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82769" y="1015833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91680" y="1124744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79492" y="759820"/>
            <a:ext cx="1881251" cy="1809724"/>
            <a:chOff x="1379492" y="759820"/>
            <a:chExt cx="1881251" cy="1809724"/>
          </a:xfrm>
        </p:grpSpPr>
        <p:cxnSp>
          <p:nvCxnSpPr>
            <p:cNvPr id="13" name="직선 연결선 12"/>
            <p:cNvCxnSpPr/>
            <p:nvPr/>
          </p:nvCxnSpPr>
          <p:spPr>
            <a:xfrm rot="21540000" flipH="1" flipV="1">
              <a:off x="1379492" y="1426905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1731647" y="1777283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60000" flipV="1">
              <a:off x="2324743" y="1428076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7358" y="1772521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2319461" y="759820"/>
              <a:ext cx="0" cy="101123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타원 5"/>
          <p:cNvSpPr/>
          <p:nvPr/>
        </p:nvSpPr>
        <p:spPr>
          <a:xfrm>
            <a:off x="1238439" y="1340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45350" y="6124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19672" y="25600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79718" y="25507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63812" y="13479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012160" y="1006283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121071" y="1115194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699306" y="865464"/>
            <a:ext cx="2065905" cy="1765074"/>
            <a:chOff x="4882359" y="3772072"/>
            <a:chExt cx="2065905" cy="1765074"/>
          </a:xfrm>
        </p:grpSpPr>
        <p:cxnSp>
          <p:nvCxnSpPr>
            <p:cNvPr id="50" name="직선 연결선 49"/>
            <p:cNvCxnSpPr/>
            <p:nvPr/>
          </p:nvCxnSpPr>
          <p:spPr>
            <a:xfrm flipH="1" flipV="1">
              <a:off x="5351923" y="3772072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5940425" y="3772072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351513" y="4656255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940015" y="4656255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882359" y="4652963"/>
              <a:ext cx="20659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/>
          <p:cNvSpPr/>
          <p:nvPr/>
        </p:nvSpPr>
        <p:spPr>
          <a:xfrm>
            <a:off x="6080362" y="76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72689" y="25852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79854" y="258542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275520" y="7677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595822" y="16727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766981" y="16727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73858" y="4400209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582769" y="4509120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148880" y="4509803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257791" y="4618714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242513" y="717162"/>
            <a:ext cx="1961030" cy="1961030"/>
            <a:chOff x="5770313" y="822475"/>
            <a:chExt cx="1961030" cy="196103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6750828" y="822475"/>
              <a:ext cx="0" cy="1961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>
              <a:off x="6750828" y="822475"/>
              <a:ext cx="0" cy="1961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타원 5"/>
          <p:cNvSpPr/>
          <p:nvPr/>
        </p:nvSpPr>
        <p:spPr>
          <a:xfrm>
            <a:off x="6033070" y="778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516916" y="7927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33070" y="227714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9601" y="227714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rot="18900000">
            <a:off x="2151018" y="5947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51020" y="265052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3684" y="16421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00814" y="16365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2700000">
            <a:off x="6855425" y="623473"/>
            <a:ext cx="0" cy="19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8100000">
            <a:off x="6855425" y="623473"/>
            <a:ext cx="0" cy="19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6116757" y="850136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225668" y="959047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84360" y="943825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93271" y="1052736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81081" y="4181099"/>
            <a:ext cx="1881251" cy="1809724"/>
            <a:chOff x="1379492" y="759820"/>
            <a:chExt cx="1881251" cy="1809724"/>
          </a:xfrm>
        </p:grpSpPr>
        <p:cxnSp>
          <p:nvCxnSpPr>
            <p:cNvPr id="24" name="직선 연결선 23"/>
            <p:cNvCxnSpPr/>
            <p:nvPr/>
          </p:nvCxnSpPr>
          <p:spPr>
            <a:xfrm rot="21540000" flipH="1" flipV="1">
              <a:off x="1379492" y="1426905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731647" y="1777283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60000" flipV="1">
              <a:off x="2324743" y="1428076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317358" y="1772521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2319461" y="759820"/>
              <a:ext cx="0" cy="101123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1140028" y="47620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46939" y="40337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21261" y="59812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81307" y="597202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165401" y="47692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600895" y="4286743"/>
            <a:ext cx="2065905" cy="1765074"/>
            <a:chOff x="4882359" y="3772072"/>
            <a:chExt cx="2065905" cy="1765074"/>
          </a:xfrm>
        </p:grpSpPr>
        <p:cxnSp>
          <p:nvCxnSpPr>
            <p:cNvPr id="37" name="직선 연결선 36"/>
            <p:cNvCxnSpPr/>
            <p:nvPr/>
          </p:nvCxnSpPr>
          <p:spPr>
            <a:xfrm flipH="1" flipV="1">
              <a:off x="5351923" y="3772072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425" y="3772072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5351513" y="4656255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940015" y="4656255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882359" y="4652963"/>
              <a:ext cx="20659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타원 41"/>
          <p:cNvSpPr/>
          <p:nvPr/>
        </p:nvSpPr>
        <p:spPr>
          <a:xfrm>
            <a:off x="5981951" y="41854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974278" y="60065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181443" y="60067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177109" y="41889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97411" y="50940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668570" y="50940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84358" y="4437112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593269" y="4546023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13749" y="4427562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022660" y="4536473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1733609" y="868219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42520" y="977130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19754" y="15500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80784" y="15515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6043" y="4386926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914954" y="4495837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722356" y="4314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206202" y="43295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722356" y="5813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198887" y="5813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789144" y="1049821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898055" y="1158732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466042" y="6926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544108" y="22714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350941" y="22714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703418" y="4408607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812329" y="4517518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 rot="18900000">
            <a:off x="2370076" y="40595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370078" y="61153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332742" y="51069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3419872" y="51013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3489002" y="150725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95913" y="7789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70235" y="27265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30281" y="27172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514375" y="15144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01534" y="4230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93861" y="60511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101026" y="60513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96692" y="42336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16994" y="51387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88153" y="51387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33332" y="1182320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942243" y="1291231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33332" y="4472217"/>
            <a:ext cx="1477336" cy="1477336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942243" y="4581128"/>
            <a:ext cx="1259513" cy="125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>
            <a:spLocks noChangeAspect="1"/>
          </p:cNvSpPr>
          <p:nvPr/>
        </p:nvSpPr>
        <p:spPr>
          <a:xfrm>
            <a:off x="1456554" y="432368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586168" y="445329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715782" y="457659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34239" y="4065637"/>
            <a:ext cx="0" cy="210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209504" y="5073749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79890" y="500894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90940" y="500894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69432" y="393602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69432" y="6139577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 rot="2700000">
            <a:off x="5650541" y="4019466"/>
            <a:ext cx="2340664" cy="2333168"/>
            <a:chOff x="1039619" y="4019466"/>
            <a:chExt cx="2340664" cy="2333168"/>
          </a:xfrm>
        </p:grpSpPr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1416283" y="4407126"/>
              <a:ext cx="1555373" cy="1555373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1545897" y="4536740"/>
              <a:ext cx="1296144" cy="12961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>
              <a:spLocks noChangeAspect="1"/>
            </p:cNvSpPr>
            <p:nvPr/>
          </p:nvSpPr>
          <p:spPr>
            <a:xfrm>
              <a:off x="1675511" y="4660037"/>
              <a:ext cx="1036915" cy="10369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193968" y="4149080"/>
              <a:ext cx="0" cy="2103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169233" y="515719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1039619" y="5092385"/>
              <a:ext cx="129614" cy="12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250669" y="5092385"/>
              <a:ext cx="129614" cy="12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29161" y="4019466"/>
              <a:ext cx="129614" cy="12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129161" y="6223020"/>
              <a:ext cx="129614" cy="12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타원 38"/>
          <p:cNvSpPr>
            <a:spLocks noChangeAspect="1"/>
          </p:cNvSpPr>
          <p:nvPr/>
        </p:nvSpPr>
        <p:spPr>
          <a:xfrm>
            <a:off x="1456555" y="1022750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1586169" y="1152364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1715783" y="1275661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09505" y="17728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1079891" y="170800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90941" y="170800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021239" y="993490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6150853" y="1123104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6280467" y="1246401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8835" y="685214"/>
            <a:ext cx="1912413" cy="1653569"/>
            <a:chOff x="3694208" y="3261918"/>
            <a:chExt cx="1704442" cy="1473747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4572000" y="3261918"/>
              <a:ext cx="0" cy="96696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자유형 60"/>
            <p:cNvSpPr/>
            <p:nvPr/>
          </p:nvSpPr>
          <p:spPr>
            <a:xfrm>
              <a:off x="3694208" y="4223601"/>
              <a:ext cx="1704442" cy="512064"/>
            </a:xfrm>
            <a:custGeom>
              <a:avLst/>
              <a:gdLst>
                <a:gd name="connsiteX0" fmla="*/ 0 w 1704442"/>
                <a:gd name="connsiteY0" fmla="*/ 504749 h 512064"/>
                <a:gd name="connsiteX1" fmla="*/ 877824 w 1704442"/>
                <a:gd name="connsiteY1" fmla="*/ 0 h 512064"/>
                <a:gd name="connsiteX2" fmla="*/ 1704442 w 1704442"/>
                <a:gd name="connsiteY2" fmla="*/ 512064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4442" h="512064">
                  <a:moveTo>
                    <a:pt x="0" y="504749"/>
                  </a:moveTo>
                  <a:lnTo>
                    <a:pt x="877824" y="0"/>
                  </a:lnTo>
                  <a:lnTo>
                    <a:pt x="1704442" y="512064"/>
                  </a:lnTo>
                </a:path>
              </a:pathLst>
            </a:cu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/>
          <p:cNvSpPr/>
          <p:nvPr/>
        </p:nvSpPr>
        <p:spPr>
          <a:xfrm>
            <a:off x="5708703" y="228421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691122" y="228421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726802" y="55560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/>
          <p:cNvSpPr/>
          <p:nvPr/>
        </p:nvSpPr>
        <p:spPr>
          <a:xfrm>
            <a:off x="1456266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796410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30703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70847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810992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5314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95458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29751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69895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810040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55314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95458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29751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69895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0040" y="487999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44070" y="1376127"/>
            <a:ext cx="241442" cy="217314"/>
            <a:chOff x="395536" y="332656"/>
            <a:chExt cx="800028" cy="720080"/>
          </a:xfrm>
        </p:grpSpPr>
        <p:sp>
          <p:nvSpPr>
            <p:cNvPr id="2" name="직사각형 1"/>
            <p:cNvSpPr/>
            <p:nvPr/>
          </p:nvSpPr>
          <p:spPr>
            <a:xfrm>
              <a:off x="395536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39552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2454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95536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9552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64630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8646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51548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64630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08646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777570" y="1376127"/>
            <a:ext cx="241442" cy="217314"/>
            <a:chOff x="395536" y="332656"/>
            <a:chExt cx="800028" cy="720080"/>
          </a:xfrm>
        </p:grpSpPr>
        <p:sp>
          <p:nvSpPr>
            <p:cNvPr id="80" name="직사각형 79"/>
            <p:cNvSpPr/>
            <p:nvPr/>
          </p:nvSpPr>
          <p:spPr>
            <a:xfrm>
              <a:off x="395536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39552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82454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95536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39552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64630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08646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51548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64630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08646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118214" y="1376127"/>
            <a:ext cx="241442" cy="217314"/>
            <a:chOff x="395536" y="332656"/>
            <a:chExt cx="800028" cy="720080"/>
          </a:xfrm>
        </p:grpSpPr>
        <p:sp>
          <p:nvSpPr>
            <p:cNvPr id="91" name="직사각형 90"/>
            <p:cNvSpPr/>
            <p:nvPr/>
          </p:nvSpPr>
          <p:spPr>
            <a:xfrm>
              <a:off x="395536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39552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82454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95536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9552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64630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08646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51548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64630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08646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458857" y="1376127"/>
            <a:ext cx="241442" cy="217314"/>
            <a:chOff x="395536" y="332656"/>
            <a:chExt cx="800028" cy="720080"/>
          </a:xfrm>
        </p:grpSpPr>
        <p:sp>
          <p:nvSpPr>
            <p:cNvPr id="102" name="직사각형 101"/>
            <p:cNvSpPr/>
            <p:nvPr/>
          </p:nvSpPr>
          <p:spPr>
            <a:xfrm>
              <a:off x="395536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39552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82454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5536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39552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64630" y="332656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08646" y="475283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051548" y="619299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4630" y="908720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08646" y="763414"/>
              <a:ext cx="144016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703805" y="3348132"/>
            <a:ext cx="293475" cy="161738"/>
            <a:chOff x="826904" y="3348132"/>
            <a:chExt cx="293475" cy="161738"/>
          </a:xfrm>
        </p:grpSpPr>
        <p:sp>
          <p:nvSpPr>
            <p:cNvPr id="7" name="1/2 액자 6"/>
            <p:cNvSpPr/>
            <p:nvPr/>
          </p:nvSpPr>
          <p:spPr>
            <a:xfrm rot="2700000" flipH="1">
              <a:off x="826904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1/2 액자 111"/>
            <p:cNvSpPr/>
            <p:nvPr/>
          </p:nvSpPr>
          <p:spPr>
            <a:xfrm rot="2700000" flipH="1">
              <a:off x="958641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361237" y="3348132"/>
            <a:ext cx="293475" cy="161738"/>
            <a:chOff x="826904" y="3348132"/>
            <a:chExt cx="293475" cy="161738"/>
          </a:xfrm>
        </p:grpSpPr>
        <p:sp>
          <p:nvSpPr>
            <p:cNvPr id="114" name="1/2 액자 113"/>
            <p:cNvSpPr/>
            <p:nvPr/>
          </p:nvSpPr>
          <p:spPr>
            <a:xfrm rot="2700000" flipH="1">
              <a:off x="826904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1/2 액자 114"/>
            <p:cNvSpPr/>
            <p:nvPr/>
          </p:nvSpPr>
          <p:spPr>
            <a:xfrm rot="2700000" flipH="1">
              <a:off x="958641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028910" y="3348132"/>
            <a:ext cx="293475" cy="161738"/>
            <a:chOff x="826904" y="3348132"/>
            <a:chExt cx="293475" cy="161738"/>
          </a:xfrm>
        </p:grpSpPr>
        <p:sp>
          <p:nvSpPr>
            <p:cNvPr id="117" name="1/2 액자 116"/>
            <p:cNvSpPr/>
            <p:nvPr/>
          </p:nvSpPr>
          <p:spPr>
            <a:xfrm rot="2700000" flipH="1">
              <a:off x="826904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1/2 액자 117"/>
            <p:cNvSpPr/>
            <p:nvPr/>
          </p:nvSpPr>
          <p:spPr>
            <a:xfrm rot="2700000" flipH="1">
              <a:off x="958641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369514" y="3348132"/>
            <a:ext cx="293475" cy="161738"/>
            <a:chOff x="826904" y="3348132"/>
            <a:chExt cx="293475" cy="161738"/>
          </a:xfrm>
        </p:grpSpPr>
        <p:sp>
          <p:nvSpPr>
            <p:cNvPr id="120" name="1/2 액자 119"/>
            <p:cNvSpPr/>
            <p:nvPr/>
          </p:nvSpPr>
          <p:spPr>
            <a:xfrm rot="2700000" flipH="1">
              <a:off x="826904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1/2 액자 120"/>
            <p:cNvSpPr/>
            <p:nvPr/>
          </p:nvSpPr>
          <p:spPr>
            <a:xfrm rot="2700000" flipH="1">
              <a:off x="958641" y="3348132"/>
              <a:ext cx="161738" cy="161738"/>
            </a:xfrm>
            <a:prstGeom prst="halfFrame">
              <a:avLst>
                <a:gd name="adj1" fmla="val 23093"/>
                <a:gd name="adj2" fmla="val 230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01273" y="5212112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8"/>
          <p:cNvSpPr/>
          <p:nvPr/>
        </p:nvSpPr>
        <p:spPr>
          <a:xfrm>
            <a:off x="3734127" y="5212112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8"/>
          <p:cNvSpPr/>
          <p:nvPr/>
        </p:nvSpPr>
        <p:spPr>
          <a:xfrm>
            <a:off x="5074730" y="5212112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8"/>
          <p:cNvSpPr/>
          <p:nvPr/>
        </p:nvSpPr>
        <p:spPr>
          <a:xfrm>
            <a:off x="6415334" y="5212112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1310391" y="5150291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180777" y="50854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391827" y="50854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909721" y="4062689"/>
            <a:ext cx="1912413" cy="1653569"/>
            <a:chOff x="3694208" y="3261918"/>
            <a:chExt cx="1704442" cy="1473747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572000" y="3261918"/>
              <a:ext cx="0" cy="96696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자유형 45"/>
            <p:cNvSpPr/>
            <p:nvPr/>
          </p:nvSpPr>
          <p:spPr>
            <a:xfrm>
              <a:off x="3694208" y="4223601"/>
              <a:ext cx="1704442" cy="512064"/>
            </a:xfrm>
            <a:custGeom>
              <a:avLst/>
              <a:gdLst>
                <a:gd name="connsiteX0" fmla="*/ 0 w 1704442"/>
                <a:gd name="connsiteY0" fmla="*/ 504749 h 512064"/>
                <a:gd name="connsiteX1" fmla="*/ 877824 w 1704442"/>
                <a:gd name="connsiteY1" fmla="*/ 0 h 512064"/>
                <a:gd name="connsiteX2" fmla="*/ 1704442 w 1704442"/>
                <a:gd name="connsiteY2" fmla="*/ 512064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4442" h="512064">
                  <a:moveTo>
                    <a:pt x="0" y="504749"/>
                  </a:moveTo>
                  <a:lnTo>
                    <a:pt x="877824" y="0"/>
                  </a:lnTo>
                  <a:lnTo>
                    <a:pt x="1704442" y="512064"/>
                  </a:lnTo>
                </a:path>
              </a:pathLst>
            </a:cu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/>
          <p:cNvSpPr/>
          <p:nvPr/>
        </p:nvSpPr>
        <p:spPr>
          <a:xfrm>
            <a:off x="5809589" y="566168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792008" y="566168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827688" y="393307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1557371" y="91408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1686985" y="104369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816599" y="116699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6165947" y="91408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6295561" y="104369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425175" y="116699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2945" y="674362"/>
            <a:ext cx="1881251" cy="1809724"/>
            <a:chOff x="1379492" y="759820"/>
            <a:chExt cx="1881251" cy="1809724"/>
          </a:xfrm>
        </p:grpSpPr>
        <p:cxnSp>
          <p:nvCxnSpPr>
            <p:cNvPr id="5" name="직선 연결선 4"/>
            <p:cNvCxnSpPr/>
            <p:nvPr/>
          </p:nvCxnSpPr>
          <p:spPr>
            <a:xfrm rot="21540000" flipH="1" flipV="1">
              <a:off x="1379492" y="1426905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731647" y="1777283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60000" flipV="1">
              <a:off x="2324743" y="1428076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17358" y="1772521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319461" y="759820"/>
              <a:ext cx="0" cy="101123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882774" y="810361"/>
            <a:ext cx="2065905" cy="1765074"/>
            <a:chOff x="4882359" y="3772072"/>
            <a:chExt cx="2065905" cy="1765074"/>
          </a:xfrm>
        </p:grpSpPr>
        <p:cxnSp>
          <p:nvCxnSpPr>
            <p:cNvPr id="11" name="직선 연결선 10"/>
            <p:cNvCxnSpPr/>
            <p:nvPr/>
          </p:nvCxnSpPr>
          <p:spPr>
            <a:xfrm flipH="1" flipV="1">
              <a:off x="5351923" y="3772072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5940425" y="3772072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5351513" y="4656255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940015" y="4656255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82359" y="4652963"/>
              <a:ext cx="20659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1281463" y="126235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60706" y="125812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267853" y="57031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49324" y="247677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92908" y="247677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94436" y="75100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7553" y="74368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94436" y="250665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457553" y="2499337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817967" y="162225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946691" y="162225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557441" y="4400225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1687055" y="4529839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1816669" y="4653136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6122125" y="4370965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6251739" y="4500579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>
          <a:xfrm>
            <a:off x="6381353" y="4623876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414946" y="4088496"/>
            <a:ext cx="1881251" cy="1809724"/>
            <a:chOff x="1379492" y="759820"/>
            <a:chExt cx="1881251" cy="1809724"/>
          </a:xfrm>
        </p:grpSpPr>
        <p:cxnSp>
          <p:nvCxnSpPr>
            <p:cNvPr id="30" name="직선 연결선 29"/>
            <p:cNvCxnSpPr/>
            <p:nvPr/>
          </p:nvCxnSpPr>
          <p:spPr>
            <a:xfrm rot="21540000" flipH="1" flipV="1">
              <a:off x="1379492" y="1426905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731647" y="1777283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60000" flipV="1">
              <a:off x="2324743" y="1428076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317358" y="1772521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2319461" y="759820"/>
              <a:ext cx="0" cy="1011231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5904775" y="4224495"/>
            <a:ext cx="2065905" cy="1765074"/>
            <a:chOff x="4882359" y="3772072"/>
            <a:chExt cx="2065905" cy="1765074"/>
          </a:xfrm>
        </p:grpSpPr>
        <p:cxnSp>
          <p:nvCxnSpPr>
            <p:cNvPr id="36" name="직선 연결선 35"/>
            <p:cNvCxnSpPr/>
            <p:nvPr/>
          </p:nvCxnSpPr>
          <p:spPr>
            <a:xfrm flipH="1" flipV="1">
              <a:off x="5351923" y="3772072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5940425" y="3772072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5351513" y="4656255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940015" y="4656255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882359" y="4652963"/>
              <a:ext cx="206590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 rot="2700000">
            <a:off x="6922037" y="720991"/>
            <a:ext cx="0" cy="210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2700000">
            <a:off x="5922383" y="175554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57057" y="653138"/>
            <a:ext cx="0" cy="210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32322" y="166125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>
            <a:spLocks noChangeAspect="1"/>
          </p:cNvSpPr>
          <p:nvPr/>
        </p:nvSpPr>
        <p:spPr>
          <a:xfrm>
            <a:off x="1579372" y="911184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1708986" y="1040798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1838600" y="1164095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2708" y="159644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13758" y="159644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92250" y="52352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92250" y="272707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 rot="2700000">
            <a:off x="6155579" y="983689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 rot="2700000">
            <a:off x="6285193" y="1113303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 rot="2700000">
            <a:off x="6419275" y="1238450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 rot="2700000">
            <a:off x="6117565" y="90661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 rot="2700000">
            <a:off x="7681014" y="247006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 rot="2700000">
            <a:off x="7646656" y="91836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2700000">
            <a:off x="6088508" y="247651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579372" y="4328217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708986" y="4457831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838600" y="4581128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187948" y="4328217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6317562" y="4457831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6447176" y="4581128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303464" y="467648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82707" y="467225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289854" y="398444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71325" y="589090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14909" y="589090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16437" y="416513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479554" y="415782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316437" y="592078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479554" y="591347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39968" y="50363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968692" y="50363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200157" y="170110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11207" y="170110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28969" y="227731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811388" y="227731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847068" y="54869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1576821" y="1015849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1706435" y="1145463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836049" y="1268760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141505" y="986589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6271119" y="1116203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6400733" y="1239500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576820" y="4328217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706434" y="4457831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836048" y="4581128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00156" y="501347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411206" y="501347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89698" y="3940557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89698" y="614411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 rot="2700000">
            <a:off x="6153027" y="4400722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 rot="2700000">
            <a:off x="6282641" y="4530336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 rot="2700000">
            <a:off x="6416723" y="4655483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 rot="2700000">
            <a:off x="6115013" y="4323647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 rot="2700000">
            <a:off x="7678462" y="588709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rot="2700000">
            <a:off x="7644104" y="433540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 rot="2700000">
            <a:off x="6085956" y="589354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>
            <a:spLocks noChangeAspect="1"/>
          </p:cNvSpPr>
          <p:nvPr/>
        </p:nvSpPr>
        <p:spPr>
          <a:xfrm>
            <a:off x="1561342" y="87183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1690956" y="100144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820570" y="112474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6169918" y="87183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6299532" y="100144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429146" y="112474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85434" y="122010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64677" y="121587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71824" y="52806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53295" y="243452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896879" y="243452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98407" y="7087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61524" y="70143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98407" y="246440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61524" y="2457087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21938" y="158000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950662" y="158000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1523681" y="447223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1653295" y="460184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782909" y="472514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276631" y="5222299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147017" y="515749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58067" y="515749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6088365" y="4442973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6217979" y="4572587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6347593" y="4695884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75961" y="4134697"/>
            <a:ext cx="1912413" cy="1653569"/>
            <a:chOff x="3694208" y="3261918"/>
            <a:chExt cx="1704442" cy="1473747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572000" y="3261918"/>
              <a:ext cx="0" cy="96696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자유형 43"/>
            <p:cNvSpPr/>
            <p:nvPr/>
          </p:nvSpPr>
          <p:spPr>
            <a:xfrm>
              <a:off x="3694208" y="4223601"/>
              <a:ext cx="1704442" cy="512064"/>
            </a:xfrm>
            <a:custGeom>
              <a:avLst/>
              <a:gdLst>
                <a:gd name="connsiteX0" fmla="*/ 0 w 1704442"/>
                <a:gd name="connsiteY0" fmla="*/ 504749 h 512064"/>
                <a:gd name="connsiteX1" fmla="*/ 877824 w 1704442"/>
                <a:gd name="connsiteY1" fmla="*/ 0 h 512064"/>
                <a:gd name="connsiteX2" fmla="*/ 1704442 w 1704442"/>
                <a:gd name="connsiteY2" fmla="*/ 512064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4442" h="512064">
                  <a:moveTo>
                    <a:pt x="0" y="504749"/>
                  </a:moveTo>
                  <a:lnTo>
                    <a:pt x="877824" y="0"/>
                  </a:lnTo>
                  <a:lnTo>
                    <a:pt x="1704442" y="512064"/>
                  </a:lnTo>
                </a:path>
              </a:pathLst>
            </a:cu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타원 44"/>
          <p:cNvSpPr/>
          <p:nvPr/>
        </p:nvSpPr>
        <p:spPr>
          <a:xfrm>
            <a:off x="5775829" y="573369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58248" y="573369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793928" y="400508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>
            <a:spLocks noChangeAspect="1"/>
          </p:cNvSpPr>
          <p:nvPr/>
        </p:nvSpPr>
        <p:spPr>
          <a:xfrm>
            <a:off x="1579372" y="911184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708986" y="1040798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1838600" y="1164095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02708" y="159644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13758" y="159644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92250" y="52352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292250" y="272707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 rot="2700000">
            <a:off x="6155579" y="983689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 rot="2700000">
            <a:off x="6285193" y="1113303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 rot="2700000">
            <a:off x="6419275" y="1238450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 rot="2700000">
            <a:off x="6117565" y="90661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 rot="2700000">
            <a:off x="7681014" y="247006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rot="2700000">
            <a:off x="7646656" y="91836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 rot="2700000">
            <a:off x="6088508" y="247651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1579372" y="4328217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708986" y="4457831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1838600" y="4581128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6187948" y="4328217"/>
            <a:ext cx="1555373" cy="15553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6317562" y="4457831"/>
            <a:ext cx="1296144" cy="1296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6447176" y="4581128"/>
            <a:ext cx="1036915" cy="10369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303464" y="4676489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82707" y="467225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89854" y="398444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671325" y="589090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914909" y="5890905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16437" y="416513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79554" y="4157823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316437" y="592078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479554" y="5913471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39968" y="50363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968692" y="50363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14946" y="4088496"/>
            <a:ext cx="1881251" cy="1809724"/>
            <a:chOff x="1379492" y="759820"/>
            <a:chExt cx="1881251" cy="1809724"/>
          </a:xfrm>
        </p:grpSpPr>
        <p:cxnSp>
          <p:nvCxnSpPr>
            <p:cNvPr id="5" name="직선 연결선 4"/>
            <p:cNvCxnSpPr/>
            <p:nvPr/>
          </p:nvCxnSpPr>
          <p:spPr>
            <a:xfrm rot="21540000" flipH="1" flipV="1">
              <a:off x="1379492" y="1426905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731647" y="1777283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60000" flipV="1">
              <a:off x="2324743" y="1428076"/>
              <a:ext cx="936000" cy="359867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17358" y="1772521"/>
              <a:ext cx="588502" cy="792261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319461" y="759820"/>
              <a:ext cx="0" cy="1011231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904775" y="4224495"/>
            <a:ext cx="2065905" cy="1765074"/>
            <a:chOff x="4882359" y="3772072"/>
            <a:chExt cx="2065905" cy="1765074"/>
          </a:xfrm>
        </p:grpSpPr>
        <p:cxnSp>
          <p:nvCxnSpPr>
            <p:cNvPr id="11" name="직선 연결선 10"/>
            <p:cNvCxnSpPr/>
            <p:nvPr/>
          </p:nvCxnSpPr>
          <p:spPr>
            <a:xfrm flipH="1" flipV="1">
              <a:off x="5351923" y="3772072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5940425" y="3772072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5351513" y="4656255"/>
              <a:ext cx="588502" cy="880891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940015" y="4656255"/>
              <a:ext cx="575791" cy="880891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82359" y="4652963"/>
              <a:ext cx="2065905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 rot="2700000">
            <a:off x="6922037" y="720991"/>
            <a:ext cx="0" cy="2103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2700000">
            <a:off x="5922383" y="17555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57057" y="653138"/>
            <a:ext cx="0" cy="2103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32322" y="1661250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40291" y="1225747"/>
            <a:ext cx="2568092" cy="1152128"/>
            <a:chOff x="440348" y="261070"/>
            <a:chExt cx="2568092" cy="1152128"/>
          </a:xfrm>
        </p:grpSpPr>
        <p:sp>
          <p:nvSpPr>
            <p:cNvPr id="4" name="도넛 3"/>
            <p:cNvSpPr/>
            <p:nvPr/>
          </p:nvSpPr>
          <p:spPr>
            <a:xfrm>
              <a:off x="1142392" y="261070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358416" y="477094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354652" y="727610"/>
              <a:ext cx="653788" cy="219048"/>
              <a:chOff x="2915816" y="1663714"/>
              <a:chExt cx="653788" cy="219048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flipH="1">
              <a:off x="440348" y="727610"/>
              <a:ext cx="653788" cy="219048"/>
              <a:chOff x="2915816" y="1663714"/>
              <a:chExt cx="653788" cy="219048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 rot="16200000">
            <a:off x="1595766" y="4413206"/>
            <a:ext cx="2568092" cy="1152128"/>
            <a:chOff x="440348" y="1911740"/>
            <a:chExt cx="2568092" cy="1152128"/>
          </a:xfrm>
        </p:grpSpPr>
        <p:sp>
          <p:nvSpPr>
            <p:cNvPr id="16" name="도넛 15"/>
            <p:cNvSpPr/>
            <p:nvPr/>
          </p:nvSpPr>
          <p:spPr>
            <a:xfrm>
              <a:off x="1142392" y="1911740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358416" y="2127764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354652" y="2378280"/>
              <a:ext cx="653788" cy="219048"/>
              <a:chOff x="2915816" y="1663714"/>
              <a:chExt cx="653788" cy="219048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flipH="1">
              <a:off x="440348" y="2378280"/>
              <a:ext cx="653788" cy="219048"/>
              <a:chOff x="2915816" y="1663714"/>
              <a:chExt cx="653788" cy="219048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5211000" y="681965"/>
            <a:ext cx="2310915" cy="1867796"/>
            <a:chOff x="2149959" y="1906024"/>
            <a:chExt cx="2310915" cy="1867796"/>
          </a:xfrm>
        </p:grpSpPr>
        <p:sp>
          <p:nvSpPr>
            <p:cNvPr id="30" name="도넛 29"/>
            <p:cNvSpPr/>
            <p:nvPr/>
          </p:nvSpPr>
          <p:spPr>
            <a:xfrm rot="16200000">
              <a:off x="2726504" y="2619944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 rot="16200000">
              <a:off x="2942528" y="2835968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 rot="16200000">
              <a:off x="2975674" y="2123394"/>
              <a:ext cx="653788" cy="219048"/>
              <a:chOff x="2915816" y="1663714"/>
              <a:chExt cx="653788" cy="219048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2600000" flipH="1">
              <a:off x="3807086" y="3554772"/>
              <a:ext cx="653788" cy="219048"/>
              <a:chOff x="2915816" y="1663714"/>
              <a:chExt cx="653788" cy="21904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19800000" flipH="1">
              <a:off x="2149959" y="3547830"/>
              <a:ext cx="653788" cy="219048"/>
              <a:chOff x="2915816" y="1663714"/>
              <a:chExt cx="653788" cy="21904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9" name="그룹 238"/>
          <p:cNvGrpSpPr/>
          <p:nvPr/>
        </p:nvGrpSpPr>
        <p:grpSpPr>
          <a:xfrm rot="10800000">
            <a:off x="5230831" y="4253026"/>
            <a:ext cx="2310915" cy="1867796"/>
            <a:chOff x="2149959" y="1906024"/>
            <a:chExt cx="2310915" cy="1867796"/>
          </a:xfrm>
        </p:grpSpPr>
        <p:sp>
          <p:nvSpPr>
            <p:cNvPr id="240" name="도넛 239"/>
            <p:cNvSpPr/>
            <p:nvPr/>
          </p:nvSpPr>
          <p:spPr>
            <a:xfrm rot="16200000">
              <a:off x="2726504" y="2619944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 rot="16200000">
              <a:off x="2942528" y="2835968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2" name="그룹 241"/>
            <p:cNvGrpSpPr/>
            <p:nvPr/>
          </p:nvGrpSpPr>
          <p:grpSpPr>
            <a:xfrm rot="16200000">
              <a:off x="2975674" y="2123394"/>
              <a:ext cx="653788" cy="219048"/>
              <a:chOff x="2915816" y="1663714"/>
              <a:chExt cx="653788" cy="219048"/>
            </a:xfrm>
          </p:grpSpPr>
          <p:sp>
            <p:nvSpPr>
              <p:cNvPr id="253" name="타원 252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타원 254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 rot="12600000" flipH="1">
              <a:off x="3807086" y="3554772"/>
              <a:ext cx="653788" cy="219048"/>
              <a:chOff x="2915816" y="1663714"/>
              <a:chExt cx="653788" cy="21904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 rot="19800000" flipH="1">
              <a:off x="2149959" y="3547830"/>
              <a:ext cx="653788" cy="219048"/>
              <a:chOff x="2915816" y="1663714"/>
              <a:chExt cx="653788" cy="219048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5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95557" y="439159"/>
            <a:ext cx="2571648" cy="2568092"/>
            <a:chOff x="4455918" y="481996"/>
            <a:chExt cx="2571648" cy="2568092"/>
          </a:xfrm>
        </p:grpSpPr>
        <p:grpSp>
          <p:nvGrpSpPr>
            <p:cNvPr id="5" name="그룹 4"/>
            <p:cNvGrpSpPr/>
            <p:nvPr/>
          </p:nvGrpSpPr>
          <p:grpSpPr>
            <a:xfrm rot="10800000">
              <a:off x="4455918" y="1667682"/>
              <a:ext cx="653788" cy="219048"/>
              <a:chOff x="2915816" y="1663714"/>
              <a:chExt cx="653788" cy="219048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16200000">
              <a:off x="4451940" y="1189978"/>
              <a:ext cx="2568092" cy="1152128"/>
              <a:chOff x="440348" y="1911740"/>
              <a:chExt cx="2568092" cy="1152128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1142392" y="1911740"/>
                <a:ext cx="1152128" cy="1152128"/>
              </a:xfrm>
              <a:prstGeom prst="donut">
                <a:avLst>
                  <a:gd name="adj" fmla="val 1097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58416" y="2127764"/>
                <a:ext cx="720080" cy="72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2354652" y="2378280"/>
                <a:ext cx="653788" cy="219048"/>
                <a:chOff x="2915816" y="1663714"/>
                <a:chExt cx="653788" cy="219048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2915816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3058320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3200824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3350556" y="1663714"/>
                  <a:ext cx="219048" cy="219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 flipH="1">
                <a:off x="440348" y="2378280"/>
                <a:ext cx="653788" cy="219048"/>
                <a:chOff x="2915816" y="1663714"/>
                <a:chExt cx="653788" cy="219048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2915816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3058320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200824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350556" y="1663714"/>
                  <a:ext cx="219048" cy="219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 rot="10800000" flipH="1">
              <a:off x="6373778" y="1667682"/>
              <a:ext cx="653788" cy="219048"/>
              <a:chOff x="2915816" y="1663714"/>
              <a:chExt cx="653788" cy="219048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 rot="2700000">
            <a:off x="1587773" y="3775547"/>
            <a:ext cx="2571648" cy="2568092"/>
            <a:chOff x="4455918" y="481996"/>
            <a:chExt cx="2571648" cy="2568092"/>
          </a:xfrm>
        </p:grpSpPr>
        <p:grpSp>
          <p:nvGrpSpPr>
            <p:cNvPr id="29" name="그룹 28"/>
            <p:cNvGrpSpPr/>
            <p:nvPr/>
          </p:nvGrpSpPr>
          <p:grpSpPr>
            <a:xfrm rot="10800000">
              <a:off x="4455918" y="1667682"/>
              <a:ext cx="653788" cy="219048"/>
              <a:chOff x="2915816" y="1663714"/>
              <a:chExt cx="653788" cy="21904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 rot="16200000">
              <a:off x="4451940" y="1189978"/>
              <a:ext cx="2568092" cy="1152128"/>
              <a:chOff x="440348" y="1911740"/>
              <a:chExt cx="2568092" cy="1152128"/>
            </a:xfrm>
          </p:grpSpPr>
          <p:sp>
            <p:nvSpPr>
              <p:cNvPr id="36" name="도넛 35"/>
              <p:cNvSpPr/>
              <p:nvPr/>
            </p:nvSpPr>
            <p:spPr>
              <a:xfrm>
                <a:off x="1142392" y="1911740"/>
                <a:ext cx="1152128" cy="1152128"/>
              </a:xfrm>
              <a:prstGeom prst="donut">
                <a:avLst>
                  <a:gd name="adj" fmla="val 1097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58416" y="2127764"/>
                <a:ext cx="720080" cy="72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354652" y="2378280"/>
                <a:ext cx="653788" cy="219048"/>
                <a:chOff x="2915816" y="1663714"/>
                <a:chExt cx="653788" cy="219048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2915816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3058320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3200824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3350556" y="1663714"/>
                  <a:ext cx="219048" cy="219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 flipH="1">
                <a:off x="440348" y="2378280"/>
                <a:ext cx="653788" cy="219048"/>
                <a:chOff x="2915816" y="1663714"/>
                <a:chExt cx="653788" cy="219048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2915816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3058320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3200824" y="1737234"/>
                  <a:ext cx="72008" cy="7200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3350556" y="1663714"/>
                  <a:ext cx="219048" cy="219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 rot="10800000" flipH="1">
              <a:off x="6373778" y="1667682"/>
              <a:ext cx="653788" cy="219048"/>
              <a:chOff x="2915816" y="1663714"/>
              <a:chExt cx="653788" cy="219048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5076056" y="550258"/>
            <a:ext cx="2439295" cy="2375007"/>
            <a:chOff x="1916050" y="3866355"/>
            <a:chExt cx="2439295" cy="2375007"/>
          </a:xfrm>
        </p:grpSpPr>
        <p:sp>
          <p:nvSpPr>
            <p:cNvPr id="53" name="도넛 52"/>
            <p:cNvSpPr/>
            <p:nvPr/>
          </p:nvSpPr>
          <p:spPr>
            <a:xfrm rot="16200000">
              <a:off x="2556257" y="4580275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 rot="16200000">
              <a:off x="2772281" y="4796299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 rot="16200000">
              <a:off x="2805427" y="4083725"/>
              <a:ext cx="653788" cy="219048"/>
              <a:chOff x="2915816" y="1663714"/>
              <a:chExt cx="653788" cy="219048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9753548" flipH="1">
              <a:off x="3701557" y="4755606"/>
              <a:ext cx="653788" cy="219048"/>
              <a:chOff x="2915816" y="1663714"/>
              <a:chExt cx="653788" cy="219048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1080000" flipH="1">
              <a:off x="1916050" y="4751847"/>
              <a:ext cx="653788" cy="219048"/>
              <a:chOff x="2915816" y="1663714"/>
              <a:chExt cx="653788" cy="21904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13980000" flipH="1">
              <a:off x="3365395" y="5804357"/>
              <a:ext cx="653788" cy="219048"/>
              <a:chOff x="2915816" y="1663714"/>
              <a:chExt cx="653788" cy="219048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18422845" flipH="1">
              <a:off x="2242507" y="5804944"/>
              <a:ext cx="653788" cy="219048"/>
              <a:chOff x="2915816" y="1663714"/>
              <a:chExt cx="653788" cy="219048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 rot="2160000">
            <a:off x="5133384" y="3872218"/>
            <a:ext cx="2439295" cy="2375007"/>
            <a:chOff x="1916050" y="3866355"/>
            <a:chExt cx="2439295" cy="2375007"/>
          </a:xfrm>
        </p:grpSpPr>
        <p:sp>
          <p:nvSpPr>
            <p:cNvPr id="114" name="도넛 113"/>
            <p:cNvSpPr/>
            <p:nvPr/>
          </p:nvSpPr>
          <p:spPr>
            <a:xfrm rot="16200000">
              <a:off x="2556257" y="4580275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 rot="16200000">
              <a:off x="2772281" y="4796299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 rot="16200000">
              <a:off x="2805427" y="4083725"/>
              <a:ext cx="653788" cy="219048"/>
              <a:chOff x="2915816" y="1663714"/>
              <a:chExt cx="653788" cy="21904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9753548" flipH="1">
              <a:off x="3701557" y="4755606"/>
              <a:ext cx="653788" cy="219048"/>
              <a:chOff x="2915816" y="1663714"/>
              <a:chExt cx="653788" cy="219048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 rot="1080000" flipH="1">
              <a:off x="1916050" y="4751847"/>
              <a:ext cx="653788" cy="219048"/>
              <a:chOff x="2915816" y="1663714"/>
              <a:chExt cx="653788" cy="219048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3980000" flipH="1">
              <a:off x="3365395" y="5804357"/>
              <a:ext cx="653788" cy="219048"/>
              <a:chOff x="2915816" y="1663714"/>
              <a:chExt cx="653788" cy="219048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18422845" flipH="1">
              <a:off x="2242507" y="5804944"/>
              <a:ext cx="653788" cy="219048"/>
              <a:chOff x="2915816" y="1663714"/>
              <a:chExt cx="653788" cy="219048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1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6722219" y="8737753"/>
            <a:ext cx="1630556" cy="1617510"/>
            <a:chOff x="5097273" y="3821578"/>
            <a:chExt cx="1630556" cy="1617510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5151133" y="3850196"/>
              <a:ext cx="1576696" cy="158889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 flipV="1">
              <a:off x="5097273" y="3821578"/>
              <a:ext cx="1630556" cy="161751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 rot="16200000">
            <a:off x="3281329" y="3891580"/>
            <a:ext cx="2568092" cy="2218997"/>
            <a:chOff x="5235799" y="2730681"/>
            <a:chExt cx="2568092" cy="2218997"/>
          </a:xfrm>
        </p:grpSpPr>
        <p:sp>
          <p:nvSpPr>
            <p:cNvPr id="207" name="도넛 206"/>
            <p:cNvSpPr/>
            <p:nvPr/>
          </p:nvSpPr>
          <p:spPr>
            <a:xfrm>
              <a:off x="5937843" y="3261941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6153867" y="3477965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7150103" y="3728481"/>
              <a:ext cx="653788" cy="219048"/>
              <a:chOff x="2915816" y="1663714"/>
              <a:chExt cx="653788" cy="219048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 flipH="1">
              <a:off x="5235799" y="3728481"/>
              <a:ext cx="653788" cy="219048"/>
              <a:chOff x="2915816" y="1663714"/>
              <a:chExt cx="653788" cy="219048"/>
            </a:xfrm>
          </p:grpSpPr>
          <p:sp>
            <p:nvSpPr>
              <p:cNvPr id="231" name="타원 230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 rot="3360000">
              <a:off x="6708944" y="4513260"/>
              <a:ext cx="653788" cy="219048"/>
              <a:chOff x="2915816" y="1663714"/>
              <a:chExt cx="653788" cy="219048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 rot="18240000" flipH="1">
              <a:off x="5667040" y="4511916"/>
              <a:ext cx="653788" cy="219048"/>
              <a:chOff x="2915816" y="1663714"/>
              <a:chExt cx="653788" cy="219048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 rot="18240000" flipV="1">
              <a:off x="6711962" y="2948051"/>
              <a:ext cx="653788" cy="219048"/>
              <a:chOff x="2915816" y="1663714"/>
              <a:chExt cx="653788" cy="219048"/>
            </a:xfrm>
          </p:grpSpPr>
          <p:sp>
            <p:nvSpPr>
              <p:cNvPr id="219" name="타원 218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 rot="3360000" flipH="1" flipV="1">
              <a:off x="5668520" y="2953423"/>
              <a:ext cx="653788" cy="219048"/>
              <a:chOff x="2915816" y="1663714"/>
              <a:chExt cx="653788" cy="219048"/>
            </a:xfrm>
          </p:grpSpPr>
          <p:sp>
            <p:nvSpPr>
              <p:cNvPr id="215" name="타원 214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3" name="그룹 172"/>
          <p:cNvGrpSpPr/>
          <p:nvPr/>
        </p:nvGrpSpPr>
        <p:grpSpPr>
          <a:xfrm>
            <a:off x="3287954" y="737637"/>
            <a:ext cx="2568092" cy="2218997"/>
            <a:chOff x="5235799" y="2730681"/>
            <a:chExt cx="2568092" cy="2218997"/>
          </a:xfrm>
        </p:grpSpPr>
        <p:sp>
          <p:nvSpPr>
            <p:cNvPr id="267" name="도넛 266"/>
            <p:cNvSpPr/>
            <p:nvPr/>
          </p:nvSpPr>
          <p:spPr>
            <a:xfrm>
              <a:off x="5937843" y="3261941"/>
              <a:ext cx="1152128" cy="1152128"/>
            </a:xfrm>
            <a:prstGeom prst="donut">
              <a:avLst>
                <a:gd name="adj" fmla="val 1097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8" name="타원 267"/>
            <p:cNvSpPr/>
            <p:nvPr/>
          </p:nvSpPr>
          <p:spPr>
            <a:xfrm>
              <a:off x="6153867" y="3477965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9" name="그룹 268"/>
            <p:cNvGrpSpPr/>
            <p:nvPr/>
          </p:nvGrpSpPr>
          <p:grpSpPr>
            <a:xfrm>
              <a:off x="7150103" y="3728481"/>
              <a:ext cx="653788" cy="219048"/>
              <a:chOff x="2915816" y="1663714"/>
              <a:chExt cx="653788" cy="219048"/>
            </a:xfrm>
          </p:grpSpPr>
          <p:sp>
            <p:nvSpPr>
              <p:cNvPr id="295" name="타원 294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 flipH="1">
              <a:off x="5235799" y="3728481"/>
              <a:ext cx="653788" cy="219048"/>
              <a:chOff x="2915816" y="1663714"/>
              <a:chExt cx="653788" cy="219048"/>
            </a:xfrm>
          </p:grpSpPr>
          <p:sp>
            <p:nvSpPr>
              <p:cNvPr id="291" name="타원 290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 rot="3360000">
              <a:off x="6708944" y="4513260"/>
              <a:ext cx="653788" cy="219048"/>
              <a:chOff x="2915816" y="1663714"/>
              <a:chExt cx="653788" cy="219048"/>
            </a:xfrm>
          </p:grpSpPr>
          <p:sp>
            <p:nvSpPr>
              <p:cNvPr id="287" name="타원 286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 rot="18240000" flipH="1">
              <a:off x="5667040" y="4511916"/>
              <a:ext cx="653788" cy="219048"/>
              <a:chOff x="2915816" y="1663714"/>
              <a:chExt cx="653788" cy="219048"/>
            </a:xfrm>
          </p:grpSpPr>
          <p:sp>
            <p:nvSpPr>
              <p:cNvPr id="283" name="타원 282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 rot="18240000" flipV="1">
              <a:off x="6711962" y="2948051"/>
              <a:ext cx="653788" cy="219048"/>
              <a:chOff x="2915816" y="1663714"/>
              <a:chExt cx="653788" cy="219048"/>
            </a:xfrm>
          </p:grpSpPr>
          <p:sp>
            <p:nvSpPr>
              <p:cNvPr id="279" name="타원 278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 rot="3360000" flipH="1" flipV="1">
              <a:off x="5668520" y="2953423"/>
              <a:ext cx="653788" cy="219048"/>
              <a:chOff x="2915816" y="1663714"/>
              <a:chExt cx="653788" cy="219048"/>
            </a:xfrm>
          </p:grpSpPr>
          <p:sp>
            <p:nvSpPr>
              <p:cNvPr id="275" name="타원 274"/>
              <p:cNvSpPr/>
              <p:nvPr/>
            </p:nvSpPr>
            <p:spPr>
              <a:xfrm>
                <a:off x="2915816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3058320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3200824" y="1737234"/>
                <a:ext cx="72008" cy="72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3350556" y="1663714"/>
                <a:ext cx="219048" cy="219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7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820780" y="4275007"/>
            <a:ext cx="1822384" cy="1822384"/>
          </a:xfrm>
          <a:prstGeom prst="ellipse">
            <a:avLst/>
          </a:prstGeom>
          <a:noFill/>
          <a:ln w="254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91649" y="1012670"/>
            <a:ext cx="1822384" cy="1822384"/>
          </a:xfrm>
          <a:prstGeom prst="ellipse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281785" y="602806"/>
            <a:ext cx="2738616" cy="2271876"/>
            <a:chOff x="4029924" y="764704"/>
            <a:chExt cx="2738616" cy="2271876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4891512" y="76470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029924" y="217248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904444" y="217248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4143373" y="595186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506841" y="703570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81785" y="2002966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45253" y="2111350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56305" y="2002966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519773" y="2111350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816020" y="4268063"/>
            <a:ext cx="1822384" cy="1822384"/>
          </a:xfrm>
          <a:prstGeom prst="ellipse">
            <a:avLst/>
          </a:prstGeom>
          <a:noFill/>
          <a:ln w="1016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06156" y="3858199"/>
            <a:ext cx="2738616" cy="2271876"/>
            <a:chOff x="4029924" y="764704"/>
            <a:chExt cx="2738616" cy="2271876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4891512" y="76470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029924" y="217248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904444" y="217248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2267744" y="3850579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31212" y="3958963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06156" y="5258359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769624" y="5366743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280676" y="5258359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144" y="5366743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3174" y="4267387"/>
            <a:ext cx="1822384" cy="18223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54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68414" y="4260443"/>
            <a:ext cx="1822384" cy="1822384"/>
          </a:xfrm>
          <a:prstGeom prst="ellipse">
            <a:avLst/>
          </a:prstGeom>
          <a:noFill/>
          <a:ln w="1016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958550" y="3850579"/>
            <a:ext cx="2738616" cy="2271876"/>
            <a:chOff x="4029924" y="764704"/>
            <a:chExt cx="2738616" cy="2271876"/>
          </a:xfrm>
          <a:solidFill>
            <a:schemeClr val="bg1"/>
          </a:solidFill>
        </p:grpSpPr>
        <p:sp>
          <p:nvSpPr>
            <p:cNvPr id="59" name="타원 58"/>
            <p:cNvSpPr/>
            <p:nvPr/>
          </p:nvSpPr>
          <p:spPr>
            <a:xfrm>
              <a:off x="4891512" y="76470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4029924" y="217248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5904444" y="2172484"/>
              <a:ext cx="864096" cy="864096"/>
            </a:xfrm>
            <a:prstGeom prst="ellipse">
              <a:avLst/>
            </a:prstGeom>
            <a:grpFill/>
            <a:ln w="1016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5820138" y="3842959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183606" y="3951343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958550" y="5250739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322018" y="5359123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833070" y="5250739"/>
            <a:ext cx="864096" cy="864096"/>
          </a:xfrm>
          <a:prstGeom prst="ellipse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196538" y="5359123"/>
            <a:ext cx="116004" cy="116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20113" y="508375"/>
            <a:ext cx="2657453" cy="2657455"/>
            <a:chOff x="3131442" y="223848"/>
            <a:chExt cx="2952726" cy="2952728"/>
          </a:xfrm>
        </p:grpSpPr>
        <p:sp>
          <p:nvSpPr>
            <p:cNvPr id="4" name="원형 3"/>
            <p:cNvSpPr/>
            <p:nvPr/>
          </p:nvSpPr>
          <p:spPr>
            <a:xfrm>
              <a:off x="3131442" y="223848"/>
              <a:ext cx="1476363" cy="2952726"/>
            </a:xfrm>
            <a:custGeom>
              <a:avLst/>
              <a:gdLst/>
              <a:ahLst/>
              <a:cxnLst/>
              <a:rect l="l" t="t" r="r" b="b"/>
              <a:pathLst>
                <a:path w="1476363" h="2952726">
                  <a:moveTo>
                    <a:pt x="1476363" y="0"/>
                  </a:moveTo>
                  <a:lnTo>
                    <a:pt x="1476363" y="467953"/>
                  </a:lnTo>
                  <a:lnTo>
                    <a:pt x="1476362" y="467953"/>
                  </a:lnTo>
                  <a:cubicBezTo>
                    <a:pt x="919433" y="467953"/>
                    <a:pt x="467952" y="919434"/>
                    <a:pt x="467952" y="1476363"/>
                  </a:cubicBezTo>
                  <a:cubicBezTo>
                    <a:pt x="467952" y="2033290"/>
                    <a:pt x="919429" y="2484769"/>
                    <a:pt x="1476355" y="2484773"/>
                  </a:cubicBezTo>
                  <a:cubicBezTo>
                    <a:pt x="1476354" y="2640757"/>
                    <a:pt x="1476352" y="2796742"/>
                    <a:pt x="1476351" y="2952726"/>
                  </a:cubicBezTo>
                  <a:cubicBezTo>
                    <a:pt x="660980" y="2952720"/>
                    <a:pt x="-4" y="2291728"/>
                    <a:pt x="0" y="1476357"/>
                  </a:cubicBezTo>
                  <a:cubicBezTo>
                    <a:pt x="3" y="660986"/>
                    <a:pt x="660993" y="0"/>
                    <a:pt x="147636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원형 30"/>
            <p:cNvSpPr/>
            <p:nvPr/>
          </p:nvSpPr>
          <p:spPr>
            <a:xfrm rot="10800000">
              <a:off x="4607805" y="223850"/>
              <a:ext cx="1476363" cy="2952726"/>
            </a:xfrm>
            <a:custGeom>
              <a:avLst/>
              <a:gdLst/>
              <a:ahLst/>
              <a:cxnLst/>
              <a:rect l="l" t="t" r="r" b="b"/>
              <a:pathLst>
                <a:path w="1476363" h="2952726">
                  <a:moveTo>
                    <a:pt x="1476351" y="2952726"/>
                  </a:moveTo>
                  <a:cubicBezTo>
                    <a:pt x="660980" y="2952720"/>
                    <a:pt x="-4" y="2291728"/>
                    <a:pt x="0" y="1476357"/>
                  </a:cubicBezTo>
                  <a:cubicBezTo>
                    <a:pt x="3" y="660986"/>
                    <a:pt x="660993" y="0"/>
                    <a:pt x="1476363" y="0"/>
                  </a:cubicBezTo>
                  <a:lnTo>
                    <a:pt x="1476363" y="467954"/>
                  </a:lnTo>
                  <a:cubicBezTo>
                    <a:pt x="919434" y="467954"/>
                    <a:pt x="467953" y="919435"/>
                    <a:pt x="467953" y="1476364"/>
                  </a:cubicBezTo>
                  <a:cubicBezTo>
                    <a:pt x="467953" y="2033290"/>
                    <a:pt x="919430" y="2484770"/>
                    <a:pt x="1476355" y="2484774"/>
                  </a:cubicBezTo>
                  <a:cubicBezTo>
                    <a:pt x="1476354" y="2640758"/>
                    <a:pt x="1476353" y="2796742"/>
                    <a:pt x="1476351" y="295272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707704" y="800113"/>
              <a:ext cx="1800200" cy="1800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1533" y="3666149"/>
            <a:ext cx="2657425" cy="2634454"/>
            <a:chOff x="54040" y="3684652"/>
            <a:chExt cx="2952694" cy="2927171"/>
          </a:xfrm>
        </p:grpSpPr>
        <p:sp>
          <p:nvSpPr>
            <p:cNvPr id="123" name="원형 40"/>
            <p:cNvSpPr/>
            <p:nvPr/>
          </p:nvSpPr>
          <p:spPr>
            <a:xfrm>
              <a:off x="54040" y="3684653"/>
              <a:ext cx="1476331" cy="1469677"/>
            </a:xfrm>
            <a:custGeom>
              <a:avLst/>
              <a:gdLst/>
              <a:ahLst/>
              <a:cxnLst/>
              <a:rect l="l" t="t" r="r" b="b"/>
              <a:pathLst>
                <a:path w="1476331" h="1469677">
                  <a:moveTo>
                    <a:pt x="1476331" y="0"/>
                  </a:moveTo>
                  <a:lnTo>
                    <a:pt x="1476331" y="457620"/>
                  </a:lnTo>
                  <a:lnTo>
                    <a:pt x="1476330" y="457620"/>
                  </a:lnTo>
                  <a:cubicBezTo>
                    <a:pt x="919401" y="457620"/>
                    <a:pt x="467920" y="909101"/>
                    <a:pt x="467920" y="1466030"/>
                  </a:cubicBezTo>
                  <a:cubicBezTo>
                    <a:pt x="467920" y="1467247"/>
                    <a:pt x="467922" y="1468463"/>
                    <a:pt x="468104" y="1469677"/>
                  </a:cubicBezTo>
                  <a:lnTo>
                    <a:pt x="0" y="1466573"/>
                  </a:lnTo>
                  <a:cubicBezTo>
                    <a:pt x="5381" y="655039"/>
                    <a:pt x="664778" y="0"/>
                    <a:pt x="14763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원형 51"/>
            <p:cNvSpPr/>
            <p:nvPr/>
          </p:nvSpPr>
          <p:spPr>
            <a:xfrm rot="10800000">
              <a:off x="1530381" y="3684652"/>
              <a:ext cx="1476353" cy="1474688"/>
            </a:xfrm>
            <a:custGeom>
              <a:avLst/>
              <a:gdLst/>
              <a:ahLst/>
              <a:cxnLst/>
              <a:rect l="l" t="t" r="r" b="b"/>
              <a:pathLst>
                <a:path w="1476353" h="1474688">
                  <a:moveTo>
                    <a:pt x="1476349" y="1474688"/>
                  </a:moveTo>
                  <a:cubicBezTo>
                    <a:pt x="661938" y="1474682"/>
                    <a:pt x="1352" y="815187"/>
                    <a:pt x="0" y="777"/>
                  </a:cubicBezTo>
                  <a:lnTo>
                    <a:pt x="468388" y="0"/>
                  </a:lnTo>
                  <a:lnTo>
                    <a:pt x="467951" y="8658"/>
                  </a:lnTo>
                  <a:cubicBezTo>
                    <a:pt x="467951" y="565584"/>
                    <a:pt x="919428" y="1017064"/>
                    <a:pt x="1476353" y="1017068"/>
                  </a:cubicBezTo>
                  <a:cubicBezTo>
                    <a:pt x="1476352" y="1169608"/>
                    <a:pt x="1476350" y="1322148"/>
                    <a:pt x="1476349" y="147468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원형 54"/>
            <p:cNvSpPr/>
            <p:nvPr/>
          </p:nvSpPr>
          <p:spPr>
            <a:xfrm rot="10800000" flipV="1">
              <a:off x="1530381" y="5137135"/>
              <a:ext cx="1476353" cy="1474688"/>
            </a:xfrm>
            <a:custGeom>
              <a:avLst/>
              <a:gdLst/>
              <a:ahLst/>
              <a:cxnLst/>
              <a:rect l="l" t="t" r="r" b="b"/>
              <a:pathLst>
                <a:path w="1476353" h="1474688">
                  <a:moveTo>
                    <a:pt x="468077" y="0"/>
                  </a:moveTo>
                  <a:lnTo>
                    <a:pt x="0" y="777"/>
                  </a:lnTo>
                  <a:cubicBezTo>
                    <a:pt x="1352" y="815187"/>
                    <a:pt x="661938" y="1474682"/>
                    <a:pt x="1476349" y="1474688"/>
                  </a:cubicBezTo>
                  <a:lnTo>
                    <a:pt x="1476353" y="1010915"/>
                  </a:lnTo>
                  <a:cubicBezTo>
                    <a:pt x="919428" y="1010911"/>
                    <a:pt x="467951" y="559432"/>
                    <a:pt x="467951" y="2505"/>
                  </a:cubicBezTo>
                  <a:cubicBezTo>
                    <a:pt x="467951" y="1670"/>
                    <a:pt x="467952" y="835"/>
                    <a:pt x="46807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원형 62"/>
            <p:cNvSpPr/>
            <p:nvPr/>
          </p:nvSpPr>
          <p:spPr>
            <a:xfrm flipV="1">
              <a:off x="54049" y="5142146"/>
              <a:ext cx="1476331" cy="1469677"/>
            </a:xfrm>
            <a:custGeom>
              <a:avLst/>
              <a:gdLst/>
              <a:ahLst/>
              <a:cxnLst/>
              <a:rect l="l" t="t" r="r" b="b"/>
              <a:pathLst>
                <a:path w="1476331" h="1469677">
                  <a:moveTo>
                    <a:pt x="468047" y="1469677"/>
                  </a:moveTo>
                  <a:cubicBezTo>
                    <a:pt x="469275" y="913900"/>
                    <a:pt x="920237" y="463773"/>
                    <a:pt x="1476330" y="463773"/>
                  </a:cubicBezTo>
                  <a:lnTo>
                    <a:pt x="1476331" y="0"/>
                  </a:lnTo>
                  <a:cubicBezTo>
                    <a:pt x="664778" y="0"/>
                    <a:pt x="5381" y="655039"/>
                    <a:pt x="0" y="146657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630270" y="4229113"/>
              <a:ext cx="1800200" cy="1800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07031" y="3681413"/>
            <a:ext cx="2649644" cy="2657453"/>
            <a:chOff x="3107461" y="3640622"/>
            <a:chExt cx="2944049" cy="2952725"/>
          </a:xfrm>
        </p:grpSpPr>
        <p:sp>
          <p:nvSpPr>
            <p:cNvPr id="128" name="원형 50"/>
            <p:cNvSpPr/>
            <p:nvPr/>
          </p:nvSpPr>
          <p:spPr>
            <a:xfrm rot="10800000" flipV="1">
              <a:off x="5155458" y="4635599"/>
              <a:ext cx="896052" cy="1671261"/>
            </a:xfrm>
            <a:custGeom>
              <a:avLst/>
              <a:gdLst/>
              <a:ahLst/>
              <a:cxnLst/>
              <a:rect l="l" t="t" r="r" b="b"/>
              <a:pathLst>
                <a:path w="896052" h="1671261">
                  <a:moveTo>
                    <a:pt x="79186" y="0"/>
                  </a:moveTo>
                  <a:cubicBezTo>
                    <a:pt x="-129939" y="612969"/>
                    <a:pt x="84856" y="1290666"/>
                    <a:pt x="608890" y="1671261"/>
                  </a:cubicBezTo>
                  <a:lnTo>
                    <a:pt x="896052" y="1275874"/>
                  </a:lnTo>
                  <a:cubicBezTo>
                    <a:pt x="632603" y="1094292"/>
                    <a:pt x="460175" y="790385"/>
                    <a:pt x="460175" y="446206"/>
                  </a:cubicBezTo>
                  <a:cubicBezTo>
                    <a:pt x="460175" y="341488"/>
                    <a:pt x="476137" y="240497"/>
                    <a:pt x="505800" y="14554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원형 3"/>
            <p:cNvSpPr/>
            <p:nvPr/>
          </p:nvSpPr>
          <p:spPr>
            <a:xfrm>
              <a:off x="3186999" y="3640622"/>
              <a:ext cx="1396826" cy="1145981"/>
            </a:xfrm>
            <a:custGeom>
              <a:avLst/>
              <a:gdLst/>
              <a:ahLst/>
              <a:cxnLst/>
              <a:rect l="l" t="t" r="r" b="b"/>
              <a:pathLst>
                <a:path w="1396826" h="1145981">
                  <a:moveTo>
                    <a:pt x="1396826" y="0"/>
                  </a:moveTo>
                  <a:lnTo>
                    <a:pt x="1396826" y="428537"/>
                  </a:lnTo>
                  <a:lnTo>
                    <a:pt x="1396825" y="428537"/>
                  </a:lnTo>
                  <a:cubicBezTo>
                    <a:pt x="941099" y="428537"/>
                    <a:pt x="555980" y="730844"/>
                    <a:pt x="431462" y="1145981"/>
                  </a:cubicBezTo>
                  <a:lnTo>
                    <a:pt x="0" y="998319"/>
                  </a:lnTo>
                  <a:cubicBezTo>
                    <a:pt x="204359" y="401188"/>
                    <a:pt x="765694" y="0"/>
                    <a:pt x="1396826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원형 16"/>
            <p:cNvSpPr/>
            <p:nvPr/>
          </p:nvSpPr>
          <p:spPr>
            <a:xfrm rot="10800000">
              <a:off x="4585135" y="3640623"/>
              <a:ext cx="1397142" cy="1146653"/>
            </a:xfrm>
            <a:custGeom>
              <a:avLst/>
              <a:gdLst/>
              <a:ahLst/>
              <a:cxnLst/>
              <a:rect l="l" t="t" r="r" b="b"/>
              <a:pathLst>
                <a:path w="1397142" h="1146653">
                  <a:moveTo>
                    <a:pt x="1397138" y="1146653"/>
                  </a:moveTo>
                  <a:cubicBezTo>
                    <a:pt x="765642" y="1146648"/>
                    <a:pt x="204072" y="745000"/>
                    <a:pt x="0" y="147387"/>
                  </a:cubicBezTo>
                  <a:lnTo>
                    <a:pt x="431614" y="0"/>
                  </a:lnTo>
                  <a:cubicBezTo>
                    <a:pt x="555893" y="415484"/>
                    <a:pt x="941176" y="718112"/>
                    <a:pt x="1397142" y="718116"/>
                  </a:cubicBezTo>
                  <a:cubicBezTo>
                    <a:pt x="1397141" y="860961"/>
                    <a:pt x="1397139" y="1003807"/>
                    <a:pt x="1397138" y="1146653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원형 37"/>
            <p:cNvSpPr/>
            <p:nvPr/>
          </p:nvSpPr>
          <p:spPr>
            <a:xfrm rot="10800000" flipV="1">
              <a:off x="3683201" y="5890982"/>
              <a:ext cx="1780924" cy="702365"/>
            </a:xfrm>
            <a:custGeom>
              <a:avLst/>
              <a:gdLst/>
              <a:ahLst/>
              <a:cxnLst/>
              <a:rect l="l" t="t" r="r" b="b"/>
              <a:pathLst>
                <a:path w="1780924" h="702365">
                  <a:moveTo>
                    <a:pt x="1476098" y="0"/>
                  </a:moveTo>
                  <a:cubicBezTo>
                    <a:pt x="1309982" y="122942"/>
                    <a:pt x="1104320" y="194997"/>
                    <a:pt x="881828" y="194997"/>
                  </a:cubicBezTo>
                  <a:cubicBezTo>
                    <a:pt x="664475" y="194997"/>
                    <a:pt x="463183" y="126232"/>
                    <a:pt x="299018" y="8570"/>
                  </a:cubicBezTo>
                  <a:lnTo>
                    <a:pt x="0" y="410075"/>
                  </a:lnTo>
                  <a:cubicBezTo>
                    <a:pt x="529729" y="804586"/>
                    <a:pt x="1257038" y="799253"/>
                    <a:pt x="1780924" y="3970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원형 60"/>
            <p:cNvSpPr/>
            <p:nvPr/>
          </p:nvSpPr>
          <p:spPr>
            <a:xfrm flipV="1">
              <a:off x="3107461" y="4630519"/>
              <a:ext cx="889813" cy="1660840"/>
            </a:xfrm>
            <a:custGeom>
              <a:avLst/>
              <a:gdLst/>
              <a:ahLst/>
              <a:cxnLst/>
              <a:rect l="l" t="t" r="r" b="b"/>
              <a:pathLst>
                <a:path w="889813" h="1660840">
                  <a:moveTo>
                    <a:pt x="80687" y="1660840"/>
                  </a:moveTo>
                  <a:lnTo>
                    <a:pt x="511655" y="1512290"/>
                  </a:lnTo>
                  <a:cubicBezTo>
                    <a:pt x="483189" y="1419590"/>
                    <a:pt x="468048" y="1321136"/>
                    <a:pt x="468048" y="1219145"/>
                  </a:cubicBezTo>
                  <a:cubicBezTo>
                    <a:pt x="468048" y="881288"/>
                    <a:pt x="634200" y="582238"/>
                    <a:pt x="889813" y="400030"/>
                  </a:cubicBezTo>
                  <a:lnTo>
                    <a:pt x="588831" y="0"/>
                  </a:lnTo>
                  <a:cubicBezTo>
                    <a:pt x="77279" y="384891"/>
                    <a:pt x="-127931" y="1055609"/>
                    <a:pt x="80687" y="166084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3675841" y="4177112"/>
              <a:ext cx="1800200" cy="1800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86018" y="553776"/>
            <a:ext cx="2623196" cy="2623196"/>
            <a:chOff x="70924" y="332656"/>
            <a:chExt cx="2914662" cy="2914662"/>
          </a:xfrm>
        </p:grpSpPr>
        <p:sp>
          <p:nvSpPr>
            <p:cNvPr id="142" name="타원 1"/>
            <p:cNvSpPr/>
            <p:nvPr/>
          </p:nvSpPr>
          <p:spPr>
            <a:xfrm>
              <a:off x="70924" y="332656"/>
              <a:ext cx="2914662" cy="2914662"/>
            </a:xfrm>
            <a:custGeom>
              <a:avLst/>
              <a:gdLst/>
              <a:ahLst/>
              <a:cxnLst/>
              <a:rect l="l" t="t" r="r" b="b"/>
              <a:pathLst>
                <a:path w="2914662" h="2914662">
                  <a:moveTo>
                    <a:pt x="1457331" y="448921"/>
                  </a:moveTo>
                  <a:cubicBezTo>
                    <a:pt x="900402" y="448921"/>
                    <a:pt x="448921" y="900402"/>
                    <a:pt x="448921" y="1457331"/>
                  </a:cubicBezTo>
                  <a:cubicBezTo>
                    <a:pt x="448921" y="2014260"/>
                    <a:pt x="900402" y="2465741"/>
                    <a:pt x="1457331" y="2465741"/>
                  </a:cubicBezTo>
                  <a:cubicBezTo>
                    <a:pt x="2014260" y="2465741"/>
                    <a:pt x="2465741" y="2014260"/>
                    <a:pt x="2465741" y="1457331"/>
                  </a:cubicBezTo>
                  <a:cubicBezTo>
                    <a:pt x="2465741" y="900402"/>
                    <a:pt x="2014260" y="448921"/>
                    <a:pt x="1457331" y="448921"/>
                  </a:cubicBezTo>
                  <a:close/>
                  <a:moveTo>
                    <a:pt x="1457331" y="0"/>
                  </a:moveTo>
                  <a:cubicBezTo>
                    <a:pt x="2262193" y="0"/>
                    <a:pt x="2914662" y="652469"/>
                    <a:pt x="2914662" y="1457331"/>
                  </a:cubicBezTo>
                  <a:cubicBezTo>
                    <a:pt x="2914662" y="2262193"/>
                    <a:pt x="2262193" y="2914662"/>
                    <a:pt x="1457331" y="2914662"/>
                  </a:cubicBezTo>
                  <a:cubicBezTo>
                    <a:pt x="652469" y="2914662"/>
                    <a:pt x="0" y="2262193"/>
                    <a:pt x="0" y="1457331"/>
                  </a:cubicBezTo>
                  <a:cubicBezTo>
                    <a:pt x="0" y="652469"/>
                    <a:pt x="652469" y="0"/>
                    <a:pt x="14573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630270" y="887199"/>
              <a:ext cx="1800200" cy="1800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1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1465515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05659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39952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80096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20241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474" y="3329068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8"/>
          <p:cNvSpPr/>
          <p:nvPr/>
        </p:nvSpPr>
        <p:spPr>
          <a:xfrm>
            <a:off x="3744328" y="3329068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8"/>
          <p:cNvSpPr/>
          <p:nvPr/>
        </p:nvSpPr>
        <p:spPr>
          <a:xfrm>
            <a:off x="5084931" y="3329068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8"/>
          <p:cNvSpPr/>
          <p:nvPr/>
        </p:nvSpPr>
        <p:spPr>
          <a:xfrm>
            <a:off x="6425535" y="3329068"/>
            <a:ext cx="308374" cy="154175"/>
          </a:xfrm>
          <a:custGeom>
            <a:avLst/>
            <a:gdLst/>
            <a:ahLst/>
            <a:cxnLst/>
            <a:rect l="l" t="t" r="r" b="b"/>
            <a:pathLst>
              <a:path w="1584300" h="792088">
                <a:moveTo>
                  <a:pt x="936228" y="0"/>
                </a:moveTo>
                <a:lnTo>
                  <a:pt x="1584300" y="792088"/>
                </a:lnTo>
                <a:lnTo>
                  <a:pt x="1276878" y="792088"/>
                </a:lnTo>
                <a:lnTo>
                  <a:pt x="936228" y="792088"/>
                </a:lnTo>
                <a:lnTo>
                  <a:pt x="0" y="792088"/>
                </a:lnTo>
                <a:lnTo>
                  <a:pt x="0" y="504056"/>
                </a:lnTo>
                <a:lnTo>
                  <a:pt x="936228" y="5040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7624" y="1052736"/>
            <a:ext cx="1254333" cy="864096"/>
            <a:chOff x="1455314" y="2996952"/>
            <a:chExt cx="1254333" cy="864096"/>
          </a:xfrm>
        </p:grpSpPr>
        <p:sp>
          <p:nvSpPr>
            <p:cNvPr id="66" name="타원 65"/>
            <p:cNvSpPr/>
            <p:nvPr/>
          </p:nvSpPr>
          <p:spPr>
            <a:xfrm>
              <a:off x="1455314" y="2996952"/>
              <a:ext cx="1254333" cy="864096"/>
            </a:xfrm>
            <a:custGeom>
              <a:avLst/>
              <a:gdLst>
                <a:gd name="connsiteX0" fmla="*/ 1254333 w 1345773"/>
                <a:gd name="connsiteY0" fmla="*/ 720080 h 864096"/>
                <a:gd name="connsiteX1" fmla="*/ 1254333 w 1345773"/>
                <a:gd name="connsiteY1" fmla="*/ 864096 h 864096"/>
                <a:gd name="connsiteX2" fmla="*/ 432048 w 1345773"/>
                <a:gd name="connsiteY2" fmla="*/ 864096 h 864096"/>
                <a:gd name="connsiteX3" fmla="*/ 0 w 1345773"/>
                <a:gd name="connsiteY3" fmla="*/ 432048 h 864096"/>
                <a:gd name="connsiteX4" fmla="*/ 432048 w 1345773"/>
                <a:gd name="connsiteY4" fmla="*/ 0 h 864096"/>
                <a:gd name="connsiteX5" fmla="*/ 864096 w 1345773"/>
                <a:gd name="connsiteY5" fmla="*/ 432048 h 864096"/>
                <a:gd name="connsiteX6" fmla="*/ 751968 w 1345773"/>
                <a:gd name="connsiteY6" fmla="*/ 720080 h 864096"/>
                <a:gd name="connsiteX7" fmla="*/ 1345773 w 1345773"/>
                <a:gd name="connsiteY7" fmla="*/ 811520 h 864096"/>
                <a:gd name="connsiteX0" fmla="*/ 1254333 w 1254333"/>
                <a:gd name="connsiteY0" fmla="*/ 720080 h 864096"/>
                <a:gd name="connsiteX1" fmla="*/ 1254333 w 1254333"/>
                <a:gd name="connsiteY1" fmla="*/ 864096 h 864096"/>
                <a:gd name="connsiteX2" fmla="*/ 432048 w 1254333"/>
                <a:gd name="connsiteY2" fmla="*/ 864096 h 864096"/>
                <a:gd name="connsiteX3" fmla="*/ 0 w 1254333"/>
                <a:gd name="connsiteY3" fmla="*/ 432048 h 864096"/>
                <a:gd name="connsiteX4" fmla="*/ 432048 w 1254333"/>
                <a:gd name="connsiteY4" fmla="*/ 0 h 864096"/>
                <a:gd name="connsiteX5" fmla="*/ 864096 w 1254333"/>
                <a:gd name="connsiteY5" fmla="*/ 432048 h 864096"/>
                <a:gd name="connsiteX6" fmla="*/ 751968 w 1254333"/>
                <a:gd name="connsiteY6" fmla="*/ 720080 h 864096"/>
                <a:gd name="connsiteX0" fmla="*/ 1254333 w 1254333"/>
                <a:gd name="connsiteY0" fmla="*/ 864096 h 864096"/>
                <a:gd name="connsiteX1" fmla="*/ 432048 w 1254333"/>
                <a:gd name="connsiteY1" fmla="*/ 864096 h 864096"/>
                <a:gd name="connsiteX2" fmla="*/ 0 w 1254333"/>
                <a:gd name="connsiteY2" fmla="*/ 432048 h 864096"/>
                <a:gd name="connsiteX3" fmla="*/ 432048 w 1254333"/>
                <a:gd name="connsiteY3" fmla="*/ 0 h 864096"/>
                <a:gd name="connsiteX4" fmla="*/ 864096 w 1254333"/>
                <a:gd name="connsiteY4" fmla="*/ 432048 h 864096"/>
                <a:gd name="connsiteX5" fmla="*/ 751968 w 1254333"/>
                <a:gd name="connsiteY5" fmla="*/ 72008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33" h="864096">
                  <a:moveTo>
                    <a:pt x="1254333" y="864096"/>
                  </a:moveTo>
                  <a:lnTo>
                    <a:pt x="432048" y="864096"/>
                  </a:lnTo>
                  <a:cubicBezTo>
                    <a:pt x="193434" y="864096"/>
                    <a:pt x="0" y="670662"/>
                    <a:pt x="0" y="432048"/>
                  </a:cubicBezTo>
                  <a:cubicBezTo>
                    <a:pt x="0" y="193434"/>
                    <a:pt x="193434" y="0"/>
                    <a:pt x="432048" y="0"/>
                  </a:cubicBezTo>
                  <a:cubicBezTo>
                    <a:pt x="670662" y="0"/>
                    <a:pt x="864096" y="193434"/>
                    <a:pt x="864096" y="432048"/>
                  </a:cubicBezTo>
                  <a:cubicBezTo>
                    <a:pt x="864096" y="543213"/>
                    <a:pt x="822113" y="644571"/>
                    <a:pt x="751968" y="72008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1492270" y="3032957"/>
              <a:ext cx="792088" cy="792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778650" y="1052736"/>
            <a:ext cx="1254333" cy="864096"/>
            <a:chOff x="1455314" y="2996952"/>
            <a:chExt cx="1254333" cy="864096"/>
          </a:xfrm>
        </p:grpSpPr>
        <p:sp>
          <p:nvSpPr>
            <p:cNvPr id="127" name="타원 65"/>
            <p:cNvSpPr/>
            <p:nvPr/>
          </p:nvSpPr>
          <p:spPr>
            <a:xfrm>
              <a:off x="1455314" y="2996952"/>
              <a:ext cx="1254333" cy="864096"/>
            </a:xfrm>
            <a:custGeom>
              <a:avLst/>
              <a:gdLst>
                <a:gd name="connsiteX0" fmla="*/ 1254333 w 1345773"/>
                <a:gd name="connsiteY0" fmla="*/ 720080 h 864096"/>
                <a:gd name="connsiteX1" fmla="*/ 1254333 w 1345773"/>
                <a:gd name="connsiteY1" fmla="*/ 864096 h 864096"/>
                <a:gd name="connsiteX2" fmla="*/ 432048 w 1345773"/>
                <a:gd name="connsiteY2" fmla="*/ 864096 h 864096"/>
                <a:gd name="connsiteX3" fmla="*/ 0 w 1345773"/>
                <a:gd name="connsiteY3" fmla="*/ 432048 h 864096"/>
                <a:gd name="connsiteX4" fmla="*/ 432048 w 1345773"/>
                <a:gd name="connsiteY4" fmla="*/ 0 h 864096"/>
                <a:gd name="connsiteX5" fmla="*/ 864096 w 1345773"/>
                <a:gd name="connsiteY5" fmla="*/ 432048 h 864096"/>
                <a:gd name="connsiteX6" fmla="*/ 751968 w 1345773"/>
                <a:gd name="connsiteY6" fmla="*/ 720080 h 864096"/>
                <a:gd name="connsiteX7" fmla="*/ 1345773 w 1345773"/>
                <a:gd name="connsiteY7" fmla="*/ 811520 h 864096"/>
                <a:gd name="connsiteX0" fmla="*/ 1254333 w 1254333"/>
                <a:gd name="connsiteY0" fmla="*/ 720080 h 864096"/>
                <a:gd name="connsiteX1" fmla="*/ 1254333 w 1254333"/>
                <a:gd name="connsiteY1" fmla="*/ 864096 h 864096"/>
                <a:gd name="connsiteX2" fmla="*/ 432048 w 1254333"/>
                <a:gd name="connsiteY2" fmla="*/ 864096 h 864096"/>
                <a:gd name="connsiteX3" fmla="*/ 0 w 1254333"/>
                <a:gd name="connsiteY3" fmla="*/ 432048 h 864096"/>
                <a:gd name="connsiteX4" fmla="*/ 432048 w 1254333"/>
                <a:gd name="connsiteY4" fmla="*/ 0 h 864096"/>
                <a:gd name="connsiteX5" fmla="*/ 864096 w 1254333"/>
                <a:gd name="connsiteY5" fmla="*/ 432048 h 864096"/>
                <a:gd name="connsiteX6" fmla="*/ 751968 w 1254333"/>
                <a:gd name="connsiteY6" fmla="*/ 720080 h 864096"/>
                <a:gd name="connsiteX0" fmla="*/ 1254333 w 1254333"/>
                <a:gd name="connsiteY0" fmla="*/ 864096 h 864096"/>
                <a:gd name="connsiteX1" fmla="*/ 432048 w 1254333"/>
                <a:gd name="connsiteY1" fmla="*/ 864096 h 864096"/>
                <a:gd name="connsiteX2" fmla="*/ 0 w 1254333"/>
                <a:gd name="connsiteY2" fmla="*/ 432048 h 864096"/>
                <a:gd name="connsiteX3" fmla="*/ 432048 w 1254333"/>
                <a:gd name="connsiteY3" fmla="*/ 0 h 864096"/>
                <a:gd name="connsiteX4" fmla="*/ 864096 w 1254333"/>
                <a:gd name="connsiteY4" fmla="*/ 432048 h 864096"/>
                <a:gd name="connsiteX5" fmla="*/ 751968 w 1254333"/>
                <a:gd name="connsiteY5" fmla="*/ 72008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33" h="864096">
                  <a:moveTo>
                    <a:pt x="1254333" y="864096"/>
                  </a:moveTo>
                  <a:lnTo>
                    <a:pt x="432048" y="864096"/>
                  </a:lnTo>
                  <a:cubicBezTo>
                    <a:pt x="193434" y="864096"/>
                    <a:pt x="0" y="670662"/>
                    <a:pt x="0" y="432048"/>
                  </a:cubicBezTo>
                  <a:cubicBezTo>
                    <a:pt x="0" y="193434"/>
                    <a:pt x="193434" y="0"/>
                    <a:pt x="432048" y="0"/>
                  </a:cubicBezTo>
                  <a:cubicBezTo>
                    <a:pt x="670662" y="0"/>
                    <a:pt x="864096" y="193434"/>
                    <a:pt x="864096" y="432048"/>
                  </a:cubicBezTo>
                  <a:cubicBezTo>
                    <a:pt x="864096" y="543213"/>
                    <a:pt x="822113" y="644571"/>
                    <a:pt x="751968" y="72008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1492270" y="3032957"/>
              <a:ext cx="792088" cy="792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4129677" y="1052736"/>
            <a:ext cx="1254333" cy="864096"/>
            <a:chOff x="1455314" y="2996952"/>
            <a:chExt cx="1254333" cy="864096"/>
          </a:xfrm>
        </p:grpSpPr>
        <p:sp>
          <p:nvSpPr>
            <p:cNvPr id="130" name="타원 65"/>
            <p:cNvSpPr/>
            <p:nvPr/>
          </p:nvSpPr>
          <p:spPr>
            <a:xfrm>
              <a:off x="1455314" y="2996952"/>
              <a:ext cx="1254333" cy="864096"/>
            </a:xfrm>
            <a:custGeom>
              <a:avLst/>
              <a:gdLst>
                <a:gd name="connsiteX0" fmla="*/ 1254333 w 1345773"/>
                <a:gd name="connsiteY0" fmla="*/ 720080 h 864096"/>
                <a:gd name="connsiteX1" fmla="*/ 1254333 w 1345773"/>
                <a:gd name="connsiteY1" fmla="*/ 864096 h 864096"/>
                <a:gd name="connsiteX2" fmla="*/ 432048 w 1345773"/>
                <a:gd name="connsiteY2" fmla="*/ 864096 h 864096"/>
                <a:gd name="connsiteX3" fmla="*/ 0 w 1345773"/>
                <a:gd name="connsiteY3" fmla="*/ 432048 h 864096"/>
                <a:gd name="connsiteX4" fmla="*/ 432048 w 1345773"/>
                <a:gd name="connsiteY4" fmla="*/ 0 h 864096"/>
                <a:gd name="connsiteX5" fmla="*/ 864096 w 1345773"/>
                <a:gd name="connsiteY5" fmla="*/ 432048 h 864096"/>
                <a:gd name="connsiteX6" fmla="*/ 751968 w 1345773"/>
                <a:gd name="connsiteY6" fmla="*/ 720080 h 864096"/>
                <a:gd name="connsiteX7" fmla="*/ 1345773 w 1345773"/>
                <a:gd name="connsiteY7" fmla="*/ 811520 h 864096"/>
                <a:gd name="connsiteX0" fmla="*/ 1254333 w 1254333"/>
                <a:gd name="connsiteY0" fmla="*/ 720080 h 864096"/>
                <a:gd name="connsiteX1" fmla="*/ 1254333 w 1254333"/>
                <a:gd name="connsiteY1" fmla="*/ 864096 h 864096"/>
                <a:gd name="connsiteX2" fmla="*/ 432048 w 1254333"/>
                <a:gd name="connsiteY2" fmla="*/ 864096 h 864096"/>
                <a:gd name="connsiteX3" fmla="*/ 0 w 1254333"/>
                <a:gd name="connsiteY3" fmla="*/ 432048 h 864096"/>
                <a:gd name="connsiteX4" fmla="*/ 432048 w 1254333"/>
                <a:gd name="connsiteY4" fmla="*/ 0 h 864096"/>
                <a:gd name="connsiteX5" fmla="*/ 864096 w 1254333"/>
                <a:gd name="connsiteY5" fmla="*/ 432048 h 864096"/>
                <a:gd name="connsiteX6" fmla="*/ 751968 w 1254333"/>
                <a:gd name="connsiteY6" fmla="*/ 720080 h 864096"/>
                <a:gd name="connsiteX0" fmla="*/ 1254333 w 1254333"/>
                <a:gd name="connsiteY0" fmla="*/ 864096 h 864096"/>
                <a:gd name="connsiteX1" fmla="*/ 432048 w 1254333"/>
                <a:gd name="connsiteY1" fmla="*/ 864096 h 864096"/>
                <a:gd name="connsiteX2" fmla="*/ 0 w 1254333"/>
                <a:gd name="connsiteY2" fmla="*/ 432048 h 864096"/>
                <a:gd name="connsiteX3" fmla="*/ 432048 w 1254333"/>
                <a:gd name="connsiteY3" fmla="*/ 0 h 864096"/>
                <a:gd name="connsiteX4" fmla="*/ 864096 w 1254333"/>
                <a:gd name="connsiteY4" fmla="*/ 432048 h 864096"/>
                <a:gd name="connsiteX5" fmla="*/ 751968 w 1254333"/>
                <a:gd name="connsiteY5" fmla="*/ 72008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33" h="864096">
                  <a:moveTo>
                    <a:pt x="1254333" y="864096"/>
                  </a:moveTo>
                  <a:lnTo>
                    <a:pt x="432048" y="864096"/>
                  </a:lnTo>
                  <a:cubicBezTo>
                    <a:pt x="193434" y="864096"/>
                    <a:pt x="0" y="670662"/>
                    <a:pt x="0" y="432048"/>
                  </a:cubicBezTo>
                  <a:cubicBezTo>
                    <a:pt x="0" y="193434"/>
                    <a:pt x="193434" y="0"/>
                    <a:pt x="432048" y="0"/>
                  </a:cubicBezTo>
                  <a:cubicBezTo>
                    <a:pt x="670662" y="0"/>
                    <a:pt x="864096" y="193434"/>
                    <a:pt x="864096" y="432048"/>
                  </a:cubicBezTo>
                  <a:cubicBezTo>
                    <a:pt x="864096" y="543213"/>
                    <a:pt x="822113" y="644571"/>
                    <a:pt x="751968" y="72008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1492270" y="3032957"/>
              <a:ext cx="792088" cy="792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480703" y="1052736"/>
            <a:ext cx="1254333" cy="864096"/>
            <a:chOff x="1455314" y="2996952"/>
            <a:chExt cx="1254333" cy="864096"/>
          </a:xfrm>
        </p:grpSpPr>
        <p:sp>
          <p:nvSpPr>
            <p:cNvPr id="133" name="타원 65"/>
            <p:cNvSpPr/>
            <p:nvPr/>
          </p:nvSpPr>
          <p:spPr>
            <a:xfrm>
              <a:off x="1455314" y="2996952"/>
              <a:ext cx="1254333" cy="864096"/>
            </a:xfrm>
            <a:custGeom>
              <a:avLst/>
              <a:gdLst>
                <a:gd name="connsiteX0" fmla="*/ 1254333 w 1345773"/>
                <a:gd name="connsiteY0" fmla="*/ 720080 h 864096"/>
                <a:gd name="connsiteX1" fmla="*/ 1254333 w 1345773"/>
                <a:gd name="connsiteY1" fmla="*/ 864096 h 864096"/>
                <a:gd name="connsiteX2" fmla="*/ 432048 w 1345773"/>
                <a:gd name="connsiteY2" fmla="*/ 864096 h 864096"/>
                <a:gd name="connsiteX3" fmla="*/ 0 w 1345773"/>
                <a:gd name="connsiteY3" fmla="*/ 432048 h 864096"/>
                <a:gd name="connsiteX4" fmla="*/ 432048 w 1345773"/>
                <a:gd name="connsiteY4" fmla="*/ 0 h 864096"/>
                <a:gd name="connsiteX5" fmla="*/ 864096 w 1345773"/>
                <a:gd name="connsiteY5" fmla="*/ 432048 h 864096"/>
                <a:gd name="connsiteX6" fmla="*/ 751968 w 1345773"/>
                <a:gd name="connsiteY6" fmla="*/ 720080 h 864096"/>
                <a:gd name="connsiteX7" fmla="*/ 1345773 w 1345773"/>
                <a:gd name="connsiteY7" fmla="*/ 811520 h 864096"/>
                <a:gd name="connsiteX0" fmla="*/ 1254333 w 1254333"/>
                <a:gd name="connsiteY0" fmla="*/ 720080 h 864096"/>
                <a:gd name="connsiteX1" fmla="*/ 1254333 w 1254333"/>
                <a:gd name="connsiteY1" fmla="*/ 864096 h 864096"/>
                <a:gd name="connsiteX2" fmla="*/ 432048 w 1254333"/>
                <a:gd name="connsiteY2" fmla="*/ 864096 h 864096"/>
                <a:gd name="connsiteX3" fmla="*/ 0 w 1254333"/>
                <a:gd name="connsiteY3" fmla="*/ 432048 h 864096"/>
                <a:gd name="connsiteX4" fmla="*/ 432048 w 1254333"/>
                <a:gd name="connsiteY4" fmla="*/ 0 h 864096"/>
                <a:gd name="connsiteX5" fmla="*/ 864096 w 1254333"/>
                <a:gd name="connsiteY5" fmla="*/ 432048 h 864096"/>
                <a:gd name="connsiteX6" fmla="*/ 751968 w 1254333"/>
                <a:gd name="connsiteY6" fmla="*/ 720080 h 864096"/>
                <a:gd name="connsiteX0" fmla="*/ 1254333 w 1254333"/>
                <a:gd name="connsiteY0" fmla="*/ 864096 h 864096"/>
                <a:gd name="connsiteX1" fmla="*/ 432048 w 1254333"/>
                <a:gd name="connsiteY1" fmla="*/ 864096 h 864096"/>
                <a:gd name="connsiteX2" fmla="*/ 0 w 1254333"/>
                <a:gd name="connsiteY2" fmla="*/ 432048 h 864096"/>
                <a:gd name="connsiteX3" fmla="*/ 432048 w 1254333"/>
                <a:gd name="connsiteY3" fmla="*/ 0 h 864096"/>
                <a:gd name="connsiteX4" fmla="*/ 864096 w 1254333"/>
                <a:gd name="connsiteY4" fmla="*/ 432048 h 864096"/>
                <a:gd name="connsiteX5" fmla="*/ 751968 w 1254333"/>
                <a:gd name="connsiteY5" fmla="*/ 72008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33" h="864096">
                  <a:moveTo>
                    <a:pt x="1254333" y="864096"/>
                  </a:moveTo>
                  <a:lnTo>
                    <a:pt x="432048" y="864096"/>
                  </a:lnTo>
                  <a:cubicBezTo>
                    <a:pt x="193434" y="864096"/>
                    <a:pt x="0" y="670662"/>
                    <a:pt x="0" y="432048"/>
                  </a:cubicBezTo>
                  <a:cubicBezTo>
                    <a:pt x="0" y="193434"/>
                    <a:pt x="193434" y="0"/>
                    <a:pt x="432048" y="0"/>
                  </a:cubicBezTo>
                  <a:cubicBezTo>
                    <a:pt x="670662" y="0"/>
                    <a:pt x="864096" y="193434"/>
                    <a:pt x="864096" y="432048"/>
                  </a:cubicBezTo>
                  <a:cubicBezTo>
                    <a:pt x="864096" y="543213"/>
                    <a:pt x="822113" y="644571"/>
                    <a:pt x="751968" y="72008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1492270" y="3032957"/>
              <a:ext cx="792088" cy="792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831730" y="1052736"/>
            <a:ext cx="1254333" cy="864096"/>
            <a:chOff x="1455314" y="2996952"/>
            <a:chExt cx="1254333" cy="864096"/>
          </a:xfrm>
        </p:grpSpPr>
        <p:sp>
          <p:nvSpPr>
            <p:cNvPr id="136" name="타원 65"/>
            <p:cNvSpPr/>
            <p:nvPr/>
          </p:nvSpPr>
          <p:spPr>
            <a:xfrm>
              <a:off x="1455314" y="2996952"/>
              <a:ext cx="1254333" cy="864096"/>
            </a:xfrm>
            <a:custGeom>
              <a:avLst/>
              <a:gdLst>
                <a:gd name="connsiteX0" fmla="*/ 1254333 w 1345773"/>
                <a:gd name="connsiteY0" fmla="*/ 720080 h 864096"/>
                <a:gd name="connsiteX1" fmla="*/ 1254333 w 1345773"/>
                <a:gd name="connsiteY1" fmla="*/ 864096 h 864096"/>
                <a:gd name="connsiteX2" fmla="*/ 432048 w 1345773"/>
                <a:gd name="connsiteY2" fmla="*/ 864096 h 864096"/>
                <a:gd name="connsiteX3" fmla="*/ 0 w 1345773"/>
                <a:gd name="connsiteY3" fmla="*/ 432048 h 864096"/>
                <a:gd name="connsiteX4" fmla="*/ 432048 w 1345773"/>
                <a:gd name="connsiteY4" fmla="*/ 0 h 864096"/>
                <a:gd name="connsiteX5" fmla="*/ 864096 w 1345773"/>
                <a:gd name="connsiteY5" fmla="*/ 432048 h 864096"/>
                <a:gd name="connsiteX6" fmla="*/ 751968 w 1345773"/>
                <a:gd name="connsiteY6" fmla="*/ 720080 h 864096"/>
                <a:gd name="connsiteX7" fmla="*/ 1345773 w 1345773"/>
                <a:gd name="connsiteY7" fmla="*/ 811520 h 864096"/>
                <a:gd name="connsiteX0" fmla="*/ 1254333 w 1254333"/>
                <a:gd name="connsiteY0" fmla="*/ 720080 h 864096"/>
                <a:gd name="connsiteX1" fmla="*/ 1254333 w 1254333"/>
                <a:gd name="connsiteY1" fmla="*/ 864096 h 864096"/>
                <a:gd name="connsiteX2" fmla="*/ 432048 w 1254333"/>
                <a:gd name="connsiteY2" fmla="*/ 864096 h 864096"/>
                <a:gd name="connsiteX3" fmla="*/ 0 w 1254333"/>
                <a:gd name="connsiteY3" fmla="*/ 432048 h 864096"/>
                <a:gd name="connsiteX4" fmla="*/ 432048 w 1254333"/>
                <a:gd name="connsiteY4" fmla="*/ 0 h 864096"/>
                <a:gd name="connsiteX5" fmla="*/ 864096 w 1254333"/>
                <a:gd name="connsiteY5" fmla="*/ 432048 h 864096"/>
                <a:gd name="connsiteX6" fmla="*/ 751968 w 1254333"/>
                <a:gd name="connsiteY6" fmla="*/ 720080 h 864096"/>
                <a:gd name="connsiteX0" fmla="*/ 1254333 w 1254333"/>
                <a:gd name="connsiteY0" fmla="*/ 864096 h 864096"/>
                <a:gd name="connsiteX1" fmla="*/ 432048 w 1254333"/>
                <a:gd name="connsiteY1" fmla="*/ 864096 h 864096"/>
                <a:gd name="connsiteX2" fmla="*/ 0 w 1254333"/>
                <a:gd name="connsiteY2" fmla="*/ 432048 h 864096"/>
                <a:gd name="connsiteX3" fmla="*/ 432048 w 1254333"/>
                <a:gd name="connsiteY3" fmla="*/ 0 h 864096"/>
                <a:gd name="connsiteX4" fmla="*/ 864096 w 1254333"/>
                <a:gd name="connsiteY4" fmla="*/ 432048 h 864096"/>
                <a:gd name="connsiteX5" fmla="*/ 751968 w 1254333"/>
                <a:gd name="connsiteY5" fmla="*/ 72008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33" h="864096">
                  <a:moveTo>
                    <a:pt x="1254333" y="864096"/>
                  </a:moveTo>
                  <a:lnTo>
                    <a:pt x="432048" y="864096"/>
                  </a:lnTo>
                  <a:cubicBezTo>
                    <a:pt x="193434" y="864096"/>
                    <a:pt x="0" y="670662"/>
                    <a:pt x="0" y="432048"/>
                  </a:cubicBezTo>
                  <a:cubicBezTo>
                    <a:pt x="0" y="193434"/>
                    <a:pt x="193434" y="0"/>
                    <a:pt x="432048" y="0"/>
                  </a:cubicBezTo>
                  <a:cubicBezTo>
                    <a:pt x="670662" y="0"/>
                    <a:pt x="864096" y="193434"/>
                    <a:pt x="864096" y="432048"/>
                  </a:cubicBezTo>
                  <a:cubicBezTo>
                    <a:pt x="864096" y="543213"/>
                    <a:pt x="822113" y="644571"/>
                    <a:pt x="751968" y="720080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1492270" y="3032957"/>
              <a:ext cx="792088" cy="792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58095" y="4869160"/>
            <a:ext cx="864096" cy="864096"/>
            <a:chOff x="3885830" y="1665366"/>
            <a:chExt cx="1368000" cy="1368000"/>
          </a:xfrm>
        </p:grpSpPr>
        <p:sp>
          <p:nvSpPr>
            <p:cNvPr id="32" name="타원 31"/>
            <p:cNvSpPr/>
            <p:nvPr/>
          </p:nvSpPr>
          <p:spPr>
            <a:xfrm>
              <a:off x="3885830" y="1665366"/>
              <a:ext cx="1368000" cy="136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4"/>
            <p:cNvSpPr/>
            <p:nvPr/>
          </p:nvSpPr>
          <p:spPr>
            <a:xfrm>
              <a:off x="4031940" y="1809306"/>
              <a:ext cx="1214049" cy="1080120"/>
            </a:xfrm>
            <a:custGeom>
              <a:avLst/>
              <a:gdLst/>
              <a:ahLst/>
              <a:cxnLst/>
              <a:rect l="l" t="t" r="r" b="b"/>
              <a:pathLst>
                <a:path w="1214049" h="1080120">
                  <a:moveTo>
                    <a:pt x="540060" y="0"/>
                  </a:moveTo>
                  <a:cubicBezTo>
                    <a:pt x="811690" y="0"/>
                    <a:pt x="1036482" y="200534"/>
                    <a:pt x="1072247" y="461954"/>
                  </a:cubicBezTo>
                  <a:lnTo>
                    <a:pt x="1214049" y="543449"/>
                  </a:lnTo>
                  <a:lnTo>
                    <a:pt x="1071481" y="625761"/>
                  </a:lnTo>
                  <a:cubicBezTo>
                    <a:pt x="1032126" y="883450"/>
                    <a:pt x="809060" y="1080120"/>
                    <a:pt x="540060" y="1080120"/>
                  </a:cubicBezTo>
                  <a:cubicBezTo>
                    <a:pt x="241793" y="1080120"/>
                    <a:pt x="0" y="838327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874753" y="4869160"/>
            <a:ext cx="864096" cy="864096"/>
            <a:chOff x="3885830" y="1665366"/>
            <a:chExt cx="1368000" cy="1368000"/>
          </a:xfrm>
        </p:grpSpPr>
        <p:sp>
          <p:nvSpPr>
            <p:cNvPr id="35" name="타원 34"/>
            <p:cNvSpPr/>
            <p:nvPr/>
          </p:nvSpPr>
          <p:spPr>
            <a:xfrm>
              <a:off x="3885830" y="1665366"/>
              <a:ext cx="1368000" cy="136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4"/>
            <p:cNvSpPr/>
            <p:nvPr/>
          </p:nvSpPr>
          <p:spPr>
            <a:xfrm>
              <a:off x="4031940" y="1809306"/>
              <a:ext cx="1214049" cy="1080120"/>
            </a:xfrm>
            <a:custGeom>
              <a:avLst/>
              <a:gdLst/>
              <a:ahLst/>
              <a:cxnLst/>
              <a:rect l="l" t="t" r="r" b="b"/>
              <a:pathLst>
                <a:path w="1214049" h="1080120">
                  <a:moveTo>
                    <a:pt x="540060" y="0"/>
                  </a:moveTo>
                  <a:cubicBezTo>
                    <a:pt x="811690" y="0"/>
                    <a:pt x="1036482" y="200534"/>
                    <a:pt x="1072247" y="461954"/>
                  </a:cubicBezTo>
                  <a:lnTo>
                    <a:pt x="1214049" y="543449"/>
                  </a:lnTo>
                  <a:lnTo>
                    <a:pt x="1071481" y="625761"/>
                  </a:lnTo>
                  <a:cubicBezTo>
                    <a:pt x="1032126" y="883450"/>
                    <a:pt x="809060" y="1080120"/>
                    <a:pt x="540060" y="1080120"/>
                  </a:cubicBezTo>
                  <a:cubicBezTo>
                    <a:pt x="241793" y="1080120"/>
                    <a:pt x="0" y="838327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541427" y="4869160"/>
            <a:ext cx="864096" cy="864096"/>
            <a:chOff x="3885830" y="1665366"/>
            <a:chExt cx="1368000" cy="1368000"/>
          </a:xfrm>
        </p:grpSpPr>
        <p:sp>
          <p:nvSpPr>
            <p:cNvPr id="38" name="타원 37"/>
            <p:cNvSpPr/>
            <p:nvPr/>
          </p:nvSpPr>
          <p:spPr>
            <a:xfrm>
              <a:off x="3885830" y="1665366"/>
              <a:ext cx="1368000" cy="136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4"/>
            <p:cNvSpPr/>
            <p:nvPr/>
          </p:nvSpPr>
          <p:spPr>
            <a:xfrm>
              <a:off x="4031940" y="1809306"/>
              <a:ext cx="1214049" cy="1080120"/>
            </a:xfrm>
            <a:custGeom>
              <a:avLst/>
              <a:gdLst/>
              <a:ahLst/>
              <a:cxnLst/>
              <a:rect l="l" t="t" r="r" b="b"/>
              <a:pathLst>
                <a:path w="1214049" h="1080120">
                  <a:moveTo>
                    <a:pt x="540060" y="0"/>
                  </a:moveTo>
                  <a:cubicBezTo>
                    <a:pt x="811690" y="0"/>
                    <a:pt x="1036482" y="200534"/>
                    <a:pt x="1072247" y="461954"/>
                  </a:cubicBezTo>
                  <a:lnTo>
                    <a:pt x="1214049" y="543449"/>
                  </a:lnTo>
                  <a:lnTo>
                    <a:pt x="1071481" y="625761"/>
                  </a:lnTo>
                  <a:cubicBezTo>
                    <a:pt x="1032126" y="883450"/>
                    <a:pt x="809060" y="1080120"/>
                    <a:pt x="540060" y="1080120"/>
                  </a:cubicBezTo>
                  <a:cubicBezTo>
                    <a:pt x="241793" y="1080120"/>
                    <a:pt x="0" y="838327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24759" y="4869160"/>
            <a:ext cx="864096" cy="864096"/>
            <a:chOff x="3885830" y="1665366"/>
            <a:chExt cx="1368000" cy="1368000"/>
          </a:xfrm>
        </p:grpSpPr>
        <p:sp>
          <p:nvSpPr>
            <p:cNvPr id="41" name="타원 40"/>
            <p:cNvSpPr/>
            <p:nvPr/>
          </p:nvSpPr>
          <p:spPr>
            <a:xfrm>
              <a:off x="3885830" y="1665366"/>
              <a:ext cx="1368000" cy="136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"/>
            <p:cNvSpPr/>
            <p:nvPr/>
          </p:nvSpPr>
          <p:spPr>
            <a:xfrm>
              <a:off x="4031940" y="1809306"/>
              <a:ext cx="1214049" cy="1080120"/>
            </a:xfrm>
            <a:custGeom>
              <a:avLst/>
              <a:gdLst/>
              <a:ahLst/>
              <a:cxnLst/>
              <a:rect l="l" t="t" r="r" b="b"/>
              <a:pathLst>
                <a:path w="1214049" h="1080120">
                  <a:moveTo>
                    <a:pt x="540060" y="0"/>
                  </a:moveTo>
                  <a:cubicBezTo>
                    <a:pt x="811690" y="0"/>
                    <a:pt x="1036482" y="200534"/>
                    <a:pt x="1072247" y="461954"/>
                  </a:cubicBezTo>
                  <a:lnTo>
                    <a:pt x="1214049" y="543449"/>
                  </a:lnTo>
                  <a:lnTo>
                    <a:pt x="1071481" y="625761"/>
                  </a:lnTo>
                  <a:cubicBezTo>
                    <a:pt x="1032126" y="883450"/>
                    <a:pt x="809060" y="1080120"/>
                    <a:pt x="540060" y="1080120"/>
                  </a:cubicBezTo>
                  <a:cubicBezTo>
                    <a:pt x="241793" y="1080120"/>
                    <a:pt x="0" y="838327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08091" y="4869160"/>
            <a:ext cx="864096" cy="864096"/>
            <a:chOff x="3885830" y="1665366"/>
            <a:chExt cx="1368000" cy="1368000"/>
          </a:xfrm>
        </p:grpSpPr>
        <p:sp>
          <p:nvSpPr>
            <p:cNvPr id="44" name="타원 43"/>
            <p:cNvSpPr/>
            <p:nvPr/>
          </p:nvSpPr>
          <p:spPr>
            <a:xfrm>
              <a:off x="3885830" y="1665366"/>
              <a:ext cx="1368000" cy="136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"/>
            <p:cNvSpPr/>
            <p:nvPr/>
          </p:nvSpPr>
          <p:spPr>
            <a:xfrm>
              <a:off x="4031940" y="1809306"/>
              <a:ext cx="1214049" cy="1080120"/>
            </a:xfrm>
            <a:custGeom>
              <a:avLst/>
              <a:gdLst/>
              <a:ahLst/>
              <a:cxnLst/>
              <a:rect l="l" t="t" r="r" b="b"/>
              <a:pathLst>
                <a:path w="1214049" h="1080120">
                  <a:moveTo>
                    <a:pt x="540060" y="0"/>
                  </a:moveTo>
                  <a:cubicBezTo>
                    <a:pt x="811690" y="0"/>
                    <a:pt x="1036482" y="200534"/>
                    <a:pt x="1072247" y="461954"/>
                  </a:cubicBezTo>
                  <a:lnTo>
                    <a:pt x="1214049" y="543449"/>
                  </a:lnTo>
                  <a:lnTo>
                    <a:pt x="1071481" y="625761"/>
                  </a:lnTo>
                  <a:cubicBezTo>
                    <a:pt x="1032126" y="883450"/>
                    <a:pt x="809060" y="1080120"/>
                    <a:pt x="540060" y="1080120"/>
                  </a:cubicBezTo>
                  <a:cubicBezTo>
                    <a:pt x="241793" y="1080120"/>
                    <a:pt x="0" y="838327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91423" y="4869160"/>
            <a:ext cx="864096" cy="864096"/>
            <a:chOff x="3885830" y="1665366"/>
            <a:chExt cx="1368000" cy="1368000"/>
          </a:xfrm>
        </p:grpSpPr>
        <p:sp>
          <p:nvSpPr>
            <p:cNvPr id="47" name="타원 46"/>
            <p:cNvSpPr/>
            <p:nvPr/>
          </p:nvSpPr>
          <p:spPr>
            <a:xfrm>
              <a:off x="3885830" y="1665366"/>
              <a:ext cx="1368000" cy="136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"/>
            <p:cNvSpPr/>
            <p:nvPr/>
          </p:nvSpPr>
          <p:spPr>
            <a:xfrm>
              <a:off x="4031940" y="1809306"/>
              <a:ext cx="1214049" cy="1080120"/>
            </a:xfrm>
            <a:custGeom>
              <a:avLst/>
              <a:gdLst/>
              <a:ahLst/>
              <a:cxnLst/>
              <a:rect l="l" t="t" r="r" b="b"/>
              <a:pathLst>
                <a:path w="1214049" h="1080120">
                  <a:moveTo>
                    <a:pt x="540060" y="0"/>
                  </a:moveTo>
                  <a:cubicBezTo>
                    <a:pt x="811690" y="0"/>
                    <a:pt x="1036482" y="200534"/>
                    <a:pt x="1072247" y="461954"/>
                  </a:cubicBezTo>
                  <a:lnTo>
                    <a:pt x="1214049" y="543449"/>
                  </a:lnTo>
                  <a:lnTo>
                    <a:pt x="1071481" y="625761"/>
                  </a:lnTo>
                  <a:cubicBezTo>
                    <a:pt x="1032126" y="883450"/>
                    <a:pt x="809060" y="1080120"/>
                    <a:pt x="540060" y="1080120"/>
                  </a:cubicBezTo>
                  <a:cubicBezTo>
                    <a:pt x="241793" y="1080120"/>
                    <a:pt x="0" y="838327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2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11996" y="556059"/>
            <a:ext cx="2607723" cy="2614791"/>
            <a:chOff x="6211034" y="233153"/>
            <a:chExt cx="2897470" cy="2905323"/>
          </a:xfrm>
        </p:grpSpPr>
        <p:sp>
          <p:nvSpPr>
            <p:cNvPr id="78" name="원형 77"/>
            <p:cNvSpPr/>
            <p:nvPr/>
          </p:nvSpPr>
          <p:spPr>
            <a:xfrm>
              <a:off x="6211034" y="233153"/>
              <a:ext cx="1451049" cy="2184170"/>
            </a:xfrm>
            <a:custGeom>
              <a:avLst/>
              <a:gdLst/>
              <a:ahLst/>
              <a:cxnLst/>
              <a:rect l="l" t="t" r="r" b="b"/>
              <a:pathLst>
                <a:path w="1451049" h="2184170">
                  <a:moveTo>
                    <a:pt x="1448248" y="0"/>
                  </a:moveTo>
                  <a:lnTo>
                    <a:pt x="1451049" y="449399"/>
                  </a:lnTo>
                  <a:cubicBezTo>
                    <a:pt x="898745" y="454334"/>
                    <a:pt x="452685" y="903727"/>
                    <a:pt x="452685" y="1457302"/>
                  </a:cubicBezTo>
                  <a:cubicBezTo>
                    <a:pt x="452685" y="1639828"/>
                    <a:pt x="501179" y="1811028"/>
                    <a:pt x="586738" y="1958288"/>
                  </a:cubicBezTo>
                  <a:lnTo>
                    <a:pt x="194209" y="2184170"/>
                  </a:lnTo>
                  <a:cubicBezTo>
                    <a:pt x="-64482" y="1734627"/>
                    <a:pt x="-64753" y="1181470"/>
                    <a:pt x="193497" y="731674"/>
                  </a:cubicBezTo>
                  <a:cubicBezTo>
                    <a:pt x="451747" y="281878"/>
                    <a:pt x="929596" y="3233"/>
                    <a:pt x="1448248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원형 102"/>
            <p:cNvSpPr/>
            <p:nvPr/>
          </p:nvSpPr>
          <p:spPr>
            <a:xfrm>
              <a:off x="7655398" y="233153"/>
              <a:ext cx="1453106" cy="2200560"/>
            </a:xfrm>
            <a:custGeom>
              <a:avLst/>
              <a:gdLst/>
              <a:ahLst/>
              <a:cxnLst/>
              <a:rect l="l" t="t" r="r" b="b"/>
              <a:pathLst>
                <a:path w="1453106" h="2200560">
                  <a:moveTo>
                    <a:pt x="1908" y="0"/>
                  </a:moveTo>
                  <a:cubicBezTo>
                    <a:pt x="524480" y="2199"/>
                    <a:pt x="1005872" y="284030"/>
                    <a:pt x="1263577" y="738643"/>
                  </a:cubicBezTo>
                  <a:cubicBezTo>
                    <a:pt x="1521283" y="1193257"/>
                    <a:pt x="1515847" y="1751054"/>
                    <a:pt x="1249332" y="2200560"/>
                  </a:cubicBezTo>
                  <a:lnTo>
                    <a:pt x="867133" y="1973952"/>
                  </a:lnTo>
                  <a:cubicBezTo>
                    <a:pt x="956949" y="1824290"/>
                    <a:pt x="1007950" y="1649017"/>
                    <a:pt x="1007950" y="1461831"/>
                  </a:cubicBezTo>
                  <a:cubicBezTo>
                    <a:pt x="1007950" y="905056"/>
                    <a:pt x="556718" y="453670"/>
                    <a:pt x="0" y="45344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원형 111"/>
            <p:cNvSpPr/>
            <p:nvPr/>
          </p:nvSpPr>
          <p:spPr>
            <a:xfrm>
              <a:off x="6398073" y="2179401"/>
              <a:ext cx="2521531" cy="959075"/>
            </a:xfrm>
            <a:custGeom>
              <a:avLst/>
              <a:gdLst/>
              <a:ahLst/>
              <a:cxnLst/>
              <a:rect l="l" t="t" r="r" b="b"/>
              <a:pathLst>
                <a:path w="2521531" h="959075">
                  <a:moveTo>
                    <a:pt x="393176" y="0"/>
                  </a:moveTo>
                  <a:cubicBezTo>
                    <a:pt x="566049" y="304867"/>
                    <a:pt x="893647" y="510155"/>
                    <a:pt x="1269192" y="510155"/>
                  </a:cubicBezTo>
                  <a:cubicBezTo>
                    <a:pt x="1638789" y="510155"/>
                    <a:pt x="1961946" y="311318"/>
                    <a:pt x="2136573" y="14215"/>
                  </a:cubicBezTo>
                  <a:lnTo>
                    <a:pt x="2521531" y="240675"/>
                  </a:lnTo>
                  <a:cubicBezTo>
                    <a:pt x="2258005" y="688641"/>
                    <a:pt x="1775852" y="962361"/>
                    <a:pt x="1256132" y="959046"/>
                  </a:cubicBezTo>
                  <a:cubicBezTo>
                    <a:pt x="736412" y="955731"/>
                    <a:pt x="257790" y="675883"/>
                    <a:pt x="0" y="22459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6766676" y="800113"/>
              <a:ext cx="1800200" cy="1800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74439" y="3681413"/>
            <a:ext cx="2645149" cy="2647119"/>
            <a:chOff x="6146586" y="3662285"/>
            <a:chExt cx="2939055" cy="2941243"/>
          </a:xfrm>
        </p:grpSpPr>
        <p:sp>
          <p:nvSpPr>
            <p:cNvPr id="131" name="원형 24"/>
            <p:cNvSpPr/>
            <p:nvPr/>
          </p:nvSpPr>
          <p:spPr>
            <a:xfrm flipV="1">
              <a:off x="6147043" y="3899103"/>
              <a:ext cx="918024" cy="1235579"/>
            </a:xfrm>
            <a:custGeom>
              <a:avLst/>
              <a:gdLst/>
              <a:ahLst/>
              <a:cxnLst/>
              <a:rect l="l" t="t" r="r" b="b"/>
              <a:pathLst>
                <a:path w="918024" h="1235579">
                  <a:moveTo>
                    <a:pt x="667619" y="1235579"/>
                  </a:moveTo>
                  <a:lnTo>
                    <a:pt x="918024" y="853151"/>
                  </a:lnTo>
                  <a:cubicBezTo>
                    <a:pt x="645771" y="672848"/>
                    <a:pt x="466427" y="363723"/>
                    <a:pt x="466427" y="12710"/>
                  </a:cubicBezTo>
                  <a:cubicBezTo>
                    <a:pt x="466427" y="8511"/>
                    <a:pt x="466453" y="4318"/>
                    <a:pt x="467062" y="138"/>
                  </a:cubicBezTo>
                  <a:lnTo>
                    <a:pt x="0" y="0"/>
                  </a:lnTo>
                  <a:cubicBezTo>
                    <a:pt x="-147" y="498112"/>
                    <a:pt x="250892" y="962716"/>
                    <a:pt x="667619" y="123557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원형 74"/>
            <p:cNvSpPr/>
            <p:nvPr/>
          </p:nvSpPr>
          <p:spPr>
            <a:xfrm>
              <a:off x="6807954" y="3662285"/>
              <a:ext cx="1603568" cy="622503"/>
            </a:xfrm>
            <a:custGeom>
              <a:avLst/>
              <a:gdLst/>
              <a:ahLst/>
              <a:cxnLst/>
              <a:rect l="l" t="t" r="r" b="b"/>
              <a:pathLst>
                <a:path w="1603568" h="622503">
                  <a:moveTo>
                    <a:pt x="800605" y="18"/>
                  </a:moveTo>
                  <a:cubicBezTo>
                    <a:pt x="1079512" y="-1371"/>
                    <a:pt x="1358812" y="76137"/>
                    <a:pt x="1603568" y="232717"/>
                  </a:cubicBezTo>
                  <a:lnTo>
                    <a:pt x="1358998" y="615014"/>
                  </a:lnTo>
                  <a:cubicBezTo>
                    <a:pt x="1201428" y="511739"/>
                    <a:pt x="1012923" y="452088"/>
                    <a:pt x="810486" y="452088"/>
                  </a:cubicBezTo>
                  <a:cubicBezTo>
                    <a:pt x="602883" y="452088"/>
                    <a:pt x="409932" y="514823"/>
                    <a:pt x="249647" y="622503"/>
                  </a:cubicBezTo>
                  <a:lnTo>
                    <a:pt x="0" y="240705"/>
                  </a:lnTo>
                  <a:cubicBezTo>
                    <a:pt x="243184" y="81695"/>
                    <a:pt x="521698" y="1408"/>
                    <a:pt x="800605" y="1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원형 89"/>
            <p:cNvSpPr/>
            <p:nvPr/>
          </p:nvSpPr>
          <p:spPr>
            <a:xfrm rot="10800000" flipV="1">
              <a:off x="8161475" y="3892133"/>
              <a:ext cx="924166" cy="1232171"/>
            </a:xfrm>
            <a:custGeom>
              <a:avLst/>
              <a:gdLst/>
              <a:ahLst/>
              <a:cxnLst/>
              <a:rect l="l" t="t" r="r" b="b"/>
              <a:pathLst>
                <a:path w="924166" h="1232171">
                  <a:moveTo>
                    <a:pt x="676416" y="0"/>
                  </a:moveTo>
                  <a:cubicBezTo>
                    <a:pt x="258500" y="269393"/>
                    <a:pt x="4258" y="731053"/>
                    <a:pt x="0" y="1228252"/>
                  </a:cubicBezTo>
                  <a:lnTo>
                    <a:pt x="457579" y="1232171"/>
                  </a:lnTo>
                  <a:cubicBezTo>
                    <a:pt x="458104" y="875571"/>
                    <a:pt x="643814" y="562389"/>
                    <a:pt x="924166" y="38434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원형 111"/>
            <p:cNvSpPr/>
            <p:nvPr/>
          </p:nvSpPr>
          <p:spPr>
            <a:xfrm rot="10800000">
              <a:off x="8160408" y="5119970"/>
              <a:ext cx="924922" cy="1248304"/>
            </a:xfrm>
            <a:custGeom>
              <a:avLst/>
              <a:gdLst/>
              <a:ahLst/>
              <a:cxnLst/>
              <a:rect l="l" t="t" r="r" b="b"/>
              <a:pathLst>
                <a:path w="924922" h="1248304">
                  <a:moveTo>
                    <a:pt x="19" y="1248304"/>
                  </a:moveTo>
                  <a:cubicBezTo>
                    <a:pt x="-2512" y="743976"/>
                    <a:pt x="252573" y="273248"/>
                    <a:pt x="676470" y="0"/>
                  </a:cubicBezTo>
                  <a:lnTo>
                    <a:pt x="924922" y="385430"/>
                  </a:lnTo>
                  <a:cubicBezTo>
                    <a:pt x="643710" y="563683"/>
                    <a:pt x="457543" y="877830"/>
                    <a:pt x="457543" y="1235458"/>
                  </a:cubicBezTo>
                  <a:cubicBezTo>
                    <a:pt x="457543" y="1238980"/>
                    <a:pt x="457561" y="1242497"/>
                    <a:pt x="458076" y="124600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원형 122"/>
            <p:cNvSpPr/>
            <p:nvPr/>
          </p:nvSpPr>
          <p:spPr>
            <a:xfrm flipV="1">
              <a:off x="6810970" y="5975794"/>
              <a:ext cx="1603568" cy="627734"/>
            </a:xfrm>
            <a:custGeom>
              <a:avLst/>
              <a:gdLst/>
              <a:ahLst/>
              <a:cxnLst/>
              <a:rect l="l" t="t" r="r" b="b"/>
              <a:pathLst>
                <a:path w="1603568" h="627734">
                  <a:moveTo>
                    <a:pt x="253067" y="627734"/>
                  </a:moveTo>
                  <a:cubicBezTo>
                    <a:pt x="412596" y="521268"/>
                    <a:pt x="604316" y="459396"/>
                    <a:pt x="810486" y="459396"/>
                  </a:cubicBezTo>
                  <a:cubicBezTo>
                    <a:pt x="1011512" y="459396"/>
                    <a:pt x="1198799" y="518219"/>
                    <a:pt x="1355631" y="620277"/>
                  </a:cubicBezTo>
                  <a:lnTo>
                    <a:pt x="1603568" y="232717"/>
                  </a:lnTo>
                  <a:cubicBezTo>
                    <a:pt x="1114056" y="-80443"/>
                    <a:pt x="486368" y="-77316"/>
                    <a:pt x="0" y="2407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원형 136"/>
            <p:cNvSpPr/>
            <p:nvPr/>
          </p:nvSpPr>
          <p:spPr>
            <a:xfrm>
              <a:off x="6146586" y="5134068"/>
              <a:ext cx="923722" cy="1235579"/>
            </a:xfrm>
            <a:custGeom>
              <a:avLst/>
              <a:gdLst/>
              <a:ahLst/>
              <a:cxnLst/>
              <a:rect l="l" t="t" r="r" b="b"/>
              <a:pathLst>
                <a:path w="923722" h="1235579">
                  <a:moveTo>
                    <a:pt x="0" y="0"/>
                  </a:moveTo>
                  <a:lnTo>
                    <a:pt x="466448" y="138"/>
                  </a:lnTo>
                  <a:lnTo>
                    <a:pt x="466427" y="547"/>
                  </a:lnTo>
                  <a:cubicBezTo>
                    <a:pt x="466427" y="353948"/>
                    <a:pt x="648219" y="664890"/>
                    <a:pt x="923722" y="844450"/>
                  </a:cubicBezTo>
                  <a:lnTo>
                    <a:pt x="667619" y="1235579"/>
                  </a:lnTo>
                  <a:cubicBezTo>
                    <a:pt x="250892" y="962716"/>
                    <a:pt x="-147" y="4981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6716877" y="4229113"/>
              <a:ext cx="1800200" cy="1800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24413" y="419777"/>
            <a:ext cx="2751073" cy="2751073"/>
            <a:chOff x="179512" y="340039"/>
            <a:chExt cx="2751073" cy="2751073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512" y="340039"/>
              <a:ext cx="2751073" cy="2751073"/>
              <a:chOff x="819257" y="260648"/>
              <a:chExt cx="2751073" cy="275107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819257" y="260648"/>
                <a:ext cx="2751073" cy="2751073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898649" y="340040"/>
                <a:ext cx="2592288" cy="25922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474713" y="916104"/>
                <a:ext cx="1440160" cy="144016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6"/>
            <p:cNvSpPr/>
            <p:nvPr/>
          </p:nvSpPr>
          <p:spPr>
            <a:xfrm>
              <a:off x="327193" y="491779"/>
              <a:ext cx="2448272" cy="2448272"/>
            </a:xfrm>
            <a:custGeom>
              <a:avLst/>
              <a:gdLst/>
              <a:ahLst/>
              <a:cxnLst/>
              <a:rect l="l" t="t" r="r" b="b"/>
              <a:pathLst>
                <a:path w="2448272" h="2448272">
                  <a:moveTo>
                    <a:pt x="1224136" y="424991"/>
                  </a:moveTo>
                  <a:cubicBezTo>
                    <a:pt x="782780" y="424991"/>
                    <a:pt x="424991" y="782780"/>
                    <a:pt x="424991" y="1224136"/>
                  </a:cubicBezTo>
                  <a:cubicBezTo>
                    <a:pt x="424991" y="1665492"/>
                    <a:pt x="782780" y="2023281"/>
                    <a:pt x="1224136" y="2023281"/>
                  </a:cubicBezTo>
                  <a:cubicBezTo>
                    <a:pt x="1665492" y="2023281"/>
                    <a:pt x="2023281" y="1665492"/>
                    <a:pt x="2023281" y="1224136"/>
                  </a:cubicBezTo>
                  <a:cubicBezTo>
                    <a:pt x="2023281" y="782780"/>
                    <a:pt x="1665492" y="424991"/>
                    <a:pt x="1224136" y="424991"/>
                  </a:cubicBezTo>
                  <a:close/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900208"/>
                    <a:pt x="1900208" y="2448272"/>
                    <a:pt x="1224136" y="2448272"/>
                  </a:cubicBezTo>
                  <a:cubicBezTo>
                    <a:pt x="548064" y="2448272"/>
                    <a:pt x="0" y="1900208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45115" y="3681413"/>
            <a:ext cx="2751073" cy="2751073"/>
            <a:chOff x="819257" y="260648"/>
            <a:chExt cx="2751073" cy="2751073"/>
          </a:xfrm>
        </p:grpSpPr>
        <p:sp>
          <p:nvSpPr>
            <p:cNvPr id="46" name="타원 45"/>
            <p:cNvSpPr/>
            <p:nvPr/>
          </p:nvSpPr>
          <p:spPr>
            <a:xfrm>
              <a:off x="819257" y="260648"/>
              <a:ext cx="2751073" cy="2751073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98649" y="340040"/>
              <a:ext cx="2592288" cy="2592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474713" y="916104"/>
              <a:ext cx="1440160" cy="14401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3"/>
          <p:cNvSpPr/>
          <p:nvPr/>
        </p:nvSpPr>
        <p:spPr>
          <a:xfrm>
            <a:off x="4993428" y="3827222"/>
            <a:ext cx="1188132" cy="2444636"/>
          </a:xfrm>
          <a:custGeom>
            <a:avLst/>
            <a:gdLst/>
            <a:ahLst/>
            <a:cxnLst/>
            <a:rect l="l" t="t" r="r" b="b"/>
            <a:pathLst>
              <a:path w="1188132" h="2444636">
                <a:moveTo>
                  <a:pt x="1188132" y="0"/>
                </a:moveTo>
                <a:lnTo>
                  <a:pt x="1188132" y="424991"/>
                </a:lnTo>
                <a:cubicBezTo>
                  <a:pt x="763461" y="442823"/>
                  <a:pt x="424991" y="793043"/>
                  <a:pt x="424991" y="1222318"/>
                </a:cubicBezTo>
                <a:cubicBezTo>
                  <a:pt x="424991" y="1651593"/>
                  <a:pt x="763461" y="2001814"/>
                  <a:pt x="1188132" y="2019645"/>
                </a:cubicBezTo>
                <a:lnTo>
                  <a:pt x="1188132" y="2444636"/>
                </a:lnTo>
                <a:cubicBezTo>
                  <a:pt x="528693" y="2426868"/>
                  <a:pt x="0" y="1886335"/>
                  <a:pt x="0" y="1222318"/>
                </a:cubicBezTo>
                <a:cubicBezTo>
                  <a:pt x="0" y="558301"/>
                  <a:pt x="528693" y="17768"/>
                  <a:pt x="118813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3"/>
          <p:cNvSpPr/>
          <p:nvPr/>
        </p:nvSpPr>
        <p:spPr>
          <a:xfrm>
            <a:off x="6249610" y="3827222"/>
            <a:ext cx="1188132" cy="2444636"/>
          </a:xfrm>
          <a:custGeom>
            <a:avLst/>
            <a:gdLst/>
            <a:ahLst/>
            <a:cxnLst/>
            <a:rect l="l" t="t" r="r" b="b"/>
            <a:pathLst>
              <a:path w="1188132" h="2444636">
                <a:moveTo>
                  <a:pt x="0" y="0"/>
                </a:moveTo>
                <a:cubicBezTo>
                  <a:pt x="659439" y="17768"/>
                  <a:pt x="1188132" y="558301"/>
                  <a:pt x="1188132" y="1222318"/>
                </a:cubicBezTo>
                <a:cubicBezTo>
                  <a:pt x="1188132" y="1886335"/>
                  <a:pt x="659439" y="2426868"/>
                  <a:pt x="0" y="2444636"/>
                </a:cubicBezTo>
                <a:lnTo>
                  <a:pt x="0" y="2019645"/>
                </a:lnTo>
                <a:cubicBezTo>
                  <a:pt x="424671" y="2001814"/>
                  <a:pt x="763141" y="1651593"/>
                  <a:pt x="763141" y="1222318"/>
                </a:cubicBezTo>
                <a:cubicBezTo>
                  <a:pt x="763141" y="793043"/>
                  <a:pt x="424671" y="442823"/>
                  <a:pt x="0" y="42499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46866" y="393673"/>
            <a:ext cx="2751073" cy="2751073"/>
            <a:chOff x="6047178" y="314281"/>
            <a:chExt cx="2751073" cy="2751073"/>
          </a:xfrm>
        </p:grpSpPr>
        <p:grpSp>
          <p:nvGrpSpPr>
            <p:cNvPr id="37" name="그룹 36"/>
            <p:cNvGrpSpPr/>
            <p:nvPr/>
          </p:nvGrpSpPr>
          <p:grpSpPr>
            <a:xfrm>
              <a:off x="6047178" y="314281"/>
              <a:ext cx="2751073" cy="2751073"/>
              <a:chOff x="819257" y="260648"/>
              <a:chExt cx="2751073" cy="275107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819257" y="260648"/>
                <a:ext cx="2751073" cy="2751073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898649" y="340040"/>
                <a:ext cx="2592288" cy="25922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474713" y="916104"/>
                <a:ext cx="1440160" cy="144016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타원 6"/>
            <p:cNvSpPr/>
            <p:nvPr/>
          </p:nvSpPr>
          <p:spPr>
            <a:xfrm>
              <a:off x="6203410" y="474665"/>
              <a:ext cx="1188132" cy="1811941"/>
            </a:xfrm>
            <a:custGeom>
              <a:avLst/>
              <a:gdLst/>
              <a:ahLst/>
              <a:cxnLst/>
              <a:rect l="l" t="t" r="r" b="b"/>
              <a:pathLst>
                <a:path w="1188132" h="1811941">
                  <a:moveTo>
                    <a:pt x="1188132" y="0"/>
                  </a:moveTo>
                  <a:lnTo>
                    <a:pt x="1188132" y="424991"/>
                  </a:lnTo>
                  <a:cubicBezTo>
                    <a:pt x="763461" y="442823"/>
                    <a:pt x="424991" y="793043"/>
                    <a:pt x="424991" y="1222318"/>
                  </a:cubicBezTo>
                  <a:cubicBezTo>
                    <a:pt x="424991" y="1358685"/>
                    <a:pt x="459147" y="1487074"/>
                    <a:pt x="522665" y="1597630"/>
                  </a:cubicBezTo>
                  <a:lnTo>
                    <a:pt x="151468" y="1811941"/>
                  </a:lnTo>
                  <a:cubicBezTo>
                    <a:pt x="54825" y="1637169"/>
                    <a:pt x="0" y="1436146"/>
                    <a:pt x="0" y="1222318"/>
                  </a:cubicBezTo>
                  <a:cubicBezTo>
                    <a:pt x="0" y="558302"/>
                    <a:pt x="528693" y="17768"/>
                    <a:pt x="1188132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6"/>
            <p:cNvSpPr/>
            <p:nvPr/>
          </p:nvSpPr>
          <p:spPr>
            <a:xfrm>
              <a:off x="7463550" y="480056"/>
              <a:ext cx="1188132" cy="1822090"/>
            </a:xfrm>
            <a:custGeom>
              <a:avLst/>
              <a:gdLst/>
              <a:ahLst/>
              <a:cxnLst/>
              <a:rect l="l" t="t" r="r" b="b"/>
              <a:pathLst>
                <a:path w="1188132" h="1822090">
                  <a:moveTo>
                    <a:pt x="0" y="0"/>
                  </a:moveTo>
                  <a:cubicBezTo>
                    <a:pt x="659439" y="17768"/>
                    <a:pt x="1188132" y="558302"/>
                    <a:pt x="1188132" y="1222318"/>
                  </a:cubicBezTo>
                  <a:cubicBezTo>
                    <a:pt x="1188132" y="1440385"/>
                    <a:pt x="1131113" y="1645134"/>
                    <a:pt x="1030498" y="1822090"/>
                  </a:cubicBezTo>
                  <a:lnTo>
                    <a:pt x="659802" y="1608069"/>
                  </a:lnTo>
                  <a:cubicBezTo>
                    <a:pt x="726819" y="1495083"/>
                    <a:pt x="763141" y="1362943"/>
                    <a:pt x="763141" y="1222318"/>
                  </a:cubicBezTo>
                  <a:cubicBezTo>
                    <a:pt x="763141" y="793043"/>
                    <a:pt x="424671" y="442823"/>
                    <a:pt x="0" y="42499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6"/>
            <p:cNvSpPr/>
            <p:nvPr/>
          </p:nvSpPr>
          <p:spPr>
            <a:xfrm>
              <a:off x="6387475" y="2137382"/>
              <a:ext cx="2064376" cy="785515"/>
            </a:xfrm>
            <a:custGeom>
              <a:avLst/>
              <a:gdLst/>
              <a:ahLst/>
              <a:cxnLst/>
              <a:rect l="l" t="t" r="r" b="b"/>
              <a:pathLst>
                <a:path w="2064376" h="785515">
                  <a:moveTo>
                    <a:pt x="368162" y="0"/>
                  </a:moveTo>
                  <a:cubicBezTo>
                    <a:pt x="510358" y="217371"/>
                    <a:pt x="756097" y="360524"/>
                    <a:pt x="1035271" y="360524"/>
                  </a:cubicBezTo>
                  <a:cubicBezTo>
                    <a:pt x="1310193" y="360524"/>
                    <a:pt x="1552690" y="221700"/>
                    <a:pt x="1696284" y="10190"/>
                  </a:cubicBezTo>
                  <a:lnTo>
                    <a:pt x="2064376" y="222708"/>
                  </a:lnTo>
                  <a:cubicBezTo>
                    <a:pt x="1847401" y="561506"/>
                    <a:pt x="1467496" y="785515"/>
                    <a:pt x="1035271" y="785515"/>
                  </a:cubicBezTo>
                  <a:cubicBezTo>
                    <a:pt x="598791" y="785515"/>
                    <a:pt x="215667" y="557074"/>
                    <a:pt x="0" y="21255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45115" y="381796"/>
            <a:ext cx="2751073" cy="2751073"/>
            <a:chOff x="819257" y="260648"/>
            <a:chExt cx="2751073" cy="2751073"/>
          </a:xfrm>
        </p:grpSpPr>
        <p:sp>
          <p:nvSpPr>
            <p:cNvPr id="48" name="타원 47"/>
            <p:cNvSpPr/>
            <p:nvPr/>
          </p:nvSpPr>
          <p:spPr>
            <a:xfrm>
              <a:off x="819257" y="260648"/>
              <a:ext cx="2751073" cy="2751073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98649" y="340040"/>
              <a:ext cx="2592288" cy="2592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74713" y="916104"/>
              <a:ext cx="1440160" cy="14401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3"/>
          <p:cNvSpPr/>
          <p:nvPr/>
        </p:nvSpPr>
        <p:spPr>
          <a:xfrm>
            <a:off x="4994657" y="535016"/>
            <a:ext cx="1185962" cy="1178565"/>
          </a:xfrm>
          <a:custGeom>
            <a:avLst/>
            <a:gdLst/>
            <a:ahLst/>
            <a:cxnLst/>
            <a:rect l="l" t="t" r="r" b="b"/>
            <a:pathLst>
              <a:path w="1185962" h="1178565">
                <a:moveTo>
                  <a:pt x="1185962" y="0"/>
                </a:moveTo>
                <a:lnTo>
                  <a:pt x="1185962" y="424991"/>
                </a:lnTo>
                <a:cubicBezTo>
                  <a:pt x="775832" y="442212"/>
                  <a:pt x="446100" y="769450"/>
                  <a:pt x="424970" y="1178565"/>
                </a:cubicBezTo>
                <a:lnTo>
                  <a:pt x="0" y="1178565"/>
                </a:lnTo>
                <a:cubicBezTo>
                  <a:pt x="21243" y="534684"/>
                  <a:pt x="541085" y="17376"/>
                  <a:pt x="1185962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3"/>
          <p:cNvSpPr/>
          <p:nvPr/>
        </p:nvSpPr>
        <p:spPr>
          <a:xfrm>
            <a:off x="6254164" y="535516"/>
            <a:ext cx="1185962" cy="1178565"/>
          </a:xfrm>
          <a:custGeom>
            <a:avLst/>
            <a:gdLst/>
            <a:ahLst/>
            <a:cxnLst/>
            <a:rect l="l" t="t" r="r" b="b"/>
            <a:pathLst>
              <a:path w="1185962" h="1178565">
                <a:moveTo>
                  <a:pt x="0" y="0"/>
                </a:moveTo>
                <a:cubicBezTo>
                  <a:pt x="644878" y="17376"/>
                  <a:pt x="1164720" y="534684"/>
                  <a:pt x="1185962" y="1178565"/>
                </a:cubicBezTo>
                <a:lnTo>
                  <a:pt x="760992" y="1178565"/>
                </a:lnTo>
                <a:cubicBezTo>
                  <a:pt x="739862" y="769450"/>
                  <a:pt x="410131" y="442212"/>
                  <a:pt x="0" y="42499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3"/>
          <p:cNvSpPr/>
          <p:nvPr/>
        </p:nvSpPr>
        <p:spPr>
          <a:xfrm>
            <a:off x="6253395" y="1783844"/>
            <a:ext cx="1186731" cy="1194063"/>
          </a:xfrm>
          <a:custGeom>
            <a:avLst/>
            <a:gdLst/>
            <a:ahLst/>
            <a:cxnLst/>
            <a:rect l="l" t="t" r="r" b="b"/>
            <a:pathLst>
              <a:path w="1186731" h="1194063">
                <a:moveTo>
                  <a:pt x="761753" y="0"/>
                </a:moveTo>
                <a:lnTo>
                  <a:pt x="1186731" y="0"/>
                </a:lnTo>
                <a:cubicBezTo>
                  <a:pt x="1173055" y="651044"/>
                  <a:pt x="650053" y="1176548"/>
                  <a:pt x="0" y="1194063"/>
                </a:cubicBezTo>
                <a:lnTo>
                  <a:pt x="0" y="769072"/>
                </a:lnTo>
                <a:cubicBezTo>
                  <a:pt x="415305" y="751634"/>
                  <a:pt x="748169" y="416307"/>
                  <a:pt x="76175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3"/>
          <p:cNvSpPr/>
          <p:nvPr/>
        </p:nvSpPr>
        <p:spPr>
          <a:xfrm>
            <a:off x="4994657" y="1783844"/>
            <a:ext cx="1186730" cy="1194063"/>
          </a:xfrm>
          <a:custGeom>
            <a:avLst/>
            <a:gdLst/>
            <a:ahLst/>
            <a:cxnLst/>
            <a:rect l="l" t="t" r="r" b="b"/>
            <a:pathLst>
              <a:path w="1186730" h="1194063">
                <a:moveTo>
                  <a:pt x="0" y="0"/>
                </a:moveTo>
                <a:lnTo>
                  <a:pt x="424977" y="0"/>
                </a:lnTo>
                <a:cubicBezTo>
                  <a:pt x="438562" y="416307"/>
                  <a:pt x="771426" y="751634"/>
                  <a:pt x="1186730" y="769072"/>
                </a:cubicBezTo>
                <a:lnTo>
                  <a:pt x="1186730" y="1194063"/>
                </a:lnTo>
                <a:cubicBezTo>
                  <a:pt x="536678" y="1176548"/>
                  <a:pt x="13676" y="651044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546866" y="3681413"/>
            <a:ext cx="2751073" cy="2751073"/>
            <a:chOff x="819257" y="260648"/>
            <a:chExt cx="2751073" cy="2751073"/>
          </a:xfrm>
        </p:grpSpPr>
        <p:sp>
          <p:nvSpPr>
            <p:cNvPr id="58" name="타원 57"/>
            <p:cNvSpPr/>
            <p:nvPr/>
          </p:nvSpPr>
          <p:spPr>
            <a:xfrm>
              <a:off x="819257" y="260648"/>
              <a:ext cx="2751073" cy="2751073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898649" y="340040"/>
              <a:ext cx="2592288" cy="2592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474713" y="916104"/>
              <a:ext cx="1440160" cy="14401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타원 22"/>
          <p:cNvSpPr/>
          <p:nvPr/>
        </p:nvSpPr>
        <p:spPr>
          <a:xfrm>
            <a:off x="1774638" y="3834718"/>
            <a:ext cx="1117575" cy="947662"/>
          </a:xfrm>
          <a:custGeom>
            <a:avLst/>
            <a:gdLst/>
            <a:ahLst/>
            <a:cxnLst/>
            <a:rect l="l" t="t" r="r" b="b"/>
            <a:pathLst>
              <a:path w="1117575" h="947662">
                <a:moveTo>
                  <a:pt x="1117575" y="0"/>
                </a:moveTo>
                <a:lnTo>
                  <a:pt x="1117575" y="424991"/>
                </a:lnTo>
                <a:cubicBezTo>
                  <a:pt x="788673" y="438802"/>
                  <a:pt x="511477" y="651989"/>
                  <a:pt x="405355" y="947662"/>
                </a:cubicBezTo>
                <a:lnTo>
                  <a:pt x="0" y="815955"/>
                </a:lnTo>
                <a:cubicBezTo>
                  <a:pt x="162595" y="350215"/>
                  <a:pt x="599779" y="13952"/>
                  <a:pt x="1117575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22"/>
          <p:cNvSpPr/>
          <p:nvPr/>
        </p:nvSpPr>
        <p:spPr>
          <a:xfrm>
            <a:off x="2961733" y="3837726"/>
            <a:ext cx="1119033" cy="951791"/>
          </a:xfrm>
          <a:custGeom>
            <a:avLst/>
            <a:gdLst/>
            <a:ahLst/>
            <a:cxnLst/>
            <a:rect l="l" t="t" r="r" b="b"/>
            <a:pathLst>
              <a:path w="1119033" h="951791">
                <a:moveTo>
                  <a:pt x="0" y="0"/>
                </a:moveTo>
                <a:cubicBezTo>
                  <a:pt x="519308" y="13992"/>
                  <a:pt x="957532" y="352179"/>
                  <a:pt x="1119033" y="820014"/>
                </a:cubicBezTo>
                <a:lnTo>
                  <a:pt x="713465" y="951791"/>
                </a:lnTo>
                <a:cubicBezTo>
                  <a:pt x="608638" y="653947"/>
                  <a:pt x="330409" y="438865"/>
                  <a:pt x="0" y="42499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22"/>
          <p:cNvSpPr/>
          <p:nvPr/>
        </p:nvSpPr>
        <p:spPr>
          <a:xfrm>
            <a:off x="1698182" y="4719516"/>
            <a:ext cx="735944" cy="1312018"/>
          </a:xfrm>
          <a:custGeom>
            <a:avLst/>
            <a:gdLst/>
            <a:ahLst/>
            <a:cxnLst/>
            <a:rect l="l" t="t" r="r" b="b"/>
            <a:pathLst>
              <a:path w="735944" h="1312018">
                <a:moveTo>
                  <a:pt x="48112" y="0"/>
                </a:moveTo>
                <a:lnTo>
                  <a:pt x="455117" y="132244"/>
                </a:lnTo>
                <a:cubicBezTo>
                  <a:pt x="434362" y="197279"/>
                  <a:pt x="424991" y="266517"/>
                  <a:pt x="424991" y="337943"/>
                </a:cubicBezTo>
                <a:cubicBezTo>
                  <a:pt x="424991" y="594534"/>
                  <a:pt x="545920" y="822880"/>
                  <a:pt x="735944" y="966463"/>
                </a:cubicBezTo>
                <a:lnTo>
                  <a:pt x="484884" y="1312018"/>
                </a:lnTo>
                <a:cubicBezTo>
                  <a:pt x="189912" y="1089532"/>
                  <a:pt x="0" y="735916"/>
                  <a:pt x="0" y="337943"/>
                </a:cubicBezTo>
                <a:cubicBezTo>
                  <a:pt x="0" y="220631"/>
                  <a:pt x="16502" y="107173"/>
                  <a:pt x="4811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22"/>
          <p:cNvSpPr/>
          <p:nvPr/>
        </p:nvSpPr>
        <p:spPr>
          <a:xfrm>
            <a:off x="3408859" y="4722831"/>
            <a:ext cx="737595" cy="1309108"/>
          </a:xfrm>
          <a:custGeom>
            <a:avLst/>
            <a:gdLst/>
            <a:ahLst/>
            <a:cxnLst/>
            <a:rect l="l" t="t" r="r" b="b"/>
            <a:pathLst>
              <a:path w="737595" h="1309108">
                <a:moveTo>
                  <a:pt x="690541" y="0"/>
                </a:moveTo>
                <a:cubicBezTo>
                  <a:pt x="721516" y="105909"/>
                  <a:pt x="737595" y="217953"/>
                  <a:pt x="737595" y="333753"/>
                </a:cubicBezTo>
                <a:cubicBezTo>
                  <a:pt x="737595" y="732494"/>
                  <a:pt x="546950" y="1086707"/>
                  <a:pt x="251000" y="1309108"/>
                </a:cubicBezTo>
                <a:lnTo>
                  <a:pt x="0" y="963636"/>
                </a:lnTo>
                <a:cubicBezTo>
                  <a:pt x="190947" y="820063"/>
                  <a:pt x="312604" y="591116"/>
                  <a:pt x="312604" y="333753"/>
                </a:cubicBezTo>
                <a:cubicBezTo>
                  <a:pt x="312604" y="263837"/>
                  <a:pt x="303626" y="196018"/>
                  <a:pt x="283723" y="13218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22"/>
          <p:cNvSpPr/>
          <p:nvPr/>
        </p:nvSpPr>
        <p:spPr>
          <a:xfrm>
            <a:off x="2241856" y="5731590"/>
            <a:ext cx="1360924" cy="552590"/>
          </a:xfrm>
          <a:custGeom>
            <a:avLst/>
            <a:gdLst/>
            <a:ahLst/>
            <a:cxnLst/>
            <a:rect l="l" t="t" r="r" b="b"/>
            <a:pathLst>
              <a:path w="1360924" h="552590">
                <a:moveTo>
                  <a:pt x="250933" y="0"/>
                </a:moveTo>
                <a:cubicBezTo>
                  <a:pt x="374493" y="81249"/>
                  <a:pt x="522523" y="127599"/>
                  <a:pt x="681378" y="127599"/>
                </a:cubicBezTo>
                <a:cubicBezTo>
                  <a:pt x="839462" y="127599"/>
                  <a:pt x="986826" y="81698"/>
                  <a:pt x="1109930" y="1028"/>
                </a:cubicBezTo>
                <a:lnTo>
                  <a:pt x="1360924" y="346492"/>
                </a:lnTo>
                <a:cubicBezTo>
                  <a:pt x="1166631" y="476757"/>
                  <a:pt x="932861" y="552590"/>
                  <a:pt x="681378" y="552590"/>
                </a:cubicBezTo>
                <a:cubicBezTo>
                  <a:pt x="429128" y="552590"/>
                  <a:pt x="194698" y="476293"/>
                  <a:pt x="0" y="34537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824413" y="3681412"/>
            <a:ext cx="2751073" cy="275107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903805" y="3760804"/>
            <a:ext cx="2592288" cy="25922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479869" y="4336868"/>
            <a:ext cx="1440160" cy="144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7"/>
          <p:cNvSpPr/>
          <p:nvPr/>
        </p:nvSpPr>
        <p:spPr>
          <a:xfrm>
            <a:off x="5154628" y="3831379"/>
            <a:ext cx="1013771" cy="795090"/>
          </a:xfrm>
          <a:custGeom>
            <a:avLst/>
            <a:gdLst/>
            <a:ahLst/>
            <a:cxnLst/>
            <a:rect l="l" t="t" r="r" b="b"/>
            <a:pathLst>
              <a:path w="1013771" h="795090">
                <a:moveTo>
                  <a:pt x="1013771" y="0"/>
                </a:moveTo>
                <a:lnTo>
                  <a:pt x="1013771" y="424964"/>
                </a:lnTo>
                <a:cubicBezTo>
                  <a:pt x="741680" y="433092"/>
                  <a:pt x="504249" y="578572"/>
                  <a:pt x="368710" y="795090"/>
                </a:cubicBezTo>
                <a:lnTo>
                  <a:pt x="0" y="582215"/>
                </a:lnTo>
                <a:cubicBezTo>
                  <a:pt x="209653" y="239002"/>
                  <a:pt x="584390" y="8196"/>
                  <a:pt x="1013771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7"/>
          <p:cNvSpPr/>
          <p:nvPr/>
        </p:nvSpPr>
        <p:spPr>
          <a:xfrm>
            <a:off x="6241741" y="3831379"/>
            <a:ext cx="1003549" cy="802977"/>
          </a:xfrm>
          <a:custGeom>
            <a:avLst/>
            <a:gdLst/>
            <a:ahLst/>
            <a:cxnLst/>
            <a:rect l="l" t="t" r="r" b="b"/>
            <a:pathLst>
              <a:path w="1003549" h="802977">
                <a:moveTo>
                  <a:pt x="0" y="0"/>
                </a:moveTo>
                <a:cubicBezTo>
                  <a:pt x="426522" y="12873"/>
                  <a:pt x="797433" y="246034"/>
                  <a:pt x="1003549" y="589855"/>
                </a:cubicBezTo>
                <a:lnTo>
                  <a:pt x="634410" y="802977"/>
                </a:lnTo>
                <a:cubicBezTo>
                  <a:pt x="502829" y="585595"/>
                  <a:pt x="269212" y="437824"/>
                  <a:pt x="0" y="42496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7"/>
          <p:cNvSpPr/>
          <p:nvPr/>
        </p:nvSpPr>
        <p:spPr>
          <a:xfrm>
            <a:off x="4972759" y="4475631"/>
            <a:ext cx="526204" cy="1174181"/>
          </a:xfrm>
          <a:custGeom>
            <a:avLst/>
            <a:gdLst/>
            <a:ahLst/>
            <a:cxnLst/>
            <a:rect l="l" t="t" r="r" b="b"/>
            <a:pathLst>
              <a:path w="526204" h="1174181">
                <a:moveTo>
                  <a:pt x="145205" y="0"/>
                </a:moveTo>
                <a:lnTo>
                  <a:pt x="516458" y="214343"/>
                </a:lnTo>
                <a:cubicBezTo>
                  <a:pt x="456853" y="322246"/>
                  <a:pt x="424991" y="446512"/>
                  <a:pt x="424991" y="578219"/>
                </a:cubicBezTo>
                <a:cubicBezTo>
                  <a:pt x="424991" y="717245"/>
                  <a:pt x="460492" y="847979"/>
                  <a:pt x="526204" y="960051"/>
                </a:cubicBezTo>
                <a:lnTo>
                  <a:pt x="155320" y="1174181"/>
                </a:lnTo>
                <a:cubicBezTo>
                  <a:pt x="56190" y="998045"/>
                  <a:pt x="0" y="794694"/>
                  <a:pt x="0" y="578219"/>
                </a:cubicBezTo>
                <a:cubicBezTo>
                  <a:pt x="0" y="369034"/>
                  <a:pt x="52470" y="172104"/>
                  <a:pt x="145205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7"/>
          <p:cNvSpPr/>
          <p:nvPr/>
        </p:nvSpPr>
        <p:spPr>
          <a:xfrm>
            <a:off x="5165235" y="5495777"/>
            <a:ext cx="1003164" cy="777165"/>
          </a:xfrm>
          <a:custGeom>
            <a:avLst/>
            <a:gdLst/>
            <a:ahLst/>
            <a:cxnLst/>
            <a:rect l="l" t="t" r="r" b="b"/>
            <a:pathLst>
              <a:path w="1003164" h="777165">
                <a:moveTo>
                  <a:pt x="367849" y="0"/>
                </a:moveTo>
                <a:cubicBezTo>
                  <a:pt x="506263" y="206239"/>
                  <a:pt x="738314" y="344296"/>
                  <a:pt x="1003164" y="352217"/>
                </a:cubicBezTo>
                <a:lnTo>
                  <a:pt x="1003164" y="777165"/>
                </a:lnTo>
                <a:cubicBezTo>
                  <a:pt x="581062" y="769104"/>
                  <a:pt x="211764" y="545897"/>
                  <a:pt x="0" y="212378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7"/>
          <p:cNvSpPr/>
          <p:nvPr/>
        </p:nvSpPr>
        <p:spPr>
          <a:xfrm>
            <a:off x="6241741" y="5483558"/>
            <a:ext cx="995498" cy="789384"/>
          </a:xfrm>
          <a:custGeom>
            <a:avLst/>
            <a:gdLst/>
            <a:ahLst/>
            <a:cxnLst/>
            <a:rect l="l" t="t" r="r" b="b"/>
            <a:pathLst>
              <a:path w="995498" h="789384">
                <a:moveTo>
                  <a:pt x="627013" y="0"/>
                </a:moveTo>
                <a:lnTo>
                  <a:pt x="995498" y="212745"/>
                </a:lnTo>
                <a:cubicBezTo>
                  <a:pt x="787846" y="549299"/>
                  <a:pt x="421016" y="776670"/>
                  <a:pt x="0" y="789384"/>
                </a:cubicBezTo>
                <a:lnTo>
                  <a:pt x="0" y="364441"/>
                </a:lnTo>
                <a:cubicBezTo>
                  <a:pt x="263734" y="351823"/>
                  <a:pt x="493342" y="209738"/>
                  <a:pt x="62701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7"/>
          <p:cNvSpPr/>
          <p:nvPr/>
        </p:nvSpPr>
        <p:spPr>
          <a:xfrm>
            <a:off x="6902024" y="4486678"/>
            <a:ext cx="519007" cy="1152089"/>
          </a:xfrm>
          <a:custGeom>
            <a:avLst/>
            <a:gdLst/>
            <a:ahLst/>
            <a:cxnLst/>
            <a:rect l="l" t="t" r="r" b="b"/>
            <a:pathLst>
              <a:path w="519007" h="1152089">
                <a:moveTo>
                  <a:pt x="378223" y="0"/>
                </a:moveTo>
                <a:cubicBezTo>
                  <a:pt x="468343" y="169766"/>
                  <a:pt x="519007" y="363488"/>
                  <a:pt x="519007" y="569042"/>
                </a:cubicBezTo>
                <a:cubicBezTo>
                  <a:pt x="519007" y="780137"/>
                  <a:pt x="465575" y="978752"/>
                  <a:pt x="371477" y="1152089"/>
                </a:cubicBezTo>
                <a:lnTo>
                  <a:pt x="0" y="937616"/>
                </a:lnTo>
                <a:cubicBezTo>
                  <a:pt x="61222" y="828623"/>
                  <a:pt x="94016" y="702663"/>
                  <a:pt x="94016" y="569042"/>
                </a:cubicBezTo>
                <a:cubicBezTo>
                  <a:pt x="94016" y="440968"/>
                  <a:pt x="63888" y="319931"/>
                  <a:pt x="7397" y="21409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11104" y="3573016"/>
            <a:ext cx="2920670" cy="2703358"/>
            <a:chOff x="1386949" y="3780911"/>
            <a:chExt cx="2920670" cy="2703358"/>
          </a:xfrm>
        </p:grpSpPr>
        <p:sp>
          <p:nvSpPr>
            <p:cNvPr id="2" name="타원 1"/>
            <p:cNvSpPr/>
            <p:nvPr/>
          </p:nvSpPr>
          <p:spPr>
            <a:xfrm>
              <a:off x="1894515" y="554816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71515" y="465877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380151" y="4658775"/>
              <a:ext cx="936104" cy="93610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03463" y="554816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6949" y="465877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894515" y="3780911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03463" y="3780911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445275" y="4724725"/>
              <a:ext cx="805856" cy="8058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11665" y="548680"/>
            <a:ext cx="2920670" cy="2703358"/>
            <a:chOff x="5483995" y="404664"/>
            <a:chExt cx="2920670" cy="2703358"/>
          </a:xfrm>
        </p:grpSpPr>
        <p:sp>
          <p:nvSpPr>
            <p:cNvPr id="13" name="타원 12"/>
            <p:cNvSpPr/>
            <p:nvPr/>
          </p:nvSpPr>
          <p:spPr>
            <a:xfrm>
              <a:off x="5991561" y="2171918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468561" y="1282528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77197" y="1282528"/>
              <a:ext cx="936104" cy="93610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000509" y="2171918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83995" y="1282528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991561" y="404664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000509" y="404664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98918" y="3573016"/>
            <a:ext cx="2920670" cy="2703358"/>
            <a:chOff x="5483995" y="3780911"/>
            <a:chExt cx="2920670" cy="2703358"/>
          </a:xfrm>
        </p:grpSpPr>
        <p:sp>
          <p:nvSpPr>
            <p:cNvPr id="21" name="타원 20"/>
            <p:cNvSpPr/>
            <p:nvPr/>
          </p:nvSpPr>
          <p:spPr>
            <a:xfrm>
              <a:off x="5991561" y="554816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468561" y="465877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477197" y="4658775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000509" y="554816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483995" y="4658775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991561" y="3780911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000509" y="3780911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7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806644" y="4223429"/>
            <a:ext cx="1944216" cy="194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3575226" y="1092268"/>
            <a:ext cx="1987174" cy="17130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93807" y="660221"/>
            <a:ext cx="950013" cy="950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87393" y="2222390"/>
            <a:ext cx="950013" cy="950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995217" y="2172389"/>
            <a:ext cx="1160017" cy="100001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82268" y="3791382"/>
            <a:ext cx="950013" cy="950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2281" y="5079969"/>
            <a:ext cx="950013" cy="950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1394723" y="5015518"/>
            <a:ext cx="1160017" cy="100001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32923" y="4208979"/>
            <a:ext cx="1944216" cy="194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08547" y="3776932"/>
            <a:ext cx="950013" cy="950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14544" y="5065519"/>
            <a:ext cx="950013" cy="950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16459" y="5065519"/>
            <a:ext cx="950013" cy="950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872499" y="577597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146463" y="1821276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08004" y="1821276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46261" y="3882359"/>
            <a:ext cx="1562045" cy="156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16267" y="3882359"/>
            <a:ext cx="1562045" cy="156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09895" y="5265501"/>
            <a:ext cx="922804" cy="922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55890" y="3727278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29854" y="4970957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91395" y="4970957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000480" y="5887518"/>
            <a:ext cx="11324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553929" y="5887518"/>
            <a:ext cx="11324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73731" y="4663382"/>
            <a:ext cx="11324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75833" y="1048092"/>
            <a:ext cx="1792335" cy="1792335"/>
          </a:xfrm>
          <a:prstGeom prst="roundRect">
            <a:avLst>
              <a:gd name="adj" fmla="val 10162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108128" y="1532306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01813" y="1532306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11960" y="688052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11960" y="2456892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2700000">
            <a:off x="2026881" y="4052233"/>
            <a:ext cx="1792335" cy="1792335"/>
          </a:xfrm>
          <a:prstGeom prst="roundRect">
            <a:avLst>
              <a:gd name="adj" fmla="val 10162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rot="2700000">
            <a:off x="3233403" y="5185338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rot="2700000">
            <a:off x="1956145" y="3908081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 rot="2700000">
            <a:off x="3196694" y="3954674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rot="2700000">
            <a:off x="1945935" y="5205433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5472260" y="3959965"/>
            <a:ext cx="1679413" cy="1447770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35832" y="3609020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72387" y="5044867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12280" y="5044867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518739" y="4401109"/>
            <a:ext cx="1591289" cy="1447770"/>
            <a:chOff x="4440064" y="4073217"/>
            <a:chExt cx="1796757" cy="2168877"/>
          </a:xfrm>
        </p:grpSpPr>
        <p:cxnSp>
          <p:nvCxnSpPr>
            <p:cNvPr id="40" name="직선 연결선 39"/>
            <p:cNvCxnSpPr/>
            <p:nvPr/>
          </p:nvCxnSpPr>
          <p:spPr>
            <a:xfrm rot="10800000">
              <a:off x="5338442" y="4971596"/>
              <a:ext cx="0" cy="1270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4440064" y="4073217"/>
              <a:ext cx="898378" cy="89837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 flipH="1">
              <a:off x="5338443" y="4073217"/>
              <a:ext cx="898378" cy="89837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/>
          <p:cNvSpPr/>
          <p:nvPr/>
        </p:nvSpPr>
        <p:spPr>
          <a:xfrm>
            <a:off x="4824028" y="3889716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082467" y="3897052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75166" y="5826578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35832" y="4509120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201649" y="1331181"/>
            <a:ext cx="1440160" cy="14401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01649" y="1331181"/>
            <a:ext cx="1435535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201649" y="1331181"/>
            <a:ext cx="144016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823098" y="2411301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99629" y="988775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7144" y="2411301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823098" y="988775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563928" y="1699268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286255" y="1323134"/>
            <a:ext cx="1435535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2286255" y="2065171"/>
            <a:ext cx="717767" cy="6981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907704" y="2403254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361750" y="2403254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907704" y="980728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48534" y="1691221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9209" y="4401108"/>
            <a:ext cx="1440160" cy="14401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89209" y="4401108"/>
            <a:ext cx="1435535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889209" y="4401108"/>
            <a:ext cx="144016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10658" y="5481228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987189" y="4058702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964704" y="5481228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10658" y="4058702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29027" y="4659308"/>
            <a:ext cx="955898" cy="95589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6010" y="4387934"/>
            <a:ext cx="1440160" cy="14401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706010" y="4387934"/>
            <a:ext cx="1435535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706010" y="4387934"/>
            <a:ext cx="144016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4068289" y="4756021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26198" y="5348282"/>
            <a:ext cx="959624" cy="9596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666358" y="3908122"/>
            <a:ext cx="959624" cy="9596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660701" y="5348282"/>
            <a:ext cx="959624" cy="9596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226198" y="3950000"/>
            <a:ext cx="959624" cy="9596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59742" y="4297509"/>
            <a:ext cx="1440160" cy="14401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459742" y="4297509"/>
            <a:ext cx="1435535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6459742" y="4297509"/>
            <a:ext cx="144016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7535237" y="5377629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081191" y="3955103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822021" y="4665596"/>
            <a:ext cx="720080" cy="7200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428800" y="3809650"/>
            <a:ext cx="959624" cy="9596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88640" y="5249810"/>
            <a:ext cx="959624" cy="9596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755261" y="4014771"/>
            <a:ext cx="2088232" cy="2121548"/>
          </a:xfrm>
          <a:custGeom>
            <a:avLst/>
            <a:gdLst/>
            <a:ahLst/>
            <a:cxnLst/>
            <a:rect l="l" t="t" r="r" b="b"/>
            <a:pathLst>
              <a:path w="2088232" h="2121548">
                <a:moveTo>
                  <a:pt x="640159" y="0"/>
                </a:moveTo>
                <a:cubicBezTo>
                  <a:pt x="794194" y="0"/>
                  <a:pt x="935523" y="54404"/>
                  <a:pt x="1044116" y="147314"/>
                </a:cubicBezTo>
                <a:cubicBezTo>
                  <a:pt x="1152709" y="54404"/>
                  <a:pt x="1294038" y="0"/>
                  <a:pt x="1448073" y="0"/>
                </a:cubicBezTo>
                <a:cubicBezTo>
                  <a:pt x="1801623" y="0"/>
                  <a:pt x="2088232" y="286609"/>
                  <a:pt x="2088232" y="640159"/>
                </a:cubicBezTo>
                <a:cubicBezTo>
                  <a:pt x="2088232" y="801990"/>
                  <a:pt x="2028182" y="949796"/>
                  <a:pt x="1927174" y="1060774"/>
                </a:cubicBezTo>
                <a:cubicBezTo>
                  <a:pt x="2028182" y="1171752"/>
                  <a:pt x="2088232" y="1319558"/>
                  <a:pt x="2088232" y="1481389"/>
                </a:cubicBezTo>
                <a:cubicBezTo>
                  <a:pt x="2088232" y="1834939"/>
                  <a:pt x="1801623" y="2121548"/>
                  <a:pt x="1448073" y="2121548"/>
                </a:cubicBezTo>
                <a:cubicBezTo>
                  <a:pt x="1294038" y="2121548"/>
                  <a:pt x="1152709" y="2067145"/>
                  <a:pt x="1044116" y="1974234"/>
                </a:cubicBezTo>
                <a:cubicBezTo>
                  <a:pt x="935523" y="2067145"/>
                  <a:pt x="794194" y="2121548"/>
                  <a:pt x="640159" y="2121548"/>
                </a:cubicBezTo>
                <a:cubicBezTo>
                  <a:pt x="286609" y="2121548"/>
                  <a:pt x="0" y="1834939"/>
                  <a:pt x="0" y="1481389"/>
                </a:cubicBezTo>
                <a:cubicBezTo>
                  <a:pt x="0" y="1319558"/>
                  <a:pt x="60050" y="1171752"/>
                  <a:pt x="161058" y="1060774"/>
                </a:cubicBezTo>
                <a:cubicBezTo>
                  <a:pt x="60050" y="949796"/>
                  <a:pt x="0" y="801990"/>
                  <a:pt x="0" y="640159"/>
                </a:cubicBezTo>
                <a:cubicBezTo>
                  <a:pt x="0" y="286609"/>
                  <a:pt x="286609" y="0"/>
                  <a:pt x="640159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67429" y="3870755"/>
            <a:ext cx="79208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91094" y="3870755"/>
            <a:ext cx="79208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67429" y="5519673"/>
            <a:ext cx="79208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91094" y="5519673"/>
            <a:ext cx="79208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51305" y="4427473"/>
            <a:ext cx="1296144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52257" y="3681413"/>
            <a:ext cx="2843931" cy="2663520"/>
            <a:chOff x="4824413" y="3753036"/>
            <a:chExt cx="2641672" cy="2474092"/>
          </a:xfrm>
        </p:grpSpPr>
        <p:sp>
          <p:nvSpPr>
            <p:cNvPr id="36" name="오각형 35"/>
            <p:cNvSpPr/>
            <p:nvPr/>
          </p:nvSpPr>
          <p:spPr>
            <a:xfrm>
              <a:off x="5123454" y="4044446"/>
              <a:ext cx="2041138" cy="1942310"/>
            </a:xfrm>
            <a:custGeom>
              <a:avLst/>
              <a:gdLst/>
              <a:ahLst/>
              <a:cxnLst/>
              <a:rect l="l" t="t" r="r" b="b"/>
              <a:pathLst>
                <a:path w="2548006" h="2424637">
                  <a:moveTo>
                    <a:pt x="1283767" y="0"/>
                  </a:moveTo>
                  <a:cubicBezTo>
                    <a:pt x="1556063" y="0"/>
                    <a:pt x="1785687" y="182697"/>
                    <a:pt x="1854109" y="432948"/>
                  </a:cubicBezTo>
                  <a:cubicBezTo>
                    <a:pt x="1885851" y="425823"/>
                    <a:pt x="1918756" y="423049"/>
                    <a:pt x="1952308" y="423049"/>
                  </a:cubicBezTo>
                  <a:cubicBezTo>
                    <a:pt x="2281303" y="423049"/>
                    <a:pt x="2548006" y="689752"/>
                    <a:pt x="2548006" y="1018747"/>
                  </a:cubicBezTo>
                  <a:cubicBezTo>
                    <a:pt x="2548006" y="1253316"/>
                    <a:pt x="2412428" y="1456219"/>
                    <a:pt x="2214325" y="1551271"/>
                  </a:cubicBezTo>
                  <a:cubicBezTo>
                    <a:pt x="2260961" y="1633195"/>
                    <a:pt x="2285995" y="1728144"/>
                    <a:pt x="2285995" y="1828939"/>
                  </a:cubicBezTo>
                  <a:cubicBezTo>
                    <a:pt x="2285995" y="2157934"/>
                    <a:pt x="2019292" y="2424637"/>
                    <a:pt x="1690297" y="2424637"/>
                  </a:cubicBezTo>
                  <a:cubicBezTo>
                    <a:pt x="1529981" y="2424637"/>
                    <a:pt x="1384456" y="2361308"/>
                    <a:pt x="1278068" y="2257581"/>
                  </a:cubicBezTo>
                  <a:cubicBezTo>
                    <a:pt x="1171679" y="2361308"/>
                    <a:pt x="1026155" y="2424637"/>
                    <a:pt x="865838" y="2424637"/>
                  </a:cubicBezTo>
                  <a:cubicBezTo>
                    <a:pt x="536843" y="2424637"/>
                    <a:pt x="270140" y="2157934"/>
                    <a:pt x="270140" y="1828939"/>
                  </a:cubicBezTo>
                  <a:cubicBezTo>
                    <a:pt x="270140" y="1729532"/>
                    <a:pt x="294489" y="1635812"/>
                    <a:pt x="339961" y="1554679"/>
                  </a:cubicBezTo>
                  <a:cubicBezTo>
                    <a:pt x="138540" y="1460624"/>
                    <a:pt x="0" y="1255864"/>
                    <a:pt x="0" y="1018747"/>
                  </a:cubicBezTo>
                  <a:cubicBezTo>
                    <a:pt x="0" y="689752"/>
                    <a:pt x="266703" y="423049"/>
                    <a:pt x="595698" y="423049"/>
                  </a:cubicBezTo>
                  <a:lnTo>
                    <a:pt x="712833" y="434857"/>
                  </a:lnTo>
                  <a:cubicBezTo>
                    <a:pt x="780663" y="183640"/>
                    <a:pt x="1010769" y="0"/>
                    <a:pt x="128376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800787" y="3753036"/>
              <a:ext cx="686471" cy="6864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824413" y="4388817"/>
              <a:ext cx="686471" cy="6864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779614" y="4388817"/>
              <a:ext cx="686471" cy="6864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199689" y="5540657"/>
              <a:ext cx="686471" cy="6864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427373" y="5540657"/>
              <a:ext cx="686471" cy="6864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03848" y="561222"/>
            <a:ext cx="2673788" cy="2608051"/>
            <a:chOff x="3470235" y="872716"/>
            <a:chExt cx="2196611" cy="2142606"/>
          </a:xfrm>
        </p:grpSpPr>
        <p:sp>
          <p:nvSpPr>
            <p:cNvPr id="28" name="타원 27"/>
            <p:cNvSpPr/>
            <p:nvPr/>
          </p:nvSpPr>
          <p:spPr>
            <a:xfrm>
              <a:off x="3470235" y="2295242"/>
              <a:ext cx="720080" cy="72008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946766" y="872716"/>
              <a:ext cx="720080" cy="72008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924281" y="2295242"/>
              <a:ext cx="720080" cy="72008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470235" y="872716"/>
              <a:ext cx="720080" cy="72008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48786" y="1215122"/>
              <a:ext cx="1440160" cy="1440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211065" y="1583209"/>
              <a:ext cx="720080" cy="72008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7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26682" y="1551239"/>
            <a:ext cx="1290635" cy="129063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195155" y="158537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95155" y="2664670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19559" y="1497240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17998" y="2950364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6597" y="148808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텍스트 입력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2910950" y="14127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 입력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59778" y="290067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 입력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6596" y="258017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 입력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246552" y="4686634"/>
            <a:ext cx="648072" cy="5471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41427" y="4686634"/>
            <a:ext cx="648072" cy="5471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2478" y="4686634"/>
            <a:ext cx="648072" cy="5471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41427" y="3648574"/>
            <a:ext cx="648072" cy="5471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41427" y="5750935"/>
            <a:ext cx="648072" cy="5471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716552" y="4244425"/>
            <a:ext cx="97821" cy="406328"/>
            <a:chOff x="5148064" y="3989938"/>
            <a:chExt cx="97821" cy="406328"/>
          </a:xfrm>
        </p:grpSpPr>
        <p:sp>
          <p:nvSpPr>
            <p:cNvPr id="19" name="타원 18"/>
            <p:cNvSpPr/>
            <p:nvPr/>
          </p:nvSpPr>
          <p:spPr>
            <a:xfrm>
              <a:off x="5166507" y="3989938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66507" y="4092774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166507" y="4195610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148064" y="4298446"/>
              <a:ext cx="97821" cy="97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5400000">
            <a:off x="3323654" y="4729534"/>
            <a:ext cx="97821" cy="406328"/>
            <a:chOff x="5148064" y="3989938"/>
            <a:chExt cx="97821" cy="406328"/>
          </a:xfrm>
        </p:grpSpPr>
        <p:sp>
          <p:nvSpPr>
            <p:cNvPr id="24" name="타원 23"/>
            <p:cNvSpPr/>
            <p:nvPr/>
          </p:nvSpPr>
          <p:spPr>
            <a:xfrm>
              <a:off x="5166507" y="3989938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166507" y="4092774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166507" y="4195610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148064" y="4298446"/>
              <a:ext cx="97821" cy="97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6200000" flipH="1">
            <a:off x="2116946" y="4729535"/>
            <a:ext cx="97821" cy="406328"/>
            <a:chOff x="5148064" y="3989938"/>
            <a:chExt cx="97821" cy="406328"/>
          </a:xfrm>
        </p:grpSpPr>
        <p:sp>
          <p:nvSpPr>
            <p:cNvPr id="29" name="타원 28"/>
            <p:cNvSpPr/>
            <p:nvPr/>
          </p:nvSpPr>
          <p:spPr>
            <a:xfrm>
              <a:off x="5166507" y="3989938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166507" y="4092774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166507" y="4195610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148064" y="4298446"/>
              <a:ext cx="97821" cy="97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 flipV="1">
            <a:off x="2716552" y="5278747"/>
            <a:ext cx="97821" cy="406328"/>
            <a:chOff x="5148064" y="3989938"/>
            <a:chExt cx="97821" cy="406328"/>
          </a:xfrm>
        </p:grpSpPr>
        <p:sp>
          <p:nvSpPr>
            <p:cNvPr id="34" name="타원 33"/>
            <p:cNvSpPr/>
            <p:nvPr/>
          </p:nvSpPr>
          <p:spPr>
            <a:xfrm>
              <a:off x="5166507" y="3989938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166507" y="4092774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66507" y="4195610"/>
              <a:ext cx="60936" cy="60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148064" y="4298446"/>
              <a:ext cx="97821" cy="97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4852307" y="3789040"/>
            <a:ext cx="1663909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16216" y="3789040"/>
            <a:ext cx="1663909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2307" y="4868332"/>
            <a:ext cx="1663909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516216" y="4868332"/>
            <a:ext cx="1663909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17230" y="4705601"/>
            <a:ext cx="2200108" cy="323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1792575"/>
            <a:ext cx="3262517" cy="3270876"/>
            <a:chOff x="2051261" y="901302"/>
            <a:chExt cx="5040102" cy="5053015"/>
          </a:xfrm>
        </p:grpSpPr>
        <p:sp>
          <p:nvSpPr>
            <p:cNvPr id="5" name="자유형 4"/>
            <p:cNvSpPr/>
            <p:nvPr/>
          </p:nvSpPr>
          <p:spPr>
            <a:xfrm>
              <a:off x="4572000" y="2347913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 rot="16200000" flipH="1">
              <a:off x="3851672" y="1621631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2051720" y="2347913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 rot="5400000">
              <a:off x="2772048" y="1621631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V="1">
              <a:off x="4571541" y="3429000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rot="5400000" flipH="1" flipV="1">
              <a:off x="3851213" y="4155282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 flipH="1" flipV="1">
              <a:off x="2051261" y="3429000"/>
              <a:ext cx="2519363" cy="2525317"/>
              <a:chOff x="4179094" y="901302"/>
              <a:chExt cx="2519363" cy="2525317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4179094" y="2347913"/>
                <a:ext cx="2519363" cy="1078706"/>
              </a:xfrm>
              <a:custGeom>
                <a:avLst/>
                <a:gdLst>
                  <a:gd name="connsiteX0" fmla="*/ 2519363 w 2519363"/>
                  <a:gd name="connsiteY0" fmla="*/ 2381 h 1078706"/>
                  <a:gd name="connsiteX1" fmla="*/ 1443038 w 2519363"/>
                  <a:gd name="connsiteY1" fmla="*/ 1078706 h 1078706"/>
                  <a:gd name="connsiteX2" fmla="*/ 0 w 2519363"/>
                  <a:gd name="connsiteY2" fmla="*/ 1078706 h 1078706"/>
                  <a:gd name="connsiteX3" fmla="*/ 1078706 w 2519363"/>
                  <a:gd name="connsiteY3" fmla="*/ 0 h 1078706"/>
                  <a:gd name="connsiteX4" fmla="*/ 2519363 w 2519363"/>
                  <a:gd name="connsiteY4" fmla="*/ 2381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9363" h="1078706">
                    <a:moveTo>
                      <a:pt x="2519363" y="2381"/>
                    </a:moveTo>
                    <a:lnTo>
                      <a:pt x="1443038" y="1078706"/>
                    </a:lnTo>
                    <a:lnTo>
                      <a:pt x="0" y="1078706"/>
                    </a:lnTo>
                    <a:lnTo>
                      <a:pt x="1078706" y="0"/>
                    </a:lnTo>
                    <a:lnTo>
                      <a:pt x="2519363" y="23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 rot="16200000" flipH="1">
                <a:off x="3458766" y="1621631"/>
                <a:ext cx="2519363" cy="1078706"/>
              </a:xfrm>
              <a:custGeom>
                <a:avLst/>
                <a:gdLst>
                  <a:gd name="connsiteX0" fmla="*/ 2519363 w 2519363"/>
                  <a:gd name="connsiteY0" fmla="*/ 2381 h 1078706"/>
                  <a:gd name="connsiteX1" fmla="*/ 1443038 w 2519363"/>
                  <a:gd name="connsiteY1" fmla="*/ 1078706 h 1078706"/>
                  <a:gd name="connsiteX2" fmla="*/ 0 w 2519363"/>
                  <a:gd name="connsiteY2" fmla="*/ 1078706 h 1078706"/>
                  <a:gd name="connsiteX3" fmla="*/ 1078706 w 2519363"/>
                  <a:gd name="connsiteY3" fmla="*/ 0 h 1078706"/>
                  <a:gd name="connsiteX4" fmla="*/ 2519363 w 2519363"/>
                  <a:gd name="connsiteY4" fmla="*/ 2381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9363" h="1078706">
                    <a:moveTo>
                      <a:pt x="2519363" y="2381"/>
                    </a:moveTo>
                    <a:lnTo>
                      <a:pt x="1443038" y="1078706"/>
                    </a:lnTo>
                    <a:lnTo>
                      <a:pt x="0" y="1078706"/>
                    </a:lnTo>
                    <a:lnTo>
                      <a:pt x="1078706" y="0"/>
                    </a:lnTo>
                    <a:lnTo>
                      <a:pt x="2519363" y="23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5076056" y="1786382"/>
            <a:ext cx="3277070" cy="3277069"/>
            <a:chOff x="1907704" y="764704"/>
            <a:chExt cx="5328592" cy="5328591"/>
          </a:xfrm>
        </p:grpSpPr>
        <p:sp>
          <p:nvSpPr>
            <p:cNvPr id="13" name="자유형 12"/>
            <p:cNvSpPr/>
            <p:nvPr/>
          </p:nvSpPr>
          <p:spPr>
            <a:xfrm>
              <a:off x="4716933" y="2276872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6200000" flipH="1">
              <a:off x="3925093" y="1485033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1908163" y="2276872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5400000">
              <a:off x="2699544" y="1485033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flipV="1">
              <a:off x="4716474" y="3502422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5400000" flipH="1" flipV="1">
              <a:off x="3925093" y="4294261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H="1" flipV="1">
              <a:off x="1907704" y="3502422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rot="16200000" flipV="1">
              <a:off x="2699544" y="4294261"/>
              <a:ext cx="2519363" cy="1078706"/>
            </a:xfrm>
            <a:custGeom>
              <a:avLst/>
              <a:gdLst>
                <a:gd name="connsiteX0" fmla="*/ 2519363 w 2519363"/>
                <a:gd name="connsiteY0" fmla="*/ 2381 h 1078706"/>
                <a:gd name="connsiteX1" fmla="*/ 1443038 w 2519363"/>
                <a:gd name="connsiteY1" fmla="*/ 1078706 h 1078706"/>
                <a:gd name="connsiteX2" fmla="*/ 0 w 2519363"/>
                <a:gd name="connsiteY2" fmla="*/ 1078706 h 1078706"/>
                <a:gd name="connsiteX3" fmla="*/ 1078706 w 2519363"/>
                <a:gd name="connsiteY3" fmla="*/ 0 h 1078706"/>
                <a:gd name="connsiteX4" fmla="*/ 2519363 w 2519363"/>
                <a:gd name="connsiteY4" fmla="*/ 2381 h 10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63" h="1078706">
                  <a:moveTo>
                    <a:pt x="2519363" y="2381"/>
                  </a:moveTo>
                  <a:lnTo>
                    <a:pt x="1443038" y="1078706"/>
                  </a:lnTo>
                  <a:lnTo>
                    <a:pt x="0" y="1078706"/>
                  </a:lnTo>
                  <a:lnTo>
                    <a:pt x="1078706" y="0"/>
                  </a:lnTo>
                  <a:lnTo>
                    <a:pt x="2519363" y="2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030851" y="1340768"/>
            <a:ext cx="7082298" cy="970802"/>
            <a:chOff x="946086" y="2931084"/>
            <a:chExt cx="7264898" cy="995832"/>
          </a:xfrm>
        </p:grpSpPr>
        <p:sp>
          <p:nvSpPr>
            <p:cNvPr id="9" name="자유형 8"/>
            <p:cNvSpPr/>
            <p:nvPr/>
          </p:nvSpPr>
          <p:spPr>
            <a:xfrm>
              <a:off x="1941620" y="3329399"/>
              <a:ext cx="500116" cy="101593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946086" y="2931084"/>
              <a:ext cx="995832" cy="9958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011954" y="2996952"/>
              <a:ext cx="864096" cy="8640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870169" y="3387945"/>
              <a:ext cx="79200" cy="7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506949" y="3329399"/>
              <a:ext cx="500116" cy="101593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511415" y="2931084"/>
              <a:ext cx="995832" cy="9958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577283" y="2996952"/>
              <a:ext cx="864096" cy="8640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435498" y="3387945"/>
              <a:ext cx="79200" cy="7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5064529" y="3329399"/>
              <a:ext cx="500116" cy="101593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68995" y="2931084"/>
              <a:ext cx="995832" cy="9958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34863" y="2996952"/>
              <a:ext cx="864096" cy="8640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993078" y="3387945"/>
              <a:ext cx="79200" cy="7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6637608" y="3329399"/>
              <a:ext cx="500116" cy="101593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642074" y="2931084"/>
              <a:ext cx="995832" cy="9958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707942" y="2996952"/>
              <a:ext cx="864096" cy="8640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6566157" y="3387945"/>
              <a:ext cx="79200" cy="7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215152" y="2931084"/>
              <a:ext cx="995832" cy="9958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7281020" y="2996952"/>
              <a:ext cx="864096" cy="8640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22882" y="4508775"/>
            <a:ext cx="1493843" cy="970802"/>
            <a:chOff x="1030851" y="2936415"/>
            <a:chExt cx="1493843" cy="970802"/>
          </a:xfrm>
        </p:grpSpPr>
        <p:sp>
          <p:nvSpPr>
            <p:cNvPr id="31" name="자유형 30"/>
            <p:cNvSpPr/>
            <p:nvPr/>
          </p:nvSpPr>
          <p:spPr>
            <a:xfrm>
              <a:off x="2037148" y="3324718"/>
              <a:ext cx="487546" cy="99039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30851" y="2936415"/>
              <a:ext cx="970802" cy="9708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rot="2700000">
              <a:off x="1099166" y="3006059"/>
              <a:ext cx="835248" cy="845882"/>
              <a:chOff x="82302" y="1268759"/>
              <a:chExt cx="835248" cy="84588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53585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2"/>
              <p:cNvSpPr/>
              <p:nvPr/>
            </p:nvSpPr>
            <p:spPr>
              <a:xfrm flipH="1">
                <a:off x="8230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2"/>
              <p:cNvSpPr/>
              <p:nvPr/>
            </p:nvSpPr>
            <p:spPr>
              <a:xfrm flipV="1">
                <a:off x="53585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2"/>
              <p:cNvSpPr/>
              <p:nvPr/>
            </p:nvSpPr>
            <p:spPr>
              <a:xfrm flipH="1" flipV="1">
                <a:off x="8230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8" name="자유형 57"/>
          <p:cNvSpPr/>
          <p:nvPr/>
        </p:nvSpPr>
        <p:spPr>
          <a:xfrm>
            <a:off x="3592790" y="3324718"/>
            <a:ext cx="487546" cy="99039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86493" y="2936415"/>
            <a:ext cx="970802" cy="970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654808" y="3006059"/>
            <a:ext cx="835248" cy="845882"/>
            <a:chOff x="82302" y="1268759"/>
            <a:chExt cx="835248" cy="845882"/>
          </a:xfrm>
        </p:grpSpPr>
        <p:sp>
          <p:nvSpPr>
            <p:cNvPr id="61" name="타원 2"/>
            <p:cNvSpPr/>
            <p:nvPr/>
          </p:nvSpPr>
          <p:spPr>
            <a:xfrm>
              <a:off x="53585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2"/>
            <p:cNvSpPr/>
            <p:nvPr/>
          </p:nvSpPr>
          <p:spPr>
            <a:xfrm flipH="1">
              <a:off x="8230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2"/>
            <p:cNvSpPr/>
            <p:nvPr/>
          </p:nvSpPr>
          <p:spPr>
            <a:xfrm flipV="1">
              <a:off x="53585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2"/>
            <p:cNvSpPr/>
            <p:nvPr/>
          </p:nvSpPr>
          <p:spPr>
            <a:xfrm flipH="1" flipV="1">
              <a:off x="8230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42135" y="2936415"/>
            <a:ext cx="1493843" cy="970802"/>
            <a:chOff x="1030851" y="2936415"/>
            <a:chExt cx="1493843" cy="970802"/>
          </a:xfrm>
        </p:grpSpPr>
        <p:sp>
          <p:nvSpPr>
            <p:cNvPr id="66" name="자유형 65"/>
            <p:cNvSpPr/>
            <p:nvPr/>
          </p:nvSpPr>
          <p:spPr>
            <a:xfrm>
              <a:off x="2037148" y="3324718"/>
              <a:ext cx="487546" cy="99039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030851" y="2936415"/>
              <a:ext cx="970802" cy="9708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099166" y="3006059"/>
              <a:ext cx="835248" cy="845882"/>
              <a:chOff x="82302" y="1268759"/>
              <a:chExt cx="835248" cy="845882"/>
            </a:xfrm>
          </p:grpSpPr>
          <p:sp>
            <p:nvSpPr>
              <p:cNvPr id="69" name="타원 2"/>
              <p:cNvSpPr/>
              <p:nvPr/>
            </p:nvSpPr>
            <p:spPr>
              <a:xfrm>
                <a:off x="53585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2"/>
              <p:cNvSpPr/>
              <p:nvPr/>
            </p:nvSpPr>
            <p:spPr>
              <a:xfrm flipH="1">
                <a:off x="8230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2"/>
              <p:cNvSpPr/>
              <p:nvPr/>
            </p:nvSpPr>
            <p:spPr>
              <a:xfrm flipV="1">
                <a:off x="53585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2"/>
              <p:cNvSpPr/>
              <p:nvPr/>
            </p:nvSpPr>
            <p:spPr>
              <a:xfrm flipH="1" flipV="1">
                <a:off x="8230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자유형 73"/>
          <p:cNvSpPr/>
          <p:nvPr/>
        </p:nvSpPr>
        <p:spPr>
          <a:xfrm>
            <a:off x="6704074" y="3324718"/>
            <a:ext cx="487546" cy="99039"/>
          </a:xfrm>
          <a:custGeom>
            <a:avLst/>
            <a:gdLst>
              <a:gd name="connsiteX0" fmla="*/ 0 w 364210"/>
              <a:gd name="connsiteY0" fmla="*/ 61993 h 61993"/>
              <a:gd name="connsiteX1" fmla="*/ 364210 w 364210"/>
              <a:gd name="connsiteY1" fmla="*/ 61993 h 61993"/>
              <a:gd name="connsiteX2" fmla="*/ 302217 w 364210"/>
              <a:gd name="connsiteY2" fmla="*/ 0 h 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" h="61993">
                <a:moveTo>
                  <a:pt x="0" y="61993"/>
                </a:moveTo>
                <a:lnTo>
                  <a:pt x="364210" y="61993"/>
                </a:lnTo>
                <a:lnTo>
                  <a:pt x="30221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697777" y="2936415"/>
            <a:ext cx="970802" cy="970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766092" y="3006059"/>
            <a:ext cx="835248" cy="845882"/>
            <a:chOff x="82302" y="1268759"/>
            <a:chExt cx="835248" cy="845882"/>
          </a:xfrm>
        </p:grpSpPr>
        <p:sp>
          <p:nvSpPr>
            <p:cNvPr id="77" name="타원 2"/>
            <p:cNvSpPr/>
            <p:nvPr/>
          </p:nvSpPr>
          <p:spPr>
            <a:xfrm>
              <a:off x="53585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2"/>
            <p:cNvSpPr/>
            <p:nvPr/>
          </p:nvSpPr>
          <p:spPr>
            <a:xfrm flipH="1">
              <a:off x="8230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2"/>
            <p:cNvSpPr/>
            <p:nvPr/>
          </p:nvSpPr>
          <p:spPr>
            <a:xfrm flipV="1">
              <a:off x="53585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2"/>
            <p:cNvSpPr/>
            <p:nvPr/>
          </p:nvSpPr>
          <p:spPr>
            <a:xfrm flipH="1" flipV="1">
              <a:off x="8230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/>
          <p:cNvSpPr/>
          <p:nvPr/>
        </p:nvSpPr>
        <p:spPr>
          <a:xfrm>
            <a:off x="7253420" y="2936415"/>
            <a:ext cx="970802" cy="970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321735" y="3006059"/>
            <a:ext cx="835248" cy="845882"/>
            <a:chOff x="82302" y="1268759"/>
            <a:chExt cx="835248" cy="845882"/>
          </a:xfrm>
        </p:grpSpPr>
        <p:sp>
          <p:nvSpPr>
            <p:cNvPr id="85" name="타원 2"/>
            <p:cNvSpPr/>
            <p:nvPr/>
          </p:nvSpPr>
          <p:spPr>
            <a:xfrm>
              <a:off x="53585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2"/>
            <p:cNvSpPr/>
            <p:nvPr/>
          </p:nvSpPr>
          <p:spPr>
            <a:xfrm flipH="1">
              <a:off x="8230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2"/>
            <p:cNvSpPr/>
            <p:nvPr/>
          </p:nvSpPr>
          <p:spPr>
            <a:xfrm flipV="1">
              <a:off x="53585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2"/>
            <p:cNvSpPr/>
            <p:nvPr/>
          </p:nvSpPr>
          <p:spPr>
            <a:xfrm flipH="1" flipV="1">
              <a:off x="8230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30851" y="2943599"/>
            <a:ext cx="1493843" cy="970802"/>
            <a:chOff x="1030851" y="4602482"/>
            <a:chExt cx="1493843" cy="970802"/>
          </a:xfrm>
        </p:grpSpPr>
        <p:sp>
          <p:nvSpPr>
            <p:cNvPr id="157" name="자유형 156"/>
            <p:cNvSpPr/>
            <p:nvPr/>
          </p:nvSpPr>
          <p:spPr>
            <a:xfrm>
              <a:off x="2037148" y="4990785"/>
              <a:ext cx="487546" cy="99039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30851" y="4602482"/>
              <a:ext cx="970802" cy="9708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1099166" y="4672126"/>
              <a:ext cx="835248" cy="845882"/>
              <a:chOff x="82302" y="1268759"/>
              <a:chExt cx="835248" cy="845882"/>
            </a:xfrm>
          </p:grpSpPr>
          <p:sp>
            <p:nvSpPr>
              <p:cNvPr id="160" name="타원 2"/>
              <p:cNvSpPr/>
              <p:nvPr/>
            </p:nvSpPr>
            <p:spPr>
              <a:xfrm>
                <a:off x="53585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2"/>
              <p:cNvSpPr/>
              <p:nvPr/>
            </p:nvSpPr>
            <p:spPr>
              <a:xfrm flipH="1">
                <a:off x="8230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2"/>
              <p:cNvSpPr/>
              <p:nvPr/>
            </p:nvSpPr>
            <p:spPr>
              <a:xfrm flipV="1">
                <a:off x="53585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2"/>
              <p:cNvSpPr/>
              <p:nvPr/>
            </p:nvSpPr>
            <p:spPr>
              <a:xfrm flipH="1" flipV="1">
                <a:off x="8230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2580817" y="4508775"/>
            <a:ext cx="1493843" cy="970802"/>
            <a:chOff x="1030851" y="2936415"/>
            <a:chExt cx="1493843" cy="970802"/>
          </a:xfrm>
        </p:grpSpPr>
        <p:sp>
          <p:nvSpPr>
            <p:cNvPr id="193" name="자유형 192"/>
            <p:cNvSpPr/>
            <p:nvPr/>
          </p:nvSpPr>
          <p:spPr>
            <a:xfrm>
              <a:off x="2037148" y="3324718"/>
              <a:ext cx="487546" cy="99039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030851" y="2936415"/>
              <a:ext cx="970802" cy="9708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 rot="2700000">
              <a:off x="1099166" y="3006059"/>
              <a:ext cx="835248" cy="845882"/>
              <a:chOff x="82302" y="1268759"/>
              <a:chExt cx="835248" cy="845882"/>
            </a:xfrm>
          </p:grpSpPr>
          <p:sp>
            <p:nvSpPr>
              <p:cNvPr id="196" name="타원 2"/>
              <p:cNvSpPr/>
              <p:nvPr/>
            </p:nvSpPr>
            <p:spPr>
              <a:xfrm>
                <a:off x="53585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2"/>
              <p:cNvSpPr/>
              <p:nvPr/>
            </p:nvSpPr>
            <p:spPr>
              <a:xfrm flipH="1">
                <a:off x="8230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2"/>
              <p:cNvSpPr/>
              <p:nvPr/>
            </p:nvSpPr>
            <p:spPr>
              <a:xfrm flipV="1">
                <a:off x="53585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2"/>
              <p:cNvSpPr/>
              <p:nvPr/>
            </p:nvSpPr>
            <p:spPr>
              <a:xfrm flipH="1" flipV="1">
                <a:off x="8230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4138752" y="4508775"/>
            <a:ext cx="1493843" cy="970802"/>
            <a:chOff x="1030851" y="2936415"/>
            <a:chExt cx="1493843" cy="970802"/>
          </a:xfrm>
        </p:grpSpPr>
        <p:sp>
          <p:nvSpPr>
            <p:cNvPr id="201" name="자유형 200"/>
            <p:cNvSpPr/>
            <p:nvPr/>
          </p:nvSpPr>
          <p:spPr>
            <a:xfrm>
              <a:off x="2037148" y="3324718"/>
              <a:ext cx="487546" cy="99039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타원 201"/>
            <p:cNvSpPr/>
            <p:nvPr/>
          </p:nvSpPr>
          <p:spPr>
            <a:xfrm>
              <a:off x="1030851" y="2936415"/>
              <a:ext cx="970802" cy="9708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 rot="2700000">
              <a:off x="1099166" y="3006059"/>
              <a:ext cx="835248" cy="845882"/>
              <a:chOff x="82302" y="1268759"/>
              <a:chExt cx="835248" cy="845882"/>
            </a:xfrm>
          </p:grpSpPr>
          <p:sp>
            <p:nvSpPr>
              <p:cNvPr id="204" name="타원 2"/>
              <p:cNvSpPr/>
              <p:nvPr/>
            </p:nvSpPr>
            <p:spPr>
              <a:xfrm>
                <a:off x="53585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"/>
              <p:cNvSpPr/>
              <p:nvPr/>
            </p:nvSpPr>
            <p:spPr>
              <a:xfrm flipH="1">
                <a:off x="8230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"/>
              <p:cNvSpPr/>
              <p:nvPr/>
            </p:nvSpPr>
            <p:spPr>
              <a:xfrm flipV="1">
                <a:off x="53585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"/>
              <p:cNvSpPr/>
              <p:nvPr/>
            </p:nvSpPr>
            <p:spPr>
              <a:xfrm flipH="1" flipV="1">
                <a:off x="8230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8" name="그룹 207"/>
          <p:cNvGrpSpPr/>
          <p:nvPr/>
        </p:nvGrpSpPr>
        <p:grpSpPr>
          <a:xfrm>
            <a:off x="5696687" y="4508775"/>
            <a:ext cx="1493843" cy="970802"/>
            <a:chOff x="1030851" y="2936415"/>
            <a:chExt cx="1493843" cy="970802"/>
          </a:xfrm>
        </p:grpSpPr>
        <p:sp>
          <p:nvSpPr>
            <p:cNvPr id="209" name="자유형 208"/>
            <p:cNvSpPr/>
            <p:nvPr/>
          </p:nvSpPr>
          <p:spPr>
            <a:xfrm>
              <a:off x="2037148" y="3324718"/>
              <a:ext cx="487546" cy="99039"/>
            </a:xfrm>
            <a:custGeom>
              <a:avLst/>
              <a:gdLst>
                <a:gd name="connsiteX0" fmla="*/ 0 w 364210"/>
                <a:gd name="connsiteY0" fmla="*/ 61993 h 61993"/>
                <a:gd name="connsiteX1" fmla="*/ 364210 w 364210"/>
                <a:gd name="connsiteY1" fmla="*/ 61993 h 61993"/>
                <a:gd name="connsiteX2" fmla="*/ 302217 w 364210"/>
                <a:gd name="connsiteY2" fmla="*/ 0 h 6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" h="61993">
                  <a:moveTo>
                    <a:pt x="0" y="61993"/>
                  </a:moveTo>
                  <a:lnTo>
                    <a:pt x="364210" y="61993"/>
                  </a:lnTo>
                  <a:lnTo>
                    <a:pt x="30221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타원 209"/>
            <p:cNvSpPr/>
            <p:nvPr/>
          </p:nvSpPr>
          <p:spPr>
            <a:xfrm>
              <a:off x="1030851" y="2936415"/>
              <a:ext cx="970802" cy="9708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 rot="2700000">
              <a:off x="1099166" y="3006059"/>
              <a:ext cx="835248" cy="845882"/>
              <a:chOff x="82302" y="1268759"/>
              <a:chExt cx="835248" cy="845882"/>
            </a:xfrm>
          </p:grpSpPr>
          <p:sp>
            <p:nvSpPr>
              <p:cNvPr id="212" name="타원 2"/>
              <p:cNvSpPr/>
              <p:nvPr/>
            </p:nvSpPr>
            <p:spPr>
              <a:xfrm>
                <a:off x="53585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"/>
              <p:cNvSpPr/>
              <p:nvPr/>
            </p:nvSpPr>
            <p:spPr>
              <a:xfrm flipH="1">
                <a:off x="82302" y="1268759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"/>
              <p:cNvSpPr/>
              <p:nvPr/>
            </p:nvSpPr>
            <p:spPr>
              <a:xfrm flipV="1">
                <a:off x="53585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"/>
              <p:cNvSpPr/>
              <p:nvPr/>
            </p:nvSpPr>
            <p:spPr>
              <a:xfrm flipH="1" flipV="1">
                <a:off x="82302" y="1731486"/>
                <a:ext cx="381698" cy="383155"/>
              </a:xfrm>
              <a:custGeom>
                <a:avLst/>
                <a:gdLst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381698 w 835404"/>
                  <a:gd name="connsiteY2" fmla="*/ 0 h 835498"/>
                  <a:gd name="connsiteX3" fmla="*/ 381698 w 835404"/>
                  <a:gd name="connsiteY3" fmla="*/ 383155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285 w 835404"/>
                  <a:gd name="connsiteY9" fmla="*/ 455163 h 835498"/>
                  <a:gd name="connsiteX10" fmla="*/ 381698 w 835404"/>
                  <a:gd name="connsiteY10" fmla="*/ 455163 h 835498"/>
                  <a:gd name="connsiteX11" fmla="*/ 381698 w 835404"/>
                  <a:gd name="connsiteY11" fmla="*/ 835498 h 835498"/>
                  <a:gd name="connsiteX12" fmla="*/ 285 w 835404"/>
                  <a:gd name="connsiteY12" fmla="*/ 455163 h 835498"/>
                  <a:gd name="connsiteX13" fmla="*/ 453706 w 835404"/>
                  <a:gd name="connsiteY13" fmla="*/ 0 h 835498"/>
                  <a:gd name="connsiteX14" fmla="*/ 835404 w 835404"/>
                  <a:gd name="connsiteY14" fmla="*/ 383155 h 835498"/>
                  <a:gd name="connsiteX15" fmla="*/ 545146 w 835404"/>
                  <a:gd name="connsiteY15" fmla="*/ 474595 h 835498"/>
                  <a:gd name="connsiteX0" fmla="*/ 453706 w 835404"/>
                  <a:gd name="connsiteY0" fmla="*/ 383155 h 835498"/>
                  <a:gd name="connsiteX1" fmla="*/ 453706 w 835404"/>
                  <a:gd name="connsiteY1" fmla="*/ 0 h 835498"/>
                  <a:gd name="connsiteX2" fmla="*/ 453706 w 835404"/>
                  <a:gd name="connsiteY2" fmla="*/ 383155 h 835498"/>
                  <a:gd name="connsiteX3" fmla="*/ 381698 w 835404"/>
                  <a:gd name="connsiteY3" fmla="*/ 0 h 835498"/>
                  <a:gd name="connsiteX4" fmla="*/ 0 w 835404"/>
                  <a:gd name="connsiteY4" fmla="*/ 383155 h 835498"/>
                  <a:gd name="connsiteX5" fmla="*/ 381698 w 835404"/>
                  <a:gd name="connsiteY5" fmla="*/ 0 h 835498"/>
                  <a:gd name="connsiteX6" fmla="*/ 835119 w 835404"/>
                  <a:gd name="connsiteY6" fmla="*/ 455163 h 835498"/>
                  <a:gd name="connsiteX7" fmla="*/ 453706 w 835404"/>
                  <a:gd name="connsiteY7" fmla="*/ 835498 h 835498"/>
                  <a:gd name="connsiteX8" fmla="*/ 453706 w 835404"/>
                  <a:gd name="connsiteY8" fmla="*/ 455163 h 835498"/>
                  <a:gd name="connsiteX9" fmla="*/ 381698 w 835404"/>
                  <a:gd name="connsiteY9" fmla="*/ 0 h 835498"/>
                  <a:gd name="connsiteX10" fmla="*/ 285 w 835404"/>
                  <a:gd name="connsiteY10" fmla="*/ 455163 h 835498"/>
                  <a:gd name="connsiteX11" fmla="*/ 381698 w 835404"/>
                  <a:gd name="connsiteY11" fmla="*/ 455163 h 835498"/>
                  <a:gd name="connsiteX12" fmla="*/ 381698 w 835404"/>
                  <a:gd name="connsiteY12" fmla="*/ 835498 h 835498"/>
                  <a:gd name="connsiteX13" fmla="*/ 285 w 835404"/>
                  <a:gd name="connsiteY13" fmla="*/ 455163 h 835498"/>
                  <a:gd name="connsiteX14" fmla="*/ 453706 w 835404"/>
                  <a:gd name="connsiteY14" fmla="*/ 0 h 835498"/>
                  <a:gd name="connsiteX15" fmla="*/ 835404 w 835404"/>
                  <a:gd name="connsiteY15" fmla="*/ 383155 h 835498"/>
                  <a:gd name="connsiteX16" fmla="*/ 545146 w 835404"/>
                  <a:gd name="connsiteY16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13" fmla="*/ 545146 w 835404"/>
                  <a:gd name="connsiteY13" fmla="*/ 474595 h 835498"/>
                  <a:gd name="connsiteX0" fmla="*/ 381698 w 835404"/>
                  <a:gd name="connsiteY0" fmla="*/ 0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381698 w 835404"/>
                  <a:gd name="connsiteY6" fmla="*/ 0 h 835498"/>
                  <a:gd name="connsiteX7" fmla="*/ 285 w 835404"/>
                  <a:gd name="connsiteY7" fmla="*/ 455163 h 835498"/>
                  <a:gd name="connsiteX8" fmla="*/ 381698 w 835404"/>
                  <a:gd name="connsiteY8" fmla="*/ 455163 h 835498"/>
                  <a:gd name="connsiteX9" fmla="*/ 381698 w 835404"/>
                  <a:gd name="connsiteY9" fmla="*/ 835498 h 835498"/>
                  <a:gd name="connsiteX10" fmla="*/ 285 w 835404"/>
                  <a:gd name="connsiteY10" fmla="*/ 455163 h 835498"/>
                  <a:gd name="connsiteX11" fmla="*/ 453706 w 835404"/>
                  <a:gd name="connsiteY11" fmla="*/ 0 h 835498"/>
                  <a:gd name="connsiteX12" fmla="*/ 835404 w 835404"/>
                  <a:gd name="connsiteY12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381698 w 835404"/>
                  <a:gd name="connsiteY2" fmla="*/ 0 h 835498"/>
                  <a:gd name="connsiteX3" fmla="*/ 835119 w 835404"/>
                  <a:gd name="connsiteY3" fmla="*/ 455163 h 835498"/>
                  <a:gd name="connsiteX4" fmla="*/ 453706 w 835404"/>
                  <a:gd name="connsiteY4" fmla="*/ 835498 h 835498"/>
                  <a:gd name="connsiteX5" fmla="*/ 453706 w 835404"/>
                  <a:gd name="connsiteY5" fmla="*/ 455163 h 835498"/>
                  <a:gd name="connsiteX6" fmla="*/ 285 w 835404"/>
                  <a:gd name="connsiteY6" fmla="*/ 455163 h 835498"/>
                  <a:gd name="connsiteX7" fmla="*/ 381698 w 835404"/>
                  <a:gd name="connsiteY7" fmla="*/ 455163 h 835498"/>
                  <a:gd name="connsiteX8" fmla="*/ 381698 w 835404"/>
                  <a:gd name="connsiteY8" fmla="*/ 835498 h 835498"/>
                  <a:gd name="connsiteX9" fmla="*/ 285 w 835404"/>
                  <a:gd name="connsiteY9" fmla="*/ 455163 h 835498"/>
                  <a:gd name="connsiteX10" fmla="*/ 453706 w 835404"/>
                  <a:gd name="connsiteY10" fmla="*/ 0 h 835498"/>
                  <a:gd name="connsiteX11" fmla="*/ 835404 w 835404"/>
                  <a:gd name="connsiteY11" fmla="*/ 383155 h 835498"/>
                  <a:gd name="connsiteX0" fmla="*/ 453706 w 835404"/>
                  <a:gd name="connsiteY0" fmla="*/ 455163 h 835498"/>
                  <a:gd name="connsiteX1" fmla="*/ 0 w 835404"/>
                  <a:gd name="connsiteY1" fmla="*/ 383155 h 835498"/>
                  <a:gd name="connsiteX2" fmla="*/ 835119 w 835404"/>
                  <a:gd name="connsiteY2" fmla="*/ 455163 h 835498"/>
                  <a:gd name="connsiteX3" fmla="*/ 453706 w 835404"/>
                  <a:gd name="connsiteY3" fmla="*/ 835498 h 835498"/>
                  <a:gd name="connsiteX4" fmla="*/ 453706 w 835404"/>
                  <a:gd name="connsiteY4" fmla="*/ 455163 h 835498"/>
                  <a:gd name="connsiteX5" fmla="*/ 285 w 835404"/>
                  <a:gd name="connsiteY5" fmla="*/ 455163 h 835498"/>
                  <a:gd name="connsiteX6" fmla="*/ 381698 w 835404"/>
                  <a:gd name="connsiteY6" fmla="*/ 455163 h 835498"/>
                  <a:gd name="connsiteX7" fmla="*/ 381698 w 835404"/>
                  <a:gd name="connsiteY7" fmla="*/ 835498 h 835498"/>
                  <a:gd name="connsiteX8" fmla="*/ 285 w 835404"/>
                  <a:gd name="connsiteY8" fmla="*/ 455163 h 835498"/>
                  <a:gd name="connsiteX9" fmla="*/ 453706 w 835404"/>
                  <a:gd name="connsiteY9" fmla="*/ 0 h 835498"/>
                  <a:gd name="connsiteX10" fmla="*/ 835404 w 835404"/>
                  <a:gd name="connsiteY10" fmla="*/ 383155 h 835498"/>
                  <a:gd name="connsiteX0" fmla="*/ 453421 w 835119"/>
                  <a:gd name="connsiteY0" fmla="*/ 455163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453421 w 835119"/>
                  <a:gd name="connsiteY3" fmla="*/ 455163 h 835498"/>
                  <a:gd name="connsiteX4" fmla="*/ 0 w 835119"/>
                  <a:gd name="connsiteY4" fmla="*/ 455163 h 835498"/>
                  <a:gd name="connsiteX5" fmla="*/ 381413 w 835119"/>
                  <a:gd name="connsiteY5" fmla="*/ 455163 h 835498"/>
                  <a:gd name="connsiteX6" fmla="*/ 381413 w 835119"/>
                  <a:gd name="connsiteY6" fmla="*/ 835498 h 835498"/>
                  <a:gd name="connsiteX7" fmla="*/ 0 w 835119"/>
                  <a:gd name="connsiteY7" fmla="*/ 455163 h 835498"/>
                  <a:gd name="connsiteX8" fmla="*/ 453421 w 835119"/>
                  <a:gd name="connsiteY8" fmla="*/ 0 h 835498"/>
                  <a:gd name="connsiteX9" fmla="*/ 835119 w 835119"/>
                  <a:gd name="connsiteY9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455163 h 835498"/>
                  <a:gd name="connsiteX5" fmla="*/ 381413 w 835119"/>
                  <a:gd name="connsiteY5" fmla="*/ 835498 h 835498"/>
                  <a:gd name="connsiteX6" fmla="*/ 0 w 835119"/>
                  <a:gd name="connsiteY6" fmla="*/ 455163 h 835498"/>
                  <a:gd name="connsiteX7" fmla="*/ 453421 w 835119"/>
                  <a:gd name="connsiteY7" fmla="*/ 0 h 835498"/>
                  <a:gd name="connsiteX8" fmla="*/ 835119 w 835119"/>
                  <a:gd name="connsiteY8" fmla="*/ 383155 h 835498"/>
                  <a:gd name="connsiteX0" fmla="*/ 453421 w 835119"/>
                  <a:gd name="connsiteY0" fmla="*/ 835498 h 835498"/>
                  <a:gd name="connsiteX1" fmla="*/ 834834 w 835119"/>
                  <a:gd name="connsiteY1" fmla="*/ 455163 h 835498"/>
                  <a:gd name="connsiteX2" fmla="*/ 453421 w 835119"/>
                  <a:gd name="connsiteY2" fmla="*/ 835498 h 835498"/>
                  <a:gd name="connsiteX3" fmla="*/ 0 w 835119"/>
                  <a:gd name="connsiteY3" fmla="*/ 455163 h 835498"/>
                  <a:gd name="connsiteX4" fmla="*/ 381413 w 835119"/>
                  <a:gd name="connsiteY4" fmla="*/ 835498 h 835498"/>
                  <a:gd name="connsiteX5" fmla="*/ 0 w 835119"/>
                  <a:gd name="connsiteY5" fmla="*/ 455163 h 835498"/>
                  <a:gd name="connsiteX6" fmla="*/ 453421 w 835119"/>
                  <a:gd name="connsiteY6" fmla="*/ 0 h 835498"/>
                  <a:gd name="connsiteX7" fmla="*/ 835119 w 835119"/>
                  <a:gd name="connsiteY7" fmla="*/ 383155 h 835498"/>
                  <a:gd name="connsiteX0" fmla="*/ 0 w 381698"/>
                  <a:gd name="connsiteY0" fmla="*/ 835498 h 835498"/>
                  <a:gd name="connsiteX1" fmla="*/ 381413 w 381698"/>
                  <a:gd name="connsiteY1" fmla="*/ 455163 h 835498"/>
                  <a:gd name="connsiteX2" fmla="*/ 0 w 381698"/>
                  <a:gd name="connsiteY2" fmla="*/ 835498 h 835498"/>
                  <a:gd name="connsiteX3" fmla="*/ 0 w 381698"/>
                  <a:gd name="connsiteY3" fmla="*/ 0 h 835498"/>
                  <a:gd name="connsiteX4" fmla="*/ 381698 w 381698"/>
                  <a:gd name="connsiteY4" fmla="*/ 383155 h 835498"/>
                  <a:gd name="connsiteX0" fmla="*/ 0 w 381698"/>
                  <a:gd name="connsiteY0" fmla="*/ 0 h 383155"/>
                  <a:gd name="connsiteX1" fmla="*/ 381698 w 381698"/>
                  <a:gd name="connsiteY1" fmla="*/ 383155 h 38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698" h="383155">
                    <a:moveTo>
                      <a:pt x="0" y="0"/>
                    </a:moveTo>
                    <a:cubicBezTo>
                      <a:pt x="204391" y="15453"/>
                      <a:pt x="366960" y="178570"/>
                      <a:pt x="381698" y="383155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8" name="타원 217"/>
          <p:cNvSpPr/>
          <p:nvPr/>
        </p:nvSpPr>
        <p:spPr>
          <a:xfrm>
            <a:off x="7254621" y="4508775"/>
            <a:ext cx="970802" cy="9708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9" name="그룹 218"/>
          <p:cNvGrpSpPr/>
          <p:nvPr/>
        </p:nvGrpSpPr>
        <p:grpSpPr>
          <a:xfrm rot="2700000">
            <a:off x="7322936" y="4578419"/>
            <a:ext cx="835248" cy="845882"/>
            <a:chOff x="82302" y="1268759"/>
            <a:chExt cx="835248" cy="845882"/>
          </a:xfrm>
        </p:grpSpPr>
        <p:sp>
          <p:nvSpPr>
            <p:cNvPr id="220" name="타원 2"/>
            <p:cNvSpPr/>
            <p:nvPr/>
          </p:nvSpPr>
          <p:spPr>
            <a:xfrm>
              <a:off x="53585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"/>
            <p:cNvSpPr/>
            <p:nvPr/>
          </p:nvSpPr>
          <p:spPr>
            <a:xfrm flipH="1">
              <a:off x="82302" y="1268759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"/>
            <p:cNvSpPr/>
            <p:nvPr/>
          </p:nvSpPr>
          <p:spPr>
            <a:xfrm flipV="1">
              <a:off x="53585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"/>
            <p:cNvSpPr/>
            <p:nvPr/>
          </p:nvSpPr>
          <p:spPr>
            <a:xfrm flipH="1" flipV="1">
              <a:off x="82302" y="1731486"/>
              <a:ext cx="381698" cy="383155"/>
            </a:xfrm>
            <a:custGeom>
              <a:avLst/>
              <a:gdLst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381698 w 835404"/>
                <a:gd name="connsiteY2" fmla="*/ 0 h 835498"/>
                <a:gd name="connsiteX3" fmla="*/ 381698 w 835404"/>
                <a:gd name="connsiteY3" fmla="*/ 383155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285 w 835404"/>
                <a:gd name="connsiteY9" fmla="*/ 455163 h 835498"/>
                <a:gd name="connsiteX10" fmla="*/ 381698 w 835404"/>
                <a:gd name="connsiteY10" fmla="*/ 455163 h 835498"/>
                <a:gd name="connsiteX11" fmla="*/ 381698 w 835404"/>
                <a:gd name="connsiteY11" fmla="*/ 835498 h 835498"/>
                <a:gd name="connsiteX12" fmla="*/ 285 w 835404"/>
                <a:gd name="connsiteY12" fmla="*/ 455163 h 835498"/>
                <a:gd name="connsiteX13" fmla="*/ 453706 w 835404"/>
                <a:gd name="connsiteY13" fmla="*/ 0 h 835498"/>
                <a:gd name="connsiteX14" fmla="*/ 835404 w 835404"/>
                <a:gd name="connsiteY14" fmla="*/ 383155 h 835498"/>
                <a:gd name="connsiteX15" fmla="*/ 545146 w 835404"/>
                <a:gd name="connsiteY15" fmla="*/ 474595 h 835498"/>
                <a:gd name="connsiteX0" fmla="*/ 453706 w 835404"/>
                <a:gd name="connsiteY0" fmla="*/ 383155 h 835498"/>
                <a:gd name="connsiteX1" fmla="*/ 453706 w 835404"/>
                <a:gd name="connsiteY1" fmla="*/ 0 h 835498"/>
                <a:gd name="connsiteX2" fmla="*/ 453706 w 835404"/>
                <a:gd name="connsiteY2" fmla="*/ 383155 h 835498"/>
                <a:gd name="connsiteX3" fmla="*/ 381698 w 835404"/>
                <a:gd name="connsiteY3" fmla="*/ 0 h 835498"/>
                <a:gd name="connsiteX4" fmla="*/ 0 w 835404"/>
                <a:gd name="connsiteY4" fmla="*/ 383155 h 835498"/>
                <a:gd name="connsiteX5" fmla="*/ 381698 w 835404"/>
                <a:gd name="connsiteY5" fmla="*/ 0 h 835498"/>
                <a:gd name="connsiteX6" fmla="*/ 835119 w 835404"/>
                <a:gd name="connsiteY6" fmla="*/ 455163 h 835498"/>
                <a:gd name="connsiteX7" fmla="*/ 453706 w 835404"/>
                <a:gd name="connsiteY7" fmla="*/ 835498 h 835498"/>
                <a:gd name="connsiteX8" fmla="*/ 453706 w 835404"/>
                <a:gd name="connsiteY8" fmla="*/ 455163 h 835498"/>
                <a:gd name="connsiteX9" fmla="*/ 381698 w 835404"/>
                <a:gd name="connsiteY9" fmla="*/ 0 h 835498"/>
                <a:gd name="connsiteX10" fmla="*/ 285 w 835404"/>
                <a:gd name="connsiteY10" fmla="*/ 455163 h 835498"/>
                <a:gd name="connsiteX11" fmla="*/ 381698 w 835404"/>
                <a:gd name="connsiteY11" fmla="*/ 455163 h 835498"/>
                <a:gd name="connsiteX12" fmla="*/ 381698 w 835404"/>
                <a:gd name="connsiteY12" fmla="*/ 835498 h 835498"/>
                <a:gd name="connsiteX13" fmla="*/ 285 w 835404"/>
                <a:gd name="connsiteY13" fmla="*/ 455163 h 835498"/>
                <a:gd name="connsiteX14" fmla="*/ 453706 w 835404"/>
                <a:gd name="connsiteY14" fmla="*/ 0 h 835498"/>
                <a:gd name="connsiteX15" fmla="*/ 835404 w 835404"/>
                <a:gd name="connsiteY15" fmla="*/ 383155 h 835498"/>
                <a:gd name="connsiteX16" fmla="*/ 545146 w 835404"/>
                <a:gd name="connsiteY16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13" fmla="*/ 545146 w 835404"/>
                <a:gd name="connsiteY13" fmla="*/ 474595 h 835498"/>
                <a:gd name="connsiteX0" fmla="*/ 381698 w 835404"/>
                <a:gd name="connsiteY0" fmla="*/ 0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381698 w 835404"/>
                <a:gd name="connsiteY6" fmla="*/ 0 h 835498"/>
                <a:gd name="connsiteX7" fmla="*/ 285 w 835404"/>
                <a:gd name="connsiteY7" fmla="*/ 455163 h 835498"/>
                <a:gd name="connsiteX8" fmla="*/ 381698 w 835404"/>
                <a:gd name="connsiteY8" fmla="*/ 455163 h 835498"/>
                <a:gd name="connsiteX9" fmla="*/ 381698 w 835404"/>
                <a:gd name="connsiteY9" fmla="*/ 835498 h 835498"/>
                <a:gd name="connsiteX10" fmla="*/ 285 w 835404"/>
                <a:gd name="connsiteY10" fmla="*/ 455163 h 835498"/>
                <a:gd name="connsiteX11" fmla="*/ 453706 w 835404"/>
                <a:gd name="connsiteY11" fmla="*/ 0 h 835498"/>
                <a:gd name="connsiteX12" fmla="*/ 835404 w 835404"/>
                <a:gd name="connsiteY12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381698 w 835404"/>
                <a:gd name="connsiteY2" fmla="*/ 0 h 835498"/>
                <a:gd name="connsiteX3" fmla="*/ 835119 w 835404"/>
                <a:gd name="connsiteY3" fmla="*/ 455163 h 835498"/>
                <a:gd name="connsiteX4" fmla="*/ 453706 w 835404"/>
                <a:gd name="connsiteY4" fmla="*/ 835498 h 835498"/>
                <a:gd name="connsiteX5" fmla="*/ 453706 w 835404"/>
                <a:gd name="connsiteY5" fmla="*/ 455163 h 835498"/>
                <a:gd name="connsiteX6" fmla="*/ 285 w 835404"/>
                <a:gd name="connsiteY6" fmla="*/ 455163 h 835498"/>
                <a:gd name="connsiteX7" fmla="*/ 381698 w 835404"/>
                <a:gd name="connsiteY7" fmla="*/ 455163 h 835498"/>
                <a:gd name="connsiteX8" fmla="*/ 381698 w 835404"/>
                <a:gd name="connsiteY8" fmla="*/ 835498 h 835498"/>
                <a:gd name="connsiteX9" fmla="*/ 285 w 835404"/>
                <a:gd name="connsiteY9" fmla="*/ 455163 h 835498"/>
                <a:gd name="connsiteX10" fmla="*/ 453706 w 835404"/>
                <a:gd name="connsiteY10" fmla="*/ 0 h 835498"/>
                <a:gd name="connsiteX11" fmla="*/ 835404 w 835404"/>
                <a:gd name="connsiteY11" fmla="*/ 383155 h 835498"/>
                <a:gd name="connsiteX0" fmla="*/ 453706 w 835404"/>
                <a:gd name="connsiteY0" fmla="*/ 455163 h 835498"/>
                <a:gd name="connsiteX1" fmla="*/ 0 w 835404"/>
                <a:gd name="connsiteY1" fmla="*/ 383155 h 835498"/>
                <a:gd name="connsiteX2" fmla="*/ 835119 w 835404"/>
                <a:gd name="connsiteY2" fmla="*/ 455163 h 835498"/>
                <a:gd name="connsiteX3" fmla="*/ 453706 w 835404"/>
                <a:gd name="connsiteY3" fmla="*/ 835498 h 835498"/>
                <a:gd name="connsiteX4" fmla="*/ 453706 w 835404"/>
                <a:gd name="connsiteY4" fmla="*/ 455163 h 835498"/>
                <a:gd name="connsiteX5" fmla="*/ 285 w 835404"/>
                <a:gd name="connsiteY5" fmla="*/ 455163 h 835498"/>
                <a:gd name="connsiteX6" fmla="*/ 381698 w 835404"/>
                <a:gd name="connsiteY6" fmla="*/ 455163 h 835498"/>
                <a:gd name="connsiteX7" fmla="*/ 381698 w 835404"/>
                <a:gd name="connsiteY7" fmla="*/ 835498 h 835498"/>
                <a:gd name="connsiteX8" fmla="*/ 285 w 835404"/>
                <a:gd name="connsiteY8" fmla="*/ 455163 h 835498"/>
                <a:gd name="connsiteX9" fmla="*/ 453706 w 835404"/>
                <a:gd name="connsiteY9" fmla="*/ 0 h 835498"/>
                <a:gd name="connsiteX10" fmla="*/ 835404 w 835404"/>
                <a:gd name="connsiteY10" fmla="*/ 383155 h 835498"/>
                <a:gd name="connsiteX0" fmla="*/ 453421 w 835119"/>
                <a:gd name="connsiteY0" fmla="*/ 455163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453421 w 835119"/>
                <a:gd name="connsiteY3" fmla="*/ 455163 h 835498"/>
                <a:gd name="connsiteX4" fmla="*/ 0 w 835119"/>
                <a:gd name="connsiteY4" fmla="*/ 455163 h 835498"/>
                <a:gd name="connsiteX5" fmla="*/ 381413 w 835119"/>
                <a:gd name="connsiteY5" fmla="*/ 455163 h 835498"/>
                <a:gd name="connsiteX6" fmla="*/ 381413 w 835119"/>
                <a:gd name="connsiteY6" fmla="*/ 835498 h 835498"/>
                <a:gd name="connsiteX7" fmla="*/ 0 w 835119"/>
                <a:gd name="connsiteY7" fmla="*/ 455163 h 835498"/>
                <a:gd name="connsiteX8" fmla="*/ 453421 w 835119"/>
                <a:gd name="connsiteY8" fmla="*/ 0 h 835498"/>
                <a:gd name="connsiteX9" fmla="*/ 835119 w 835119"/>
                <a:gd name="connsiteY9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455163 h 835498"/>
                <a:gd name="connsiteX5" fmla="*/ 381413 w 835119"/>
                <a:gd name="connsiteY5" fmla="*/ 835498 h 835498"/>
                <a:gd name="connsiteX6" fmla="*/ 0 w 835119"/>
                <a:gd name="connsiteY6" fmla="*/ 455163 h 835498"/>
                <a:gd name="connsiteX7" fmla="*/ 453421 w 835119"/>
                <a:gd name="connsiteY7" fmla="*/ 0 h 835498"/>
                <a:gd name="connsiteX8" fmla="*/ 835119 w 835119"/>
                <a:gd name="connsiteY8" fmla="*/ 383155 h 835498"/>
                <a:gd name="connsiteX0" fmla="*/ 453421 w 835119"/>
                <a:gd name="connsiteY0" fmla="*/ 835498 h 835498"/>
                <a:gd name="connsiteX1" fmla="*/ 834834 w 835119"/>
                <a:gd name="connsiteY1" fmla="*/ 455163 h 835498"/>
                <a:gd name="connsiteX2" fmla="*/ 453421 w 835119"/>
                <a:gd name="connsiteY2" fmla="*/ 835498 h 835498"/>
                <a:gd name="connsiteX3" fmla="*/ 0 w 835119"/>
                <a:gd name="connsiteY3" fmla="*/ 455163 h 835498"/>
                <a:gd name="connsiteX4" fmla="*/ 381413 w 835119"/>
                <a:gd name="connsiteY4" fmla="*/ 835498 h 835498"/>
                <a:gd name="connsiteX5" fmla="*/ 0 w 835119"/>
                <a:gd name="connsiteY5" fmla="*/ 455163 h 835498"/>
                <a:gd name="connsiteX6" fmla="*/ 453421 w 835119"/>
                <a:gd name="connsiteY6" fmla="*/ 0 h 835498"/>
                <a:gd name="connsiteX7" fmla="*/ 835119 w 835119"/>
                <a:gd name="connsiteY7" fmla="*/ 383155 h 835498"/>
                <a:gd name="connsiteX0" fmla="*/ 0 w 381698"/>
                <a:gd name="connsiteY0" fmla="*/ 835498 h 835498"/>
                <a:gd name="connsiteX1" fmla="*/ 381413 w 381698"/>
                <a:gd name="connsiteY1" fmla="*/ 455163 h 835498"/>
                <a:gd name="connsiteX2" fmla="*/ 0 w 381698"/>
                <a:gd name="connsiteY2" fmla="*/ 835498 h 835498"/>
                <a:gd name="connsiteX3" fmla="*/ 0 w 381698"/>
                <a:gd name="connsiteY3" fmla="*/ 0 h 835498"/>
                <a:gd name="connsiteX4" fmla="*/ 381698 w 381698"/>
                <a:gd name="connsiteY4" fmla="*/ 383155 h 835498"/>
                <a:gd name="connsiteX0" fmla="*/ 0 w 381698"/>
                <a:gd name="connsiteY0" fmla="*/ 0 h 383155"/>
                <a:gd name="connsiteX1" fmla="*/ 381698 w 381698"/>
                <a:gd name="connsiteY1" fmla="*/ 383155 h 38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698" h="383155">
                  <a:moveTo>
                    <a:pt x="0" y="0"/>
                  </a:moveTo>
                  <a:cubicBezTo>
                    <a:pt x="204391" y="15453"/>
                    <a:pt x="366960" y="178570"/>
                    <a:pt x="381698" y="38315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96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5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443" y="2767409"/>
            <a:ext cx="2597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EEECE1">
                    <a:lumMod val="25000"/>
                  </a:srgbClr>
                </a:solidFill>
              </a:rPr>
              <a:t>구 조</a:t>
            </a:r>
            <a:endParaRPr lang="ko-KR" altLang="en-US" sz="3600" dirty="0">
              <a:solidFill>
                <a:srgbClr val="EEECE1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97030" y="1988840"/>
            <a:ext cx="2376264" cy="2854739"/>
            <a:chOff x="1043608" y="280376"/>
            <a:chExt cx="2376264" cy="2854739"/>
          </a:xfrm>
        </p:grpSpPr>
        <p:sp>
          <p:nvSpPr>
            <p:cNvPr id="5" name="타원 4"/>
            <p:cNvSpPr/>
            <p:nvPr/>
          </p:nvSpPr>
          <p:spPr>
            <a:xfrm>
              <a:off x="1043608" y="509877"/>
              <a:ext cx="2376264" cy="237626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287334" y="997329"/>
              <a:ext cx="1888811" cy="188881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567066" y="1556792"/>
              <a:ext cx="1329348" cy="132934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938771" y="2559050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938771" y="1326451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11420" y="1268759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771800" y="1268758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38771" y="280376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111420" y="582959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771800" y="582958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5400000">
            <a:off x="5484890" y="2001631"/>
            <a:ext cx="2376264" cy="2854739"/>
            <a:chOff x="1043608" y="280376"/>
            <a:chExt cx="2376264" cy="2854739"/>
          </a:xfrm>
        </p:grpSpPr>
        <p:sp>
          <p:nvSpPr>
            <p:cNvPr id="16" name="타원 15"/>
            <p:cNvSpPr/>
            <p:nvPr/>
          </p:nvSpPr>
          <p:spPr>
            <a:xfrm>
              <a:off x="1043608" y="509877"/>
              <a:ext cx="2376264" cy="237626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287334" y="997329"/>
              <a:ext cx="1888811" cy="188881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567066" y="1556792"/>
              <a:ext cx="1329348" cy="132934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938771" y="2559050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38771" y="1326451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111420" y="1268759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71800" y="1268758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938771" y="280376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11420" y="582959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771800" y="582958"/>
              <a:ext cx="576065" cy="576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1272592" y="2443998"/>
            <a:ext cx="760512" cy="1347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72592" y="2443998"/>
            <a:ext cx="1455776" cy="4680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272592" y="1852870"/>
            <a:ext cx="1370356" cy="5911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호 1"/>
          <p:cNvSpPr/>
          <p:nvPr/>
        </p:nvSpPr>
        <p:spPr>
          <a:xfrm rot="3702884">
            <a:off x="-383583" y="906692"/>
            <a:ext cx="3286614" cy="3189852"/>
          </a:xfrm>
          <a:prstGeom prst="arc">
            <a:avLst>
              <a:gd name="adj1" fmla="val 16200000"/>
              <a:gd name="adj2" fmla="val 2268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04540" y="1975946"/>
            <a:ext cx="936104" cy="9361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0112" y="3621010"/>
            <a:ext cx="652480" cy="6524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06864" y="3465582"/>
            <a:ext cx="652480" cy="6524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02128" y="2585810"/>
            <a:ext cx="652480" cy="6524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21244" y="1546370"/>
            <a:ext cx="652480" cy="6524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023724" y="2443998"/>
            <a:ext cx="248868" cy="11770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21296" y="3216932"/>
            <a:ext cx="936104" cy="9361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66792" y="2267174"/>
            <a:ext cx="652480" cy="6524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66792" y="4420592"/>
            <a:ext cx="652480" cy="6524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56724" y="2826718"/>
            <a:ext cx="652480" cy="6524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057400" y="4044274"/>
            <a:ext cx="652480" cy="6524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88848" y="3479198"/>
            <a:ext cx="652480" cy="6524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설명선 2 17"/>
          <p:cNvSpPr/>
          <p:nvPr/>
        </p:nvSpPr>
        <p:spPr>
          <a:xfrm>
            <a:off x="5289152" y="1706240"/>
            <a:ext cx="1227064" cy="394564"/>
          </a:xfrm>
          <a:prstGeom prst="borderCallout2">
            <a:avLst>
              <a:gd name="adj1" fmla="val 18750"/>
              <a:gd name="adj2" fmla="val -881"/>
              <a:gd name="adj3" fmla="val 18750"/>
              <a:gd name="adj4" fmla="val -16667"/>
              <a:gd name="adj5" fmla="val 154988"/>
              <a:gd name="adj6" fmla="val -4418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설명선 2 51"/>
          <p:cNvSpPr/>
          <p:nvPr/>
        </p:nvSpPr>
        <p:spPr>
          <a:xfrm>
            <a:off x="6156176" y="2304336"/>
            <a:ext cx="1227064" cy="394564"/>
          </a:xfrm>
          <a:prstGeom prst="borderCallout2">
            <a:avLst>
              <a:gd name="adj1" fmla="val 18750"/>
              <a:gd name="adj2" fmla="val -881"/>
              <a:gd name="adj3" fmla="val 18750"/>
              <a:gd name="adj4" fmla="val -16667"/>
              <a:gd name="adj5" fmla="val 154988"/>
              <a:gd name="adj6" fmla="val -4418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설명선 2 52"/>
          <p:cNvSpPr/>
          <p:nvPr/>
        </p:nvSpPr>
        <p:spPr>
          <a:xfrm>
            <a:off x="6876256" y="3094512"/>
            <a:ext cx="1227064" cy="394564"/>
          </a:xfrm>
          <a:prstGeom prst="borderCallout2">
            <a:avLst>
              <a:gd name="adj1" fmla="val 18750"/>
              <a:gd name="adj2" fmla="val -881"/>
              <a:gd name="adj3" fmla="val 18750"/>
              <a:gd name="adj4" fmla="val -16667"/>
              <a:gd name="adj5" fmla="val 154988"/>
              <a:gd name="adj6" fmla="val -4418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설명선 2 53"/>
          <p:cNvSpPr/>
          <p:nvPr/>
        </p:nvSpPr>
        <p:spPr>
          <a:xfrm>
            <a:off x="6177468" y="4696754"/>
            <a:ext cx="1227064" cy="394564"/>
          </a:xfrm>
          <a:prstGeom prst="borderCallout2">
            <a:avLst>
              <a:gd name="adj1" fmla="val 18750"/>
              <a:gd name="adj2" fmla="val -881"/>
              <a:gd name="adj3" fmla="val 18750"/>
              <a:gd name="adj4" fmla="val -16667"/>
              <a:gd name="adj5" fmla="val -63243"/>
              <a:gd name="adj6" fmla="val -4045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설명선 2 54"/>
          <p:cNvSpPr/>
          <p:nvPr/>
        </p:nvSpPr>
        <p:spPr>
          <a:xfrm>
            <a:off x="5289152" y="5229200"/>
            <a:ext cx="1227064" cy="394564"/>
          </a:xfrm>
          <a:prstGeom prst="borderCallout2">
            <a:avLst>
              <a:gd name="adj1" fmla="val 18750"/>
              <a:gd name="adj2" fmla="val -881"/>
              <a:gd name="adj3" fmla="val 18750"/>
              <a:gd name="adj4" fmla="val -16667"/>
              <a:gd name="adj5" fmla="val -63243"/>
              <a:gd name="adj6" fmla="val -4045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401160" y="3543756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01160" y="2678124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32680" y="2678124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11144" y="2678124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1144" y="3519372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11144" y="4372812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>
            <a:stCxn id="6" idx="3"/>
            <a:endCxn id="4" idx="7"/>
          </p:cNvCxnSpPr>
          <p:nvPr/>
        </p:nvCxnSpPr>
        <p:spPr>
          <a:xfrm flipH="1">
            <a:off x="3769936" y="3046900"/>
            <a:ext cx="426016" cy="56012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4" idx="0"/>
          </p:cNvCxnSpPr>
          <p:nvPr/>
        </p:nvCxnSpPr>
        <p:spPr>
          <a:xfrm>
            <a:off x="3617184" y="3110172"/>
            <a:ext cx="0" cy="4335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5"/>
            <a:endCxn id="4" idx="1"/>
          </p:cNvCxnSpPr>
          <p:nvPr/>
        </p:nvCxnSpPr>
        <p:spPr>
          <a:xfrm>
            <a:off x="2879920" y="3046900"/>
            <a:ext cx="584512" cy="56012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6"/>
            <a:endCxn id="4" idx="2"/>
          </p:cNvCxnSpPr>
          <p:nvPr/>
        </p:nvCxnSpPr>
        <p:spPr>
          <a:xfrm>
            <a:off x="2943192" y="3735396"/>
            <a:ext cx="457968" cy="243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7"/>
            <a:endCxn id="4" idx="3"/>
          </p:cNvCxnSpPr>
          <p:nvPr/>
        </p:nvCxnSpPr>
        <p:spPr>
          <a:xfrm flipV="1">
            <a:off x="2879920" y="3912532"/>
            <a:ext cx="584512" cy="5235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</p:cNvCxnSpPr>
          <p:nvPr/>
        </p:nvCxnSpPr>
        <p:spPr>
          <a:xfrm>
            <a:off x="3769936" y="3912532"/>
            <a:ext cx="1071384" cy="6763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829128" y="454155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22037" y="4448174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345376" y="494116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46770" y="4314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>
            <a:stCxn id="19" idx="0"/>
          </p:cNvCxnSpPr>
          <p:nvPr/>
        </p:nvCxnSpPr>
        <p:spPr>
          <a:xfrm flipV="1">
            <a:off x="5654782" y="2943384"/>
            <a:ext cx="0" cy="13706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rot="5400000">
            <a:off x="5434560" y="2512072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00192" y="2512072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300192" y="3243592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6300192" y="1622056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458944" y="1622056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rot="5400000">
            <a:off x="4605504" y="1622056"/>
            <a:ext cx="432048" cy="4320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7" name="직선 연결선 26"/>
          <p:cNvCxnSpPr>
            <a:stCxn id="23" idx="3"/>
            <a:endCxn id="21" idx="7"/>
          </p:cNvCxnSpPr>
          <p:nvPr/>
        </p:nvCxnSpPr>
        <p:spPr>
          <a:xfrm rot="5400000" flipH="1">
            <a:off x="5870392" y="2813792"/>
            <a:ext cx="426016" cy="56012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4"/>
            <a:endCxn id="21" idx="0"/>
          </p:cNvCxnSpPr>
          <p:nvPr/>
        </p:nvCxnSpPr>
        <p:spPr>
          <a:xfrm rot="5400000">
            <a:off x="6083400" y="2511304"/>
            <a:ext cx="0" cy="4335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5"/>
            <a:endCxn id="21" idx="1"/>
          </p:cNvCxnSpPr>
          <p:nvPr/>
        </p:nvCxnSpPr>
        <p:spPr>
          <a:xfrm rot="5400000">
            <a:off x="5791144" y="2003024"/>
            <a:ext cx="584512" cy="56012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1" idx="2"/>
          </p:cNvCxnSpPr>
          <p:nvPr/>
        </p:nvCxnSpPr>
        <p:spPr>
          <a:xfrm rot="5400000">
            <a:off x="5433792" y="2270896"/>
            <a:ext cx="457968" cy="243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7"/>
            <a:endCxn id="21" idx="3"/>
          </p:cNvCxnSpPr>
          <p:nvPr/>
        </p:nvCxnSpPr>
        <p:spPr>
          <a:xfrm rot="5400000" flipV="1">
            <a:off x="4943800" y="2021312"/>
            <a:ext cx="584512" cy="5235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838723" y="695723"/>
            <a:ext cx="2480865" cy="2480865"/>
            <a:chOff x="4568587" y="948135"/>
            <a:chExt cx="2480865" cy="2480865"/>
          </a:xfrm>
        </p:grpSpPr>
        <p:sp>
          <p:nvSpPr>
            <p:cNvPr id="16" name="도넛 3"/>
            <p:cNvSpPr/>
            <p:nvPr/>
          </p:nvSpPr>
          <p:spPr>
            <a:xfrm>
              <a:off x="4568587" y="948135"/>
              <a:ext cx="2480865" cy="2480864"/>
            </a:xfrm>
            <a:custGeom>
              <a:avLst/>
              <a:gdLst/>
              <a:ahLst/>
              <a:cxnLst/>
              <a:rect l="l" t="t" r="r" b="b"/>
              <a:pathLst>
                <a:path w="2480865" h="2480864">
                  <a:moveTo>
                    <a:pt x="1" y="0"/>
                  </a:moveTo>
                  <a:cubicBezTo>
                    <a:pt x="1370144" y="0"/>
                    <a:pt x="2480865" y="1110721"/>
                    <a:pt x="2480865" y="2480864"/>
                  </a:cubicBezTo>
                  <a:lnTo>
                    <a:pt x="1755907" y="2480864"/>
                  </a:lnTo>
                  <a:cubicBezTo>
                    <a:pt x="1755907" y="1511104"/>
                    <a:pt x="969761" y="724958"/>
                    <a:pt x="1" y="724958"/>
                  </a:cubicBezTo>
                  <a:lnTo>
                    <a:pt x="0" y="72495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도넛 4"/>
            <p:cNvSpPr/>
            <p:nvPr/>
          </p:nvSpPr>
          <p:spPr>
            <a:xfrm>
              <a:off x="4568588" y="1844825"/>
              <a:ext cx="1587589" cy="1584175"/>
            </a:xfrm>
            <a:custGeom>
              <a:avLst/>
              <a:gdLst/>
              <a:ahLst/>
              <a:cxnLst/>
              <a:rect l="l" t="t" r="r" b="b"/>
              <a:pathLst>
                <a:path w="1587589" h="1584175">
                  <a:moveTo>
                    <a:pt x="3413" y="0"/>
                  </a:moveTo>
                  <a:cubicBezTo>
                    <a:pt x="878329" y="0"/>
                    <a:pt x="1587589" y="709260"/>
                    <a:pt x="1587589" y="1584175"/>
                  </a:cubicBezTo>
                  <a:lnTo>
                    <a:pt x="862924" y="1584175"/>
                  </a:lnTo>
                  <a:cubicBezTo>
                    <a:pt x="862924" y="1109481"/>
                    <a:pt x="478108" y="724665"/>
                    <a:pt x="3413" y="724665"/>
                  </a:cubicBezTo>
                  <a:lnTo>
                    <a:pt x="0" y="724837"/>
                  </a:lnTo>
                  <a:lnTo>
                    <a:pt x="0" y="172"/>
                  </a:lnTo>
                  <a:cubicBezTo>
                    <a:pt x="1137" y="1"/>
                    <a:pt x="2275" y="0"/>
                    <a:pt x="341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타원 5"/>
            <p:cNvSpPr/>
            <p:nvPr/>
          </p:nvSpPr>
          <p:spPr>
            <a:xfrm>
              <a:off x="4568588" y="2709001"/>
              <a:ext cx="723413" cy="719999"/>
            </a:xfrm>
            <a:custGeom>
              <a:avLst/>
              <a:gdLst/>
              <a:ahLst/>
              <a:cxnLst/>
              <a:rect l="l" t="t" r="r" b="b"/>
              <a:pathLst>
                <a:path w="723413" h="719999">
                  <a:moveTo>
                    <a:pt x="3413" y="0"/>
                  </a:moveTo>
                  <a:cubicBezTo>
                    <a:pt x="401058" y="0"/>
                    <a:pt x="723413" y="322355"/>
                    <a:pt x="723413" y="719999"/>
                  </a:cubicBezTo>
                  <a:lnTo>
                    <a:pt x="0" y="719999"/>
                  </a:lnTo>
                  <a:lnTo>
                    <a:pt x="0" y="172"/>
                  </a:lnTo>
                  <a:cubicBezTo>
                    <a:pt x="1137" y="3"/>
                    <a:pt x="2275" y="0"/>
                    <a:pt x="341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2700000">
            <a:off x="5517853" y="1936155"/>
            <a:ext cx="2480865" cy="2480865"/>
            <a:chOff x="4568587" y="948135"/>
            <a:chExt cx="2480865" cy="2480865"/>
          </a:xfrm>
        </p:grpSpPr>
        <p:sp>
          <p:nvSpPr>
            <p:cNvPr id="20" name="도넛 3"/>
            <p:cNvSpPr/>
            <p:nvPr/>
          </p:nvSpPr>
          <p:spPr>
            <a:xfrm>
              <a:off x="4568587" y="948135"/>
              <a:ext cx="2480865" cy="2480864"/>
            </a:xfrm>
            <a:custGeom>
              <a:avLst/>
              <a:gdLst/>
              <a:ahLst/>
              <a:cxnLst/>
              <a:rect l="l" t="t" r="r" b="b"/>
              <a:pathLst>
                <a:path w="2480865" h="2480864">
                  <a:moveTo>
                    <a:pt x="1" y="0"/>
                  </a:moveTo>
                  <a:cubicBezTo>
                    <a:pt x="1370144" y="0"/>
                    <a:pt x="2480865" y="1110721"/>
                    <a:pt x="2480865" y="2480864"/>
                  </a:cubicBezTo>
                  <a:lnTo>
                    <a:pt x="1755907" y="2480864"/>
                  </a:lnTo>
                  <a:cubicBezTo>
                    <a:pt x="1755907" y="1511104"/>
                    <a:pt x="969761" y="724958"/>
                    <a:pt x="1" y="724958"/>
                  </a:cubicBezTo>
                  <a:lnTo>
                    <a:pt x="0" y="72495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도넛 4"/>
            <p:cNvSpPr/>
            <p:nvPr/>
          </p:nvSpPr>
          <p:spPr>
            <a:xfrm>
              <a:off x="4568588" y="1844825"/>
              <a:ext cx="1587589" cy="1584175"/>
            </a:xfrm>
            <a:custGeom>
              <a:avLst/>
              <a:gdLst/>
              <a:ahLst/>
              <a:cxnLst/>
              <a:rect l="l" t="t" r="r" b="b"/>
              <a:pathLst>
                <a:path w="1587589" h="1584175">
                  <a:moveTo>
                    <a:pt x="3413" y="0"/>
                  </a:moveTo>
                  <a:cubicBezTo>
                    <a:pt x="878329" y="0"/>
                    <a:pt x="1587589" y="709260"/>
                    <a:pt x="1587589" y="1584175"/>
                  </a:cubicBezTo>
                  <a:lnTo>
                    <a:pt x="862924" y="1584175"/>
                  </a:lnTo>
                  <a:cubicBezTo>
                    <a:pt x="862924" y="1109481"/>
                    <a:pt x="478108" y="724665"/>
                    <a:pt x="3413" y="724665"/>
                  </a:cubicBezTo>
                  <a:lnTo>
                    <a:pt x="0" y="724837"/>
                  </a:lnTo>
                  <a:lnTo>
                    <a:pt x="0" y="172"/>
                  </a:lnTo>
                  <a:cubicBezTo>
                    <a:pt x="1137" y="1"/>
                    <a:pt x="2275" y="0"/>
                    <a:pt x="341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5"/>
            <p:cNvSpPr/>
            <p:nvPr/>
          </p:nvSpPr>
          <p:spPr>
            <a:xfrm>
              <a:off x="4568588" y="2709001"/>
              <a:ext cx="723413" cy="719999"/>
            </a:xfrm>
            <a:custGeom>
              <a:avLst/>
              <a:gdLst/>
              <a:ahLst/>
              <a:cxnLst/>
              <a:rect l="l" t="t" r="r" b="b"/>
              <a:pathLst>
                <a:path w="723413" h="719999">
                  <a:moveTo>
                    <a:pt x="3413" y="0"/>
                  </a:moveTo>
                  <a:cubicBezTo>
                    <a:pt x="401058" y="0"/>
                    <a:pt x="723413" y="322355"/>
                    <a:pt x="723413" y="719999"/>
                  </a:cubicBezTo>
                  <a:lnTo>
                    <a:pt x="0" y="719999"/>
                  </a:lnTo>
                  <a:lnTo>
                    <a:pt x="0" y="172"/>
                  </a:lnTo>
                  <a:cubicBezTo>
                    <a:pt x="1137" y="3"/>
                    <a:pt x="2275" y="0"/>
                    <a:pt x="341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8900000">
            <a:off x="2352528" y="3330392"/>
            <a:ext cx="2480865" cy="2480865"/>
            <a:chOff x="4568587" y="948135"/>
            <a:chExt cx="2480865" cy="2480865"/>
          </a:xfrm>
        </p:grpSpPr>
        <p:sp>
          <p:nvSpPr>
            <p:cNvPr id="24" name="도넛 3"/>
            <p:cNvSpPr/>
            <p:nvPr/>
          </p:nvSpPr>
          <p:spPr>
            <a:xfrm>
              <a:off x="4568587" y="948135"/>
              <a:ext cx="2480865" cy="2480864"/>
            </a:xfrm>
            <a:custGeom>
              <a:avLst/>
              <a:gdLst/>
              <a:ahLst/>
              <a:cxnLst/>
              <a:rect l="l" t="t" r="r" b="b"/>
              <a:pathLst>
                <a:path w="2480865" h="2480864">
                  <a:moveTo>
                    <a:pt x="1" y="0"/>
                  </a:moveTo>
                  <a:cubicBezTo>
                    <a:pt x="1370144" y="0"/>
                    <a:pt x="2480865" y="1110721"/>
                    <a:pt x="2480865" y="2480864"/>
                  </a:cubicBezTo>
                  <a:lnTo>
                    <a:pt x="1755907" y="2480864"/>
                  </a:lnTo>
                  <a:cubicBezTo>
                    <a:pt x="1755907" y="1511104"/>
                    <a:pt x="969761" y="724958"/>
                    <a:pt x="1" y="724958"/>
                  </a:cubicBezTo>
                  <a:lnTo>
                    <a:pt x="0" y="72495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도넛 4"/>
            <p:cNvSpPr/>
            <p:nvPr/>
          </p:nvSpPr>
          <p:spPr>
            <a:xfrm>
              <a:off x="4568588" y="1844825"/>
              <a:ext cx="1587589" cy="1584175"/>
            </a:xfrm>
            <a:custGeom>
              <a:avLst/>
              <a:gdLst/>
              <a:ahLst/>
              <a:cxnLst/>
              <a:rect l="l" t="t" r="r" b="b"/>
              <a:pathLst>
                <a:path w="1587589" h="1584175">
                  <a:moveTo>
                    <a:pt x="3413" y="0"/>
                  </a:moveTo>
                  <a:cubicBezTo>
                    <a:pt x="878329" y="0"/>
                    <a:pt x="1587589" y="709260"/>
                    <a:pt x="1587589" y="1584175"/>
                  </a:cubicBezTo>
                  <a:lnTo>
                    <a:pt x="862924" y="1584175"/>
                  </a:lnTo>
                  <a:cubicBezTo>
                    <a:pt x="862924" y="1109481"/>
                    <a:pt x="478108" y="724665"/>
                    <a:pt x="3413" y="724665"/>
                  </a:cubicBezTo>
                  <a:lnTo>
                    <a:pt x="0" y="724837"/>
                  </a:lnTo>
                  <a:lnTo>
                    <a:pt x="0" y="172"/>
                  </a:lnTo>
                  <a:cubicBezTo>
                    <a:pt x="1137" y="1"/>
                    <a:pt x="2275" y="0"/>
                    <a:pt x="341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5"/>
            <p:cNvSpPr/>
            <p:nvPr/>
          </p:nvSpPr>
          <p:spPr>
            <a:xfrm>
              <a:off x="4568588" y="2709001"/>
              <a:ext cx="723413" cy="719999"/>
            </a:xfrm>
            <a:custGeom>
              <a:avLst/>
              <a:gdLst/>
              <a:ahLst/>
              <a:cxnLst/>
              <a:rect l="l" t="t" r="r" b="b"/>
              <a:pathLst>
                <a:path w="723413" h="719999">
                  <a:moveTo>
                    <a:pt x="3413" y="0"/>
                  </a:moveTo>
                  <a:cubicBezTo>
                    <a:pt x="401058" y="0"/>
                    <a:pt x="723413" y="322355"/>
                    <a:pt x="723413" y="719999"/>
                  </a:cubicBezTo>
                  <a:lnTo>
                    <a:pt x="0" y="719999"/>
                  </a:lnTo>
                  <a:lnTo>
                    <a:pt x="0" y="172"/>
                  </a:lnTo>
                  <a:cubicBezTo>
                    <a:pt x="1137" y="3"/>
                    <a:pt x="2275" y="0"/>
                    <a:pt x="341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6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1763688" y="5220013"/>
            <a:ext cx="2376264" cy="924961"/>
          </a:xfrm>
          <a:prstGeom prst="parallelogram">
            <a:avLst>
              <a:gd name="adj" fmla="val 544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1763688" y="4779026"/>
            <a:ext cx="2376264" cy="924961"/>
          </a:xfrm>
          <a:prstGeom prst="parallelogram">
            <a:avLst>
              <a:gd name="adj" fmla="val 544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1763688" y="4338039"/>
            <a:ext cx="2376264" cy="924961"/>
          </a:xfrm>
          <a:prstGeom prst="parallelogram">
            <a:avLst>
              <a:gd name="adj" fmla="val 544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1763688" y="3897052"/>
            <a:ext cx="2376264" cy="924961"/>
          </a:xfrm>
          <a:prstGeom prst="parallelogram">
            <a:avLst>
              <a:gd name="adj" fmla="val 544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형 7"/>
          <p:cNvSpPr>
            <a:spLocks noChangeAspect="1"/>
          </p:cNvSpPr>
          <p:nvPr/>
        </p:nvSpPr>
        <p:spPr>
          <a:xfrm rot="4500000">
            <a:off x="1528426" y="721329"/>
            <a:ext cx="2721902" cy="2721902"/>
          </a:xfrm>
          <a:prstGeom prst="pie">
            <a:avLst>
              <a:gd name="adj1" fmla="val 7178913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 8"/>
          <p:cNvSpPr>
            <a:spLocks noChangeAspect="1"/>
          </p:cNvSpPr>
          <p:nvPr/>
        </p:nvSpPr>
        <p:spPr>
          <a:xfrm rot="4500000">
            <a:off x="1722848" y="1325334"/>
            <a:ext cx="2333059" cy="2333059"/>
          </a:xfrm>
          <a:prstGeom prst="pie">
            <a:avLst>
              <a:gd name="adj1" fmla="val 7178913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 9"/>
          <p:cNvSpPr/>
          <p:nvPr/>
        </p:nvSpPr>
        <p:spPr>
          <a:xfrm rot="4500000">
            <a:off x="1917269" y="1919798"/>
            <a:ext cx="1944216" cy="1944216"/>
          </a:xfrm>
          <a:prstGeom prst="pie">
            <a:avLst>
              <a:gd name="adj1" fmla="val 7178913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64088" y="3991430"/>
            <a:ext cx="2081410" cy="2061116"/>
            <a:chOff x="5364087" y="4033467"/>
            <a:chExt cx="2448273" cy="2424402"/>
          </a:xfrm>
        </p:grpSpPr>
        <p:sp>
          <p:nvSpPr>
            <p:cNvPr id="15" name="평행 사변형 14"/>
            <p:cNvSpPr/>
            <p:nvPr/>
          </p:nvSpPr>
          <p:spPr>
            <a:xfrm rot="1496841">
              <a:off x="5364087" y="5269737"/>
              <a:ext cx="2448272" cy="1188132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rot="1496841">
              <a:off x="5364087" y="4857647"/>
              <a:ext cx="2448272" cy="1188132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/>
          </p:nvSpPr>
          <p:spPr>
            <a:xfrm rot="1496841">
              <a:off x="5364088" y="4445557"/>
              <a:ext cx="2448272" cy="1188132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 rot="1496841">
              <a:off x="5364088" y="4033467"/>
              <a:ext cx="2448272" cy="1188132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364087" y="713242"/>
            <a:ext cx="2081409" cy="2178664"/>
            <a:chOff x="5364087" y="713242"/>
            <a:chExt cx="2081409" cy="2178664"/>
          </a:xfrm>
        </p:grpSpPr>
        <p:sp>
          <p:nvSpPr>
            <p:cNvPr id="25" name="평행 사변형 24"/>
            <p:cNvSpPr/>
            <p:nvPr/>
          </p:nvSpPr>
          <p:spPr>
            <a:xfrm rot="1496841">
              <a:off x="5364087" y="1881810"/>
              <a:ext cx="2081409" cy="1010096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/>
            <p:cNvSpPr/>
            <p:nvPr/>
          </p:nvSpPr>
          <p:spPr>
            <a:xfrm rot="1496841">
              <a:off x="5395099" y="1492287"/>
              <a:ext cx="1873268" cy="909086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/>
            <p:cNvSpPr/>
            <p:nvPr/>
          </p:nvSpPr>
          <p:spPr>
            <a:xfrm rot="1496841">
              <a:off x="5426112" y="1102765"/>
              <a:ext cx="1665127" cy="808077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 rot="1496841">
              <a:off x="5457125" y="713242"/>
              <a:ext cx="1456986" cy="707067"/>
            </a:xfrm>
            <a:prstGeom prst="parallelogram">
              <a:avLst>
                <a:gd name="adj" fmla="val 23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4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82563" y="728700"/>
            <a:ext cx="3321903" cy="2303872"/>
            <a:chOff x="431540" y="480072"/>
            <a:chExt cx="3888048" cy="2696516"/>
          </a:xfrm>
        </p:grpSpPr>
        <p:sp>
          <p:nvSpPr>
            <p:cNvPr id="4" name="직사각형 3"/>
            <p:cNvSpPr/>
            <p:nvPr/>
          </p:nvSpPr>
          <p:spPr>
            <a:xfrm>
              <a:off x="431540" y="2564904"/>
              <a:ext cx="3888048" cy="611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31540" y="1862644"/>
              <a:ext cx="3024336" cy="611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1540" y="1167700"/>
              <a:ext cx="2154308" cy="611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540" y="480072"/>
              <a:ext cx="1287438" cy="611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025379" y="2509956"/>
            <a:ext cx="3321903" cy="522616"/>
          </a:xfrm>
          <a:custGeom>
            <a:avLst/>
            <a:gdLst>
              <a:gd name="connsiteX0" fmla="*/ 0 w 3321903"/>
              <a:gd name="connsiteY0" fmla="*/ 0 h 522616"/>
              <a:gd name="connsiteX1" fmla="*/ 3321903 w 3321903"/>
              <a:gd name="connsiteY1" fmla="*/ 0 h 522616"/>
              <a:gd name="connsiteX2" fmla="*/ 3321903 w 3321903"/>
              <a:gd name="connsiteY2" fmla="*/ 522616 h 522616"/>
              <a:gd name="connsiteX3" fmla="*/ 0 w 3321903"/>
              <a:gd name="connsiteY3" fmla="*/ 522616 h 522616"/>
              <a:gd name="connsiteX4" fmla="*/ 0 w 3321903"/>
              <a:gd name="connsiteY4" fmla="*/ 0 h 522616"/>
              <a:gd name="connsiteX0" fmla="*/ 7152 w 3329055"/>
              <a:gd name="connsiteY0" fmla="*/ 0 h 522616"/>
              <a:gd name="connsiteX1" fmla="*/ 3329055 w 3329055"/>
              <a:gd name="connsiteY1" fmla="*/ 0 h 522616"/>
              <a:gd name="connsiteX2" fmla="*/ 3329055 w 3329055"/>
              <a:gd name="connsiteY2" fmla="*/ 522616 h 522616"/>
              <a:gd name="connsiteX3" fmla="*/ 7152 w 3329055"/>
              <a:gd name="connsiteY3" fmla="*/ 522616 h 522616"/>
              <a:gd name="connsiteX4" fmla="*/ 0 w 3329055"/>
              <a:gd name="connsiteY4" fmla="*/ 240559 h 522616"/>
              <a:gd name="connsiteX5" fmla="*/ 7152 w 3329055"/>
              <a:gd name="connsiteY5" fmla="*/ 0 h 522616"/>
              <a:gd name="connsiteX0" fmla="*/ 0 w 3329055"/>
              <a:gd name="connsiteY0" fmla="*/ 240559 h 522616"/>
              <a:gd name="connsiteX1" fmla="*/ 7152 w 3329055"/>
              <a:gd name="connsiteY1" fmla="*/ 0 h 522616"/>
              <a:gd name="connsiteX2" fmla="*/ 3329055 w 3329055"/>
              <a:gd name="connsiteY2" fmla="*/ 0 h 522616"/>
              <a:gd name="connsiteX3" fmla="*/ 3329055 w 3329055"/>
              <a:gd name="connsiteY3" fmla="*/ 522616 h 522616"/>
              <a:gd name="connsiteX4" fmla="*/ 7152 w 3329055"/>
              <a:gd name="connsiteY4" fmla="*/ 522616 h 522616"/>
              <a:gd name="connsiteX5" fmla="*/ 91440 w 3329055"/>
              <a:gd name="connsiteY5" fmla="*/ 331999 h 522616"/>
              <a:gd name="connsiteX0" fmla="*/ 0 w 3329055"/>
              <a:gd name="connsiteY0" fmla="*/ 240559 h 522616"/>
              <a:gd name="connsiteX1" fmla="*/ 7152 w 3329055"/>
              <a:gd name="connsiteY1" fmla="*/ 0 h 522616"/>
              <a:gd name="connsiteX2" fmla="*/ 3329055 w 3329055"/>
              <a:gd name="connsiteY2" fmla="*/ 0 h 522616"/>
              <a:gd name="connsiteX3" fmla="*/ 3329055 w 3329055"/>
              <a:gd name="connsiteY3" fmla="*/ 522616 h 522616"/>
              <a:gd name="connsiteX4" fmla="*/ 7152 w 3329055"/>
              <a:gd name="connsiteY4" fmla="*/ 522616 h 522616"/>
              <a:gd name="connsiteX0" fmla="*/ 0 w 3321903"/>
              <a:gd name="connsiteY0" fmla="*/ 0 h 522616"/>
              <a:gd name="connsiteX1" fmla="*/ 3321903 w 3321903"/>
              <a:gd name="connsiteY1" fmla="*/ 0 h 522616"/>
              <a:gd name="connsiteX2" fmla="*/ 3321903 w 3321903"/>
              <a:gd name="connsiteY2" fmla="*/ 522616 h 522616"/>
              <a:gd name="connsiteX3" fmla="*/ 0 w 3321903"/>
              <a:gd name="connsiteY3" fmla="*/ 522616 h 52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903" h="522616">
                <a:moveTo>
                  <a:pt x="0" y="0"/>
                </a:moveTo>
                <a:lnTo>
                  <a:pt x="3321903" y="0"/>
                </a:lnTo>
                <a:lnTo>
                  <a:pt x="3321903" y="522616"/>
                </a:lnTo>
                <a:lnTo>
                  <a:pt x="0" y="522616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25379" y="1909953"/>
            <a:ext cx="2583958" cy="522616"/>
          </a:xfrm>
          <a:custGeom>
            <a:avLst/>
            <a:gdLst>
              <a:gd name="connsiteX0" fmla="*/ 0 w 2583958"/>
              <a:gd name="connsiteY0" fmla="*/ 0 h 522616"/>
              <a:gd name="connsiteX1" fmla="*/ 2583958 w 2583958"/>
              <a:gd name="connsiteY1" fmla="*/ 0 h 522616"/>
              <a:gd name="connsiteX2" fmla="*/ 2583958 w 2583958"/>
              <a:gd name="connsiteY2" fmla="*/ 522616 h 522616"/>
              <a:gd name="connsiteX3" fmla="*/ 0 w 2583958"/>
              <a:gd name="connsiteY3" fmla="*/ 522616 h 522616"/>
              <a:gd name="connsiteX4" fmla="*/ 0 w 2583958"/>
              <a:gd name="connsiteY4" fmla="*/ 0 h 522616"/>
              <a:gd name="connsiteX0" fmla="*/ 7152 w 2591110"/>
              <a:gd name="connsiteY0" fmla="*/ 0 h 522616"/>
              <a:gd name="connsiteX1" fmla="*/ 2591110 w 2591110"/>
              <a:gd name="connsiteY1" fmla="*/ 0 h 522616"/>
              <a:gd name="connsiteX2" fmla="*/ 2591110 w 2591110"/>
              <a:gd name="connsiteY2" fmla="*/ 522616 h 522616"/>
              <a:gd name="connsiteX3" fmla="*/ 7152 w 2591110"/>
              <a:gd name="connsiteY3" fmla="*/ 522616 h 522616"/>
              <a:gd name="connsiteX4" fmla="*/ 0 w 2591110"/>
              <a:gd name="connsiteY4" fmla="*/ 240716 h 522616"/>
              <a:gd name="connsiteX5" fmla="*/ 7152 w 2591110"/>
              <a:gd name="connsiteY5" fmla="*/ 0 h 522616"/>
              <a:gd name="connsiteX0" fmla="*/ 0 w 2591110"/>
              <a:gd name="connsiteY0" fmla="*/ 240716 h 522616"/>
              <a:gd name="connsiteX1" fmla="*/ 7152 w 2591110"/>
              <a:gd name="connsiteY1" fmla="*/ 0 h 522616"/>
              <a:gd name="connsiteX2" fmla="*/ 2591110 w 2591110"/>
              <a:gd name="connsiteY2" fmla="*/ 0 h 522616"/>
              <a:gd name="connsiteX3" fmla="*/ 2591110 w 2591110"/>
              <a:gd name="connsiteY3" fmla="*/ 522616 h 522616"/>
              <a:gd name="connsiteX4" fmla="*/ 7152 w 2591110"/>
              <a:gd name="connsiteY4" fmla="*/ 522616 h 522616"/>
              <a:gd name="connsiteX5" fmla="*/ 91440 w 2591110"/>
              <a:gd name="connsiteY5" fmla="*/ 332156 h 522616"/>
              <a:gd name="connsiteX0" fmla="*/ 0 w 2591110"/>
              <a:gd name="connsiteY0" fmla="*/ 240716 h 522616"/>
              <a:gd name="connsiteX1" fmla="*/ 7152 w 2591110"/>
              <a:gd name="connsiteY1" fmla="*/ 0 h 522616"/>
              <a:gd name="connsiteX2" fmla="*/ 2591110 w 2591110"/>
              <a:gd name="connsiteY2" fmla="*/ 0 h 522616"/>
              <a:gd name="connsiteX3" fmla="*/ 2591110 w 2591110"/>
              <a:gd name="connsiteY3" fmla="*/ 522616 h 522616"/>
              <a:gd name="connsiteX4" fmla="*/ 7152 w 2591110"/>
              <a:gd name="connsiteY4" fmla="*/ 522616 h 522616"/>
              <a:gd name="connsiteX0" fmla="*/ 0 w 2583958"/>
              <a:gd name="connsiteY0" fmla="*/ 0 h 522616"/>
              <a:gd name="connsiteX1" fmla="*/ 2583958 w 2583958"/>
              <a:gd name="connsiteY1" fmla="*/ 0 h 522616"/>
              <a:gd name="connsiteX2" fmla="*/ 2583958 w 2583958"/>
              <a:gd name="connsiteY2" fmla="*/ 522616 h 522616"/>
              <a:gd name="connsiteX3" fmla="*/ 0 w 2583958"/>
              <a:gd name="connsiteY3" fmla="*/ 522616 h 52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958" h="522616">
                <a:moveTo>
                  <a:pt x="0" y="0"/>
                </a:moveTo>
                <a:lnTo>
                  <a:pt x="2583958" y="0"/>
                </a:lnTo>
                <a:lnTo>
                  <a:pt x="2583958" y="522616"/>
                </a:lnTo>
                <a:lnTo>
                  <a:pt x="0" y="522616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5379" y="1316201"/>
            <a:ext cx="1840616" cy="522616"/>
          </a:xfrm>
          <a:custGeom>
            <a:avLst/>
            <a:gdLst>
              <a:gd name="connsiteX0" fmla="*/ 0 w 1840616"/>
              <a:gd name="connsiteY0" fmla="*/ 0 h 522616"/>
              <a:gd name="connsiteX1" fmla="*/ 1840616 w 1840616"/>
              <a:gd name="connsiteY1" fmla="*/ 0 h 522616"/>
              <a:gd name="connsiteX2" fmla="*/ 1840616 w 1840616"/>
              <a:gd name="connsiteY2" fmla="*/ 522616 h 522616"/>
              <a:gd name="connsiteX3" fmla="*/ 0 w 1840616"/>
              <a:gd name="connsiteY3" fmla="*/ 522616 h 522616"/>
              <a:gd name="connsiteX4" fmla="*/ 0 w 1840616"/>
              <a:gd name="connsiteY4" fmla="*/ 0 h 522616"/>
              <a:gd name="connsiteX0" fmla="*/ 7152 w 1847768"/>
              <a:gd name="connsiteY0" fmla="*/ 0 h 522616"/>
              <a:gd name="connsiteX1" fmla="*/ 1847768 w 1847768"/>
              <a:gd name="connsiteY1" fmla="*/ 0 h 522616"/>
              <a:gd name="connsiteX2" fmla="*/ 1847768 w 1847768"/>
              <a:gd name="connsiteY2" fmla="*/ 522616 h 522616"/>
              <a:gd name="connsiteX3" fmla="*/ 7152 w 1847768"/>
              <a:gd name="connsiteY3" fmla="*/ 522616 h 522616"/>
              <a:gd name="connsiteX4" fmla="*/ 0 w 1847768"/>
              <a:gd name="connsiteY4" fmla="*/ 219991 h 522616"/>
              <a:gd name="connsiteX5" fmla="*/ 7152 w 1847768"/>
              <a:gd name="connsiteY5" fmla="*/ 0 h 522616"/>
              <a:gd name="connsiteX0" fmla="*/ 0 w 1847768"/>
              <a:gd name="connsiteY0" fmla="*/ 219991 h 522616"/>
              <a:gd name="connsiteX1" fmla="*/ 7152 w 1847768"/>
              <a:gd name="connsiteY1" fmla="*/ 0 h 522616"/>
              <a:gd name="connsiteX2" fmla="*/ 1847768 w 1847768"/>
              <a:gd name="connsiteY2" fmla="*/ 0 h 522616"/>
              <a:gd name="connsiteX3" fmla="*/ 1847768 w 1847768"/>
              <a:gd name="connsiteY3" fmla="*/ 522616 h 522616"/>
              <a:gd name="connsiteX4" fmla="*/ 7152 w 1847768"/>
              <a:gd name="connsiteY4" fmla="*/ 522616 h 522616"/>
              <a:gd name="connsiteX5" fmla="*/ 91440 w 1847768"/>
              <a:gd name="connsiteY5" fmla="*/ 311431 h 522616"/>
              <a:gd name="connsiteX0" fmla="*/ 0 w 1847768"/>
              <a:gd name="connsiteY0" fmla="*/ 219991 h 522616"/>
              <a:gd name="connsiteX1" fmla="*/ 7152 w 1847768"/>
              <a:gd name="connsiteY1" fmla="*/ 0 h 522616"/>
              <a:gd name="connsiteX2" fmla="*/ 1847768 w 1847768"/>
              <a:gd name="connsiteY2" fmla="*/ 0 h 522616"/>
              <a:gd name="connsiteX3" fmla="*/ 1847768 w 1847768"/>
              <a:gd name="connsiteY3" fmla="*/ 522616 h 522616"/>
              <a:gd name="connsiteX4" fmla="*/ 7152 w 1847768"/>
              <a:gd name="connsiteY4" fmla="*/ 522616 h 522616"/>
              <a:gd name="connsiteX0" fmla="*/ 0 w 1847768"/>
              <a:gd name="connsiteY0" fmla="*/ 219991 h 522616"/>
              <a:gd name="connsiteX1" fmla="*/ 7152 w 1847768"/>
              <a:gd name="connsiteY1" fmla="*/ 0 h 522616"/>
              <a:gd name="connsiteX2" fmla="*/ 1847768 w 1847768"/>
              <a:gd name="connsiteY2" fmla="*/ 0 h 522616"/>
              <a:gd name="connsiteX3" fmla="*/ 1847768 w 1847768"/>
              <a:gd name="connsiteY3" fmla="*/ 522616 h 522616"/>
              <a:gd name="connsiteX4" fmla="*/ 7152 w 1847768"/>
              <a:gd name="connsiteY4" fmla="*/ 522616 h 522616"/>
              <a:gd name="connsiteX0" fmla="*/ 0 w 1840616"/>
              <a:gd name="connsiteY0" fmla="*/ 0 h 522616"/>
              <a:gd name="connsiteX1" fmla="*/ 1840616 w 1840616"/>
              <a:gd name="connsiteY1" fmla="*/ 0 h 522616"/>
              <a:gd name="connsiteX2" fmla="*/ 1840616 w 1840616"/>
              <a:gd name="connsiteY2" fmla="*/ 522616 h 522616"/>
              <a:gd name="connsiteX3" fmla="*/ 0 w 1840616"/>
              <a:gd name="connsiteY3" fmla="*/ 522616 h 52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616" h="522616">
                <a:moveTo>
                  <a:pt x="0" y="0"/>
                </a:moveTo>
                <a:lnTo>
                  <a:pt x="1840616" y="0"/>
                </a:lnTo>
                <a:lnTo>
                  <a:pt x="1840616" y="522616"/>
                </a:lnTo>
                <a:lnTo>
                  <a:pt x="0" y="522616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25379" y="728700"/>
            <a:ext cx="1099972" cy="522616"/>
          </a:xfrm>
          <a:custGeom>
            <a:avLst/>
            <a:gdLst>
              <a:gd name="connsiteX0" fmla="*/ 0 w 1099972"/>
              <a:gd name="connsiteY0" fmla="*/ 0 h 522616"/>
              <a:gd name="connsiteX1" fmla="*/ 1099972 w 1099972"/>
              <a:gd name="connsiteY1" fmla="*/ 0 h 522616"/>
              <a:gd name="connsiteX2" fmla="*/ 1099972 w 1099972"/>
              <a:gd name="connsiteY2" fmla="*/ 522616 h 522616"/>
              <a:gd name="connsiteX3" fmla="*/ 0 w 1099972"/>
              <a:gd name="connsiteY3" fmla="*/ 522616 h 522616"/>
              <a:gd name="connsiteX4" fmla="*/ 0 w 1099972"/>
              <a:gd name="connsiteY4" fmla="*/ 0 h 522616"/>
              <a:gd name="connsiteX0" fmla="*/ 0 w 1099972"/>
              <a:gd name="connsiteY0" fmla="*/ 0 h 522616"/>
              <a:gd name="connsiteX1" fmla="*/ 1099972 w 1099972"/>
              <a:gd name="connsiteY1" fmla="*/ 0 h 522616"/>
              <a:gd name="connsiteX2" fmla="*/ 1099972 w 1099972"/>
              <a:gd name="connsiteY2" fmla="*/ 522616 h 522616"/>
              <a:gd name="connsiteX3" fmla="*/ 0 w 1099972"/>
              <a:gd name="connsiteY3" fmla="*/ 522616 h 522616"/>
              <a:gd name="connsiteX4" fmla="*/ 163 w 1099972"/>
              <a:gd name="connsiteY4" fmla="*/ 244222 h 522616"/>
              <a:gd name="connsiteX5" fmla="*/ 0 w 1099972"/>
              <a:gd name="connsiteY5" fmla="*/ 0 h 522616"/>
              <a:gd name="connsiteX0" fmla="*/ 163 w 1099972"/>
              <a:gd name="connsiteY0" fmla="*/ 244222 h 522616"/>
              <a:gd name="connsiteX1" fmla="*/ 0 w 1099972"/>
              <a:gd name="connsiteY1" fmla="*/ 0 h 522616"/>
              <a:gd name="connsiteX2" fmla="*/ 1099972 w 1099972"/>
              <a:gd name="connsiteY2" fmla="*/ 0 h 522616"/>
              <a:gd name="connsiteX3" fmla="*/ 1099972 w 1099972"/>
              <a:gd name="connsiteY3" fmla="*/ 522616 h 522616"/>
              <a:gd name="connsiteX4" fmla="*/ 0 w 1099972"/>
              <a:gd name="connsiteY4" fmla="*/ 522616 h 522616"/>
              <a:gd name="connsiteX5" fmla="*/ 91603 w 1099972"/>
              <a:gd name="connsiteY5" fmla="*/ 335662 h 522616"/>
              <a:gd name="connsiteX0" fmla="*/ 163 w 1099972"/>
              <a:gd name="connsiteY0" fmla="*/ 244222 h 522616"/>
              <a:gd name="connsiteX1" fmla="*/ 0 w 1099972"/>
              <a:gd name="connsiteY1" fmla="*/ 0 h 522616"/>
              <a:gd name="connsiteX2" fmla="*/ 1099972 w 1099972"/>
              <a:gd name="connsiteY2" fmla="*/ 0 h 522616"/>
              <a:gd name="connsiteX3" fmla="*/ 1099972 w 1099972"/>
              <a:gd name="connsiteY3" fmla="*/ 522616 h 522616"/>
              <a:gd name="connsiteX4" fmla="*/ 0 w 1099972"/>
              <a:gd name="connsiteY4" fmla="*/ 522616 h 522616"/>
              <a:gd name="connsiteX0" fmla="*/ 0 w 1099972"/>
              <a:gd name="connsiteY0" fmla="*/ 0 h 522616"/>
              <a:gd name="connsiteX1" fmla="*/ 1099972 w 1099972"/>
              <a:gd name="connsiteY1" fmla="*/ 0 h 522616"/>
              <a:gd name="connsiteX2" fmla="*/ 1099972 w 1099972"/>
              <a:gd name="connsiteY2" fmla="*/ 522616 h 522616"/>
              <a:gd name="connsiteX3" fmla="*/ 0 w 1099972"/>
              <a:gd name="connsiteY3" fmla="*/ 522616 h 52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972" h="522616">
                <a:moveTo>
                  <a:pt x="0" y="0"/>
                </a:moveTo>
                <a:lnTo>
                  <a:pt x="1099972" y="0"/>
                </a:lnTo>
                <a:lnTo>
                  <a:pt x="1099972" y="522616"/>
                </a:lnTo>
                <a:lnTo>
                  <a:pt x="0" y="522616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rot="5400000">
            <a:off x="6439696" y="4242469"/>
            <a:ext cx="522616" cy="3321903"/>
          </a:xfrm>
          <a:custGeom>
            <a:avLst/>
            <a:gdLst>
              <a:gd name="connsiteX0" fmla="*/ 87104 w 522616"/>
              <a:gd name="connsiteY0" fmla="*/ 0 h 3321903"/>
              <a:gd name="connsiteX1" fmla="*/ 435512 w 522616"/>
              <a:gd name="connsiteY1" fmla="*/ 0 h 3321903"/>
              <a:gd name="connsiteX2" fmla="*/ 522616 w 522616"/>
              <a:gd name="connsiteY2" fmla="*/ 87104 h 3321903"/>
              <a:gd name="connsiteX3" fmla="*/ 522616 w 522616"/>
              <a:gd name="connsiteY3" fmla="*/ 3321903 h 3321903"/>
              <a:gd name="connsiteX4" fmla="*/ 522616 w 522616"/>
              <a:gd name="connsiteY4" fmla="*/ 3321903 h 3321903"/>
              <a:gd name="connsiteX5" fmla="*/ 0 w 522616"/>
              <a:gd name="connsiteY5" fmla="*/ 3321903 h 3321903"/>
              <a:gd name="connsiteX6" fmla="*/ 0 w 522616"/>
              <a:gd name="connsiteY6" fmla="*/ 3321903 h 3321903"/>
              <a:gd name="connsiteX7" fmla="*/ 0 w 522616"/>
              <a:gd name="connsiteY7" fmla="*/ 87104 h 3321903"/>
              <a:gd name="connsiteX8" fmla="*/ 87104 w 522616"/>
              <a:gd name="connsiteY8" fmla="*/ 0 h 3321903"/>
              <a:gd name="connsiteX0" fmla="*/ 87104 w 522616"/>
              <a:gd name="connsiteY0" fmla="*/ 0 h 3325599"/>
              <a:gd name="connsiteX1" fmla="*/ 435512 w 522616"/>
              <a:gd name="connsiteY1" fmla="*/ 0 h 3325599"/>
              <a:gd name="connsiteX2" fmla="*/ 522616 w 522616"/>
              <a:gd name="connsiteY2" fmla="*/ 87104 h 3325599"/>
              <a:gd name="connsiteX3" fmla="*/ 522616 w 522616"/>
              <a:gd name="connsiteY3" fmla="*/ 3321903 h 3325599"/>
              <a:gd name="connsiteX4" fmla="*/ 522616 w 522616"/>
              <a:gd name="connsiteY4" fmla="*/ 3321903 h 3325599"/>
              <a:gd name="connsiteX5" fmla="*/ 268569 w 522616"/>
              <a:gd name="connsiteY5" fmla="*/ 3325599 h 3325599"/>
              <a:gd name="connsiteX6" fmla="*/ 0 w 522616"/>
              <a:gd name="connsiteY6" fmla="*/ 3321903 h 3325599"/>
              <a:gd name="connsiteX7" fmla="*/ 0 w 522616"/>
              <a:gd name="connsiteY7" fmla="*/ 3321903 h 3325599"/>
              <a:gd name="connsiteX8" fmla="*/ 0 w 522616"/>
              <a:gd name="connsiteY8" fmla="*/ 87104 h 3325599"/>
              <a:gd name="connsiteX9" fmla="*/ 87104 w 522616"/>
              <a:gd name="connsiteY9" fmla="*/ 0 h 3325599"/>
              <a:gd name="connsiteX0" fmla="*/ 268569 w 522616"/>
              <a:gd name="connsiteY0" fmla="*/ 3325599 h 3417039"/>
              <a:gd name="connsiteX1" fmla="*/ 0 w 522616"/>
              <a:gd name="connsiteY1" fmla="*/ 3321903 h 3417039"/>
              <a:gd name="connsiteX2" fmla="*/ 0 w 522616"/>
              <a:gd name="connsiteY2" fmla="*/ 3321903 h 3417039"/>
              <a:gd name="connsiteX3" fmla="*/ 0 w 522616"/>
              <a:gd name="connsiteY3" fmla="*/ 87104 h 3417039"/>
              <a:gd name="connsiteX4" fmla="*/ 87104 w 522616"/>
              <a:gd name="connsiteY4" fmla="*/ 0 h 3417039"/>
              <a:gd name="connsiteX5" fmla="*/ 435512 w 522616"/>
              <a:gd name="connsiteY5" fmla="*/ 0 h 3417039"/>
              <a:gd name="connsiteX6" fmla="*/ 522616 w 522616"/>
              <a:gd name="connsiteY6" fmla="*/ 87104 h 3417039"/>
              <a:gd name="connsiteX7" fmla="*/ 522616 w 522616"/>
              <a:gd name="connsiteY7" fmla="*/ 3321903 h 3417039"/>
              <a:gd name="connsiteX8" fmla="*/ 522616 w 522616"/>
              <a:gd name="connsiteY8" fmla="*/ 3321903 h 3417039"/>
              <a:gd name="connsiteX9" fmla="*/ 360009 w 522616"/>
              <a:gd name="connsiteY9" fmla="*/ 3417039 h 3417039"/>
              <a:gd name="connsiteX0" fmla="*/ 0 w 522616"/>
              <a:gd name="connsiteY0" fmla="*/ 3321903 h 3417039"/>
              <a:gd name="connsiteX1" fmla="*/ 0 w 522616"/>
              <a:gd name="connsiteY1" fmla="*/ 3321903 h 3417039"/>
              <a:gd name="connsiteX2" fmla="*/ 0 w 522616"/>
              <a:gd name="connsiteY2" fmla="*/ 87104 h 3417039"/>
              <a:gd name="connsiteX3" fmla="*/ 87104 w 522616"/>
              <a:gd name="connsiteY3" fmla="*/ 0 h 3417039"/>
              <a:gd name="connsiteX4" fmla="*/ 435512 w 522616"/>
              <a:gd name="connsiteY4" fmla="*/ 0 h 3417039"/>
              <a:gd name="connsiteX5" fmla="*/ 522616 w 522616"/>
              <a:gd name="connsiteY5" fmla="*/ 87104 h 3417039"/>
              <a:gd name="connsiteX6" fmla="*/ 522616 w 522616"/>
              <a:gd name="connsiteY6" fmla="*/ 3321903 h 3417039"/>
              <a:gd name="connsiteX7" fmla="*/ 522616 w 522616"/>
              <a:gd name="connsiteY7" fmla="*/ 3321903 h 3417039"/>
              <a:gd name="connsiteX8" fmla="*/ 360009 w 522616"/>
              <a:gd name="connsiteY8" fmla="*/ 3417039 h 3417039"/>
              <a:gd name="connsiteX0" fmla="*/ 0 w 522616"/>
              <a:gd name="connsiteY0" fmla="*/ 3321903 h 3321903"/>
              <a:gd name="connsiteX1" fmla="*/ 0 w 522616"/>
              <a:gd name="connsiteY1" fmla="*/ 3321903 h 3321903"/>
              <a:gd name="connsiteX2" fmla="*/ 0 w 522616"/>
              <a:gd name="connsiteY2" fmla="*/ 87104 h 3321903"/>
              <a:gd name="connsiteX3" fmla="*/ 87104 w 522616"/>
              <a:gd name="connsiteY3" fmla="*/ 0 h 3321903"/>
              <a:gd name="connsiteX4" fmla="*/ 435512 w 522616"/>
              <a:gd name="connsiteY4" fmla="*/ 0 h 3321903"/>
              <a:gd name="connsiteX5" fmla="*/ 522616 w 522616"/>
              <a:gd name="connsiteY5" fmla="*/ 87104 h 3321903"/>
              <a:gd name="connsiteX6" fmla="*/ 522616 w 522616"/>
              <a:gd name="connsiteY6" fmla="*/ 3321903 h 3321903"/>
              <a:gd name="connsiteX7" fmla="*/ 522616 w 522616"/>
              <a:gd name="connsiteY7" fmla="*/ 3321903 h 33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6" h="3321903">
                <a:moveTo>
                  <a:pt x="0" y="3321903"/>
                </a:moveTo>
                <a:lnTo>
                  <a:pt x="0" y="3321903"/>
                </a:lnTo>
                <a:lnTo>
                  <a:pt x="0" y="87104"/>
                </a:lnTo>
                <a:cubicBezTo>
                  <a:pt x="0" y="38998"/>
                  <a:pt x="38998" y="0"/>
                  <a:pt x="87104" y="0"/>
                </a:cubicBezTo>
                <a:lnTo>
                  <a:pt x="435512" y="0"/>
                </a:lnTo>
                <a:cubicBezTo>
                  <a:pt x="483618" y="0"/>
                  <a:pt x="522616" y="38998"/>
                  <a:pt x="522616" y="87104"/>
                </a:cubicBezTo>
                <a:lnTo>
                  <a:pt x="522616" y="3321903"/>
                </a:lnTo>
                <a:lnTo>
                  <a:pt x="522616" y="3321903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 rot="5400000">
            <a:off x="6070723" y="4017546"/>
            <a:ext cx="522616" cy="2583958"/>
          </a:xfrm>
          <a:custGeom>
            <a:avLst/>
            <a:gdLst>
              <a:gd name="connsiteX0" fmla="*/ 87104 w 522616"/>
              <a:gd name="connsiteY0" fmla="*/ 0 h 2583958"/>
              <a:gd name="connsiteX1" fmla="*/ 435512 w 522616"/>
              <a:gd name="connsiteY1" fmla="*/ 0 h 2583958"/>
              <a:gd name="connsiteX2" fmla="*/ 522616 w 522616"/>
              <a:gd name="connsiteY2" fmla="*/ 87104 h 2583958"/>
              <a:gd name="connsiteX3" fmla="*/ 522616 w 522616"/>
              <a:gd name="connsiteY3" fmla="*/ 2583958 h 2583958"/>
              <a:gd name="connsiteX4" fmla="*/ 522616 w 522616"/>
              <a:gd name="connsiteY4" fmla="*/ 2583958 h 2583958"/>
              <a:gd name="connsiteX5" fmla="*/ 0 w 522616"/>
              <a:gd name="connsiteY5" fmla="*/ 2583958 h 2583958"/>
              <a:gd name="connsiteX6" fmla="*/ 0 w 522616"/>
              <a:gd name="connsiteY6" fmla="*/ 2583958 h 2583958"/>
              <a:gd name="connsiteX7" fmla="*/ 0 w 522616"/>
              <a:gd name="connsiteY7" fmla="*/ 87104 h 2583958"/>
              <a:gd name="connsiteX8" fmla="*/ 87104 w 522616"/>
              <a:gd name="connsiteY8" fmla="*/ 0 h 2583958"/>
              <a:gd name="connsiteX0" fmla="*/ 87104 w 522616"/>
              <a:gd name="connsiteY0" fmla="*/ 0 h 2587653"/>
              <a:gd name="connsiteX1" fmla="*/ 435512 w 522616"/>
              <a:gd name="connsiteY1" fmla="*/ 0 h 2587653"/>
              <a:gd name="connsiteX2" fmla="*/ 522616 w 522616"/>
              <a:gd name="connsiteY2" fmla="*/ 87104 h 2587653"/>
              <a:gd name="connsiteX3" fmla="*/ 522616 w 522616"/>
              <a:gd name="connsiteY3" fmla="*/ 2583958 h 2587653"/>
              <a:gd name="connsiteX4" fmla="*/ 522616 w 522616"/>
              <a:gd name="connsiteY4" fmla="*/ 2583958 h 2587653"/>
              <a:gd name="connsiteX5" fmla="*/ 255303 w 522616"/>
              <a:gd name="connsiteY5" fmla="*/ 2587653 h 2587653"/>
              <a:gd name="connsiteX6" fmla="*/ 0 w 522616"/>
              <a:gd name="connsiteY6" fmla="*/ 2583958 h 2587653"/>
              <a:gd name="connsiteX7" fmla="*/ 0 w 522616"/>
              <a:gd name="connsiteY7" fmla="*/ 2583958 h 2587653"/>
              <a:gd name="connsiteX8" fmla="*/ 0 w 522616"/>
              <a:gd name="connsiteY8" fmla="*/ 87104 h 2587653"/>
              <a:gd name="connsiteX9" fmla="*/ 87104 w 522616"/>
              <a:gd name="connsiteY9" fmla="*/ 0 h 2587653"/>
              <a:gd name="connsiteX0" fmla="*/ 255303 w 522616"/>
              <a:gd name="connsiteY0" fmla="*/ 2587653 h 2679093"/>
              <a:gd name="connsiteX1" fmla="*/ 0 w 522616"/>
              <a:gd name="connsiteY1" fmla="*/ 2583958 h 2679093"/>
              <a:gd name="connsiteX2" fmla="*/ 0 w 522616"/>
              <a:gd name="connsiteY2" fmla="*/ 2583958 h 2679093"/>
              <a:gd name="connsiteX3" fmla="*/ 0 w 522616"/>
              <a:gd name="connsiteY3" fmla="*/ 87104 h 2679093"/>
              <a:gd name="connsiteX4" fmla="*/ 87104 w 522616"/>
              <a:gd name="connsiteY4" fmla="*/ 0 h 2679093"/>
              <a:gd name="connsiteX5" fmla="*/ 435512 w 522616"/>
              <a:gd name="connsiteY5" fmla="*/ 0 h 2679093"/>
              <a:gd name="connsiteX6" fmla="*/ 522616 w 522616"/>
              <a:gd name="connsiteY6" fmla="*/ 87104 h 2679093"/>
              <a:gd name="connsiteX7" fmla="*/ 522616 w 522616"/>
              <a:gd name="connsiteY7" fmla="*/ 2583958 h 2679093"/>
              <a:gd name="connsiteX8" fmla="*/ 522616 w 522616"/>
              <a:gd name="connsiteY8" fmla="*/ 2583958 h 2679093"/>
              <a:gd name="connsiteX9" fmla="*/ 346743 w 522616"/>
              <a:gd name="connsiteY9" fmla="*/ 2679093 h 2679093"/>
              <a:gd name="connsiteX0" fmla="*/ 0 w 522616"/>
              <a:gd name="connsiteY0" fmla="*/ 2583958 h 2679093"/>
              <a:gd name="connsiteX1" fmla="*/ 0 w 522616"/>
              <a:gd name="connsiteY1" fmla="*/ 2583958 h 2679093"/>
              <a:gd name="connsiteX2" fmla="*/ 0 w 522616"/>
              <a:gd name="connsiteY2" fmla="*/ 87104 h 2679093"/>
              <a:gd name="connsiteX3" fmla="*/ 87104 w 522616"/>
              <a:gd name="connsiteY3" fmla="*/ 0 h 2679093"/>
              <a:gd name="connsiteX4" fmla="*/ 435512 w 522616"/>
              <a:gd name="connsiteY4" fmla="*/ 0 h 2679093"/>
              <a:gd name="connsiteX5" fmla="*/ 522616 w 522616"/>
              <a:gd name="connsiteY5" fmla="*/ 87104 h 2679093"/>
              <a:gd name="connsiteX6" fmla="*/ 522616 w 522616"/>
              <a:gd name="connsiteY6" fmla="*/ 2583958 h 2679093"/>
              <a:gd name="connsiteX7" fmla="*/ 522616 w 522616"/>
              <a:gd name="connsiteY7" fmla="*/ 2583958 h 2679093"/>
              <a:gd name="connsiteX8" fmla="*/ 346743 w 522616"/>
              <a:gd name="connsiteY8" fmla="*/ 2679093 h 2679093"/>
              <a:gd name="connsiteX0" fmla="*/ 0 w 522616"/>
              <a:gd name="connsiteY0" fmla="*/ 2583958 h 2583958"/>
              <a:gd name="connsiteX1" fmla="*/ 0 w 522616"/>
              <a:gd name="connsiteY1" fmla="*/ 2583958 h 2583958"/>
              <a:gd name="connsiteX2" fmla="*/ 0 w 522616"/>
              <a:gd name="connsiteY2" fmla="*/ 87104 h 2583958"/>
              <a:gd name="connsiteX3" fmla="*/ 87104 w 522616"/>
              <a:gd name="connsiteY3" fmla="*/ 0 h 2583958"/>
              <a:gd name="connsiteX4" fmla="*/ 435512 w 522616"/>
              <a:gd name="connsiteY4" fmla="*/ 0 h 2583958"/>
              <a:gd name="connsiteX5" fmla="*/ 522616 w 522616"/>
              <a:gd name="connsiteY5" fmla="*/ 87104 h 2583958"/>
              <a:gd name="connsiteX6" fmla="*/ 522616 w 522616"/>
              <a:gd name="connsiteY6" fmla="*/ 2583958 h 2583958"/>
              <a:gd name="connsiteX7" fmla="*/ 522616 w 522616"/>
              <a:gd name="connsiteY7" fmla="*/ 2583958 h 258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6" h="2583958">
                <a:moveTo>
                  <a:pt x="0" y="2583958"/>
                </a:moveTo>
                <a:lnTo>
                  <a:pt x="0" y="2583958"/>
                </a:lnTo>
                <a:lnTo>
                  <a:pt x="0" y="87104"/>
                </a:lnTo>
                <a:cubicBezTo>
                  <a:pt x="0" y="38998"/>
                  <a:pt x="38998" y="0"/>
                  <a:pt x="87104" y="0"/>
                </a:cubicBezTo>
                <a:lnTo>
                  <a:pt x="435512" y="0"/>
                </a:lnTo>
                <a:cubicBezTo>
                  <a:pt x="483618" y="0"/>
                  <a:pt x="522616" y="38998"/>
                  <a:pt x="522616" y="87104"/>
                </a:cubicBezTo>
                <a:lnTo>
                  <a:pt x="522616" y="2583958"/>
                </a:lnTo>
                <a:lnTo>
                  <a:pt x="522616" y="2583958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5400000">
            <a:off x="5699052" y="3795322"/>
            <a:ext cx="522616" cy="1840616"/>
          </a:xfrm>
          <a:custGeom>
            <a:avLst/>
            <a:gdLst>
              <a:gd name="connsiteX0" fmla="*/ 87104 w 522616"/>
              <a:gd name="connsiteY0" fmla="*/ 0 h 1840616"/>
              <a:gd name="connsiteX1" fmla="*/ 435512 w 522616"/>
              <a:gd name="connsiteY1" fmla="*/ 0 h 1840616"/>
              <a:gd name="connsiteX2" fmla="*/ 522616 w 522616"/>
              <a:gd name="connsiteY2" fmla="*/ 87104 h 1840616"/>
              <a:gd name="connsiteX3" fmla="*/ 522616 w 522616"/>
              <a:gd name="connsiteY3" fmla="*/ 1840616 h 1840616"/>
              <a:gd name="connsiteX4" fmla="*/ 522616 w 522616"/>
              <a:gd name="connsiteY4" fmla="*/ 1840616 h 1840616"/>
              <a:gd name="connsiteX5" fmla="*/ 0 w 522616"/>
              <a:gd name="connsiteY5" fmla="*/ 1840616 h 1840616"/>
              <a:gd name="connsiteX6" fmla="*/ 0 w 522616"/>
              <a:gd name="connsiteY6" fmla="*/ 1840616 h 1840616"/>
              <a:gd name="connsiteX7" fmla="*/ 0 w 522616"/>
              <a:gd name="connsiteY7" fmla="*/ 87104 h 1840616"/>
              <a:gd name="connsiteX8" fmla="*/ 87104 w 522616"/>
              <a:gd name="connsiteY8" fmla="*/ 0 h 1840616"/>
              <a:gd name="connsiteX0" fmla="*/ 87104 w 522616"/>
              <a:gd name="connsiteY0" fmla="*/ 0 h 1840616"/>
              <a:gd name="connsiteX1" fmla="*/ 435512 w 522616"/>
              <a:gd name="connsiteY1" fmla="*/ 0 h 1840616"/>
              <a:gd name="connsiteX2" fmla="*/ 522616 w 522616"/>
              <a:gd name="connsiteY2" fmla="*/ 87104 h 1840616"/>
              <a:gd name="connsiteX3" fmla="*/ 522616 w 522616"/>
              <a:gd name="connsiteY3" fmla="*/ 1840616 h 1840616"/>
              <a:gd name="connsiteX4" fmla="*/ 522616 w 522616"/>
              <a:gd name="connsiteY4" fmla="*/ 1840616 h 1840616"/>
              <a:gd name="connsiteX5" fmla="*/ 212776 w 522616"/>
              <a:gd name="connsiteY5" fmla="*/ 1836996 h 1840616"/>
              <a:gd name="connsiteX6" fmla="*/ 0 w 522616"/>
              <a:gd name="connsiteY6" fmla="*/ 1840616 h 1840616"/>
              <a:gd name="connsiteX7" fmla="*/ 0 w 522616"/>
              <a:gd name="connsiteY7" fmla="*/ 1840616 h 1840616"/>
              <a:gd name="connsiteX8" fmla="*/ 0 w 522616"/>
              <a:gd name="connsiteY8" fmla="*/ 87104 h 1840616"/>
              <a:gd name="connsiteX9" fmla="*/ 87104 w 522616"/>
              <a:gd name="connsiteY9" fmla="*/ 0 h 1840616"/>
              <a:gd name="connsiteX0" fmla="*/ 212776 w 522616"/>
              <a:gd name="connsiteY0" fmla="*/ 1836996 h 1928436"/>
              <a:gd name="connsiteX1" fmla="*/ 0 w 522616"/>
              <a:gd name="connsiteY1" fmla="*/ 1840616 h 1928436"/>
              <a:gd name="connsiteX2" fmla="*/ 0 w 522616"/>
              <a:gd name="connsiteY2" fmla="*/ 1840616 h 1928436"/>
              <a:gd name="connsiteX3" fmla="*/ 0 w 522616"/>
              <a:gd name="connsiteY3" fmla="*/ 87104 h 1928436"/>
              <a:gd name="connsiteX4" fmla="*/ 87104 w 522616"/>
              <a:gd name="connsiteY4" fmla="*/ 0 h 1928436"/>
              <a:gd name="connsiteX5" fmla="*/ 435512 w 522616"/>
              <a:gd name="connsiteY5" fmla="*/ 0 h 1928436"/>
              <a:gd name="connsiteX6" fmla="*/ 522616 w 522616"/>
              <a:gd name="connsiteY6" fmla="*/ 87104 h 1928436"/>
              <a:gd name="connsiteX7" fmla="*/ 522616 w 522616"/>
              <a:gd name="connsiteY7" fmla="*/ 1840616 h 1928436"/>
              <a:gd name="connsiteX8" fmla="*/ 522616 w 522616"/>
              <a:gd name="connsiteY8" fmla="*/ 1840616 h 1928436"/>
              <a:gd name="connsiteX9" fmla="*/ 304216 w 522616"/>
              <a:gd name="connsiteY9" fmla="*/ 1928436 h 1928436"/>
              <a:gd name="connsiteX0" fmla="*/ 0 w 522616"/>
              <a:gd name="connsiteY0" fmla="*/ 1840616 h 1928436"/>
              <a:gd name="connsiteX1" fmla="*/ 0 w 522616"/>
              <a:gd name="connsiteY1" fmla="*/ 1840616 h 1928436"/>
              <a:gd name="connsiteX2" fmla="*/ 0 w 522616"/>
              <a:gd name="connsiteY2" fmla="*/ 87104 h 1928436"/>
              <a:gd name="connsiteX3" fmla="*/ 87104 w 522616"/>
              <a:gd name="connsiteY3" fmla="*/ 0 h 1928436"/>
              <a:gd name="connsiteX4" fmla="*/ 435512 w 522616"/>
              <a:gd name="connsiteY4" fmla="*/ 0 h 1928436"/>
              <a:gd name="connsiteX5" fmla="*/ 522616 w 522616"/>
              <a:gd name="connsiteY5" fmla="*/ 87104 h 1928436"/>
              <a:gd name="connsiteX6" fmla="*/ 522616 w 522616"/>
              <a:gd name="connsiteY6" fmla="*/ 1840616 h 1928436"/>
              <a:gd name="connsiteX7" fmla="*/ 522616 w 522616"/>
              <a:gd name="connsiteY7" fmla="*/ 1840616 h 1928436"/>
              <a:gd name="connsiteX8" fmla="*/ 304216 w 522616"/>
              <a:gd name="connsiteY8" fmla="*/ 1928436 h 1928436"/>
              <a:gd name="connsiteX0" fmla="*/ 0 w 522616"/>
              <a:gd name="connsiteY0" fmla="*/ 1840616 h 1840616"/>
              <a:gd name="connsiteX1" fmla="*/ 0 w 522616"/>
              <a:gd name="connsiteY1" fmla="*/ 1840616 h 1840616"/>
              <a:gd name="connsiteX2" fmla="*/ 0 w 522616"/>
              <a:gd name="connsiteY2" fmla="*/ 87104 h 1840616"/>
              <a:gd name="connsiteX3" fmla="*/ 87104 w 522616"/>
              <a:gd name="connsiteY3" fmla="*/ 0 h 1840616"/>
              <a:gd name="connsiteX4" fmla="*/ 435512 w 522616"/>
              <a:gd name="connsiteY4" fmla="*/ 0 h 1840616"/>
              <a:gd name="connsiteX5" fmla="*/ 522616 w 522616"/>
              <a:gd name="connsiteY5" fmla="*/ 87104 h 1840616"/>
              <a:gd name="connsiteX6" fmla="*/ 522616 w 522616"/>
              <a:gd name="connsiteY6" fmla="*/ 1840616 h 1840616"/>
              <a:gd name="connsiteX7" fmla="*/ 522616 w 522616"/>
              <a:gd name="connsiteY7" fmla="*/ 1840616 h 18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6" h="1840616">
                <a:moveTo>
                  <a:pt x="0" y="1840616"/>
                </a:moveTo>
                <a:lnTo>
                  <a:pt x="0" y="1840616"/>
                </a:lnTo>
                <a:lnTo>
                  <a:pt x="0" y="87104"/>
                </a:lnTo>
                <a:cubicBezTo>
                  <a:pt x="0" y="38998"/>
                  <a:pt x="38998" y="0"/>
                  <a:pt x="87104" y="0"/>
                </a:cubicBezTo>
                <a:lnTo>
                  <a:pt x="435512" y="0"/>
                </a:lnTo>
                <a:cubicBezTo>
                  <a:pt x="483618" y="0"/>
                  <a:pt x="522616" y="38998"/>
                  <a:pt x="522616" y="87104"/>
                </a:cubicBezTo>
                <a:lnTo>
                  <a:pt x="522616" y="1840616"/>
                </a:lnTo>
                <a:lnTo>
                  <a:pt x="522616" y="1840616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5400000">
            <a:off x="5328731" y="3571748"/>
            <a:ext cx="522616" cy="1099973"/>
          </a:xfrm>
          <a:custGeom>
            <a:avLst/>
            <a:gdLst>
              <a:gd name="connsiteX0" fmla="*/ 87104 w 522616"/>
              <a:gd name="connsiteY0" fmla="*/ 0 h 1099973"/>
              <a:gd name="connsiteX1" fmla="*/ 435512 w 522616"/>
              <a:gd name="connsiteY1" fmla="*/ 0 h 1099973"/>
              <a:gd name="connsiteX2" fmla="*/ 522616 w 522616"/>
              <a:gd name="connsiteY2" fmla="*/ 87104 h 1099973"/>
              <a:gd name="connsiteX3" fmla="*/ 522616 w 522616"/>
              <a:gd name="connsiteY3" fmla="*/ 1099973 h 1099973"/>
              <a:gd name="connsiteX4" fmla="*/ 522616 w 522616"/>
              <a:gd name="connsiteY4" fmla="*/ 1099973 h 1099973"/>
              <a:gd name="connsiteX5" fmla="*/ 0 w 522616"/>
              <a:gd name="connsiteY5" fmla="*/ 1099973 h 1099973"/>
              <a:gd name="connsiteX6" fmla="*/ 0 w 522616"/>
              <a:gd name="connsiteY6" fmla="*/ 1099973 h 1099973"/>
              <a:gd name="connsiteX7" fmla="*/ 0 w 522616"/>
              <a:gd name="connsiteY7" fmla="*/ 87104 h 1099973"/>
              <a:gd name="connsiteX8" fmla="*/ 87104 w 522616"/>
              <a:gd name="connsiteY8" fmla="*/ 0 h 1099973"/>
              <a:gd name="connsiteX0" fmla="*/ 87104 w 522616"/>
              <a:gd name="connsiteY0" fmla="*/ 0 h 1099973"/>
              <a:gd name="connsiteX1" fmla="*/ 435512 w 522616"/>
              <a:gd name="connsiteY1" fmla="*/ 0 h 1099973"/>
              <a:gd name="connsiteX2" fmla="*/ 522616 w 522616"/>
              <a:gd name="connsiteY2" fmla="*/ 87104 h 1099973"/>
              <a:gd name="connsiteX3" fmla="*/ 522616 w 522616"/>
              <a:gd name="connsiteY3" fmla="*/ 1099973 h 1099973"/>
              <a:gd name="connsiteX4" fmla="*/ 522616 w 522616"/>
              <a:gd name="connsiteY4" fmla="*/ 1099973 h 1099973"/>
              <a:gd name="connsiteX5" fmla="*/ 184880 w 522616"/>
              <a:gd name="connsiteY5" fmla="*/ 1096354 h 1099973"/>
              <a:gd name="connsiteX6" fmla="*/ 0 w 522616"/>
              <a:gd name="connsiteY6" fmla="*/ 1099973 h 1099973"/>
              <a:gd name="connsiteX7" fmla="*/ 0 w 522616"/>
              <a:gd name="connsiteY7" fmla="*/ 1099973 h 1099973"/>
              <a:gd name="connsiteX8" fmla="*/ 0 w 522616"/>
              <a:gd name="connsiteY8" fmla="*/ 87104 h 1099973"/>
              <a:gd name="connsiteX9" fmla="*/ 87104 w 522616"/>
              <a:gd name="connsiteY9" fmla="*/ 0 h 1099973"/>
              <a:gd name="connsiteX0" fmla="*/ 184880 w 522616"/>
              <a:gd name="connsiteY0" fmla="*/ 1096354 h 1187794"/>
              <a:gd name="connsiteX1" fmla="*/ 0 w 522616"/>
              <a:gd name="connsiteY1" fmla="*/ 1099973 h 1187794"/>
              <a:gd name="connsiteX2" fmla="*/ 0 w 522616"/>
              <a:gd name="connsiteY2" fmla="*/ 1099973 h 1187794"/>
              <a:gd name="connsiteX3" fmla="*/ 0 w 522616"/>
              <a:gd name="connsiteY3" fmla="*/ 87104 h 1187794"/>
              <a:gd name="connsiteX4" fmla="*/ 87104 w 522616"/>
              <a:gd name="connsiteY4" fmla="*/ 0 h 1187794"/>
              <a:gd name="connsiteX5" fmla="*/ 435512 w 522616"/>
              <a:gd name="connsiteY5" fmla="*/ 0 h 1187794"/>
              <a:gd name="connsiteX6" fmla="*/ 522616 w 522616"/>
              <a:gd name="connsiteY6" fmla="*/ 87104 h 1187794"/>
              <a:gd name="connsiteX7" fmla="*/ 522616 w 522616"/>
              <a:gd name="connsiteY7" fmla="*/ 1099973 h 1187794"/>
              <a:gd name="connsiteX8" fmla="*/ 522616 w 522616"/>
              <a:gd name="connsiteY8" fmla="*/ 1099973 h 1187794"/>
              <a:gd name="connsiteX9" fmla="*/ 276320 w 522616"/>
              <a:gd name="connsiteY9" fmla="*/ 1187794 h 1187794"/>
              <a:gd name="connsiteX0" fmla="*/ 0 w 522616"/>
              <a:gd name="connsiteY0" fmla="*/ 1099973 h 1187794"/>
              <a:gd name="connsiteX1" fmla="*/ 0 w 522616"/>
              <a:gd name="connsiteY1" fmla="*/ 1099973 h 1187794"/>
              <a:gd name="connsiteX2" fmla="*/ 0 w 522616"/>
              <a:gd name="connsiteY2" fmla="*/ 87104 h 1187794"/>
              <a:gd name="connsiteX3" fmla="*/ 87104 w 522616"/>
              <a:gd name="connsiteY3" fmla="*/ 0 h 1187794"/>
              <a:gd name="connsiteX4" fmla="*/ 435512 w 522616"/>
              <a:gd name="connsiteY4" fmla="*/ 0 h 1187794"/>
              <a:gd name="connsiteX5" fmla="*/ 522616 w 522616"/>
              <a:gd name="connsiteY5" fmla="*/ 87104 h 1187794"/>
              <a:gd name="connsiteX6" fmla="*/ 522616 w 522616"/>
              <a:gd name="connsiteY6" fmla="*/ 1099973 h 1187794"/>
              <a:gd name="connsiteX7" fmla="*/ 522616 w 522616"/>
              <a:gd name="connsiteY7" fmla="*/ 1099973 h 1187794"/>
              <a:gd name="connsiteX8" fmla="*/ 276320 w 522616"/>
              <a:gd name="connsiteY8" fmla="*/ 1187794 h 1187794"/>
              <a:gd name="connsiteX0" fmla="*/ 0 w 522616"/>
              <a:gd name="connsiteY0" fmla="*/ 1099973 h 1099973"/>
              <a:gd name="connsiteX1" fmla="*/ 0 w 522616"/>
              <a:gd name="connsiteY1" fmla="*/ 1099973 h 1099973"/>
              <a:gd name="connsiteX2" fmla="*/ 0 w 522616"/>
              <a:gd name="connsiteY2" fmla="*/ 87104 h 1099973"/>
              <a:gd name="connsiteX3" fmla="*/ 87104 w 522616"/>
              <a:gd name="connsiteY3" fmla="*/ 0 h 1099973"/>
              <a:gd name="connsiteX4" fmla="*/ 435512 w 522616"/>
              <a:gd name="connsiteY4" fmla="*/ 0 h 1099973"/>
              <a:gd name="connsiteX5" fmla="*/ 522616 w 522616"/>
              <a:gd name="connsiteY5" fmla="*/ 87104 h 1099973"/>
              <a:gd name="connsiteX6" fmla="*/ 522616 w 522616"/>
              <a:gd name="connsiteY6" fmla="*/ 1099973 h 1099973"/>
              <a:gd name="connsiteX7" fmla="*/ 522616 w 522616"/>
              <a:gd name="connsiteY7" fmla="*/ 1099973 h 10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6" h="1099973">
                <a:moveTo>
                  <a:pt x="0" y="1099973"/>
                </a:moveTo>
                <a:lnTo>
                  <a:pt x="0" y="1099973"/>
                </a:lnTo>
                <a:lnTo>
                  <a:pt x="0" y="87104"/>
                </a:lnTo>
                <a:cubicBezTo>
                  <a:pt x="0" y="38998"/>
                  <a:pt x="38998" y="0"/>
                  <a:pt x="87104" y="0"/>
                </a:cubicBezTo>
                <a:lnTo>
                  <a:pt x="435512" y="0"/>
                </a:lnTo>
                <a:cubicBezTo>
                  <a:pt x="483618" y="0"/>
                  <a:pt x="522616" y="38998"/>
                  <a:pt x="522616" y="87104"/>
                </a:cubicBezTo>
                <a:lnTo>
                  <a:pt x="522616" y="1099973"/>
                </a:lnTo>
                <a:lnTo>
                  <a:pt x="522616" y="1099973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2164120" y="4242469"/>
            <a:ext cx="522616" cy="3321903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양쪽 모서리가 둥근 사각형 25"/>
          <p:cNvSpPr/>
          <p:nvPr/>
        </p:nvSpPr>
        <p:spPr>
          <a:xfrm rot="5400000">
            <a:off x="1795147" y="4017546"/>
            <a:ext cx="522616" cy="258395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26"/>
          <p:cNvSpPr/>
          <p:nvPr/>
        </p:nvSpPr>
        <p:spPr>
          <a:xfrm rot="5400000">
            <a:off x="1423476" y="3795322"/>
            <a:ext cx="522616" cy="1840616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양쪽 모서리가 둥근 사각형 27"/>
          <p:cNvSpPr/>
          <p:nvPr/>
        </p:nvSpPr>
        <p:spPr>
          <a:xfrm rot="5400000">
            <a:off x="1053155" y="3571748"/>
            <a:ext cx="522616" cy="1099973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930482" y="4196376"/>
            <a:ext cx="7272808" cy="12701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0008" y="1484784"/>
            <a:ext cx="1920213" cy="3456384"/>
          </a:xfrm>
          <a:custGeom>
            <a:avLst/>
            <a:gdLst/>
            <a:ahLst/>
            <a:cxnLst/>
            <a:rect l="l" t="t" r="r" b="b"/>
            <a:pathLst>
              <a:path w="1920213" h="3456384">
                <a:moveTo>
                  <a:pt x="0" y="0"/>
                </a:moveTo>
                <a:lnTo>
                  <a:pt x="31031" y="0"/>
                </a:lnTo>
                <a:cubicBezTo>
                  <a:pt x="559980" y="117045"/>
                  <a:pt x="1205051" y="203359"/>
                  <a:pt x="1920213" y="248450"/>
                </a:cubicBezTo>
                <a:lnTo>
                  <a:pt x="1920213" y="3208932"/>
                </a:lnTo>
                <a:cubicBezTo>
                  <a:pt x="1207139" y="3253887"/>
                  <a:pt x="563749" y="3339833"/>
                  <a:pt x="35675" y="3456384"/>
                </a:cubicBezTo>
                <a:lnTo>
                  <a:pt x="0" y="345638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60488" y="1484784"/>
            <a:ext cx="1920214" cy="3456384"/>
          </a:xfrm>
          <a:custGeom>
            <a:avLst/>
            <a:gdLst/>
            <a:ahLst/>
            <a:cxnLst/>
            <a:rect l="l" t="t" r="r" b="b"/>
            <a:pathLst>
              <a:path w="1920214" h="3456384">
                <a:moveTo>
                  <a:pt x="1912474" y="0"/>
                </a:moveTo>
                <a:lnTo>
                  <a:pt x="1920214" y="0"/>
                </a:lnTo>
                <a:lnTo>
                  <a:pt x="1920214" y="3456384"/>
                </a:lnTo>
                <a:lnTo>
                  <a:pt x="1907832" y="3456384"/>
                </a:lnTo>
                <a:cubicBezTo>
                  <a:pt x="1374010" y="3338582"/>
                  <a:pt x="722358" y="3252021"/>
                  <a:pt x="0" y="3207517"/>
                </a:cubicBezTo>
                <a:lnTo>
                  <a:pt x="0" y="249865"/>
                </a:lnTo>
                <a:cubicBezTo>
                  <a:pt x="724450" y="205227"/>
                  <a:pt x="1377784" y="118297"/>
                  <a:pt x="191247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00248" y="1747815"/>
            <a:ext cx="1920213" cy="2931321"/>
          </a:xfrm>
          <a:custGeom>
            <a:avLst/>
            <a:gdLst/>
            <a:ahLst/>
            <a:cxnLst/>
            <a:rect l="l" t="t" r="r" b="b"/>
            <a:pathLst>
              <a:path w="1920213" h="2931321">
                <a:moveTo>
                  <a:pt x="0" y="0"/>
                </a:moveTo>
                <a:cubicBezTo>
                  <a:pt x="313151" y="16568"/>
                  <a:pt x="638282" y="25002"/>
                  <a:pt x="971752" y="25002"/>
                </a:cubicBezTo>
                <a:cubicBezTo>
                  <a:pt x="1296958" y="25002"/>
                  <a:pt x="1614235" y="16981"/>
                  <a:pt x="1920213" y="1415"/>
                </a:cubicBezTo>
                <a:lnTo>
                  <a:pt x="1920213" y="2929906"/>
                </a:lnTo>
                <a:cubicBezTo>
                  <a:pt x="1614235" y="2914341"/>
                  <a:pt x="1296958" y="2906319"/>
                  <a:pt x="971752" y="2906319"/>
                </a:cubicBezTo>
                <a:cubicBezTo>
                  <a:pt x="638282" y="2906319"/>
                  <a:pt x="313151" y="2914754"/>
                  <a:pt x="0" y="29313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71600" y="2576736"/>
            <a:ext cx="914400" cy="420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81250" y="2576736"/>
            <a:ext cx="914400" cy="420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90900" y="2576736"/>
            <a:ext cx="914400" cy="420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/>
          <p:cNvSpPr/>
          <p:nvPr/>
        </p:nvSpPr>
        <p:spPr>
          <a:xfrm>
            <a:off x="611560" y="2320305"/>
            <a:ext cx="3672408" cy="360040"/>
          </a:xfrm>
          <a:prstGeom prst="trapezoid">
            <a:avLst>
              <a:gd name="adj" fmla="val 72620"/>
            </a:avLst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052736"/>
            <a:ext cx="914400" cy="1476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81250" y="1052736"/>
            <a:ext cx="914400" cy="1476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0900" y="1052736"/>
            <a:ext cx="914400" cy="1476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33128" y="4725144"/>
            <a:ext cx="3364740" cy="912785"/>
          </a:xfrm>
          <a:custGeom>
            <a:avLst/>
            <a:gdLst/>
            <a:ahLst/>
            <a:cxnLst/>
            <a:rect l="l" t="t" r="r" b="b"/>
            <a:pathLst>
              <a:path w="5474669" h="1485166">
                <a:moveTo>
                  <a:pt x="742583" y="0"/>
                </a:moveTo>
                <a:cubicBezTo>
                  <a:pt x="953532" y="0"/>
                  <a:pt x="1143936" y="87960"/>
                  <a:pt x="1278118" y="230163"/>
                </a:cubicBezTo>
                <a:lnTo>
                  <a:pt x="1286283" y="230163"/>
                </a:lnTo>
                <a:cubicBezTo>
                  <a:pt x="1396388" y="374771"/>
                  <a:pt x="1561042" y="465039"/>
                  <a:pt x="1744560" y="465039"/>
                </a:cubicBezTo>
                <a:cubicBezTo>
                  <a:pt x="1928078" y="465039"/>
                  <a:pt x="2092732" y="374771"/>
                  <a:pt x="2202837" y="230163"/>
                </a:cubicBezTo>
                <a:lnTo>
                  <a:pt x="2207496" y="230163"/>
                </a:lnTo>
                <a:cubicBezTo>
                  <a:pt x="2341678" y="87960"/>
                  <a:pt x="2532083" y="0"/>
                  <a:pt x="2743031" y="0"/>
                </a:cubicBezTo>
                <a:cubicBezTo>
                  <a:pt x="2966638" y="0"/>
                  <a:pt x="3167162" y="98834"/>
                  <a:pt x="3300928" y="257266"/>
                </a:cubicBezTo>
                <a:cubicBezTo>
                  <a:pt x="3408115" y="386727"/>
                  <a:pt x="3562683" y="465039"/>
                  <a:pt x="3733616" y="465039"/>
                </a:cubicBezTo>
                <a:cubicBezTo>
                  <a:pt x="3917134" y="465039"/>
                  <a:pt x="4081788" y="374771"/>
                  <a:pt x="4191893" y="230163"/>
                </a:cubicBezTo>
                <a:lnTo>
                  <a:pt x="4196551" y="230163"/>
                </a:lnTo>
                <a:cubicBezTo>
                  <a:pt x="4330733" y="87960"/>
                  <a:pt x="4521138" y="0"/>
                  <a:pt x="4732086" y="0"/>
                </a:cubicBezTo>
                <a:cubicBezTo>
                  <a:pt x="5142203" y="0"/>
                  <a:pt x="5474669" y="332466"/>
                  <a:pt x="5474669" y="742583"/>
                </a:cubicBezTo>
                <a:cubicBezTo>
                  <a:pt x="5474669" y="1152700"/>
                  <a:pt x="5142203" y="1485166"/>
                  <a:pt x="4732086" y="1485166"/>
                </a:cubicBezTo>
                <a:cubicBezTo>
                  <a:pt x="4513331" y="1485166"/>
                  <a:pt x="4316668" y="1390575"/>
                  <a:pt x="4182749" y="1238275"/>
                </a:cubicBezTo>
                <a:lnTo>
                  <a:pt x="4179671" y="1238275"/>
                </a:lnTo>
                <a:cubicBezTo>
                  <a:pt x="4069279" y="1103511"/>
                  <a:pt x="3910178" y="1019955"/>
                  <a:pt x="3733616" y="1019955"/>
                </a:cubicBezTo>
                <a:cubicBezTo>
                  <a:pt x="3569879" y="1019955"/>
                  <a:pt x="3421159" y="1091813"/>
                  <a:pt x="3314388" y="1211587"/>
                </a:cubicBezTo>
                <a:cubicBezTo>
                  <a:pt x="3180829" y="1379468"/>
                  <a:pt x="2974274" y="1485166"/>
                  <a:pt x="2743031" y="1485166"/>
                </a:cubicBezTo>
                <a:cubicBezTo>
                  <a:pt x="2524276" y="1485166"/>
                  <a:pt x="2327613" y="1390575"/>
                  <a:pt x="2193694" y="1238275"/>
                </a:cubicBezTo>
                <a:lnTo>
                  <a:pt x="2190615" y="1238275"/>
                </a:lnTo>
                <a:cubicBezTo>
                  <a:pt x="2080223" y="1103511"/>
                  <a:pt x="1921122" y="1019955"/>
                  <a:pt x="1744560" y="1019955"/>
                </a:cubicBezTo>
                <a:cubicBezTo>
                  <a:pt x="1567998" y="1019955"/>
                  <a:pt x="1408897" y="1103511"/>
                  <a:pt x="1298505" y="1238275"/>
                </a:cubicBezTo>
                <a:lnTo>
                  <a:pt x="1291920" y="1238275"/>
                </a:lnTo>
                <a:cubicBezTo>
                  <a:pt x="1158001" y="1390575"/>
                  <a:pt x="961338" y="1485166"/>
                  <a:pt x="742583" y="1485166"/>
                </a:cubicBezTo>
                <a:cubicBezTo>
                  <a:pt x="332466" y="1485166"/>
                  <a:pt x="0" y="1152700"/>
                  <a:pt x="0" y="742583"/>
                </a:cubicBezTo>
                <a:cubicBezTo>
                  <a:pt x="0" y="332466"/>
                  <a:pt x="332466" y="0"/>
                  <a:pt x="742583" y="0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031217" y="4287704"/>
            <a:ext cx="1485165" cy="148516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8"/>
          <p:cNvSpPr/>
          <p:nvPr/>
        </p:nvSpPr>
        <p:spPr>
          <a:xfrm>
            <a:off x="6297871" y="4517867"/>
            <a:ext cx="934566" cy="1008112"/>
          </a:xfrm>
          <a:custGeom>
            <a:avLst/>
            <a:gdLst/>
            <a:ahLst/>
            <a:cxnLst/>
            <a:rect l="l" t="t" r="r" b="b"/>
            <a:pathLst>
              <a:path w="934566" h="1008112">
                <a:moveTo>
                  <a:pt x="0" y="0"/>
                </a:moveTo>
                <a:lnTo>
                  <a:pt x="8237" y="0"/>
                </a:lnTo>
                <a:cubicBezTo>
                  <a:pt x="118342" y="144608"/>
                  <a:pt x="282996" y="234876"/>
                  <a:pt x="466514" y="234876"/>
                </a:cubicBezTo>
                <a:cubicBezTo>
                  <a:pt x="650032" y="234876"/>
                  <a:pt x="814686" y="144608"/>
                  <a:pt x="924791" y="0"/>
                </a:cubicBezTo>
                <a:lnTo>
                  <a:pt x="934566" y="0"/>
                </a:lnTo>
                <a:lnTo>
                  <a:pt x="934566" y="1008112"/>
                </a:lnTo>
                <a:lnTo>
                  <a:pt x="912569" y="1008112"/>
                </a:lnTo>
                <a:cubicBezTo>
                  <a:pt x="802177" y="873348"/>
                  <a:pt x="643076" y="789792"/>
                  <a:pt x="466514" y="789792"/>
                </a:cubicBezTo>
                <a:cubicBezTo>
                  <a:pt x="289952" y="789792"/>
                  <a:pt x="130851" y="873348"/>
                  <a:pt x="20459" y="1008112"/>
                </a:cubicBezTo>
                <a:lnTo>
                  <a:pt x="0" y="1008112"/>
                </a:ln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020272" y="4287704"/>
            <a:ext cx="1485165" cy="148516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32612" y="883644"/>
            <a:ext cx="3303783" cy="2292665"/>
            <a:chOff x="4824028" y="766031"/>
            <a:chExt cx="3474221" cy="2410941"/>
          </a:xfrm>
        </p:grpSpPr>
        <p:sp>
          <p:nvSpPr>
            <p:cNvPr id="24" name="타원 23"/>
            <p:cNvSpPr/>
            <p:nvPr/>
          </p:nvSpPr>
          <p:spPr>
            <a:xfrm>
              <a:off x="4824028" y="1543289"/>
              <a:ext cx="3474221" cy="1633683"/>
            </a:xfrm>
            <a:custGeom>
              <a:avLst/>
              <a:gdLst/>
              <a:ahLst/>
              <a:cxnLst/>
              <a:rect l="l" t="t" r="r" b="b"/>
              <a:pathLst>
                <a:path w="3474221" h="1485166">
                  <a:moveTo>
                    <a:pt x="742583" y="0"/>
                  </a:moveTo>
                  <a:cubicBezTo>
                    <a:pt x="966191" y="0"/>
                    <a:pt x="1166714" y="98834"/>
                    <a:pt x="1300480" y="257266"/>
                  </a:cubicBezTo>
                  <a:cubicBezTo>
                    <a:pt x="1407667" y="386727"/>
                    <a:pt x="1562235" y="465039"/>
                    <a:pt x="1733168" y="465039"/>
                  </a:cubicBezTo>
                  <a:cubicBezTo>
                    <a:pt x="1916686" y="465039"/>
                    <a:pt x="2081340" y="374771"/>
                    <a:pt x="2191445" y="230163"/>
                  </a:cubicBezTo>
                  <a:lnTo>
                    <a:pt x="2196103" y="230163"/>
                  </a:lnTo>
                  <a:cubicBezTo>
                    <a:pt x="2330285" y="87960"/>
                    <a:pt x="2520690" y="0"/>
                    <a:pt x="2731638" y="0"/>
                  </a:cubicBezTo>
                  <a:cubicBezTo>
                    <a:pt x="3141755" y="0"/>
                    <a:pt x="3474221" y="332466"/>
                    <a:pt x="3474221" y="742583"/>
                  </a:cubicBezTo>
                  <a:cubicBezTo>
                    <a:pt x="3474221" y="1152700"/>
                    <a:pt x="3141755" y="1485166"/>
                    <a:pt x="2731638" y="1485166"/>
                  </a:cubicBezTo>
                  <a:cubicBezTo>
                    <a:pt x="2512883" y="1485166"/>
                    <a:pt x="2316220" y="1390575"/>
                    <a:pt x="2182301" y="1238275"/>
                  </a:cubicBezTo>
                  <a:lnTo>
                    <a:pt x="2179223" y="1238275"/>
                  </a:lnTo>
                  <a:cubicBezTo>
                    <a:pt x="2068831" y="1103511"/>
                    <a:pt x="1909730" y="1019955"/>
                    <a:pt x="1733168" y="1019955"/>
                  </a:cubicBezTo>
                  <a:cubicBezTo>
                    <a:pt x="1569432" y="1019955"/>
                    <a:pt x="1420711" y="1091813"/>
                    <a:pt x="1313940" y="1211587"/>
                  </a:cubicBezTo>
                  <a:cubicBezTo>
                    <a:pt x="1180381" y="1379468"/>
                    <a:pt x="973826" y="1485166"/>
                    <a:pt x="742583" y="1485166"/>
                  </a:cubicBezTo>
                  <a:cubicBezTo>
                    <a:pt x="332466" y="1485166"/>
                    <a:pt x="0" y="1152700"/>
                    <a:pt x="0" y="742583"/>
                  </a:cubicBezTo>
                  <a:cubicBezTo>
                    <a:pt x="0" y="332466"/>
                    <a:pt x="332466" y="0"/>
                    <a:pt x="74258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23"/>
            <p:cNvSpPr/>
            <p:nvPr/>
          </p:nvSpPr>
          <p:spPr>
            <a:xfrm>
              <a:off x="4824028" y="1305126"/>
              <a:ext cx="3126799" cy="1336649"/>
            </a:xfrm>
            <a:custGeom>
              <a:avLst/>
              <a:gdLst/>
              <a:ahLst/>
              <a:cxnLst/>
              <a:rect l="l" t="t" r="r" b="b"/>
              <a:pathLst>
                <a:path w="3474221" h="1485166">
                  <a:moveTo>
                    <a:pt x="742583" y="0"/>
                  </a:moveTo>
                  <a:cubicBezTo>
                    <a:pt x="966191" y="0"/>
                    <a:pt x="1166714" y="98834"/>
                    <a:pt x="1300480" y="257266"/>
                  </a:cubicBezTo>
                  <a:cubicBezTo>
                    <a:pt x="1407667" y="386727"/>
                    <a:pt x="1562235" y="465039"/>
                    <a:pt x="1733168" y="465039"/>
                  </a:cubicBezTo>
                  <a:cubicBezTo>
                    <a:pt x="1916686" y="465039"/>
                    <a:pt x="2081340" y="374771"/>
                    <a:pt x="2191445" y="230163"/>
                  </a:cubicBezTo>
                  <a:lnTo>
                    <a:pt x="2196103" y="230163"/>
                  </a:lnTo>
                  <a:cubicBezTo>
                    <a:pt x="2330285" y="87960"/>
                    <a:pt x="2520690" y="0"/>
                    <a:pt x="2731638" y="0"/>
                  </a:cubicBezTo>
                  <a:cubicBezTo>
                    <a:pt x="3141755" y="0"/>
                    <a:pt x="3474221" y="332466"/>
                    <a:pt x="3474221" y="742583"/>
                  </a:cubicBezTo>
                  <a:cubicBezTo>
                    <a:pt x="3474221" y="1152700"/>
                    <a:pt x="3141755" y="1485166"/>
                    <a:pt x="2731638" y="1485166"/>
                  </a:cubicBezTo>
                  <a:cubicBezTo>
                    <a:pt x="2512883" y="1485166"/>
                    <a:pt x="2316220" y="1390575"/>
                    <a:pt x="2182301" y="1238275"/>
                  </a:cubicBezTo>
                  <a:lnTo>
                    <a:pt x="2179223" y="1238275"/>
                  </a:lnTo>
                  <a:cubicBezTo>
                    <a:pt x="2068831" y="1103511"/>
                    <a:pt x="1909730" y="1019955"/>
                    <a:pt x="1733168" y="1019955"/>
                  </a:cubicBezTo>
                  <a:cubicBezTo>
                    <a:pt x="1569432" y="1019955"/>
                    <a:pt x="1420711" y="1091813"/>
                    <a:pt x="1313940" y="1211587"/>
                  </a:cubicBezTo>
                  <a:cubicBezTo>
                    <a:pt x="1180381" y="1379468"/>
                    <a:pt x="973826" y="1485166"/>
                    <a:pt x="742583" y="1485166"/>
                  </a:cubicBezTo>
                  <a:cubicBezTo>
                    <a:pt x="332466" y="1485166"/>
                    <a:pt x="0" y="1152700"/>
                    <a:pt x="0" y="742583"/>
                  </a:cubicBezTo>
                  <a:cubicBezTo>
                    <a:pt x="0" y="332466"/>
                    <a:pt x="332466" y="0"/>
                    <a:pt x="74258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23"/>
            <p:cNvSpPr/>
            <p:nvPr/>
          </p:nvSpPr>
          <p:spPr>
            <a:xfrm>
              <a:off x="4824028" y="990580"/>
              <a:ext cx="2779377" cy="1188133"/>
            </a:xfrm>
            <a:custGeom>
              <a:avLst/>
              <a:gdLst/>
              <a:ahLst/>
              <a:cxnLst/>
              <a:rect l="l" t="t" r="r" b="b"/>
              <a:pathLst>
                <a:path w="3474221" h="1485166">
                  <a:moveTo>
                    <a:pt x="742583" y="0"/>
                  </a:moveTo>
                  <a:cubicBezTo>
                    <a:pt x="966191" y="0"/>
                    <a:pt x="1166714" y="98834"/>
                    <a:pt x="1300480" y="257266"/>
                  </a:cubicBezTo>
                  <a:cubicBezTo>
                    <a:pt x="1407667" y="386727"/>
                    <a:pt x="1562235" y="465039"/>
                    <a:pt x="1733168" y="465039"/>
                  </a:cubicBezTo>
                  <a:cubicBezTo>
                    <a:pt x="1916686" y="465039"/>
                    <a:pt x="2081340" y="374771"/>
                    <a:pt x="2191445" y="230163"/>
                  </a:cubicBezTo>
                  <a:lnTo>
                    <a:pt x="2196103" y="230163"/>
                  </a:lnTo>
                  <a:cubicBezTo>
                    <a:pt x="2330285" y="87960"/>
                    <a:pt x="2520690" y="0"/>
                    <a:pt x="2731638" y="0"/>
                  </a:cubicBezTo>
                  <a:cubicBezTo>
                    <a:pt x="3141755" y="0"/>
                    <a:pt x="3474221" y="332466"/>
                    <a:pt x="3474221" y="742583"/>
                  </a:cubicBezTo>
                  <a:cubicBezTo>
                    <a:pt x="3474221" y="1152700"/>
                    <a:pt x="3141755" y="1485166"/>
                    <a:pt x="2731638" y="1485166"/>
                  </a:cubicBezTo>
                  <a:cubicBezTo>
                    <a:pt x="2512883" y="1485166"/>
                    <a:pt x="2316220" y="1390575"/>
                    <a:pt x="2182301" y="1238275"/>
                  </a:cubicBezTo>
                  <a:lnTo>
                    <a:pt x="2179223" y="1238275"/>
                  </a:lnTo>
                  <a:cubicBezTo>
                    <a:pt x="2068831" y="1103511"/>
                    <a:pt x="1909730" y="1019955"/>
                    <a:pt x="1733168" y="1019955"/>
                  </a:cubicBezTo>
                  <a:cubicBezTo>
                    <a:pt x="1569432" y="1019955"/>
                    <a:pt x="1420711" y="1091813"/>
                    <a:pt x="1313940" y="1211587"/>
                  </a:cubicBezTo>
                  <a:cubicBezTo>
                    <a:pt x="1180381" y="1379468"/>
                    <a:pt x="973826" y="1485166"/>
                    <a:pt x="742583" y="1485166"/>
                  </a:cubicBezTo>
                  <a:cubicBezTo>
                    <a:pt x="332466" y="1485166"/>
                    <a:pt x="0" y="1152700"/>
                    <a:pt x="0" y="742583"/>
                  </a:cubicBezTo>
                  <a:cubicBezTo>
                    <a:pt x="0" y="332466"/>
                    <a:pt x="332466" y="0"/>
                    <a:pt x="74258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23"/>
            <p:cNvSpPr/>
            <p:nvPr/>
          </p:nvSpPr>
          <p:spPr>
            <a:xfrm>
              <a:off x="4824028" y="766031"/>
              <a:ext cx="2431955" cy="1039616"/>
            </a:xfrm>
            <a:custGeom>
              <a:avLst/>
              <a:gdLst/>
              <a:ahLst/>
              <a:cxnLst/>
              <a:rect l="l" t="t" r="r" b="b"/>
              <a:pathLst>
                <a:path w="3474221" h="1485166">
                  <a:moveTo>
                    <a:pt x="742583" y="0"/>
                  </a:moveTo>
                  <a:cubicBezTo>
                    <a:pt x="966191" y="0"/>
                    <a:pt x="1166714" y="98834"/>
                    <a:pt x="1300480" y="257266"/>
                  </a:cubicBezTo>
                  <a:cubicBezTo>
                    <a:pt x="1407667" y="386727"/>
                    <a:pt x="1562235" y="465039"/>
                    <a:pt x="1733168" y="465039"/>
                  </a:cubicBezTo>
                  <a:cubicBezTo>
                    <a:pt x="1916686" y="465039"/>
                    <a:pt x="2081340" y="374771"/>
                    <a:pt x="2191445" y="230163"/>
                  </a:cubicBezTo>
                  <a:lnTo>
                    <a:pt x="2196103" y="230163"/>
                  </a:lnTo>
                  <a:cubicBezTo>
                    <a:pt x="2330285" y="87960"/>
                    <a:pt x="2520690" y="0"/>
                    <a:pt x="2731638" y="0"/>
                  </a:cubicBezTo>
                  <a:cubicBezTo>
                    <a:pt x="3141755" y="0"/>
                    <a:pt x="3474221" y="332466"/>
                    <a:pt x="3474221" y="742583"/>
                  </a:cubicBezTo>
                  <a:cubicBezTo>
                    <a:pt x="3474221" y="1152700"/>
                    <a:pt x="3141755" y="1485166"/>
                    <a:pt x="2731638" y="1485166"/>
                  </a:cubicBezTo>
                  <a:cubicBezTo>
                    <a:pt x="2512883" y="1485166"/>
                    <a:pt x="2316220" y="1390575"/>
                    <a:pt x="2182301" y="1238275"/>
                  </a:cubicBezTo>
                  <a:lnTo>
                    <a:pt x="2179223" y="1238275"/>
                  </a:lnTo>
                  <a:cubicBezTo>
                    <a:pt x="2068831" y="1103511"/>
                    <a:pt x="1909730" y="1019955"/>
                    <a:pt x="1733168" y="1019955"/>
                  </a:cubicBezTo>
                  <a:cubicBezTo>
                    <a:pt x="1569432" y="1019955"/>
                    <a:pt x="1420711" y="1091813"/>
                    <a:pt x="1313940" y="1211587"/>
                  </a:cubicBezTo>
                  <a:cubicBezTo>
                    <a:pt x="1180381" y="1379468"/>
                    <a:pt x="973826" y="1485166"/>
                    <a:pt x="742583" y="1485166"/>
                  </a:cubicBezTo>
                  <a:cubicBezTo>
                    <a:pt x="332466" y="1485166"/>
                    <a:pt x="0" y="1152700"/>
                    <a:pt x="0" y="742583"/>
                  </a:cubicBezTo>
                  <a:cubicBezTo>
                    <a:pt x="0" y="332466"/>
                    <a:pt x="332466" y="0"/>
                    <a:pt x="74258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8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5914586" y="4235225"/>
            <a:ext cx="2446551" cy="987744"/>
            <a:chOff x="736169" y="1636809"/>
            <a:chExt cx="7955785" cy="3211983"/>
          </a:xfrm>
        </p:grpSpPr>
        <p:sp>
          <p:nvSpPr>
            <p:cNvPr id="42" name="자유형 41"/>
            <p:cNvSpPr/>
            <p:nvPr/>
          </p:nvSpPr>
          <p:spPr>
            <a:xfrm>
              <a:off x="736169" y="3068664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flipH="1">
              <a:off x="4708889" y="3074236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739008" y="1636809"/>
              <a:ext cx="7952946" cy="2874855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361908" y="607541"/>
            <a:ext cx="4420184" cy="2465406"/>
            <a:chOff x="1475656" y="1689315"/>
            <a:chExt cx="6200306" cy="3458288"/>
          </a:xfrm>
        </p:grpSpPr>
        <p:grpSp>
          <p:nvGrpSpPr>
            <p:cNvPr id="16" name="그룹 15"/>
            <p:cNvGrpSpPr/>
            <p:nvPr/>
          </p:nvGrpSpPr>
          <p:grpSpPr>
            <a:xfrm rot="18900000">
              <a:off x="3203848" y="2058549"/>
              <a:ext cx="2736304" cy="2740901"/>
              <a:chOff x="3275856" y="2128259"/>
              <a:chExt cx="2736304" cy="27409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3275856" y="2128259"/>
                <a:ext cx="1296144" cy="12961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4716016" y="2128259"/>
                <a:ext cx="1296144" cy="12961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275856" y="3573016"/>
                <a:ext cx="1296144" cy="12961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716016" y="3573016"/>
                <a:ext cx="1296144" cy="12961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자유형 16"/>
            <p:cNvSpPr/>
            <p:nvPr/>
          </p:nvSpPr>
          <p:spPr>
            <a:xfrm>
              <a:off x="4889715" y="1689315"/>
              <a:ext cx="1735810" cy="364210"/>
            </a:xfrm>
            <a:custGeom>
              <a:avLst/>
              <a:gdLst>
                <a:gd name="connsiteX0" fmla="*/ 0 w 1735810"/>
                <a:gd name="connsiteY0" fmla="*/ 364210 h 364210"/>
                <a:gd name="connsiteX1" fmla="*/ 364210 w 1735810"/>
                <a:gd name="connsiteY1" fmla="*/ 0 h 364210"/>
                <a:gd name="connsiteX2" fmla="*/ 1735810 w 1735810"/>
                <a:gd name="connsiteY2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10" h="364210">
                  <a:moveTo>
                    <a:pt x="0" y="364210"/>
                  </a:moveTo>
                  <a:lnTo>
                    <a:pt x="364210" y="0"/>
                  </a:lnTo>
                  <a:lnTo>
                    <a:pt x="1735810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940152" y="2708920"/>
              <a:ext cx="1735810" cy="364210"/>
            </a:xfrm>
            <a:custGeom>
              <a:avLst/>
              <a:gdLst>
                <a:gd name="connsiteX0" fmla="*/ 0 w 1735810"/>
                <a:gd name="connsiteY0" fmla="*/ 364210 h 364210"/>
                <a:gd name="connsiteX1" fmla="*/ 364210 w 1735810"/>
                <a:gd name="connsiteY1" fmla="*/ 0 h 364210"/>
                <a:gd name="connsiteX2" fmla="*/ 1735810 w 1735810"/>
                <a:gd name="connsiteY2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10" h="364210">
                  <a:moveTo>
                    <a:pt x="0" y="364210"/>
                  </a:moveTo>
                  <a:lnTo>
                    <a:pt x="364210" y="0"/>
                  </a:lnTo>
                  <a:lnTo>
                    <a:pt x="1735810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V="1">
              <a:off x="4948982" y="4783393"/>
              <a:ext cx="1735810" cy="364210"/>
            </a:xfrm>
            <a:custGeom>
              <a:avLst/>
              <a:gdLst>
                <a:gd name="connsiteX0" fmla="*/ 0 w 1735810"/>
                <a:gd name="connsiteY0" fmla="*/ 364210 h 364210"/>
                <a:gd name="connsiteX1" fmla="*/ 364210 w 1735810"/>
                <a:gd name="connsiteY1" fmla="*/ 0 h 364210"/>
                <a:gd name="connsiteX2" fmla="*/ 1735810 w 1735810"/>
                <a:gd name="connsiteY2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10" h="364210">
                  <a:moveTo>
                    <a:pt x="0" y="364210"/>
                  </a:moveTo>
                  <a:lnTo>
                    <a:pt x="364210" y="0"/>
                  </a:lnTo>
                  <a:lnTo>
                    <a:pt x="1735810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 flipV="1">
              <a:off x="1475656" y="3789040"/>
              <a:ext cx="1735810" cy="364210"/>
            </a:xfrm>
            <a:custGeom>
              <a:avLst/>
              <a:gdLst>
                <a:gd name="connsiteX0" fmla="*/ 0 w 1735810"/>
                <a:gd name="connsiteY0" fmla="*/ 364210 h 364210"/>
                <a:gd name="connsiteX1" fmla="*/ 364210 w 1735810"/>
                <a:gd name="connsiteY1" fmla="*/ 0 h 364210"/>
                <a:gd name="connsiteX2" fmla="*/ 1735810 w 1735810"/>
                <a:gd name="connsiteY2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10" h="364210">
                  <a:moveTo>
                    <a:pt x="0" y="364210"/>
                  </a:moveTo>
                  <a:lnTo>
                    <a:pt x="364210" y="0"/>
                  </a:lnTo>
                  <a:lnTo>
                    <a:pt x="1735810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074" y="4242974"/>
            <a:ext cx="2446551" cy="987744"/>
            <a:chOff x="736169" y="1636809"/>
            <a:chExt cx="7955785" cy="3211983"/>
          </a:xfrm>
        </p:grpSpPr>
        <p:sp>
          <p:nvSpPr>
            <p:cNvPr id="26" name="자유형 25"/>
            <p:cNvSpPr/>
            <p:nvPr/>
          </p:nvSpPr>
          <p:spPr>
            <a:xfrm>
              <a:off x="736169" y="3068664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flipH="1">
              <a:off x="4708889" y="3074236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/>
          </p:nvSpPr>
          <p:spPr>
            <a:xfrm>
              <a:off x="739008" y="1636809"/>
              <a:ext cx="7952946" cy="2874855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45966" y="4242974"/>
            <a:ext cx="2446551" cy="987744"/>
            <a:chOff x="736169" y="1636809"/>
            <a:chExt cx="7955785" cy="3211983"/>
          </a:xfrm>
        </p:grpSpPr>
        <p:sp>
          <p:nvSpPr>
            <p:cNvPr id="30" name="자유형 29"/>
            <p:cNvSpPr/>
            <p:nvPr/>
          </p:nvSpPr>
          <p:spPr>
            <a:xfrm>
              <a:off x="736169" y="3068664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flipH="1">
              <a:off x="4708889" y="3074236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739008" y="1636809"/>
              <a:ext cx="7952946" cy="2874855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629731" y="4709358"/>
            <a:ext cx="2446551" cy="987744"/>
            <a:chOff x="736169" y="1636809"/>
            <a:chExt cx="7955785" cy="3211983"/>
          </a:xfrm>
        </p:grpSpPr>
        <p:sp>
          <p:nvSpPr>
            <p:cNvPr id="34" name="자유형 33"/>
            <p:cNvSpPr/>
            <p:nvPr/>
          </p:nvSpPr>
          <p:spPr>
            <a:xfrm>
              <a:off x="736169" y="3068664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flipH="1">
              <a:off x="4708889" y="3074236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739008" y="1636809"/>
              <a:ext cx="7952946" cy="2874855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060690" y="4713599"/>
            <a:ext cx="2446551" cy="987744"/>
            <a:chOff x="736169" y="1636809"/>
            <a:chExt cx="7955785" cy="3211983"/>
          </a:xfrm>
        </p:grpSpPr>
        <p:sp>
          <p:nvSpPr>
            <p:cNvPr id="38" name="자유형 37"/>
            <p:cNvSpPr/>
            <p:nvPr/>
          </p:nvSpPr>
          <p:spPr>
            <a:xfrm>
              <a:off x="736169" y="3068664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flipH="1">
              <a:off x="4708889" y="3074236"/>
              <a:ext cx="3983065" cy="1774556"/>
            </a:xfrm>
            <a:custGeom>
              <a:avLst/>
              <a:gdLst>
                <a:gd name="connsiteX0" fmla="*/ 0 w 3983065"/>
                <a:gd name="connsiteY0" fmla="*/ 0 h 1774556"/>
                <a:gd name="connsiteX1" fmla="*/ 0 w 3983065"/>
                <a:gd name="connsiteY1" fmla="*/ 309967 h 1774556"/>
                <a:gd name="connsiteX2" fmla="*/ 3983065 w 3983065"/>
                <a:gd name="connsiteY2" fmla="*/ 1774556 h 1774556"/>
                <a:gd name="connsiteX3" fmla="*/ 3983065 w 3983065"/>
                <a:gd name="connsiteY3" fmla="*/ 1441343 h 1774556"/>
                <a:gd name="connsiteX4" fmla="*/ 0 w 3983065"/>
                <a:gd name="connsiteY4" fmla="*/ 0 h 177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065" h="1774556">
                  <a:moveTo>
                    <a:pt x="0" y="0"/>
                  </a:moveTo>
                  <a:lnTo>
                    <a:pt x="0" y="309967"/>
                  </a:lnTo>
                  <a:lnTo>
                    <a:pt x="3983065" y="1774556"/>
                  </a:lnTo>
                  <a:lnTo>
                    <a:pt x="3983065" y="144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739008" y="1636809"/>
              <a:ext cx="7952946" cy="2874855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6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3225050" y="2910893"/>
            <a:ext cx="512885" cy="925181"/>
          </a:xfrm>
          <a:custGeom>
            <a:avLst/>
            <a:gdLst/>
            <a:ahLst/>
            <a:cxnLst/>
            <a:rect l="l" t="t" r="r" b="b"/>
            <a:pathLst>
              <a:path w="512885" h="925181">
                <a:moveTo>
                  <a:pt x="0" y="0"/>
                </a:moveTo>
                <a:cubicBezTo>
                  <a:pt x="283338" y="376"/>
                  <a:pt x="512885" y="230208"/>
                  <a:pt x="512885" y="513654"/>
                </a:cubicBezTo>
                <a:cubicBezTo>
                  <a:pt x="512885" y="682836"/>
                  <a:pt x="431107" y="832918"/>
                  <a:pt x="303926" y="925181"/>
                </a:cubicBezTo>
                <a:lnTo>
                  <a:pt x="256498" y="858885"/>
                </a:lnTo>
                <a:cubicBezTo>
                  <a:pt x="362885" y="781290"/>
                  <a:pt x="431192" y="655449"/>
                  <a:pt x="431192" y="513653"/>
                </a:cubicBezTo>
                <a:cubicBezTo>
                  <a:pt x="431192" y="275487"/>
                  <a:pt x="238483" y="82331"/>
                  <a:pt x="486" y="8174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56266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96410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30703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70847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10992" y="1052736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갈매기형 수장 78"/>
          <p:cNvSpPr/>
          <p:nvPr/>
        </p:nvSpPr>
        <p:spPr>
          <a:xfrm>
            <a:off x="2417700" y="1376772"/>
            <a:ext cx="277545" cy="21602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갈매기형 수장 79"/>
          <p:cNvSpPr/>
          <p:nvPr/>
        </p:nvSpPr>
        <p:spPr>
          <a:xfrm>
            <a:off x="3759564" y="1376772"/>
            <a:ext cx="277545" cy="21602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갈매기형 수장 80"/>
          <p:cNvSpPr/>
          <p:nvPr/>
        </p:nvSpPr>
        <p:spPr>
          <a:xfrm>
            <a:off x="5090276" y="1376772"/>
            <a:ext cx="277545" cy="21602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갈매기형 수장 81"/>
          <p:cNvSpPr/>
          <p:nvPr/>
        </p:nvSpPr>
        <p:spPr>
          <a:xfrm>
            <a:off x="6435857" y="1376772"/>
            <a:ext cx="277545" cy="21602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8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1456266" y="299200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96410" y="299200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0703" y="299200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70847" y="299200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10992" y="299200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24"/>
          <p:cNvSpPr/>
          <p:nvPr/>
        </p:nvSpPr>
        <p:spPr>
          <a:xfrm>
            <a:off x="4254908" y="2911935"/>
            <a:ext cx="825036" cy="1027480"/>
          </a:xfrm>
          <a:custGeom>
            <a:avLst/>
            <a:gdLst/>
            <a:ahLst/>
            <a:cxnLst/>
            <a:rect l="l" t="t" r="r" b="b"/>
            <a:pathLst>
              <a:path w="825036" h="1027480">
                <a:moveTo>
                  <a:pt x="311296" y="0"/>
                </a:moveTo>
                <a:cubicBezTo>
                  <a:pt x="595027" y="0"/>
                  <a:pt x="825036" y="230009"/>
                  <a:pt x="825036" y="513740"/>
                </a:cubicBezTo>
                <a:cubicBezTo>
                  <a:pt x="825036" y="797471"/>
                  <a:pt x="595027" y="1027480"/>
                  <a:pt x="311296" y="1027480"/>
                </a:cubicBezTo>
                <a:cubicBezTo>
                  <a:pt x="193706" y="1027480"/>
                  <a:pt x="85344" y="987974"/>
                  <a:pt x="0" y="919891"/>
                </a:cubicBezTo>
                <a:lnTo>
                  <a:pt x="48436" y="854429"/>
                </a:lnTo>
                <a:cubicBezTo>
                  <a:pt x="120357" y="912228"/>
                  <a:pt x="211907" y="945787"/>
                  <a:pt x="311295" y="945787"/>
                </a:cubicBezTo>
                <a:cubicBezTo>
                  <a:pt x="549909" y="945787"/>
                  <a:pt x="743343" y="752353"/>
                  <a:pt x="743343" y="513739"/>
                </a:cubicBezTo>
                <a:cubicBezTo>
                  <a:pt x="743343" y="275125"/>
                  <a:pt x="549909" y="81691"/>
                  <a:pt x="311295" y="81691"/>
                </a:cubicBezTo>
                <a:lnTo>
                  <a:pt x="308068" y="82016"/>
                </a:lnTo>
                <a:lnTo>
                  <a:pt x="307629" y="370"/>
                </a:lnTo>
                <a:cubicBezTo>
                  <a:pt x="308849" y="4"/>
                  <a:pt x="310072" y="0"/>
                  <a:pt x="31129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24"/>
          <p:cNvSpPr/>
          <p:nvPr/>
        </p:nvSpPr>
        <p:spPr>
          <a:xfrm>
            <a:off x="5389084" y="2912197"/>
            <a:ext cx="1027480" cy="1027480"/>
          </a:xfrm>
          <a:custGeom>
            <a:avLst/>
            <a:gdLst/>
            <a:ahLst/>
            <a:cxnLst/>
            <a:rect l="l" t="t" r="r" b="b"/>
            <a:pathLst>
              <a:path w="1027480" h="1027480">
                <a:moveTo>
                  <a:pt x="513740" y="0"/>
                </a:moveTo>
                <a:cubicBezTo>
                  <a:pt x="797471" y="0"/>
                  <a:pt x="1027480" y="230009"/>
                  <a:pt x="1027480" y="513740"/>
                </a:cubicBezTo>
                <a:cubicBezTo>
                  <a:pt x="1027480" y="797471"/>
                  <a:pt x="797471" y="1027480"/>
                  <a:pt x="513740" y="1027480"/>
                </a:cubicBezTo>
                <a:cubicBezTo>
                  <a:pt x="230009" y="1027480"/>
                  <a:pt x="0" y="797471"/>
                  <a:pt x="0" y="513740"/>
                </a:cubicBezTo>
                <a:cubicBezTo>
                  <a:pt x="0" y="453917"/>
                  <a:pt x="10225" y="396483"/>
                  <a:pt x="31049" y="343802"/>
                </a:cubicBezTo>
                <a:lnTo>
                  <a:pt x="108246" y="369397"/>
                </a:lnTo>
                <a:cubicBezTo>
                  <a:pt x="90472" y="414113"/>
                  <a:pt x="81691" y="462901"/>
                  <a:pt x="81691" y="513739"/>
                </a:cubicBezTo>
                <a:cubicBezTo>
                  <a:pt x="81691" y="752353"/>
                  <a:pt x="275125" y="945787"/>
                  <a:pt x="513739" y="945787"/>
                </a:cubicBezTo>
                <a:cubicBezTo>
                  <a:pt x="752353" y="945787"/>
                  <a:pt x="945787" y="752353"/>
                  <a:pt x="945787" y="513739"/>
                </a:cubicBezTo>
                <a:cubicBezTo>
                  <a:pt x="945787" y="275125"/>
                  <a:pt x="752353" y="81691"/>
                  <a:pt x="513739" y="81691"/>
                </a:cubicBezTo>
                <a:lnTo>
                  <a:pt x="512399" y="81826"/>
                </a:lnTo>
                <a:lnTo>
                  <a:pt x="512399" y="135"/>
                </a:lnTo>
                <a:cubicBezTo>
                  <a:pt x="512846" y="1"/>
                  <a:pt x="513293" y="0"/>
                  <a:pt x="51374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24"/>
          <p:cNvSpPr/>
          <p:nvPr/>
        </p:nvSpPr>
        <p:spPr>
          <a:xfrm>
            <a:off x="6728226" y="2910307"/>
            <a:ext cx="1027480" cy="1027480"/>
          </a:xfrm>
          <a:custGeom>
            <a:avLst/>
            <a:gdLst/>
            <a:ahLst/>
            <a:cxnLst/>
            <a:rect l="l" t="t" r="r" b="b"/>
            <a:pathLst>
              <a:path w="1027480" h="1027480">
                <a:moveTo>
                  <a:pt x="513739" y="81691"/>
                </a:moveTo>
                <a:cubicBezTo>
                  <a:pt x="275125" y="81691"/>
                  <a:pt x="81691" y="275125"/>
                  <a:pt x="81691" y="513739"/>
                </a:cubicBezTo>
                <a:cubicBezTo>
                  <a:pt x="81691" y="752353"/>
                  <a:pt x="275125" y="945787"/>
                  <a:pt x="513739" y="945787"/>
                </a:cubicBezTo>
                <a:cubicBezTo>
                  <a:pt x="752353" y="945787"/>
                  <a:pt x="945787" y="752353"/>
                  <a:pt x="945787" y="513739"/>
                </a:cubicBezTo>
                <a:cubicBezTo>
                  <a:pt x="945787" y="275125"/>
                  <a:pt x="752353" y="81691"/>
                  <a:pt x="513739" y="81691"/>
                </a:cubicBezTo>
                <a:close/>
                <a:moveTo>
                  <a:pt x="513740" y="0"/>
                </a:moveTo>
                <a:cubicBezTo>
                  <a:pt x="797471" y="0"/>
                  <a:pt x="1027480" y="230009"/>
                  <a:pt x="1027480" y="513740"/>
                </a:cubicBezTo>
                <a:cubicBezTo>
                  <a:pt x="1027480" y="797471"/>
                  <a:pt x="797471" y="1027480"/>
                  <a:pt x="513740" y="1027480"/>
                </a:cubicBezTo>
                <a:cubicBezTo>
                  <a:pt x="230009" y="1027480"/>
                  <a:pt x="0" y="797471"/>
                  <a:pt x="0" y="513740"/>
                </a:cubicBezTo>
                <a:cubicBezTo>
                  <a:pt x="0" y="230009"/>
                  <a:pt x="230009" y="0"/>
                  <a:pt x="51374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24"/>
          <p:cNvSpPr/>
          <p:nvPr/>
        </p:nvSpPr>
        <p:spPr>
          <a:xfrm>
            <a:off x="1877071" y="2907725"/>
            <a:ext cx="489919" cy="363128"/>
          </a:xfrm>
          <a:custGeom>
            <a:avLst/>
            <a:gdLst/>
            <a:ahLst/>
            <a:cxnLst/>
            <a:rect l="l" t="t" r="r" b="b"/>
            <a:pathLst>
              <a:path w="489919" h="363128">
                <a:moveTo>
                  <a:pt x="9213" y="0"/>
                </a:moveTo>
                <a:cubicBezTo>
                  <a:pt x="230754" y="0"/>
                  <a:pt x="419543" y="140230"/>
                  <a:pt x="489919" y="337408"/>
                </a:cubicBezTo>
                <a:lnTo>
                  <a:pt x="412759" y="363128"/>
                </a:lnTo>
                <a:cubicBezTo>
                  <a:pt x="352830" y="198538"/>
                  <a:pt x="194667" y="81691"/>
                  <a:pt x="9212" y="81691"/>
                </a:cubicBezTo>
                <a:lnTo>
                  <a:pt x="0" y="82620"/>
                </a:lnTo>
                <a:lnTo>
                  <a:pt x="0" y="929"/>
                </a:lnTo>
                <a:cubicBezTo>
                  <a:pt x="3055" y="27"/>
                  <a:pt x="6131" y="0"/>
                  <a:pt x="921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460920" y="3424047"/>
            <a:ext cx="225610" cy="16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823894" y="3424047"/>
            <a:ext cx="225610" cy="16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117857" y="3424047"/>
            <a:ext cx="225610" cy="16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469329" y="3424047"/>
            <a:ext cx="225610" cy="16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눈물 방울 1"/>
          <p:cNvSpPr/>
          <p:nvPr/>
        </p:nvSpPr>
        <p:spPr>
          <a:xfrm rot="2700000">
            <a:off x="1327802" y="4741423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/>
          <p:cNvSpPr/>
          <p:nvPr/>
        </p:nvSpPr>
        <p:spPr>
          <a:xfrm rot="2700000">
            <a:off x="2236910" y="4741424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눈물 방울 29"/>
          <p:cNvSpPr/>
          <p:nvPr/>
        </p:nvSpPr>
        <p:spPr>
          <a:xfrm rot="2700000">
            <a:off x="3146018" y="4741423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/>
          <p:cNvSpPr/>
          <p:nvPr/>
        </p:nvSpPr>
        <p:spPr>
          <a:xfrm rot="2700000">
            <a:off x="4055126" y="4741424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/>
          <p:cNvSpPr/>
          <p:nvPr/>
        </p:nvSpPr>
        <p:spPr>
          <a:xfrm rot="2700000">
            <a:off x="4964234" y="4741423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/>
          <p:cNvSpPr/>
          <p:nvPr/>
        </p:nvSpPr>
        <p:spPr>
          <a:xfrm rot="2700000">
            <a:off x="5873342" y="4741424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눈물 방울 33"/>
          <p:cNvSpPr/>
          <p:nvPr/>
        </p:nvSpPr>
        <p:spPr>
          <a:xfrm rot="2700000">
            <a:off x="6782452" y="4741423"/>
            <a:ext cx="972108" cy="972108"/>
          </a:xfrm>
          <a:prstGeom prst="teardrop">
            <a:avLst>
              <a:gd name="adj" fmla="val 9366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246818" y="1151128"/>
            <a:ext cx="6648363" cy="1714785"/>
            <a:chOff x="1451892" y="3189871"/>
            <a:chExt cx="6234407" cy="1608015"/>
          </a:xfrm>
        </p:grpSpPr>
        <p:sp>
          <p:nvSpPr>
            <p:cNvPr id="4" name="타원 3"/>
            <p:cNvSpPr/>
            <p:nvPr/>
          </p:nvSpPr>
          <p:spPr>
            <a:xfrm>
              <a:off x="3308019" y="3429000"/>
              <a:ext cx="2520280" cy="792822"/>
            </a:xfrm>
            <a:custGeom>
              <a:avLst/>
              <a:gdLst>
                <a:gd name="connsiteX0" fmla="*/ 1911347 w 2520280"/>
                <a:gd name="connsiteY0" fmla="*/ 589723 h 792822"/>
                <a:gd name="connsiteX1" fmla="*/ 1738713 w 2520280"/>
                <a:gd name="connsiteY1" fmla="*/ 792822 h 792822"/>
                <a:gd name="connsiteX2" fmla="*/ 46 w 2520280"/>
                <a:gd name="connsiteY2" fmla="*/ 792822 h 792822"/>
                <a:gd name="connsiteX3" fmla="*/ 0 w 2520280"/>
                <a:gd name="connsiteY3" fmla="*/ 792256 h 792822"/>
                <a:gd name="connsiteX4" fmla="*/ 1260140 w 2520280"/>
                <a:gd name="connsiteY4" fmla="*/ 0 h 792822"/>
                <a:gd name="connsiteX5" fmla="*/ 2520280 w 2520280"/>
                <a:gd name="connsiteY5" fmla="*/ 792256 h 792822"/>
                <a:gd name="connsiteX6" fmla="*/ 2520235 w 2520280"/>
                <a:gd name="connsiteY6" fmla="*/ 792822 h 792822"/>
                <a:gd name="connsiteX7" fmla="*/ 2083981 w 2520280"/>
                <a:gd name="connsiteY7" fmla="*/ 792822 h 792822"/>
                <a:gd name="connsiteX8" fmla="*/ 2002787 w 2520280"/>
                <a:gd name="connsiteY8" fmla="*/ 681163 h 792822"/>
                <a:gd name="connsiteX0" fmla="*/ 1738713 w 2520280"/>
                <a:gd name="connsiteY0" fmla="*/ 792822 h 792822"/>
                <a:gd name="connsiteX1" fmla="*/ 46 w 2520280"/>
                <a:gd name="connsiteY1" fmla="*/ 792822 h 792822"/>
                <a:gd name="connsiteX2" fmla="*/ 0 w 2520280"/>
                <a:gd name="connsiteY2" fmla="*/ 792256 h 792822"/>
                <a:gd name="connsiteX3" fmla="*/ 1260140 w 2520280"/>
                <a:gd name="connsiteY3" fmla="*/ 0 h 792822"/>
                <a:gd name="connsiteX4" fmla="*/ 2520280 w 2520280"/>
                <a:gd name="connsiteY4" fmla="*/ 792256 h 792822"/>
                <a:gd name="connsiteX5" fmla="*/ 2520235 w 2520280"/>
                <a:gd name="connsiteY5" fmla="*/ 792822 h 792822"/>
                <a:gd name="connsiteX6" fmla="*/ 2083981 w 2520280"/>
                <a:gd name="connsiteY6" fmla="*/ 792822 h 792822"/>
                <a:gd name="connsiteX7" fmla="*/ 2002787 w 2520280"/>
                <a:gd name="connsiteY7" fmla="*/ 681163 h 792822"/>
                <a:gd name="connsiteX0" fmla="*/ 46 w 2520280"/>
                <a:gd name="connsiteY0" fmla="*/ 792822 h 792822"/>
                <a:gd name="connsiteX1" fmla="*/ 0 w 2520280"/>
                <a:gd name="connsiteY1" fmla="*/ 792256 h 792822"/>
                <a:gd name="connsiteX2" fmla="*/ 1260140 w 2520280"/>
                <a:gd name="connsiteY2" fmla="*/ 0 h 792822"/>
                <a:gd name="connsiteX3" fmla="*/ 2520280 w 2520280"/>
                <a:gd name="connsiteY3" fmla="*/ 792256 h 792822"/>
                <a:gd name="connsiteX4" fmla="*/ 2520235 w 2520280"/>
                <a:gd name="connsiteY4" fmla="*/ 792822 h 792822"/>
                <a:gd name="connsiteX5" fmla="*/ 2083981 w 2520280"/>
                <a:gd name="connsiteY5" fmla="*/ 792822 h 792822"/>
                <a:gd name="connsiteX6" fmla="*/ 2002787 w 2520280"/>
                <a:gd name="connsiteY6" fmla="*/ 681163 h 792822"/>
                <a:gd name="connsiteX0" fmla="*/ 46 w 2520280"/>
                <a:gd name="connsiteY0" fmla="*/ 792822 h 792822"/>
                <a:gd name="connsiteX1" fmla="*/ 0 w 2520280"/>
                <a:gd name="connsiteY1" fmla="*/ 792256 h 792822"/>
                <a:gd name="connsiteX2" fmla="*/ 1260140 w 2520280"/>
                <a:gd name="connsiteY2" fmla="*/ 0 h 792822"/>
                <a:gd name="connsiteX3" fmla="*/ 2520280 w 2520280"/>
                <a:gd name="connsiteY3" fmla="*/ 792256 h 792822"/>
                <a:gd name="connsiteX4" fmla="*/ 2520235 w 2520280"/>
                <a:gd name="connsiteY4" fmla="*/ 792822 h 792822"/>
                <a:gd name="connsiteX5" fmla="*/ 2083981 w 2520280"/>
                <a:gd name="connsiteY5" fmla="*/ 792822 h 792822"/>
                <a:gd name="connsiteX0" fmla="*/ 46 w 2520280"/>
                <a:gd name="connsiteY0" fmla="*/ 792822 h 792822"/>
                <a:gd name="connsiteX1" fmla="*/ 0 w 2520280"/>
                <a:gd name="connsiteY1" fmla="*/ 792256 h 792822"/>
                <a:gd name="connsiteX2" fmla="*/ 1260140 w 2520280"/>
                <a:gd name="connsiteY2" fmla="*/ 0 h 792822"/>
                <a:gd name="connsiteX3" fmla="*/ 2520280 w 2520280"/>
                <a:gd name="connsiteY3" fmla="*/ 792256 h 792822"/>
                <a:gd name="connsiteX4" fmla="*/ 2520235 w 2520280"/>
                <a:gd name="connsiteY4" fmla="*/ 792822 h 79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280" h="792822">
                  <a:moveTo>
                    <a:pt x="46" y="792822"/>
                  </a:moveTo>
                  <a:cubicBezTo>
                    <a:pt x="0" y="792634"/>
                    <a:pt x="0" y="792445"/>
                    <a:pt x="0" y="792256"/>
                  </a:cubicBezTo>
                  <a:cubicBezTo>
                    <a:pt x="0" y="354705"/>
                    <a:pt x="564184" y="0"/>
                    <a:pt x="1260140" y="0"/>
                  </a:cubicBezTo>
                  <a:cubicBezTo>
                    <a:pt x="1956096" y="0"/>
                    <a:pt x="2520280" y="354705"/>
                    <a:pt x="2520280" y="792256"/>
                  </a:cubicBezTo>
                  <a:cubicBezTo>
                    <a:pt x="2520265" y="792445"/>
                    <a:pt x="2520250" y="792633"/>
                    <a:pt x="2520235" y="792822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011875" y="3429568"/>
              <a:ext cx="5112568" cy="792254"/>
            </a:xfrm>
            <a:custGeom>
              <a:avLst/>
              <a:gdLst>
                <a:gd name="connsiteX0" fmla="*/ 2524121 w 5112568"/>
                <a:gd name="connsiteY0" fmla="*/ 575496 h 792254"/>
                <a:gd name="connsiteX1" fmla="*/ 2339877 w 5112568"/>
                <a:gd name="connsiteY1" fmla="*/ 792254 h 792254"/>
                <a:gd name="connsiteX2" fmla="*/ 0 w 5112568"/>
                <a:gd name="connsiteY2" fmla="*/ 792254 h 792254"/>
                <a:gd name="connsiteX3" fmla="*/ 2556284 w 5112568"/>
                <a:gd name="connsiteY3" fmla="*/ 0 h 792254"/>
                <a:gd name="connsiteX4" fmla="*/ 5112568 w 5112568"/>
                <a:gd name="connsiteY4" fmla="*/ 792254 h 792254"/>
                <a:gd name="connsiteX5" fmla="*/ 2708365 w 5112568"/>
                <a:gd name="connsiteY5" fmla="*/ 792254 h 792254"/>
                <a:gd name="connsiteX6" fmla="*/ 2615561 w 5112568"/>
                <a:gd name="connsiteY6" fmla="*/ 666936 h 792254"/>
                <a:gd name="connsiteX0" fmla="*/ 2524121 w 5112568"/>
                <a:gd name="connsiteY0" fmla="*/ 575496 h 792254"/>
                <a:gd name="connsiteX1" fmla="*/ 2339877 w 5112568"/>
                <a:gd name="connsiteY1" fmla="*/ 792254 h 792254"/>
                <a:gd name="connsiteX2" fmla="*/ 0 w 5112568"/>
                <a:gd name="connsiteY2" fmla="*/ 792254 h 792254"/>
                <a:gd name="connsiteX3" fmla="*/ 2556284 w 5112568"/>
                <a:gd name="connsiteY3" fmla="*/ 0 h 792254"/>
                <a:gd name="connsiteX4" fmla="*/ 5112568 w 5112568"/>
                <a:gd name="connsiteY4" fmla="*/ 792254 h 792254"/>
                <a:gd name="connsiteX5" fmla="*/ 2708365 w 5112568"/>
                <a:gd name="connsiteY5" fmla="*/ 792254 h 792254"/>
                <a:gd name="connsiteX0" fmla="*/ 2339877 w 5112568"/>
                <a:gd name="connsiteY0" fmla="*/ 792254 h 792254"/>
                <a:gd name="connsiteX1" fmla="*/ 0 w 5112568"/>
                <a:gd name="connsiteY1" fmla="*/ 792254 h 792254"/>
                <a:gd name="connsiteX2" fmla="*/ 2556284 w 5112568"/>
                <a:gd name="connsiteY2" fmla="*/ 0 h 792254"/>
                <a:gd name="connsiteX3" fmla="*/ 5112568 w 5112568"/>
                <a:gd name="connsiteY3" fmla="*/ 792254 h 792254"/>
                <a:gd name="connsiteX4" fmla="*/ 2708365 w 5112568"/>
                <a:gd name="connsiteY4" fmla="*/ 792254 h 792254"/>
                <a:gd name="connsiteX0" fmla="*/ 0 w 5112568"/>
                <a:gd name="connsiteY0" fmla="*/ 792254 h 792254"/>
                <a:gd name="connsiteX1" fmla="*/ 2556284 w 5112568"/>
                <a:gd name="connsiteY1" fmla="*/ 0 h 792254"/>
                <a:gd name="connsiteX2" fmla="*/ 5112568 w 5112568"/>
                <a:gd name="connsiteY2" fmla="*/ 792254 h 792254"/>
                <a:gd name="connsiteX3" fmla="*/ 2708365 w 5112568"/>
                <a:gd name="connsiteY3" fmla="*/ 792254 h 792254"/>
                <a:gd name="connsiteX0" fmla="*/ 0 w 5112568"/>
                <a:gd name="connsiteY0" fmla="*/ 792254 h 792254"/>
                <a:gd name="connsiteX1" fmla="*/ 2556284 w 5112568"/>
                <a:gd name="connsiteY1" fmla="*/ 0 h 792254"/>
                <a:gd name="connsiteX2" fmla="*/ 5112568 w 5112568"/>
                <a:gd name="connsiteY2" fmla="*/ 792254 h 79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12568" h="792254">
                  <a:moveTo>
                    <a:pt x="0" y="792254"/>
                  </a:moveTo>
                  <a:cubicBezTo>
                    <a:pt x="4" y="354704"/>
                    <a:pt x="1144489" y="0"/>
                    <a:pt x="2556284" y="0"/>
                  </a:cubicBezTo>
                  <a:cubicBezTo>
                    <a:pt x="3968079" y="0"/>
                    <a:pt x="5112565" y="354704"/>
                    <a:pt x="5112568" y="792254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5" idx="1"/>
            </p:cNvCxnSpPr>
            <p:nvPr/>
          </p:nvCxnSpPr>
          <p:spPr>
            <a:xfrm>
              <a:off x="4568159" y="3429568"/>
              <a:ext cx="0" cy="7922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1451892" y="4221822"/>
              <a:ext cx="1119965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730502" y="4221822"/>
              <a:ext cx="1119965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009112" y="4221822"/>
              <a:ext cx="1119965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87723" y="4221822"/>
              <a:ext cx="1119965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566334" y="4221822"/>
              <a:ext cx="1119965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820808" y="3189871"/>
              <a:ext cx="1498992" cy="57606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586409" y="3637647"/>
            <a:ext cx="1494311" cy="2232224"/>
            <a:chOff x="1246818" y="3645396"/>
            <a:chExt cx="1494311" cy="2232224"/>
          </a:xfrm>
        </p:grpSpPr>
        <p:sp>
          <p:nvSpPr>
            <p:cNvPr id="24" name="직사각형 23"/>
            <p:cNvSpPr/>
            <p:nvPr/>
          </p:nvSpPr>
          <p:spPr>
            <a:xfrm>
              <a:off x="1246818" y="3645396"/>
              <a:ext cx="1494311" cy="2232224"/>
            </a:xfrm>
            <a:custGeom>
              <a:avLst/>
              <a:gdLst/>
              <a:ahLst/>
              <a:cxnLst/>
              <a:rect l="l" t="t" r="r" b="b"/>
              <a:pathLst>
                <a:path w="1494311" h="2232224">
                  <a:moveTo>
                    <a:pt x="0" y="0"/>
                  </a:moveTo>
                  <a:lnTo>
                    <a:pt x="1363508" y="0"/>
                  </a:lnTo>
                  <a:lnTo>
                    <a:pt x="1363508" y="483"/>
                  </a:lnTo>
                  <a:lnTo>
                    <a:pt x="1494311" y="1116113"/>
                  </a:lnTo>
                  <a:lnTo>
                    <a:pt x="1363508" y="2231743"/>
                  </a:lnTo>
                  <a:lnTo>
                    <a:pt x="1363508" y="2232224"/>
                  </a:lnTo>
                  <a:lnTo>
                    <a:pt x="1363452" y="2232224"/>
                  </a:lnTo>
                  <a:lnTo>
                    <a:pt x="0" y="2232224"/>
                  </a:lnTo>
                  <a:lnTo>
                    <a:pt x="0" y="2231079"/>
                  </a:lnTo>
                  <a:lnTo>
                    <a:pt x="130725" y="1116114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1338263" y="3717032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flipV="1">
              <a:off x="1338263" y="4827557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465645" y="4751497"/>
              <a:ext cx="118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087161" y="3637647"/>
            <a:ext cx="1494311" cy="2232224"/>
            <a:chOff x="1246818" y="3645396"/>
            <a:chExt cx="1494311" cy="2232224"/>
          </a:xfrm>
        </p:grpSpPr>
        <p:sp>
          <p:nvSpPr>
            <p:cNvPr id="60" name="직사각형 23"/>
            <p:cNvSpPr/>
            <p:nvPr/>
          </p:nvSpPr>
          <p:spPr>
            <a:xfrm>
              <a:off x="1246818" y="3645396"/>
              <a:ext cx="1494311" cy="2232224"/>
            </a:xfrm>
            <a:custGeom>
              <a:avLst/>
              <a:gdLst/>
              <a:ahLst/>
              <a:cxnLst/>
              <a:rect l="l" t="t" r="r" b="b"/>
              <a:pathLst>
                <a:path w="1494311" h="2232224">
                  <a:moveTo>
                    <a:pt x="0" y="0"/>
                  </a:moveTo>
                  <a:lnTo>
                    <a:pt x="1363508" y="0"/>
                  </a:lnTo>
                  <a:lnTo>
                    <a:pt x="1363508" y="483"/>
                  </a:lnTo>
                  <a:lnTo>
                    <a:pt x="1494311" y="1116113"/>
                  </a:lnTo>
                  <a:lnTo>
                    <a:pt x="1363508" y="2231743"/>
                  </a:lnTo>
                  <a:lnTo>
                    <a:pt x="1363508" y="2232224"/>
                  </a:lnTo>
                  <a:lnTo>
                    <a:pt x="1363452" y="2232224"/>
                  </a:lnTo>
                  <a:lnTo>
                    <a:pt x="0" y="2232224"/>
                  </a:lnTo>
                  <a:lnTo>
                    <a:pt x="0" y="2231079"/>
                  </a:lnTo>
                  <a:lnTo>
                    <a:pt x="130725" y="1116114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1338263" y="3717032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flipV="1">
              <a:off x="1338263" y="4827557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1465645" y="4751497"/>
              <a:ext cx="118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587913" y="3637647"/>
            <a:ext cx="1494311" cy="2232224"/>
            <a:chOff x="1246818" y="3645396"/>
            <a:chExt cx="1494311" cy="2232224"/>
          </a:xfrm>
        </p:grpSpPr>
        <p:sp>
          <p:nvSpPr>
            <p:cNvPr id="65" name="직사각형 23"/>
            <p:cNvSpPr/>
            <p:nvPr/>
          </p:nvSpPr>
          <p:spPr>
            <a:xfrm>
              <a:off x="1246818" y="3645396"/>
              <a:ext cx="1494311" cy="2232224"/>
            </a:xfrm>
            <a:custGeom>
              <a:avLst/>
              <a:gdLst/>
              <a:ahLst/>
              <a:cxnLst/>
              <a:rect l="l" t="t" r="r" b="b"/>
              <a:pathLst>
                <a:path w="1494311" h="2232224">
                  <a:moveTo>
                    <a:pt x="0" y="0"/>
                  </a:moveTo>
                  <a:lnTo>
                    <a:pt x="1363508" y="0"/>
                  </a:lnTo>
                  <a:lnTo>
                    <a:pt x="1363508" y="483"/>
                  </a:lnTo>
                  <a:lnTo>
                    <a:pt x="1494311" y="1116113"/>
                  </a:lnTo>
                  <a:lnTo>
                    <a:pt x="1363508" y="2231743"/>
                  </a:lnTo>
                  <a:lnTo>
                    <a:pt x="1363508" y="2232224"/>
                  </a:lnTo>
                  <a:lnTo>
                    <a:pt x="1363452" y="2232224"/>
                  </a:lnTo>
                  <a:lnTo>
                    <a:pt x="0" y="2232224"/>
                  </a:lnTo>
                  <a:lnTo>
                    <a:pt x="0" y="2231079"/>
                  </a:lnTo>
                  <a:lnTo>
                    <a:pt x="130725" y="1116114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1338263" y="3717032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 flipV="1">
              <a:off x="1338263" y="4827557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465645" y="4751497"/>
              <a:ext cx="118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6088666" y="3637647"/>
            <a:ext cx="1494311" cy="2232224"/>
            <a:chOff x="1246818" y="3645396"/>
            <a:chExt cx="1494311" cy="2232224"/>
          </a:xfrm>
        </p:grpSpPr>
        <p:sp>
          <p:nvSpPr>
            <p:cNvPr id="70" name="직사각형 23"/>
            <p:cNvSpPr/>
            <p:nvPr/>
          </p:nvSpPr>
          <p:spPr>
            <a:xfrm>
              <a:off x="1246818" y="3645396"/>
              <a:ext cx="1494311" cy="2232224"/>
            </a:xfrm>
            <a:custGeom>
              <a:avLst/>
              <a:gdLst/>
              <a:ahLst/>
              <a:cxnLst/>
              <a:rect l="l" t="t" r="r" b="b"/>
              <a:pathLst>
                <a:path w="1494311" h="2232224">
                  <a:moveTo>
                    <a:pt x="0" y="0"/>
                  </a:moveTo>
                  <a:lnTo>
                    <a:pt x="1363508" y="0"/>
                  </a:lnTo>
                  <a:lnTo>
                    <a:pt x="1363508" y="483"/>
                  </a:lnTo>
                  <a:lnTo>
                    <a:pt x="1494311" y="1116113"/>
                  </a:lnTo>
                  <a:lnTo>
                    <a:pt x="1363508" y="2231743"/>
                  </a:lnTo>
                  <a:lnTo>
                    <a:pt x="1363508" y="2232224"/>
                  </a:lnTo>
                  <a:lnTo>
                    <a:pt x="1363452" y="2232224"/>
                  </a:lnTo>
                  <a:lnTo>
                    <a:pt x="0" y="2232224"/>
                  </a:lnTo>
                  <a:lnTo>
                    <a:pt x="0" y="2231079"/>
                  </a:lnTo>
                  <a:lnTo>
                    <a:pt x="130725" y="1116114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1338263" y="3717032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 flipV="1">
              <a:off x="1338263" y="4827557"/>
              <a:ext cx="1316831" cy="962025"/>
            </a:xfrm>
            <a:custGeom>
              <a:avLst/>
              <a:gdLst>
                <a:gd name="connsiteX0" fmla="*/ 0 w 1316831"/>
                <a:gd name="connsiteY0" fmla="*/ 0 h 962025"/>
                <a:gd name="connsiteX1" fmla="*/ 116681 w 1316831"/>
                <a:gd name="connsiteY1" fmla="*/ 962025 h 962025"/>
                <a:gd name="connsiteX2" fmla="*/ 1316831 w 1316831"/>
                <a:gd name="connsiteY2" fmla="*/ 962025 h 962025"/>
                <a:gd name="connsiteX3" fmla="*/ 1202531 w 1316831"/>
                <a:gd name="connsiteY3" fmla="*/ 0 h 962025"/>
                <a:gd name="connsiteX4" fmla="*/ 0 w 1316831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962025">
                  <a:moveTo>
                    <a:pt x="0" y="0"/>
                  </a:moveTo>
                  <a:lnTo>
                    <a:pt x="116681" y="962025"/>
                  </a:lnTo>
                  <a:lnTo>
                    <a:pt x="1316831" y="962025"/>
                  </a:lnTo>
                  <a:lnTo>
                    <a:pt x="1202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1465645" y="4751497"/>
              <a:ext cx="118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2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4981410" y="377649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70286" y="3776494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22708" y="1449845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37394" y="1305829"/>
            <a:ext cx="3841004" cy="3478777"/>
          </a:xfrm>
          <a:custGeom>
            <a:avLst/>
            <a:gdLst/>
            <a:ahLst/>
            <a:cxnLst/>
            <a:rect l="l" t="t" r="r" b="b"/>
            <a:pathLst>
              <a:path w="3841004" h="3478777">
                <a:moveTo>
                  <a:pt x="1917362" y="0"/>
                </a:moveTo>
                <a:cubicBezTo>
                  <a:pt x="2235513" y="0"/>
                  <a:pt x="2493426" y="257913"/>
                  <a:pt x="2493426" y="576064"/>
                </a:cubicBezTo>
                <a:cubicBezTo>
                  <a:pt x="2493426" y="739442"/>
                  <a:pt x="2425413" y="886934"/>
                  <a:pt x="2315449" y="991036"/>
                </a:cubicBezTo>
                <a:lnTo>
                  <a:pt x="2315449" y="1482645"/>
                </a:lnTo>
                <a:cubicBezTo>
                  <a:pt x="2534214" y="1609419"/>
                  <a:pt x="2681224" y="1844450"/>
                  <a:pt x="2685943" y="2114298"/>
                </a:cubicBezTo>
                <a:lnTo>
                  <a:pt x="3100181" y="2353458"/>
                </a:lnTo>
                <a:cubicBezTo>
                  <a:pt x="3151818" y="2335087"/>
                  <a:pt x="3207394" y="2326649"/>
                  <a:pt x="3264940" y="2326649"/>
                </a:cubicBezTo>
                <a:cubicBezTo>
                  <a:pt x="3583091" y="2326649"/>
                  <a:pt x="3841004" y="2584562"/>
                  <a:pt x="3841004" y="2902713"/>
                </a:cubicBezTo>
                <a:cubicBezTo>
                  <a:pt x="3841004" y="3220864"/>
                  <a:pt x="3583091" y="3478777"/>
                  <a:pt x="3264940" y="3478777"/>
                </a:cubicBezTo>
                <a:cubicBezTo>
                  <a:pt x="2988769" y="3478777"/>
                  <a:pt x="2757987" y="3284436"/>
                  <a:pt x="2702478" y="3024924"/>
                </a:cubicBezTo>
                <a:lnTo>
                  <a:pt x="2294534" y="2789398"/>
                </a:lnTo>
                <a:cubicBezTo>
                  <a:pt x="2187954" y="2852351"/>
                  <a:pt x="2063423" y="2886429"/>
                  <a:pt x="1930932" y="2886429"/>
                </a:cubicBezTo>
                <a:cubicBezTo>
                  <a:pt x="1802713" y="2886429"/>
                  <a:pt x="1681948" y="2854513"/>
                  <a:pt x="1577803" y="2795082"/>
                </a:cubicBezTo>
                <a:lnTo>
                  <a:pt x="1129535" y="3053890"/>
                </a:lnTo>
                <a:cubicBezTo>
                  <a:pt x="1065287" y="3299026"/>
                  <a:pt x="841667" y="3478777"/>
                  <a:pt x="576064" y="3478777"/>
                </a:cubicBezTo>
                <a:cubicBezTo>
                  <a:pt x="257913" y="3478777"/>
                  <a:pt x="0" y="3220864"/>
                  <a:pt x="0" y="2902713"/>
                </a:cubicBezTo>
                <a:cubicBezTo>
                  <a:pt x="0" y="2584562"/>
                  <a:pt x="257913" y="2326649"/>
                  <a:pt x="576064" y="2326649"/>
                </a:cubicBezTo>
                <a:cubicBezTo>
                  <a:pt x="643509" y="2326649"/>
                  <a:pt x="708247" y="2338240"/>
                  <a:pt x="767603" y="2361771"/>
                </a:cubicBezTo>
                <a:lnTo>
                  <a:pt x="1175101" y="2126503"/>
                </a:lnTo>
                <a:cubicBezTo>
                  <a:pt x="1176203" y="1856172"/>
                  <a:pt x="1319422" y="1619400"/>
                  <a:pt x="1535091" y="1488791"/>
                </a:cubicBezTo>
                <a:lnTo>
                  <a:pt x="1535091" y="1004085"/>
                </a:lnTo>
                <a:cubicBezTo>
                  <a:pt x="1415597" y="900231"/>
                  <a:pt x="1341298" y="746824"/>
                  <a:pt x="1341298" y="576064"/>
                </a:cubicBezTo>
                <a:cubicBezTo>
                  <a:pt x="1341298" y="257913"/>
                  <a:pt x="1599211" y="0"/>
                  <a:pt x="1917362" y="0"/>
                </a:cubicBezTo>
                <a:close/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56325" y="2824173"/>
            <a:ext cx="1224000" cy="12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39552" y="376940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28428" y="376940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880850" y="1442753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29"/>
          <p:cNvSpPr/>
          <p:nvPr/>
        </p:nvSpPr>
        <p:spPr>
          <a:xfrm>
            <a:off x="395536" y="1298737"/>
            <a:ext cx="3841004" cy="3478777"/>
          </a:xfrm>
          <a:custGeom>
            <a:avLst/>
            <a:gdLst/>
            <a:ahLst/>
            <a:cxnLst/>
            <a:rect l="l" t="t" r="r" b="b"/>
            <a:pathLst>
              <a:path w="3841004" h="3478777">
                <a:moveTo>
                  <a:pt x="1917362" y="0"/>
                </a:moveTo>
                <a:cubicBezTo>
                  <a:pt x="2235513" y="0"/>
                  <a:pt x="2493426" y="257913"/>
                  <a:pt x="2493426" y="576064"/>
                </a:cubicBezTo>
                <a:cubicBezTo>
                  <a:pt x="2493426" y="739442"/>
                  <a:pt x="2425413" y="886934"/>
                  <a:pt x="2315449" y="991036"/>
                </a:cubicBezTo>
                <a:lnTo>
                  <a:pt x="2315449" y="1717078"/>
                </a:lnTo>
                <a:cubicBezTo>
                  <a:pt x="2391857" y="1790322"/>
                  <a:pt x="2447755" y="1884611"/>
                  <a:pt x="2472450" y="1991038"/>
                </a:cubicBezTo>
                <a:lnTo>
                  <a:pt x="3100181" y="2353458"/>
                </a:lnTo>
                <a:cubicBezTo>
                  <a:pt x="3151818" y="2335087"/>
                  <a:pt x="3207394" y="2326649"/>
                  <a:pt x="3264940" y="2326649"/>
                </a:cubicBezTo>
                <a:cubicBezTo>
                  <a:pt x="3583091" y="2326649"/>
                  <a:pt x="3841004" y="2584562"/>
                  <a:pt x="3841004" y="2902713"/>
                </a:cubicBezTo>
                <a:cubicBezTo>
                  <a:pt x="3841004" y="3220864"/>
                  <a:pt x="3583091" y="3478777"/>
                  <a:pt x="3264940" y="3478777"/>
                </a:cubicBezTo>
                <a:cubicBezTo>
                  <a:pt x="2988769" y="3478777"/>
                  <a:pt x="2757987" y="3284436"/>
                  <a:pt x="2702478" y="3024924"/>
                </a:cubicBezTo>
                <a:lnTo>
                  <a:pt x="2095732" y="2674619"/>
                </a:lnTo>
                <a:cubicBezTo>
                  <a:pt x="2039552" y="2696093"/>
                  <a:pt x="1978569" y="2706326"/>
                  <a:pt x="1915195" y="2706326"/>
                </a:cubicBezTo>
                <a:cubicBezTo>
                  <a:pt x="1864233" y="2706326"/>
                  <a:pt x="1814816" y="2699708"/>
                  <a:pt x="1768341" y="2685075"/>
                </a:cubicBezTo>
                <a:lnTo>
                  <a:pt x="1129535" y="3053890"/>
                </a:lnTo>
                <a:cubicBezTo>
                  <a:pt x="1065287" y="3299026"/>
                  <a:pt x="841667" y="3478777"/>
                  <a:pt x="576064" y="3478777"/>
                </a:cubicBezTo>
                <a:cubicBezTo>
                  <a:pt x="257913" y="3478777"/>
                  <a:pt x="0" y="3220864"/>
                  <a:pt x="0" y="2902713"/>
                </a:cubicBezTo>
                <a:cubicBezTo>
                  <a:pt x="0" y="2584562"/>
                  <a:pt x="257913" y="2326649"/>
                  <a:pt x="576064" y="2326649"/>
                </a:cubicBezTo>
                <a:cubicBezTo>
                  <a:pt x="643509" y="2326649"/>
                  <a:pt x="708247" y="2338240"/>
                  <a:pt x="767603" y="2361771"/>
                </a:cubicBezTo>
                <a:lnTo>
                  <a:pt x="1350590" y="2025184"/>
                </a:lnTo>
                <a:cubicBezTo>
                  <a:pt x="1372658" y="1896043"/>
                  <a:pt x="1439634" y="1782509"/>
                  <a:pt x="1535091" y="1700453"/>
                </a:cubicBezTo>
                <a:lnTo>
                  <a:pt x="1535091" y="1004085"/>
                </a:lnTo>
                <a:cubicBezTo>
                  <a:pt x="1415597" y="900231"/>
                  <a:pt x="1341298" y="746824"/>
                  <a:pt x="1341298" y="576064"/>
                </a:cubicBezTo>
                <a:cubicBezTo>
                  <a:pt x="1341298" y="257913"/>
                  <a:pt x="1599211" y="0"/>
                  <a:pt x="1917362" y="0"/>
                </a:cubicBezTo>
                <a:close/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878683" y="2996951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8361" y="2767409"/>
            <a:ext cx="2597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EEECE1">
                    <a:lumMod val="25000"/>
                  </a:srgbClr>
                </a:solidFill>
              </a:rPr>
              <a:t>기 타</a:t>
            </a:r>
            <a:endParaRPr lang="ko-KR" altLang="en-US" sz="3600" dirty="0">
              <a:solidFill>
                <a:srgbClr val="EEECE1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78318" y="3879352"/>
            <a:ext cx="5585247" cy="2084864"/>
            <a:chOff x="539552" y="2492896"/>
            <a:chExt cx="7416824" cy="2768556"/>
          </a:xfrm>
        </p:grpSpPr>
        <p:sp>
          <p:nvSpPr>
            <p:cNvPr id="2" name="타원 1"/>
            <p:cNvSpPr/>
            <p:nvPr/>
          </p:nvSpPr>
          <p:spPr>
            <a:xfrm>
              <a:off x="539552" y="2492896"/>
              <a:ext cx="4104456" cy="2736304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11560" y="2525148"/>
              <a:ext cx="4104456" cy="2736304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846584" y="3353240"/>
              <a:ext cx="1080120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118793" y="3353240"/>
              <a:ext cx="1080120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91002" y="3353240"/>
              <a:ext cx="1080120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9755" y="2960948"/>
              <a:ext cx="360040" cy="18002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64088" y="2492896"/>
              <a:ext cx="2592288" cy="2592288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760132" y="3073997"/>
              <a:ext cx="1800200" cy="1800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785393" y="702568"/>
            <a:ext cx="2448272" cy="244827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21497" y="846584"/>
            <a:ext cx="576064" cy="215768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2022" y="270520"/>
            <a:ext cx="5036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OFF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85593" y="506289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17713" y="927049"/>
            <a:ext cx="297905" cy="29790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57098" y="1700807"/>
            <a:ext cx="451793" cy="451793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Freeform 50"/>
          <p:cNvSpPr>
            <a:spLocks noEditPoints="1"/>
          </p:cNvSpPr>
          <p:nvPr/>
        </p:nvSpPr>
        <p:spPr bwMode="gray">
          <a:xfrm rot="19025126">
            <a:off x="4967569" y="1055393"/>
            <a:ext cx="2839865" cy="2093255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4400000" flipV="1">
            <a:off x="3606776" y="3138618"/>
            <a:ext cx="3360373" cy="382169"/>
          </a:xfrm>
          <a:prstGeom prst="trapezoid">
            <a:avLst>
              <a:gd name="adj" fmla="val 5317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rot="7173094" flipV="1">
            <a:off x="2044019" y="3142752"/>
            <a:ext cx="3360373" cy="361801"/>
          </a:xfrm>
          <a:prstGeom prst="trapezoid">
            <a:avLst>
              <a:gd name="adj" fmla="val 5677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 flipV="1">
            <a:off x="2841869" y="4511479"/>
            <a:ext cx="3360373" cy="410447"/>
          </a:xfrm>
          <a:prstGeom prst="trapezoid">
            <a:avLst>
              <a:gd name="adj" fmla="val 5622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17953664">
            <a:off x="3063958" y="315172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이곳에 채우세요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3646336" flipH="1">
            <a:off x="4611936" y="3197443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이곳에 채우세요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3067" y="4553175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이곳에 채우세요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4149232" y="539059"/>
            <a:ext cx="700838" cy="1728192"/>
          </a:xfrm>
          <a:prstGeom prst="rightArrow">
            <a:avLst>
              <a:gd name="adj1" fmla="val 71164"/>
              <a:gd name="adj2" fmla="val 37654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3928" y="1052736"/>
            <a:ext cx="1152128" cy="340798"/>
          </a:xfrm>
          <a:prstGeom prst="round2SameRect">
            <a:avLst>
              <a:gd name="adj1" fmla="val 4047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2723491">
            <a:off x="6229440" y="4168126"/>
            <a:ext cx="700838" cy="1728192"/>
          </a:xfrm>
          <a:prstGeom prst="rightArrow">
            <a:avLst>
              <a:gd name="adj1" fmla="val 71164"/>
              <a:gd name="adj2" fmla="val 37654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모서리가 둥근 사각형 12"/>
          <p:cNvSpPr/>
          <p:nvPr/>
        </p:nvSpPr>
        <p:spPr>
          <a:xfrm rot="18123491">
            <a:off x="6171197" y="4983999"/>
            <a:ext cx="1152128" cy="340798"/>
          </a:xfrm>
          <a:prstGeom prst="round2SameRect">
            <a:avLst>
              <a:gd name="adj1" fmla="val 4047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8876509" flipH="1">
            <a:off x="2096890" y="4152886"/>
            <a:ext cx="700838" cy="1728192"/>
          </a:xfrm>
          <a:prstGeom prst="rightArrow">
            <a:avLst>
              <a:gd name="adj1" fmla="val 71164"/>
              <a:gd name="adj2" fmla="val 37654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 rot="3476509" flipH="1">
            <a:off x="1708775" y="4953517"/>
            <a:ext cx="1152128" cy="340798"/>
          </a:xfrm>
          <a:prstGeom prst="round2SameRect">
            <a:avLst>
              <a:gd name="adj1" fmla="val 4047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1780" y="1556792"/>
            <a:ext cx="3964172" cy="3754414"/>
            <a:chOff x="5312673" y="438529"/>
            <a:chExt cx="2818586" cy="266944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643242" y="438529"/>
              <a:ext cx="2149966" cy="2880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5503666" y="826173"/>
              <a:ext cx="2448271" cy="1601445"/>
            </a:xfrm>
            <a:custGeom>
              <a:avLst/>
              <a:gdLst>
                <a:gd name="connsiteX0" fmla="*/ 2147299 w 4315146"/>
                <a:gd name="connsiteY0" fmla="*/ 0 h 2804845"/>
                <a:gd name="connsiteX1" fmla="*/ 1140431 w 4315146"/>
                <a:gd name="connsiteY1" fmla="*/ 729466 h 2804845"/>
                <a:gd name="connsiteX2" fmla="*/ 1582220 w 4315146"/>
                <a:gd name="connsiteY2" fmla="*/ 585627 h 2804845"/>
                <a:gd name="connsiteX3" fmla="*/ 0 w 4315146"/>
                <a:gd name="connsiteY3" fmla="*/ 2804845 h 2804845"/>
                <a:gd name="connsiteX4" fmla="*/ 4315146 w 4315146"/>
                <a:gd name="connsiteY4" fmla="*/ 2804845 h 2804845"/>
                <a:gd name="connsiteX5" fmla="*/ 2732926 w 4315146"/>
                <a:gd name="connsiteY5" fmla="*/ 595902 h 2804845"/>
                <a:gd name="connsiteX6" fmla="*/ 3184989 w 4315146"/>
                <a:gd name="connsiteY6" fmla="*/ 739740 h 2804845"/>
                <a:gd name="connsiteX7" fmla="*/ 2147299 w 4315146"/>
                <a:gd name="connsiteY7" fmla="*/ 0 h 280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146" h="2804845">
                  <a:moveTo>
                    <a:pt x="2147299" y="0"/>
                  </a:moveTo>
                  <a:lnTo>
                    <a:pt x="1140431" y="729466"/>
                  </a:lnTo>
                  <a:lnTo>
                    <a:pt x="1582220" y="585627"/>
                  </a:lnTo>
                  <a:lnTo>
                    <a:pt x="0" y="2804845"/>
                  </a:lnTo>
                  <a:lnTo>
                    <a:pt x="4315146" y="2804845"/>
                  </a:lnTo>
                  <a:lnTo>
                    <a:pt x="2732926" y="595902"/>
                  </a:lnTo>
                  <a:lnTo>
                    <a:pt x="3184989" y="739740"/>
                  </a:lnTo>
                  <a:lnTo>
                    <a:pt x="214729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284871" y="1387713"/>
              <a:ext cx="883622" cy="88362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397930" y="1089416"/>
              <a:ext cx="648072" cy="648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021038" y="1723187"/>
              <a:ext cx="648072" cy="648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784807" y="1723187"/>
              <a:ext cx="648072" cy="648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312673" y="2819942"/>
              <a:ext cx="2818586" cy="28803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 rot="10800000">
              <a:off x="6555960" y="2517783"/>
              <a:ext cx="351162" cy="3815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아래쪽 화살표 34"/>
            <p:cNvSpPr/>
            <p:nvPr/>
          </p:nvSpPr>
          <p:spPr>
            <a:xfrm rot="11700000">
              <a:off x="5765848" y="2496327"/>
              <a:ext cx="351162" cy="3815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35"/>
            <p:cNvSpPr/>
            <p:nvPr/>
          </p:nvSpPr>
          <p:spPr>
            <a:xfrm rot="9900000" flipH="1">
              <a:off x="7346072" y="2496327"/>
              <a:ext cx="351162" cy="3815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6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331640" y="3662716"/>
            <a:ext cx="2554116" cy="25541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09882" y="617061"/>
            <a:ext cx="2124236" cy="2532743"/>
            <a:chOff x="1331640" y="836712"/>
            <a:chExt cx="1872208" cy="2232248"/>
          </a:xfrm>
        </p:grpSpPr>
        <p:sp>
          <p:nvSpPr>
            <p:cNvPr id="2" name="타원 1"/>
            <p:cNvSpPr/>
            <p:nvPr/>
          </p:nvSpPr>
          <p:spPr>
            <a:xfrm>
              <a:off x="1331640" y="1196752"/>
              <a:ext cx="1872208" cy="1872208"/>
            </a:xfrm>
            <a:custGeom>
              <a:avLst/>
              <a:gdLst/>
              <a:ahLst/>
              <a:cxnLst/>
              <a:rect l="l" t="t" r="r" b="b"/>
              <a:pathLst>
                <a:path w="1872208" h="1872208">
                  <a:moveTo>
                    <a:pt x="936104" y="123537"/>
                  </a:moveTo>
                  <a:cubicBezTo>
                    <a:pt x="870612" y="123537"/>
                    <a:pt x="817521" y="176628"/>
                    <a:pt x="817521" y="242120"/>
                  </a:cubicBezTo>
                  <a:cubicBezTo>
                    <a:pt x="817521" y="307612"/>
                    <a:pt x="870612" y="360703"/>
                    <a:pt x="936104" y="360703"/>
                  </a:cubicBezTo>
                  <a:cubicBezTo>
                    <a:pt x="1001596" y="360703"/>
                    <a:pt x="1054687" y="307612"/>
                    <a:pt x="1054687" y="242120"/>
                  </a:cubicBezTo>
                  <a:cubicBezTo>
                    <a:pt x="1054687" y="176628"/>
                    <a:pt x="1001596" y="123537"/>
                    <a:pt x="936104" y="123537"/>
                  </a:cubicBezTo>
                  <a:close/>
                  <a:moveTo>
                    <a:pt x="936104" y="0"/>
                  </a:moveTo>
                  <a:cubicBezTo>
                    <a:pt x="1453100" y="0"/>
                    <a:pt x="1872208" y="419108"/>
                    <a:pt x="1872208" y="936104"/>
                  </a:cubicBezTo>
                  <a:cubicBezTo>
                    <a:pt x="1872208" y="1453100"/>
                    <a:pt x="145310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149161" y="836712"/>
              <a:ext cx="237165" cy="2371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1888618" y="4219694"/>
            <a:ext cx="1440160" cy="14401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8778" y="477667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895788" y="384212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87957" y="384212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95788" y="54967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79165" y="54967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41716" y="477667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50960" y="3645024"/>
            <a:ext cx="1441938" cy="967153"/>
          </a:xfrm>
          <a:custGeom>
            <a:avLst/>
            <a:gdLst>
              <a:gd name="connsiteX0" fmla="*/ 0 w 1441938"/>
              <a:gd name="connsiteY0" fmla="*/ 0 h 967153"/>
              <a:gd name="connsiteX1" fmla="*/ 861646 w 1441938"/>
              <a:gd name="connsiteY1" fmla="*/ 967153 h 967153"/>
              <a:gd name="connsiteX2" fmla="*/ 1441938 w 1441938"/>
              <a:gd name="connsiteY2" fmla="*/ 967153 h 96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938" h="967153">
                <a:moveTo>
                  <a:pt x="0" y="0"/>
                </a:moveTo>
                <a:lnTo>
                  <a:pt x="861646" y="967153"/>
                </a:lnTo>
                <a:lnTo>
                  <a:pt x="1441938" y="967153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5650960" y="5006830"/>
            <a:ext cx="1441938" cy="967153"/>
          </a:xfrm>
          <a:custGeom>
            <a:avLst/>
            <a:gdLst>
              <a:gd name="connsiteX0" fmla="*/ 0 w 1441938"/>
              <a:gd name="connsiteY0" fmla="*/ 0 h 967153"/>
              <a:gd name="connsiteX1" fmla="*/ 861646 w 1441938"/>
              <a:gd name="connsiteY1" fmla="*/ 967153 h 967153"/>
              <a:gd name="connsiteX2" fmla="*/ 1441938 w 1441938"/>
              <a:gd name="connsiteY2" fmla="*/ 967153 h 96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938" h="967153">
                <a:moveTo>
                  <a:pt x="0" y="0"/>
                </a:moveTo>
                <a:lnTo>
                  <a:pt x="861646" y="967153"/>
                </a:lnTo>
                <a:lnTo>
                  <a:pt x="1441938" y="967153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18131" y="3914440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680012" y="4490504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922763" y="5309517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80434" y="4888551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34739" y="4207899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16834" y="4801656"/>
            <a:ext cx="57606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236914" y="4406279"/>
            <a:ext cx="831930" cy="83193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08922" y="4478287"/>
            <a:ext cx="687914" cy="6879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24413" y="3644900"/>
            <a:ext cx="2932293" cy="2851928"/>
            <a:chOff x="3105853" y="339266"/>
            <a:chExt cx="2932293" cy="2851928"/>
          </a:xfrm>
        </p:grpSpPr>
        <p:sp>
          <p:nvSpPr>
            <p:cNvPr id="5" name="직사각형 4"/>
            <p:cNvSpPr/>
            <p:nvPr/>
          </p:nvSpPr>
          <p:spPr>
            <a:xfrm>
              <a:off x="3560730" y="739558"/>
              <a:ext cx="2001458" cy="2001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105853" y="339266"/>
              <a:ext cx="909754" cy="90975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28392" y="339266"/>
              <a:ext cx="909754" cy="90975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105853" y="2281440"/>
              <a:ext cx="909754" cy="90975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128392" y="2281440"/>
              <a:ext cx="909754" cy="90975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3742680" y="957898"/>
              <a:ext cx="1673946" cy="160116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순서도: 대체 처리 10"/>
            <p:cNvSpPr/>
            <p:nvPr/>
          </p:nvSpPr>
          <p:spPr>
            <a:xfrm>
              <a:off x="4040499" y="1245221"/>
              <a:ext cx="1055314" cy="1009431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389798" y="3647334"/>
            <a:ext cx="2929790" cy="2849494"/>
            <a:chOff x="4896036" y="236172"/>
            <a:chExt cx="2929790" cy="2849494"/>
          </a:xfrm>
        </p:grpSpPr>
        <p:sp>
          <p:nvSpPr>
            <p:cNvPr id="14" name="직사각형 13"/>
            <p:cNvSpPr/>
            <p:nvPr/>
          </p:nvSpPr>
          <p:spPr>
            <a:xfrm>
              <a:off x="5350524" y="636122"/>
              <a:ext cx="1999749" cy="1999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대체 처리 14"/>
            <p:cNvSpPr/>
            <p:nvPr/>
          </p:nvSpPr>
          <p:spPr>
            <a:xfrm>
              <a:off x="5532320" y="854276"/>
              <a:ext cx="1672518" cy="15998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896036" y="236172"/>
              <a:ext cx="908977" cy="9089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916849" y="236172"/>
              <a:ext cx="908977" cy="9089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896036" y="2176689"/>
              <a:ext cx="908977" cy="9089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916849" y="2176689"/>
              <a:ext cx="908977" cy="9089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순서도: 대체 처리 19"/>
            <p:cNvSpPr/>
            <p:nvPr/>
          </p:nvSpPr>
          <p:spPr>
            <a:xfrm>
              <a:off x="5829884" y="1141354"/>
              <a:ext cx="1054413" cy="100857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236343" y="526153"/>
            <a:ext cx="2671313" cy="2650435"/>
            <a:chOff x="545694" y="2761427"/>
            <a:chExt cx="4016975" cy="3985580"/>
          </a:xfrm>
        </p:grpSpPr>
        <p:sp>
          <p:nvSpPr>
            <p:cNvPr id="22" name="왼쪽/오른쪽/위쪽/아래쪽 설명선 21"/>
            <p:cNvSpPr/>
            <p:nvPr/>
          </p:nvSpPr>
          <p:spPr>
            <a:xfrm rot="18900000">
              <a:off x="1570352" y="3831192"/>
              <a:ext cx="1950723" cy="1865909"/>
            </a:xfrm>
            <a:prstGeom prst="quadArrow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순서도: 대체 처리 22"/>
            <p:cNvSpPr/>
            <p:nvPr/>
          </p:nvSpPr>
          <p:spPr>
            <a:xfrm>
              <a:off x="2126336" y="4363002"/>
              <a:ext cx="838754" cy="802287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227524" y="2761427"/>
              <a:ext cx="1335145" cy="13351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77089" y="2761427"/>
              <a:ext cx="1335145" cy="13351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227524" y="5411862"/>
              <a:ext cx="1335145" cy="13351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45694" y="5411862"/>
              <a:ext cx="1335145" cy="13351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19972" y="1844094"/>
            <a:ext cx="3672408" cy="3069704"/>
            <a:chOff x="5206897" y="3234930"/>
            <a:chExt cx="3672408" cy="3069704"/>
          </a:xfrm>
        </p:grpSpPr>
        <p:sp>
          <p:nvSpPr>
            <p:cNvPr id="4" name="타원 3"/>
            <p:cNvSpPr/>
            <p:nvPr/>
          </p:nvSpPr>
          <p:spPr>
            <a:xfrm>
              <a:off x="5206897" y="3234930"/>
              <a:ext cx="936104" cy="936104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206897" y="5368530"/>
              <a:ext cx="936104" cy="936104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951877" y="4315050"/>
              <a:ext cx="936104" cy="936104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>
              <a:stCxn id="4" idx="4"/>
              <a:endCxn id="23" idx="0"/>
            </p:cNvCxnSpPr>
            <p:nvPr/>
          </p:nvCxnSpPr>
          <p:spPr>
            <a:xfrm>
              <a:off x="5674949" y="4171034"/>
              <a:ext cx="0" cy="11974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24" idx="1"/>
            </p:cNvCxnSpPr>
            <p:nvPr/>
          </p:nvCxnSpPr>
          <p:spPr>
            <a:xfrm>
              <a:off x="6143001" y="3883002"/>
              <a:ext cx="945965" cy="569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24" idx="3"/>
            </p:cNvCxnSpPr>
            <p:nvPr/>
          </p:nvCxnSpPr>
          <p:spPr>
            <a:xfrm flipV="1">
              <a:off x="6143001" y="5114065"/>
              <a:ext cx="945965" cy="569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638945" y="4716266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9979" y="4135030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579979" y="5362629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503041" y="3594970"/>
              <a:ext cx="208823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03041" y="5896210"/>
              <a:ext cx="208823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087217" y="4753210"/>
              <a:ext cx="5040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대괄호 19"/>
            <p:cNvSpPr/>
            <p:nvPr/>
          </p:nvSpPr>
          <p:spPr>
            <a:xfrm>
              <a:off x="8591273" y="3378946"/>
              <a:ext cx="288032" cy="432048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왼쪽 대괄호 55"/>
            <p:cNvSpPr/>
            <p:nvPr/>
          </p:nvSpPr>
          <p:spPr>
            <a:xfrm>
              <a:off x="8591273" y="4529566"/>
              <a:ext cx="288032" cy="432048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왼쪽 대괄호 56"/>
            <p:cNvSpPr/>
            <p:nvPr/>
          </p:nvSpPr>
          <p:spPr>
            <a:xfrm>
              <a:off x="8591273" y="5680186"/>
              <a:ext cx="288032" cy="432048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이등변 삼각형 6"/>
          <p:cNvSpPr/>
          <p:nvPr/>
        </p:nvSpPr>
        <p:spPr>
          <a:xfrm>
            <a:off x="1003696" y="2375959"/>
            <a:ext cx="1944216" cy="1872208"/>
          </a:xfrm>
          <a:custGeom>
            <a:avLst/>
            <a:gdLst>
              <a:gd name="connsiteX0" fmla="*/ 0 w 1944216"/>
              <a:gd name="connsiteY0" fmla="*/ 1872208 h 1872208"/>
              <a:gd name="connsiteX1" fmla="*/ 972108 w 1944216"/>
              <a:gd name="connsiteY1" fmla="*/ 0 h 1872208"/>
              <a:gd name="connsiteX2" fmla="*/ 1944216 w 1944216"/>
              <a:gd name="connsiteY2" fmla="*/ 1872208 h 1872208"/>
              <a:gd name="connsiteX3" fmla="*/ 0 w 1944216"/>
              <a:gd name="connsiteY3" fmla="*/ 1872208 h 1872208"/>
              <a:gd name="connsiteX0" fmla="*/ 0 w 1944216"/>
              <a:gd name="connsiteY0" fmla="*/ 1872208 h 1872208"/>
              <a:gd name="connsiteX1" fmla="*/ 972108 w 1944216"/>
              <a:gd name="connsiteY1" fmla="*/ 0 h 1872208"/>
              <a:gd name="connsiteX2" fmla="*/ 1944216 w 1944216"/>
              <a:gd name="connsiteY2" fmla="*/ 1872208 h 1872208"/>
              <a:gd name="connsiteX3" fmla="*/ 739575 w 1944216"/>
              <a:gd name="connsiteY3" fmla="*/ 1861518 h 1872208"/>
              <a:gd name="connsiteX4" fmla="*/ 0 w 1944216"/>
              <a:gd name="connsiteY4" fmla="*/ 1872208 h 1872208"/>
              <a:gd name="connsiteX0" fmla="*/ 739575 w 1944216"/>
              <a:gd name="connsiteY0" fmla="*/ 1861518 h 1952958"/>
              <a:gd name="connsiteX1" fmla="*/ 0 w 1944216"/>
              <a:gd name="connsiteY1" fmla="*/ 1872208 h 1952958"/>
              <a:gd name="connsiteX2" fmla="*/ 972108 w 1944216"/>
              <a:gd name="connsiteY2" fmla="*/ 0 h 1952958"/>
              <a:gd name="connsiteX3" fmla="*/ 1944216 w 1944216"/>
              <a:gd name="connsiteY3" fmla="*/ 1872208 h 1952958"/>
              <a:gd name="connsiteX4" fmla="*/ 831015 w 1944216"/>
              <a:gd name="connsiteY4" fmla="*/ 1952958 h 1952958"/>
              <a:gd name="connsiteX0" fmla="*/ 0 w 1944216"/>
              <a:gd name="connsiteY0" fmla="*/ 1872208 h 1952958"/>
              <a:gd name="connsiteX1" fmla="*/ 972108 w 1944216"/>
              <a:gd name="connsiteY1" fmla="*/ 0 h 1952958"/>
              <a:gd name="connsiteX2" fmla="*/ 1944216 w 1944216"/>
              <a:gd name="connsiteY2" fmla="*/ 1872208 h 1952958"/>
              <a:gd name="connsiteX3" fmla="*/ 831015 w 1944216"/>
              <a:gd name="connsiteY3" fmla="*/ 1952958 h 1952958"/>
              <a:gd name="connsiteX0" fmla="*/ 0 w 1944216"/>
              <a:gd name="connsiteY0" fmla="*/ 1872208 h 1872208"/>
              <a:gd name="connsiteX1" fmla="*/ 972108 w 1944216"/>
              <a:gd name="connsiteY1" fmla="*/ 0 h 1872208"/>
              <a:gd name="connsiteX2" fmla="*/ 1944216 w 1944216"/>
              <a:gd name="connsiteY2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1872208">
                <a:moveTo>
                  <a:pt x="0" y="1872208"/>
                </a:moveTo>
                <a:lnTo>
                  <a:pt x="972108" y="0"/>
                </a:lnTo>
                <a:lnTo>
                  <a:pt x="1944216" y="18722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82682" y="41761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50561" y="3327480"/>
            <a:ext cx="171468" cy="1714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89667" y="3242389"/>
            <a:ext cx="341650" cy="3416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700481" y="3964732"/>
            <a:ext cx="494861" cy="4948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61941" y="2011622"/>
            <a:ext cx="827726" cy="8277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95834" y="1795987"/>
            <a:ext cx="2268252" cy="3266026"/>
            <a:chOff x="4474464" y="1682496"/>
            <a:chExt cx="2852928" cy="4107893"/>
          </a:xfrm>
        </p:grpSpPr>
        <p:sp>
          <p:nvSpPr>
            <p:cNvPr id="5" name="평행 사변형 4"/>
            <p:cNvSpPr/>
            <p:nvPr/>
          </p:nvSpPr>
          <p:spPr>
            <a:xfrm rot="16200000">
              <a:off x="3597786" y="2593470"/>
              <a:ext cx="4089581" cy="2304257"/>
            </a:xfrm>
            <a:prstGeom prst="parallelogram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4486656" y="1694688"/>
              <a:ext cx="2487168" cy="3889248"/>
            </a:xfrm>
            <a:custGeom>
              <a:avLst/>
              <a:gdLst>
                <a:gd name="connsiteX0" fmla="*/ 0 w 2487168"/>
                <a:gd name="connsiteY0" fmla="*/ 0 h 3889248"/>
                <a:gd name="connsiteX1" fmla="*/ 2487168 w 2487168"/>
                <a:gd name="connsiteY1" fmla="*/ 426720 h 3889248"/>
                <a:gd name="connsiteX2" fmla="*/ 2487168 w 2487168"/>
                <a:gd name="connsiteY2" fmla="*/ 3889248 h 388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7168" h="3889248">
                  <a:moveTo>
                    <a:pt x="0" y="0"/>
                  </a:moveTo>
                  <a:lnTo>
                    <a:pt x="2487168" y="426720"/>
                  </a:lnTo>
                  <a:lnTo>
                    <a:pt x="2487168" y="3889248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4486656" y="1682496"/>
              <a:ext cx="2657856" cy="3560064"/>
            </a:xfrm>
            <a:custGeom>
              <a:avLst/>
              <a:gdLst>
                <a:gd name="connsiteX0" fmla="*/ 0 w 2657856"/>
                <a:gd name="connsiteY0" fmla="*/ 0 h 3560064"/>
                <a:gd name="connsiteX1" fmla="*/ 2657856 w 2657856"/>
                <a:gd name="connsiteY1" fmla="*/ 280416 h 3560064"/>
                <a:gd name="connsiteX2" fmla="*/ 2657856 w 2657856"/>
                <a:gd name="connsiteY2" fmla="*/ 3560064 h 356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7856" h="3560064">
                  <a:moveTo>
                    <a:pt x="0" y="0"/>
                  </a:moveTo>
                  <a:lnTo>
                    <a:pt x="2657856" y="280416"/>
                  </a:lnTo>
                  <a:lnTo>
                    <a:pt x="2657856" y="3560064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4474464" y="1682496"/>
              <a:ext cx="2852928" cy="3145536"/>
            </a:xfrm>
            <a:custGeom>
              <a:avLst/>
              <a:gdLst>
                <a:gd name="connsiteX0" fmla="*/ 0 w 2852928"/>
                <a:gd name="connsiteY0" fmla="*/ 0 h 3145536"/>
                <a:gd name="connsiteX1" fmla="*/ 2840736 w 2852928"/>
                <a:gd name="connsiteY1" fmla="*/ 134112 h 3145536"/>
                <a:gd name="connsiteX2" fmla="*/ 2852928 w 2852928"/>
                <a:gd name="connsiteY2" fmla="*/ 3133344 h 3145536"/>
                <a:gd name="connsiteX3" fmla="*/ 2670048 w 2852928"/>
                <a:gd name="connsiteY3" fmla="*/ 3145536 h 314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2928" h="3145536">
                  <a:moveTo>
                    <a:pt x="0" y="0"/>
                  </a:moveTo>
                  <a:lnTo>
                    <a:pt x="2840736" y="134112"/>
                  </a:lnTo>
                  <a:lnTo>
                    <a:pt x="2852928" y="3133344"/>
                  </a:lnTo>
                  <a:lnTo>
                    <a:pt x="2670048" y="3145536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4932040" y="2046218"/>
            <a:ext cx="2772308" cy="2772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23566" y="3441361"/>
            <a:ext cx="891123" cy="89112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159528" y="3649109"/>
            <a:ext cx="662602" cy="662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17970" y="3125701"/>
            <a:ext cx="514488" cy="514488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8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눈물 방울 2"/>
          <p:cNvSpPr/>
          <p:nvPr/>
        </p:nvSpPr>
        <p:spPr>
          <a:xfrm rot="5400000">
            <a:off x="950303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눈물 방울 35"/>
          <p:cNvSpPr/>
          <p:nvPr/>
        </p:nvSpPr>
        <p:spPr>
          <a:xfrm rot="5400000">
            <a:off x="1943951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눈물 방울 39"/>
          <p:cNvSpPr/>
          <p:nvPr/>
        </p:nvSpPr>
        <p:spPr>
          <a:xfrm rot="5400000">
            <a:off x="2937599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눈물 방울 40"/>
          <p:cNvSpPr/>
          <p:nvPr/>
        </p:nvSpPr>
        <p:spPr>
          <a:xfrm rot="5400000">
            <a:off x="3931247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눈물 방울 41"/>
          <p:cNvSpPr/>
          <p:nvPr/>
        </p:nvSpPr>
        <p:spPr>
          <a:xfrm rot="5400000">
            <a:off x="4924895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눈물 방울 42"/>
          <p:cNvSpPr/>
          <p:nvPr/>
        </p:nvSpPr>
        <p:spPr>
          <a:xfrm rot="5400000">
            <a:off x="5918543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눈물 방울 43"/>
          <p:cNvSpPr/>
          <p:nvPr/>
        </p:nvSpPr>
        <p:spPr>
          <a:xfrm rot="5400000">
            <a:off x="6912190" y="1124744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눈물 방울 46"/>
          <p:cNvSpPr/>
          <p:nvPr/>
        </p:nvSpPr>
        <p:spPr>
          <a:xfrm rot="16200000" flipV="1">
            <a:off x="950303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눈물 방울 47"/>
          <p:cNvSpPr/>
          <p:nvPr/>
        </p:nvSpPr>
        <p:spPr>
          <a:xfrm rot="16200000" flipV="1">
            <a:off x="1943951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눈물 방울 48"/>
          <p:cNvSpPr/>
          <p:nvPr/>
        </p:nvSpPr>
        <p:spPr>
          <a:xfrm rot="16200000" flipV="1">
            <a:off x="2937599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눈물 방울 49"/>
          <p:cNvSpPr/>
          <p:nvPr/>
        </p:nvSpPr>
        <p:spPr>
          <a:xfrm rot="16200000" flipV="1">
            <a:off x="3931247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눈물 방울 50"/>
          <p:cNvSpPr/>
          <p:nvPr/>
        </p:nvSpPr>
        <p:spPr>
          <a:xfrm rot="16200000" flipV="1">
            <a:off x="4924895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16200000" flipV="1">
            <a:off x="5918543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16200000" flipV="1">
            <a:off x="6912190" y="3032956"/>
            <a:ext cx="1116124" cy="111612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50304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945757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941210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936663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932116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927569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923023" y="4833156"/>
            <a:ext cx="1116124" cy="11161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넛 3"/>
          <p:cNvSpPr/>
          <p:nvPr/>
        </p:nvSpPr>
        <p:spPr>
          <a:xfrm>
            <a:off x="3647819" y="2508615"/>
            <a:ext cx="1839882" cy="1833689"/>
          </a:xfrm>
          <a:custGeom>
            <a:avLst/>
            <a:gdLst/>
            <a:ahLst/>
            <a:cxnLst/>
            <a:rect l="l" t="t" r="r" b="b"/>
            <a:pathLst>
              <a:path w="2160240" h="2152968">
                <a:moveTo>
                  <a:pt x="1792032" y="1570990"/>
                </a:moveTo>
                <a:lnTo>
                  <a:pt x="1976642" y="1677575"/>
                </a:lnTo>
                <a:cubicBezTo>
                  <a:pt x="1795965" y="1947805"/>
                  <a:pt x="1496043" y="2131083"/>
                  <a:pt x="1152128" y="2152968"/>
                </a:cubicBezTo>
                <a:lnTo>
                  <a:pt x="1152128" y="1942215"/>
                </a:lnTo>
                <a:cubicBezTo>
                  <a:pt x="1418021" y="1920812"/>
                  <a:pt x="1650008" y="1779542"/>
                  <a:pt x="1792032" y="1570990"/>
                </a:cubicBezTo>
                <a:close/>
                <a:moveTo>
                  <a:pt x="368208" y="1570990"/>
                </a:moveTo>
                <a:cubicBezTo>
                  <a:pt x="510233" y="1779542"/>
                  <a:pt x="742220" y="1920812"/>
                  <a:pt x="1008112" y="1942215"/>
                </a:cubicBezTo>
                <a:lnTo>
                  <a:pt x="1008112" y="2152968"/>
                </a:lnTo>
                <a:cubicBezTo>
                  <a:pt x="664197" y="2131083"/>
                  <a:pt x="364275" y="1947805"/>
                  <a:pt x="183598" y="1677575"/>
                </a:cubicBezTo>
                <a:close/>
                <a:moveTo>
                  <a:pt x="111164" y="600541"/>
                </a:moveTo>
                <a:lnTo>
                  <a:pt x="296339" y="707452"/>
                </a:lnTo>
                <a:cubicBezTo>
                  <a:pt x="240391" y="818426"/>
                  <a:pt x="210753" y="943994"/>
                  <a:pt x="210753" y="1076484"/>
                </a:cubicBezTo>
                <a:cubicBezTo>
                  <a:pt x="210753" y="1209182"/>
                  <a:pt x="240484" y="1334937"/>
                  <a:pt x="296604" y="1446035"/>
                </a:cubicBezTo>
                <a:lnTo>
                  <a:pt x="111408" y="1552958"/>
                </a:lnTo>
                <a:cubicBezTo>
                  <a:pt x="39817" y="1409528"/>
                  <a:pt x="0" y="1247656"/>
                  <a:pt x="0" y="1076484"/>
                </a:cubicBezTo>
                <a:cubicBezTo>
                  <a:pt x="0" y="905520"/>
                  <a:pt x="39720" y="743834"/>
                  <a:pt x="111164" y="600541"/>
                </a:cubicBezTo>
                <a:close/>
                <a:moveTo>
                  <a:pt x="2049076" y="600541"/>
                </a:moveTo>
                <a:cubicBezTo>
                  <a:pt x="2120520" y="743834"/>
                  <a:pt x="2160240" y="905520"/>
                  <a:pt x="2160240" y="1076484"/>
                </a:cubicBezTo>
                <a:cubicBezTo>
                  <a:pt x="2160240" y="1247656"/>
                  <a:pt x="2120423" y="1409528"/>
                  <a:pt x="2048832" y="1552958"/>
                </a:cubicBezTo>
                <a:lnTo>
                  <a:pt x="1863636" y="1446036"/>
                </a:lnTo>
                <a:cubicBezTo>
                  <a:pt x="1919757" y="1334937"/>
                  <a:pt x="1949487" y="1209182"/>
                  <a:pt x="1949487" y="1076484"/>
                </a:cubicBezTo>
                <a:cubicBezTo>
                  <a:pt x="1949487" y="943994"/>
                  <a:pt x="1919850" y="818425"/>
                  <a:pt x="1863901" y="707451"/>
                </a:cubicBezTo>
                <a:close/>
                <a:moveTo>
                  <a:pt x="1152128" y="0"/>
                </a:moveTo>
                <a:cubicBezTo>
                  <a:pt x="1496250" y="21898"/>
                  <a:pt x="1796325" y="205383"/>
                  <a:pt x="1976981" y="475870"/>
                </a:cubicBezTo>
                <a:lnTo>
                  <a:pt x="1792390" y="582443"/>
                </a:lnTo>
                <a:cubicBezTo>
                  <a:pt x="1650368" y="373646"/>
                  <a:pt x="1418227" y="232173"/>
                  <a:pt x="1152128" y="210753"/>
                </a:cubicBezTo>
                <a:close/>
                <a:moveTo>
                  <a:pt x="1008112" y="0"/>
                </a:moveTo>
                <a:lnTo>
                  <a:pt x="1008112" y="210753"/>
                </a:lnTo>
                <a:cubicBezTo>
                  <a:pt x="742013" y="232173"/>
                  <a:pt x="509872" y="373646"/>
                  <a:pt x="367850" y="582443"/>
                </a:cubicBezTo>
                <a:lnTo>
                  <a:pt x="183260" y="475870"/>
                </a:lnTo>
                <a:cubicBezTo>
                  <a:pt x="363915" y="205383"/>
                  <a:pt x="663991" y="21898"/>
                  <a:pt x="100811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072421" y="2261937"/>
            <a:ext cx="859792" cy="317749"/>
          </a:xfrm>
          <a:custGeom>
            <a:avLst/>
            <a:gdLst>
              <a:gd name="connsiteX0" fmla="*/ 0 w 1009498"/>
              <a:gd name="connsiteY0" fmla="*/ 373075 h 373075"/>
              <a:gd name="connsiteX1" fmla="*/ 373075 w 1009498"/>
              <a:gd name="connsiteY1" fmla="*/ 0 h 373075"/>
              <a:gd name="connsiteX2" fmla="*/ 1009498 w 1009498"/>
              <a:gd name="connsiteY2" fmla="*/ 0 h 3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98" h="373075">
                <a:moveTo>
                  <a:pt x="0" y="373075"/>
                </a:moveTo>
                <a:lnTo>
                  <a:pt x="373075" y="0"/>
                </a:lnTo>
                <a:lnTo>
                  <a:pt x="1009498" y="0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flipH="1">
            <a:off x="3218513" y="2261937"/>
            <a:ext cx="859792" cy="317749"/>
          </a:xfrm>
          <a:custGeom>
            <a:avLst/>
            <a:gdLst>
              <a:gd name="connsiteX0" fmla="*/ 0 w 1009498"/>
              <a:gd name="connsiteY0" fmla="*/ 373075 h 373075"/>
              <a:gd name="connsiteX1" fmla="*/ 373075 w 1009498"/>
              <a:gd name="connsiteY1" fmla="*/ 0 h 373075"/>
              <a:gd name="connsiteX2" fmla="*/ 1009498 w 1009498"/>
              <a:gd name="connsiteY2" fmla="*/ 0 h 3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98" h="373075">
                <a:moveTo>
                  <a:pt x="0" y="373075"/>
                </a:moveTo>
                <a:lnTo>
                  <a:pt x="373075" y="0"/>
                </a:lnTo>
                <a:lnTo>
                  <a:pt x="1009498" y="0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V="1">
            <a:off x="5072421" y="4284071"/>
            <a:ext cx="859792" cy="317749"/>
          </a:xfrm>
          <a:custGeom>
            <a:avLst/>
            <a:gdLst>
              <a:gd name="connsiteX0" fmla="*/ 0 w 1009498"/>
              <a:gd name="connsiteY0" fmla="*/ 373075 h 373075"/>
              <a:gd name="connsiteX1" fmla="*/ 373075 w 1009498"/>
              <a:gd name="connsiteY1" fmla="*/ 0 h 373075"/>
              <a:gd name="connsiteX2" fmla="*/ 1009498 w 1009498"/>
              <a:gd name="connsiteY2" fmla="*/ 0 h 3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98" h="373075">
                <a:moveTo>
                  <a:pt x="0" y="373075"/>
                </a:moveTo>
                <a:lnTo>
                  <a:pt x="373075" y="0"/>
                </a:lnTo>
                <a:lnTo>
                  <a:pt x="1009498" y="0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H="1" flipV="1">
            <a:off x="3218513" y="4284071"/>
            <a:ext cx="859792" cy="317749"/>
          </a:xfrm>
          <a:custGeom>
            <a:avLst/>
            <a:gdLst>
              <a:gd name="connsiteX0" fmla="*/ 0 w 1009498"/>
              <a:gd name="connsiteY0" fmla="*/ 373075 h 373075"/>
              <a:gd name="connsiteX1" fmla="*/ 373075 w 1009498"/>
              <a:gd name="connsiteY1" fmla="*/ 0 h 373075"/>
              <a:gd name="connsiteX2" fmla="*/ 1009498 w 1009498"/>
              <a:gd name="connsiteY2" fmla="*/ 0 h 3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98" h="373075">
                <a:moveTo>
                  <a:pt x="0" y="373075"/>
                </a:moveTo>
                <a:lnTo>
                  <a:pt x="373075" y="0"/>
                </a:lnTo>
                <a:lnTo>
                  <a:pt x="1009498" y="0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549031" y="3425460"/>
            <a:ext cx="3992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18513" y="3425460"/>
            <a:ext cx="3992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935772" y="1939958"/>
            <a:ext cx="1839322" cy="64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5772" y="3105038"/>
            <a:ext cx="1839322" cy="64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5772" y="4282579"/>
            <a:ext cx="1839322" cy="64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76221" y="1939958"/>
            <a:ext cx="1839322" cy="64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76221" y="3105038"/>
            <a:ext cx="1839322" cy="64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76221" y="4282579"/>
            <a:ext cx="1839322" cy="64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66627" y="1352507"/>
            <a:ext cx="4810745" cy="4138356"/>
            <a:chOff x="1339526" y="692696"/>
            <a:chExt cx="6443045" cy="5542512"/>
          </a:xfrm>
        </p:grpSpPr>
        <p:cxnSp>
          <p:nvCxnSpPr>
            <p:cNvPr id="20" name="직선 연결선 19"/>
            <p:cNvCxnSpPr>
              <a:stCxn id="17" idx="2"/>
            </p:cNvCxnSpPr>
            <p:nvPr/>
          </p:nvCxnSpPr>
          <p:spPr>
            <a:xfrm flipH="1">
              <a:off x="2666412" y="1304764"/>
              <a:ext cx="1" cy="432048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6455685" y="1304764"/>
              <a:ext cx="1" cy="432048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2169351" y="1885329"/>
              <a:ext cx="4790667" cy="3087342"/>
              <a:chOff x="832495" y="1023476"/>
              <a:chExt cx="7447892" cy="4799789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2406701" y="1801802"/>
                <a:ext cx="4323283" cy="3240634"/>
              </a:xfrm>
              <a:custGeom>
                <a:avLst/>
                <a:gdLst>
                  <a:gd name="connsiteX0" fmla="*/ 0 w 4323283"/>
                  <a:gd name="connsiteY0" fmla="*/ 0 h 3240634"/>
                  <a:gd name="connsiteX1" fmla="*/ 541325 w 4323283"/>
                  <a:gd name="connsiteY1" fmla="*/ 0 h 3240634"/>
                  <a:gd name="connsiteX2" fmla="*/ 3781959 w 4323283"/>
                  <a:gd name="connsiteY2" fmla="*/ 3240634 h 3240634"/>
                  <a:gd name="connsiteX3" fmla="*/ 4323283 w 4323283"/>
                  <a:gd name="connsiteY3" fmla="*/ 3240634 h 3240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3283" h="3240634">
                    <a:moveTo>
                      <a:pt x="0" y="0"/>
                    </a:moveTo>
                    <a:lnTo>
                      <a:pt x="541325" y="0"/>
                    </a:lnTo>
                    <a:lnTo>
                      <a:pt x="3781959" y="3240634"/>
                    </a:lnTo>
                    <a:lnTo>
                      <a:pt x="4323283" y="3240634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 flipH="1">
                <a:off x="2406701" y="1801786"/>
                <a:ext cx="4323283" cy="3240634"/>
              </a:xfrm>
              <a:custGeom>
                <a:avLst/>
                <a:gdLst>
                  <a:gd name="connsiteX0" fmla="*/ 0 w 4323283"/>
                  <a:gd name="connsiteY0" fmla="*/ 0 h 3240634"/>
                  <a:gd name="connsiteX1" fmla="*/ 541325 w 4323283"/>
                  <a:gd name="connsiteY1" fmla="*/ 0 h 3240634"/>
                  <a:gd name="connsiteX2" fmla="*/ 3781959 w 4323283"/>
                  <a:gd name="connsiteY2" fmla="*/ 3240634 h 3240634"/>
                  <a:gd name="connsiteX3" fmla="*/ 4323283 w 4323283"/>
                  <a:gd name="connsiteY3" fmla="*/ 3240634 h 3240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3283" h="3240634">
                    <a:moveTo>
                      <a:pt x="0" y="0"/>
                    </a:moveTo>
                    <a:lnTo>
                      <a:pt x="541325" y="0"/>
                    </a:lnTo>
                    <a:lnTo>
                      <a:pt x="3781959" y="3240634"/>
                    </a:lnTo>
                    <a:lnTo>
                      <a:pt x="4323283" y="3240634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3599892" y="2456892"/>
                <a:ext cx="1944216" cy="194421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832495" y="1023476"/>
                <a:ext cx="1559156" cy="15591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721231" y="1023476"/>
                <a:ext cx="1559156" cy="15591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32495" y="4264109"/>
                <a:ext cx="1559156" cy="15591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721231" y="4264109"/>
                <a:ext cx="1559156" cy="15591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339526" y="692696"/>
              <a:ext cx="2653773" cy="6120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28798" y="692696"/>
              <a:ext cx="2653773" cy="6120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39526" y="5623140"/>
              <a:ext cx="2653773" cy="6120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8798" y="5623140"/>
              <a:ext cx="2653773" cy="6120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1547094" y="1340768"/>
            <a:ext cx="6034432" cy="3690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93758" y="2060848"/>
            <a:ext cx="4356484" cy="26642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59832" y="3306264"/>
            <a:ext cx="1675260" cy="10245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22872" y="3306264"/>
            <a:ext cx="1675260" cy="10245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34370" y="2620360"/>
            <a:ext cx="1675260" cy="10245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0154" y="1844824"/>
            <a:ext cx="2808312" cy="4680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067399" y="1836963"/>
            <a:ext cx="5002936" cy="3184073"/>
            <a:chOff x="1160026" y="1374922"/>
            <a:chExt cx="6702968" cy="4266043"/>
          </a:xfrm>
        </p:grpSpPr>
        <p:sp>
          <p:nvSpPr>
            <p:cNvPr id="4" name="도넛 3"/>
            <p:cNvSpPr/>
            <p:nvPr/>
          </p:nvSpPr>
          <p:spPr>
            <a:xfrm>
              <a:off x="3257854" y="2111482"/>
              <a:ext cx="2628292" cy="2628292"/>
            </a:xfrm>
            <a:prstGeom prst="donut">
              <a:avLst>
                <a:gd name="adj" fmla="val 7465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160026" y="1374922"/>
              <a:ext cx="1800200" cy="1800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190941" y="1374922"/>
              <a:ext cx="1330298" cy="13302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88112" y="4365104"/>
              <a:ext cx="1275861" cy="127586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062794" y="3840765"/>
              <a:ext cx="1800200" cy="1800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879812" y="2617985"/>
              <a:ext cx="468052" cy="3069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724128" y="2420888"/>
              <a:ext cx="576064" cy="3941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967542" y="4221088"/>
              <a:ext cx="560342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724128" y="4041068"/>
              <a:ext cx="459498" cy="2520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43782" y="1341057"/>
            <a:ext cx="1713729" cy="39035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78033" y="1463541"/>
            <a:ext cx="1445227" cy="14452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15135" y="1341057"/>
            <a:ext cx="1713729" cy="390358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/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49386" y="1463541"/>
            <a:ext cx="1445227" cy="14452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86489" y="1341057"/>
            <a:ext cx="1713729" cy="3903588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20739" y="1463541"/>
            <a:ext cx="1445227" cy="14452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061374" y="1428540"/>
            <a:ext cx="5006621" cy="3793369"/>
            <a:chOff x="899592" y="473798"/>
            <a:chExt cx="7164796" cy="5428554"/>
          </a:xfrm>
        </p:grpSpPr>
        <p:sp>
          <p:nvSpPr>
            <p:cNvPr id="14" name="이등변 삼각형 13"/>
            <p:cNvSpPr/>
            <p:nvPr/>
          </p:nvSpPr>
          <p:spPr>
            <a:xfrm>
              <a:off x="3854308" y="473798"/>
              <a:ext cx="1252800" cy="94366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>
              <a:off x="3107748" y="1430761"/>
              <a:ext cx="2746800" cy="1116085"/>
            </a:xfrm>
            <a:prstGeom prst="trapezoid">
              <a:avLst>
                <a:gd name="adj" fmla="val 66014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>
              <a:off x="2368958" y="2560148"/>
              <a:ext cx="4222800" cy="1105200"/>
            </a:xfrm>
            <a:prstGeom prst="trapezoid">
              <a:avLst>
                <a:gd name="adj" fmla="val 6602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다리꼴 16"/>
            <p:cNvSpPr/>
            <p:nvPr/>
          </p:nvSpPr>
          <p:spPr>
            <a:xfrm>
              <a:off x="1638724" y="3678650"/>
              <a:ext cx="5688632" cy="1105200"/>
            </a:xfrm>
            <a:prstGeom prst="trapezoid">
              <a:avLst>
                <a:gd name="adj" fmla="val 6602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>
              <a:off x="899592" y="4797152"/>
              <a:ext cx="7164796" cy="1105200"/>
            </a:xfrm>
            <a:prstGeom prst="trapezoid">
              <a:avLst>
                <a:gd name="adj" fmla="val 6602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6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395403" y="1189693"/>
            <a:ext cx="4341336" cy="43413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71818" y="1366109"/>
            <a:ext cx="3988507" cy="39885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45949" y="2734538"/>
            <a:ext cx="1257496" cy="12574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2700000" flipH="1">
            <a:off x="4791544" y="2838987"/>
            <a:ext cx="1047058" cy="1047058"/>
          </a:xfrm>
          <a:custGeom>
            <a:avLst/>
            <a:gdLst/>
            <a:ahLst/>
            <a:cxnLst/>
            <a:rect l="l" t="t" r="r" b="b"/>
            <a:pathLst>
              <a:path w="1207016" h="1207016">
                <a:moveTo>
                  <a:pt x="1207016" y="0"/>
                </a:moveTo>
                <a:lnTo>
                  <a:pt x="1207016" y="482215"/>
                </a:lnTo>
                <a:cubicBezTo>
                  <a:pt x="806719" y="482215"/>
                  <a:pt x="482215" y="806719"/>
                  <a:pt x="482215" y="1207016"/>
                </a:cubicBezTo>
                <a:lnTo>
                  <a:pt x="0" y="1207016"/>
                </a:lnTo>
                <a:cubicBezTo>
                  <a:pt x="0" y="540399"/>
                  <a:pt x="540399" y="0"/>
                  <a:pt x="1207016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7"/>
          <p:cNvSpPr/>
          <p:nvPr/>
        </p:nvSpPr>
        <p:spPr>
          <a:xfrm rot="2700000">
            <a:off x="4051165" y="2098608"/>
            <a:ext cx="1047058" cy="1047058"/>
          </a:xfrm>
          <a:custGeom>
            <a:avLst/>
            <a:gdLst/>
            <a:ahLst/>
            <a:cxnLst/>
            <a:rect l="l" t="t" r="r" b="b"/>
            <a:pathLst>
              <a:path w="1207016" h="1207016">
                <a:moveTo>
                  <a:pt x="1207016" y="0"/>
                </a:moveTo>
                <a:lnTo>
                  <a:pt x="1207016" y="482215"/>
                </a:lnTo>
                <a:cubicBezTo>
                  <a:pt x="806719" y="482215"/>
                  <a:pt x="482215" y="806719"/>
                  <a:pt x="482215" y="1207016"/>
                </a:cubicBezTo>
                <a:lnTo>
                  <a:pt x="0" y="1207016"/>
                </a:lnTo>
                <a:cubicBezTo>
                  <a:pt x="0" y="540399"/>
                  <a:pt x="540399" y="0"/>
                  <a:pt x="1207016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7"/>
          <p:cNvSpPr/>
          <p:nvPr/>
        </p:nvSpPr>
        <p:spPr>
          <a:xfrm rot="2700000" flipH="1" flipV="1">
            <a:off x="4051163" y="3579367"/>
            <a:ext cx="1047058" cy="1047058"/>
          </a:xfrm>
          <a:custGeom>
            <a:avLst/>
            <a:gdLst/>
            <a:ahLst/>
            <a:cxnLst/>
            <a:rect l="l" t="t" r="r" b="b"/>
            <a:pathLst>
              <a:path w="1207016" h="1207016">
                <a:moveTo>
                  <a:pt x="1207016" y="0"/>
                </a:moveTo>
                <a:lnTo>
                  <a:pt x="1207016" y="482215"/>
                </a:lnTo>
                <a:cubicBezTo>
                  <a:pt x="806719" y="482215"/>
                  <a:pt x="482215" y="806719"/>
                  <a:pt x="482215" y="1207016"/>
                </a:cubicBezTo>
                <a:lnTo>
                  <a:pt x="0" y="1207016"/>
                </a:lnTo>
                <a:cubicBezTo>
                  <a:pt x="0" y="540399"/>
                  <a:pt x="540399" y="0"/>
                  <a:pt x="120701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7"/>
          <p:cNvSpPr/>
          <p:nvPr/>
        </p:nvSpPr>
        <p:spPr>
          <a:xfrm rot="2700000" flipV="1">
            <a:off x="3310785" y="2838989"/>
            <a:ext cx="1047058" cy="1047058"/>
          </a:xfrm>
          <a:custGeom>
            <a:avLst/>
            <a:gdLst/>
            <a:ahLst/>
            <a:cxnLst/>
            <a:rect l="l" t="t" r="r" b="b"/>
            <a:pathLst>
              <a:path w="1207016" h="1207016">
                <a:moveTo>
                  <a:pt x="1207016" y="0"/>
                </a:moveTo>
                <a:lnTo>
                  <a:pt x="1207016" y="482215"/>
                </a:lnTo>
                <a:cubicBezTo>
                  <a:pt x="806719" y="482215"/>
                  <a:pt x="482215" y="806719"/>
                  <a:pt x="482215" y="1207016"/>
                </a:cubicBezTo>
                <a:lnTo>
                  <a:pt x="0" y="1207016"/>
                </a:lnTo>
                <a:cubicBezTo>
                  <a:pt x="0" y="540399"/>
                  <a:pt x="540399" y="0"/>
                  <a:pt x="120701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rot="2700000">
            <a:off x="4575934" y="972271"/>
            <a:ext cx="0" cy="477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8900000">
            <a:off x="4573742" y="972271"/>
            <a:ext cx="0" cy="477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06778" y="1562066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6778" y="1847626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06778" y="4677838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06778" y="4963398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23419" y="3108997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23419" y="3394556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76615" y="3108997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76615" y="3394556"/>
            <a:ext cx="2143966" cy="218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81890" y="1088740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도넛 4"/>
          <p:cNvSpPr/>
          <p:nvPr/>
        </p:nvSpPr>
        <p:spPr>
          <a:xfrm>
            <a:off x="1673523" y="3430362"/>
            <a:ext cx="1475780" cy="1042754"/>
          </a:xfrm>
          <a:custGeom>
            <a:avLst/>
            <a:gdLst/>
            <a:ahLst/>
            <a:cxnLst/>
            <a:rect l="l" t="t" r="r" b="b"/>
            <a:pathLst>
              <a:path w="1475780" h="1042754">
                <a:moveTo>
                  <a:pt x="737890" y="0"/>
                </a:moveTo>
                <a:cubicBezTo>
                  <a:pt x="1145415" y="0"/>
                  <a:pt x="1475780" y="330365"/>
                  <a:pt x="1475780" y="737890"/>
                </a:cubicBezTo>
                <a:cubicBezTo>
                  <a:pt x="1475780" y="846876"/>
                  <a:pt x="1452152" y="950343"/>
                  <a:pt x="1408216" y="1042754"/>
                </a:cubicBezTo>
                <a:lnTo>
                  <a:pt x="1252056" y="1042754"/>
                </a:lnTo>
                <a:cubicBezTo>
                  <a:pt x="1307336" y="954351"/>
                  <a:pt x="1337913" y="849691"/>
                  <a:pt x="1337913" y="737890"/>
                </a:cubicBezTo>
                <a:cubicBezTo>
                  <a:pt x="1337913" y="406506"/>
                  <a:pt x="1069274" y="137867"/>
                  <a:pt x="737890" y="137867"/>
                </a:cubicBezTo>
                <a:cubicBezTo>
                  <a:pt x="406506" y="137867"/>
                  <a:pt x="137867" y="406506"/>
                  <a:pt x="137867" y="737890"/>
                </a:cubicBezTo>
                <a:cubicBezTo>
                  <a:pt x="137867" y="849691"/>
                  <a:pt x="168444" y="954351"/>
                  <a:pt x="223724" y="1042754"/>
                </a:cubicBezTo>
                <a:lnTo>
                  <a:pt x="67564" y="1042754"/>
                </a:lnTo>
                <a:cubicBezTo>
                  <a:pt x="23628" y="950343"/>
                  <a:pt x="0" y="846876"/>
                  <a:pt x="0" y="737890"/>
                </a:cubicBezTo>
                <a:cubicBezTo>
                  <a:pt x="0" y="330365"/>
                  <a:pt x="330365" y="0"/>
                  <a:pt x="73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4"/>
          <p:cNvSpPr/>
          <p:nvPr/>
        </p:nvSpPr>
        <p:spPr>
          <a:xfrm>
            <a:off x="3834111" y="3430362"/>
            <a:ext cx="1475780" cy="1042754"/>
          </a:xfrm>
          <a:custGeom>
            <a:avLst/>
            <a:gdLst/>
            <a:ahLst/>
            <a:cxnLst/>
            <a:rect l="l" t="t" r="r" b="b"/>
            <a:pathLst>
              <a:path w="1475780" h="1042754">
                <a:moveTo>
                  <a:pt x="737890" y="0"/>
                </a:moveTo>
                <a:cubicBezTo>
                  <a:pt x="1145415" y="0"/>
                  <a:pt x="1475780" y="330365"/>
                  <a:pt x="1475780" y="737890"/>
                </a:cubicBezTo>
                <a:cubicBezTo>
                  <a:pt x="1475780" y="846876"/>
                  <a:pt x="1452152" y="950343"/>
                  <a:pt x="1408216" y="1042754"/>
                </a:cubicBezTo>
                <a:lnTo>
                  <a:pt x="1252056" y="1042754"/>
                </a:lnTo>
                <a:cubicBezTo>
                  <a:pt x="1307336" y="954351"/>
                  <a:pt x="1337913" y="849691"/>
                  <a:pt x="1337913" y="737890"/>
                </a:cubicBezTo>
                <a:cubicBezTo>
                  <a:pt x="1337913" y="406506"/>
                  <a:pt x="1069274" y="137867"/>
                  <a:pt x="737890" y="137867"/>
                </a:cubicBezTo>
                <a:cubicBezTo>
                  <a:pt x="406506" y="137867"/>
                  <a:pt x="137867" y="406506"/>
                  <a:pt x="137867" y="737890"/>
                </a:cubicBezTo>
                <a:cubicBezTo>
                  <a:pt x="137867" y="849691"/>
                  <a:pt x="168444" y="954351"/>
                  <a:pt x="223724" y="1042754"/>
                </a:cubicBezTo>
                <a:lnTo>
                  <a:pt x="67564" y="1042754"/>
                </a:lnTo>
                <a:cubicBezTo>
                  <a:pt x="23628" y="950343"/>
                  <a:pt x="0" y="846876"/>
                  <a:pt x="0" y="737890"/>
                </a:cubicBezTo>
                <a:cubicBezTo>
                  <a:pt x="0" y="330365"/>
                  <a:pt x="330365" y="0"/>
                  <a:pt x="73789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4"/>
          <p:cNvSpPr/>
          <p:nvPr/>
        </p:nvSpPr>
        <p:spPr>
          <a:xfrm>
            <a:off x="5994698" y="3430362"/>
            <a:ext cx="1475780" cy="1042754"/>
          </a:xfrm>
          <a:custGeom>
            <a:avLst/>
            <a:gdLst/>
            <a:ahLst/>
            <a:cxnLst/>
            <a:rect l="l" t="t" r="r" b="b"/>
            <a:pathLst>
              <a:path w="1475780" h="1042754">
                <a:moveTo>
                  <a:pt x="737890" y="0"/>
                </a:moveTo>
                <a:cubicBezTo>
                  <a:pt x="1145415" y="0"/>
                  <a:pt x="1475780" y="330365"/>
                  <a:pt x="1475780" y="737890"/>
                </a:cubicBezTo>
                <a:cubicBezTo>
                  <a:pt x="1475780" y="846876"/>
                  <a:pt x="1452152" y="950343"/>
                  <a:pt x="1408216" y="1042754"/>
                </a:cubicBezTo>
                <a:lnTo>
                  <a:pt x="1252056" y="1042754"/>
                </a:lnTo>
                <a:cubicBezTo>
                  <a:pt x="1307336" y="954351"/>
                  <a:pt x="1337913" y="849691"/>
                  <a:pt x="1337913" y="737890"/>
                </a:cubicBezTo>
                <a:cubicBezTo>
                  <a:pt x="1337913" y="406506"/>
                  <a:pt x="1069274" y="137867"/>
                  <a:pt x="737890" y="137867"/>
                </a:cubicBezTo>
                <a:cubicBezTo>
                  <a:pt x="406506" y="137867"/>
                  <a:pt x="137867" y="406506"/>
                  <a:pt x="137867" y="737890"/>
                </a:cubicBezTo>
                <a:cubicBezTo>
                  <a:pt x="137867" y="849691"/>
                  <a:pt x="168444" y="954351"/>
                  <a:pt x="223724" y="1042754"/>
                </a:cubicBezTo>
                <a:lnTo>
                  <a:pt x="67564" y="1042754"/>
                </a:lnTo>
                <a:cubicBezTo>
                  <a:pt x="23628" y="950343"/>
                  <a:pt x="0" y="846876"/>
                  <a:pt x="0" y="737890"/>
                </a:cubicBezTo>
                <a:cubicBezTo>
                  <a:pt x="0" y="330365"/>
                  <a:pt x="330365" y="0"/>
                  <a:pt x="7378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95636" y="4473116"/>
            <a:ext cx="6588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052513"/>
            <a:ext cx="2008166" cy="1487532"/>
            <a:chOff x="-2688197" y="-5499992"/>
            <a:chExt cx="14387769" cy="10657619"/>
          </a:xfrm>
        </p:grpSpPr>
        <p:sp>
          <p:nvSpPr>
            <p:cNvPr id="6" name="타원 5"/>
            <p:cNvSpPr/>
            <p:nvPr/>
          </p:nvSpPr>
          <p:spPr>
            <a:xfrm>
              <a:off x="-673356" y="-5499992"/>
              <a:ext cx="10358087" cy="10657619"/>
            </a:xfrm>
            <a:custGeom>
              <a:avLst/>
              <a:gdLst/>
              <a:ahLst/>
              <a:cxnLst/>
              <a:rect l="l" t="t" r="r" b="b"/>
              <a:pathLst>
                <a:path w="10358087" h="10657619">
                  <a:moveTo>
                    <a:pt x="5179370" y="0"/>
                  </a:moveTo>
                  <a:lnTo>
                    <a:pt x="9807849" y="3015716"/>
                  </a:lnTo>
                  <a:lnTo>
                    <a:pt x="8355799" y="3015716"/>
                  </a:lnTo>
                  <a:lnTo>
                    <a:pt x="8355799" y="8761418"/>
                  </a:lnTo>
                  <a:cubicBezTo>
                    <a:pt x="8411262" y="9818471"/>
                    <a:pt x="9286680" y="10657619"/>
                    <a:pt x="10358087" y="10657619"/>
                  </a:cubicBezTo>
                  <a:lnTo>
                    <a:pt x="8355799" y="10657619"/>
                  </a:lnTo>
                  <a:lnTo>
                    <a:pt x="8350157" y="10657619"/>
                  </a:lnTo>
                  <a:lnTo>
                    <a:pt x="2007930" y="10657619"/>
                  </a:lnTo>
                  <a:lnTo>
                    <a:pt x="2002941" y="10657619"/>
                  </a:lnTo>
                  <a:lnTo>
                    <a:pt x="0" y="10657619"/>
                  </a:lnTo>
                  <a:cubicBezTo>
                    <a:pt x="1075778" y="10657619"/>
                    <a:pt x="1953964" y="9811611"/>
                    <a:pt x="2002941" y="8748490"/>
                  </a:cubicBezTo>
                  <a:lnTo>
                    <a:pt x="2002941" y="3015716"/>
                  </a:lnTo>
                  <a:lnTo>
                    <a:pt x="550891" y="30157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-2688197" y="3149461"/>
              <a:ext cx="4016332" cy="2008166"/>
            </a:xfrm>
            <a:custGeom>
              <a:avLst/>
              <a:gdLst/>
              <a:ahLst/>
              <a:cxnLst/>
              <a:rect l="l" t="t" r="r" b="b"/>
              <a:pathLst>
                <a:path w="648000" h="324000">
                  <a:moveTo>
                    <a:pt x="0" y="0"/>
                  </a:moveTo>
                  <a:lnTo>
                    <a:pt x="648000" y="0"/>
                  </a:lnTo>
                  <a:cubicBezTo>
                    <a:pt x="648000" y="178940"/>
                    <a:pt x="502940" y="324000"/>
                    <a:pt x="324000" y="324000"/>
                  </a:cubicBezTo>
                  <a:cubicBezTo>
                    <a:pt x="145060" y="324000"/>
                    <a:pt x="0" y="178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9"/>
            <p:cNvSpPr/>
            <p:nvPr/>
          </p:nvSpPr>
          <p:spPr>
            <a:xfrm flipH="1">
              <a:off x="7683240" y="3149461"/>
              <a:ext cx="4016332" cy="2008166"/>
            </a:xfrm>
            <a:custGeom>
              <a:avLst/>
              <a:gdLst/>
              <a:ahLst/>
              <a:cxnLst/>
              <a:rect l="l" t="t" r="r" b="b"/>
              <a:pathLst>
                <a:path w="648000" h="324000">
                  <a:moveTo>
                    <a:pt x="0" y="0"/>
                  </a:moveTo>
                  <a:lnTo>
                    <a:pt x="648000" y="0"/>
                  </a:lnTo>
                  <a:cubicBezTo>
                    <a:pt x="648000" y="178940"/>
                    <a:pt x="502940" y="324000"/>
                    <a:pt x="324000" y="324000"/>
                  </a:cubicBezTo>
                  <a:cubicBezTo>
                    <a:pt x="145060" y="324000"/>
                    <a:pt x="0" y="178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5400000">
            <a:off x="3663611" y="1052512"/>
            <a:ext cx="2008166" cy="1487532"/>
            <a:chOff x="-2688197" y="-5499992"/>
            <a:chExt cx="14387769" cy="10657619"/>
          </a:xfrm>
        </p:grpSpPr>
        <p:sp>
          <p:nvSpPr>
            <p:cNvPr id="19" name="타원 5"/>
            <p:cNvSpPr/>
            <p:nvPr/>
          </p:nvSpPr>
          <p:spPr>
            <a:xfrm>
              <a:off x="-673356" y="-5499992"/>
              <a:ext cx="10358087" cy="10657619"/>
            </a:xfrm>
            <a:custGeom>
              <a:avLst/>
              <a:gdLst/>
              <a:ahLst/>
              <a:cxnLst/>
              <a:rect l="l" t="t" r="r" b="b"/>
              <a:pathLst>
                <a:path w="10358087" h="10657619">
                  <a:moveTo>
                    <a:pt x="5179370" y="0"/>
                  </a:moveTo>
                  <a:lnTo>
                    <a:pt x="9807849" y="3015716"/>
                  </a:lnTo>
                  <a:lnTo>
                    <a:pt x="8355799" y="3015716"/>
                  </a:lnTo>
                  <a:lnTo>
                    <a:pt x="8355799" y="8761418"/>
                  </a:lnTo>
                  <a:cubicBezTo>
                    <a:pt x="8411262" y="9818471"/>
                    <a:pt x="9286680" y="10657619"/>
                    <a:pt x="10358087" y="10657619"/>
                  </a:cubicBezTo>
                  <a:lnTo>
                    <a:pt x="8355799" y="10657619"/>
                  </a:lnTo>
                  <a:lnTo>
                    <a:pt x="8350157" y="10657619"/>
                  </a:lnTo>
                  <a:lnTo>
                    <a:pt x="2007930" y="10657619"/>
                  </a:lnTo>
                  <a:lnTo>
                    <a:pt x="2002941" y="10657619"/>
                  </a:lnTo>
                  <a:lnTo>
                    <a:pt x="0" y="10657619"/>
                  </a:lnTo>
                  <a:cubicBezTo>
                    <a:pt x="1075778" y="10657619"/>
                    <a:pt x="1953964" y="9811611"/>
                    <a:pt x="2002941" y="8748490"/>
                  </a:cubicBezTo>
                  <a:lnTo>
                    <a:pt x="2002941" y="3015716"/>
                  </a:lnTo>
                  <a:lnTo>
                    <a:pt x="550891" y="30157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9"/>
            <p:cNvSpPr/>
            <p:nvPr/>
          </p:nvSpPr>
          <p:spPr>
            <a:xfrm>
              <a:off x="-2688197" y="3149461"/>
              <a:ext cx="4016332" cy="2008166"/>
            </a:xfrm>
            <a:custGeom>
              <a:avLst/>
              <a:gdLst/>
              <a:ahLst/>
              <a:cxnLst/>
              <a:rect l="l" t="t" r="r" b="b"/>
              <a:pathLst>
                <a:path w="648000" h="324000">
                  <a:moveTo>
                    <a:pt x="0" y="0"/>
                  </a:moveTo>
                  <a:lnTo>
                    <a:pt x="648000" y="0"/>
                  </a:lnTo>
                  <a:cubicBezTo>
                    <a:pt x="648000" y="178940"/>
                    <a:pt x="502940" y="324000"/>
                    <a:pt x="324000" y="324000"/>
                  </a:cubicBezTo>
                  <a:cubicBezTo>
                    <a:pt x="145060" y="324000"/>
                    <a:pt x="0" y="178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9"/>
            <p:cNvSpPr/>
            <p:nvPr/>
          </p:nvSpPr>
          <p:spPr>
            <a:xfrm flipH="1">
              <a:off x="7683240" y="3149461"/>
              <a:ext cx="4016332" cy="2008166"/>
            </a:xfrm>
            <a:custGeom>
              <a:avLst/>
              <a:gdLst/>
              <a:ahLst/>
              <a:cxnLst/>
              <a:rect l="l" t="t" r="r" b="b"/>
              <a:pathLst>
                <a:path w="648000" h="324000">
                  <a:moveTo>
                    <a:pt x="0" y="0"/>
                  </a:moveTo>
                  <a:lnTo>
                    <a:pt x="648000" y="0"/>
                  </a:lnTo>
                  <a:cubicBezTo>
                    <a:pt x="648000" y="178940"/>
                    <a:pt x="502940" y="324000"/>
                    <a:pt x="324000" y="324000"/>
                  </a:cubicBezTo>
                  <a:cubicBezTo>
                    <a:pt x="145060" y="324000"/>
                    <a:pt x="0" y="178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6300192" y="1268413"/>
            <a:ext cx="2008166" cy="1487532"/>
            <a:chOff x="-2688197" y="-5499992"/>
            <a:chExt cx="14387769" cy="10657619"/>
          </a:xfrm>
        </p:grpSpPr>
        <p:sp>
          <p:nvSpPr>
            <p:cNvPr id="23" name="타원 5"/>
            <p:cNvSpPr/>
            <p:nvPr/>
          </p:nvSpPr>
          <p:spPr>
            <a:xfrm>
              <a:off x="-673356" y="-5499992"/>
              <a:ext cx="10358087" cy="10657619"/>
            </a:xfrm>
            <a:custGeom>
              <a:avLst/>
              <a:gdLst/>
              <a:ahLst/>
              <a:cxnLst/>
              <a:rect l="l" t="t" r="r" b="b"/>
              <a:pathLst>
                <a:path w="10358087" h="10657619">
                  <a:moveTo>
                    <a:pt x="5179370" y="0"/>
                  </a:moveTo>
                  <a:lnTo>
                    <a:pt x="9807849" y="3015716"/>
                  </a:lnTo>
                  <a:lnTo>
                    <a:pt x="8355799" y="3015716"/>
                  </a:lnTo>
                  <a:lnTo>
                    <a:pt x="8355799" y="8761418"/>
                  </a:lnTo>
                  <a:cubicBezTo>
                    <a:pt x="8411262" y="9818471"/>
                    <a:pt x="9286680" y="10657619"/>
                    <a:pt x="10358087" y="10657619"/>
                  </a:cubicBezTo>
                  <a:lnTo>
                    <a:pt x="8355799" y="10657619"/>
                  </a:lnTo>
                  <a:lnTo>
                    <a:pt x="8350157" y="10657619"/>
                  </a:lnTo>
                  <a:lnTo>
                    <a:pt x="2007930" y="10657619"/>
                  </a:lnTo>
                  <a:lnTo>
                    <a:pt x="2002941" y="10657619"/>
                  </a:lnTo>
                  <a:lnTo>
                    <a:pt x="0" y="10657619"/>
                  </a:lnTo>
                  <a:cubicBezTo>
                    <a:pt x="1075778" y="10657619"/>
                    <a:pt x="1953964" y="9811611"/>
                    <a:pt x="2002941" y="8748490"/>
                  </a:cubicBezTo>
                  <a:lnTo>
                    <a:pt x="2002941" y="3015716"/>
                  </a:lnTo>
                  <a:lnTo>
                    <a:pt x="550891" y="30157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9"/>
            <p:cNvSpPr/>
            <p:nvPr/>
          </p:nvSpPr>
          <p:spPr>
            <a:xfrm>
              <a:off x="-2688197" y="3149461"/>
              <a:ext cx="4016332" cy="2008166"/>
            </a:xfrm>
            <a:custGeom>
              <a:avLst/>
              <a:gdLst/>
              <a:ahLst/>
              <a:cxnLst/>
              <a:rect l="l" t="t" r="r" b="b"/>
              <a:pathLst>
                <a:path w="648000" h="324000">
                  <a:moveTo>
                    <a:pt x="0" y="0"/>
                  </a:moveTo>
                  <a:lnTo>
                    <a:pt x="648000" y="0"/>
                  </a:lnTo>
                  <a:cubicBezTo>
                    <a:pt x="648000" y="178940"/>
                    <a:pt x="502940" y="324000"/>
                    <a:pt x="324000" y="324000"/>
                  </a:cubicBezTo>
                  <a:cubicBezTo>
                    <a:pt x="145060" y="324000"/>
                    <a:pt x="0" y="178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9"/>
            <p:cNvSpPr/>
            <p:nvPr/>
          </p:nvSpPr>
          <p:spPr>
            <a:xfrm flipH="1">
              <a:off x="7683240" y="3149461"/>
              <a:ext cx="4016332" cy="2008166"/>
            </a:xfrm>
            <a:custGeom>
              <a:avLst/>
              <a:gdLst/>
              <a:ahLst/>
              <a:cxnLst/>
              <a:rect l="l" t="t" r="r" b="b"/>
              <a:pathLst>
                <a:path w="648000" h="324000">
                  <a:moveTo>
                    <a:pt x="0" y="0"/>
                  </a:moveTo>
                  <a:lnTo>
                    <a:pt x="648000" y="0"/>
                  </a:lnTo>
                  <a:cubicBezTo>
                    <a:pt x="648000" y="178940"/>
                    <a:pt x="502940" y="324000"/>
                    <a:pt x="324000" y="324000"/>
                  </a:cubicBezTo>
                  <a:cubicBezTo>
                    <a:pt x="145060" y="324000"/>
                    <a:pt x="0" y="178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17583" y="3903969"/>
            <a:ext cx="3061228" cy="2422228"/>
            <a:chOff x="5926538" y="3573016"/>
            <a:chExt cx="3458159" cy="2736304"/>
          </a:xfrm>
        </p:grpSpPr>
        <p:sp>
          <p:nvSpPr>
            <p:cNvPr id="15" name="도넛 3"/>
            <p:cNvSpPr/>
            <p:nvPr/>
          </p:nvSpPr>
          <p:spPr>
            <a:xfrm>
              <a:off x="5926538" y="3573016"/>
              <a:ext cx="3458159" cy="2736304"/>
            </a:xfrm>
            <a:custGeom>
              <a:avLst/>
              <a:gdLst/>
              <a:ahLst/>
              <a:cxnLst/>
              <a:rect l="l" t="t" r="r" b="b"/>
              <a:pathLst>
                <a:path w="3458159" h="2736304">
                  <a:moveTo>
                    <a:pt x="1729967" y="463225"/>
                  </a:moveTo>
                  <a:cubicBezTo>
                    <a:pt x="1036116" y="463225"/>
                    <a:pt x="472741" y="1021862"/>
                    <a:pt x="465722" y="1713906"/>
                  </a:cubicBezTo>
                  <a:lnTo>
                    <a:pt x="2994213" y="1713906"/>
                  </a:lnTo>
                  <a:cubicBezTo>
                    <a:pt x="2987193" y="1021862"/>
                    <a:pt x="2423819" y="463225"/>
                    <a:pt x="1729967" y="463225"/>
                  </a:cubicBezTo>
                  <a:close/>
                  <a:moveTo>
                    <a:pt x="1729967" y="0"/>
                  </a:moveTo>
                  <a:cubicBezTo>
                    <a:pt x="2684421" y="0"/>
                    <a:pt x="3458159" y="773738"/>
                    <a:pt x="3458159" y="1728192"/>
                  </a:cubicBezTo>
                  <a:lnTo>
                    <a:pt x="3456384" y="1763345"/>
                  </a:lnTo>
                  <a:lnTo>
                    <a:pt x="3456384" y="2736304"/>
                  </a:lnTo>
                  <a:lnTo>
                    <a:pt x="0" y="2736304"/>
                  </a:lnTo>
                  <a:lnTo>
                    <a:pt x="0" y="1713906"/>
                  </a:lnTo>
                  <a:lnTo>
                    <a:pt x="2497" y="1713906"/>
                  </a:lnTo>
                  <a:cubicBezTo>
                    <a:pt x="9511" y="766026"/>
                    <a:pt x="780281" y="0"/>
                    <a:pt x="172996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403899" y="5772001"/>
              <a:ext cx="25202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자유형 17"/>
          <p:cNvSpPr/>
          <p:nvPr/>
        </p:nvSpPr>
        <p:spPr>
          <a:xfrm>
            <a:off x="337962" y="5058192"/>
            <a:ext cx="867905" cy="449451"/>
          </a:xfrm>
          <a:custGeom>
            <a:avLst/>
            <a:gdLst>
              <a:gd name="connsiteX0" fmla="*/ 867905 w 867905"/>
              <a:gd name="connsiteY0" fmla="*/ 441702 h 449451"/>
              <a:gd name="connsiteX1" fmla="*/ 813661 w 867905"/>
              <a:gd name="connsiteY1" fmla="*/ 0 h 449451"/>
              <a:gd name="connsiteX2" fmla="*/ 0 w 867905"/>
              <a:gd name="connsiteY2" fmla="*/ 7749 h 449451"/>
              <a:gd name="connsiteX3" fmla="*/ 147234 w 867905"/>
              <a:gd name="connsiteY3" fmla="*/ 232475 h 449451"/>
              <a:gd name="connsiteX4" fmla="*/ 7749 w 867905"/>
              <a:gd name="connsiteY4" fmla="*/ 449451 h 449451"/>
              <a:gd name="connsiteX5" fmla="*/ 867905 w 867905"/>
              <a:gd name="connsiteY5" fmla="*/ 441702 h 44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7905" h="449451">
                <a:moveTo>
                  <a:pt x="867905" y="441702"/>
                </a:moveTo>
                <a:lnTo>
                  <a:pt x="813661" y="0"/>
                </a:lnTo>
                <a:lnTo>
                  <a:pt x="0" y="7749"/>
                </a:lnTo>
                <a:lnTo>
                  <a:pt x="147234" y="232475"/>
                </a:lnTo>
                <a:lnTo>
                  <a:pt x="7749" y="449451"/>
                </a:lnTo>
                <a:lnTo>
                  <a:pt x="867905" y="4417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329857" y="5058192"/>
            <a:ext cx="867905" cy="449451"/>
          </a:xfrm>
          <a:custGeom>
            <a:avLst/>
            <a:gdLst>
              <a:gd name="connsiteX0" fmla="*/ 867905 w 867905"/>
              <a:gd name="connsiteY0" fmla="*/ 441702 h 449451"/>
              <a:gd name="connsiteX1" fmla="*/ 813661 w 867905"/>
              <a:gd name="connsiteY1" fmla="*/ 0 h 449451"/>
              <a:gd name="connsiteX2" fmla="*/ 0 w 867905"/>
              <a:gd name="connsiteY2" fmla="*/ 7749 h 449451"/>
              <a:gd name="connsiteX3" fmla="*/ 147234 w 867905"/>
              <a:gd name="connsiteY3" fmla="*/ 232475 h 449451"/>
              <a:gd name="connsiteX4" fmla="*/ 7749 w 867905"/>
              <a:gd name="connsiteY4" fmla="*/ 449451 h 449451"/>
              <a:gd name="connsiteX5" fmla="*/ 867905 w 867905"/>
              <a:gd name="connsiteY5" fmla="*/ 441702 h 44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7905" h="449451">
                <a:moveTo>
                  <a:pt x="867905" y="441702"/>
                </a:moveTo>
                <a:lnTo>
                  <a:pt x="813661" y="0"/>
                </a:lnTo>
                <a:lnTo>
                  <a:pt x="0" y="7749"/>
                </a:lnTo>
                <a:lnTo>
                  <a:pt x="147234" y="232475"/>
                </a:lnTo>
                <a:lnTo>
                  <a:pt x="7749" y="449451"/>
                </a:lnTo>
                <a:lnTo>
                  <a:pt x="867905" y="4417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도넛 4"/>
          <p:cNvSpPr/>
          <p:nvPr/>
        </p:nvSpPr>
        <p:spPr>
          <a:xfrm>
            <a:off x="730922" y="4797152"/>
            <a:ext cx="4065639" cy="546790"/>
          </a:xfrm>
          <a:custGeom>
            <a:avLst/>
            <a:gdLst/>
            <a:ahLst/>
            <a:cxnLst/>
            <a:rect l="l" t="t" r="r" b="b"/>
            <a:pathLst>
              <a:path w="4065639" h="546790">
                <a:moveTo>
                  <a:pt x="2040274" y="0"/>
                </a:moveTo>
                <a:cubicBezTo>
                  <a:pt x="2723231" y="0"/>
                  <a:pt x="3398860" y="31379"/>
                  <a:pt x="4065639" y="94475"/>
                </a:cubicBezTo>
                <a:lnTo>
                  <a:pt x="3975430" y="545520"/>
                </a:lnTo>
                <a:cubicBezTo>
                  <a:pt x="3338167" y="486121"/>
                  <a:pt x="2692635" y="456878"/>
                  <a:pt x="2040274" y="456878"/>
                </a:cubicBezTo>
                <a:cubicBezTo>
                  <a:pt x="1382827" y="456878"/>
                  <a:pt x="732315" y="486579"/>
                  <a:pt x="90204" y="546790"/>
                </a:cubicBezTo>
                <a:lnTo>
                  <a:pt x="0" y="95774"/>
                </a:lnTo>
                <a:cubicBezTo>
                  <a:pt x="671624" y="31849"/>
                  <a:pt x="1352229" y="0"/>
                  <a:pt x="204027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5721" y="5316282"/>
            <a:ext cx="385296" cy="184508"/>
          </a:xfrm>
          <a:custGeom>
            <a:avLst/>
            <a:gdLst>
              <a:gd name="connsiteX0" fmla="*/ 0 w 385296"/>
              <a:gd name="connsiteY0" fmla="*/ 27134 h 184508"/>
              <a:gd name="connsiteX1" fmla="*/ 385296 w 385296"/>
              <a:gd name="connsiteY1" fmla="*/ 184508 h 184508"/>
              <a:gd name="connsiteX2" fmla="*/ 358162 w 385296"/>
              <a:gd name="connsiteY2" fmla="*/ 0 h 184508"/>
              <a:gd name="connsiteX3" fmla="*/ 0 w 385296"/>
              <a:gd name="connsiteY3" fmla="*/ 27134 h 18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96" h="184508">
                <a:moveTo>
                  <a:pt x="0" y="27134"/>
                </a:moveTo>
                <a:lnTo>
                  <a:pt x="385296" y="184508"/>
                </a:lnTo>
                <a:lnTo>
                  <a:pt x="358162" y="0"/>
                </a:lnTo>
                <a:lnTo>
                  <a:pt x="0" y="27134"/>
                </a:lnTo>
                <a:close/>
              </a:path>
            </a:pathLst>
          </a:cu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328660" y="5313569"/>
            <a:ext cx="374442" cy="187221"/>
          </a:xfrm>
          <a:custGeom>
            <a:avLst/>
            <a:gdLst>
              <a:gd name="connsiteX0" fmla="*/ 0 w 374442"/>
              <a:gd name="connsiteY0" fmla="*/ 187221 h 187221"/>
              <a:gd name="connsiteX1" fmla="*/ 374442 w 374442"/>
              <a:gd name="connsiteY1" fmla="*/ 32560 h 187221"/>
              <a:gd name="connsiteX2" fmla="*/ 24420 w 374442"/>
              <a:gd name="connsiteY2" fmla="*/ 0 h 187221"/>
              <a:gd name="connsiteX3" fmla="*/ 0 w 374442"/>
              <a:gd name="connsiteY3" fmla="*/ 187221 h 18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42" h="187221">
                <a:moveTo>
                  <a:pt x="0" y="187221"/>
                </a:moveTo>
                <a:lnTo>
                  <a:pt x="374442" y="32560"/>
                </a:lnTo>
                <a:lnTo>
                  <a:pt x="24420" y="0"/>
                </a:lnTo>
                <a:lnTo>
                  <a:pt x="0" y="187221"/>
                </a:lnTo>
                <a:close/>
              </a:path>
            </a:pathLst>
          </a:cu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83568" y="764704"/>
            <a:ext cx="3269666" cy="2448272"/>
            <a:chOff x="900113" y="836712"/>
            <a:chExt cx="4615999" cy="3456384"/>
          </a:xfrm>
        </p:grpSpPr>
        <p:sp>
          <p:nvSpPr>
            <p:cNvPr id="4" name="직사각형 3"/>
            <p:cNvSpPr/>
            <p:nvPr/>
          </p:nvSpPr>
          <p:spPr>
            <a:xfrm>
              <a:off x="900113" y="836712"/>
              <a:ext cx="1152128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52241" y="1988840"/>
              <a:ext cx="1152128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69" y="836712"/>
              <a:ext cx="1152128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0113" y="3140968"/>
              <a:ext cx="1152128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09360" y="3140968"/>
              <a:ext cx="1152128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63984" y="1988840"/>
              <a:ext cx="1152128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육각형 10"/>
          <p:cNvSpPr/>
          <p:nvPr/>
        </p:nvSpPr>
        <p:spPr>
          <a:xfrm rot="16200000">
            <a:off x="6239442" y="757255"/>
            <a:ext cx="936104" cy="80698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육각형 11"/>
          <p:cNvSpPr/>
          <p:nvPr/>
        </p:nvSpPr>
        <p:spPr>
          <a:xfrm rot="16200000">
            <a:off x="5799961" y="1549343"/>
            <a:ext cx="936104" cy="80698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육각형 12"/>
          <p:cNvSpPr/>
          <p:nvPr/>
        </p:nvSpPr>
        <p:spPr>
          <a:xfrm rot="16200000">
            <a:off x="6667866" y="1549343"/>
            <a:ext cx="936104" cy="80698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육각형 13"/>
          <p:cNvSpPr/>
          <p:nvPr/>
        </p:nvSpPr>
        <p:spPr>
          <a:xfrm rot="16200000">
            <a:off x="5371537" y="2341431"/>
            <a:ext cx="936104" cy="80698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육각형 14"/>
          <p:cNvSpPr/>
          <p:nvPr/>
        </p:nvSpPr>
        <p:spPr>
          <a:xfrm rot="16200000">
            <a:off x="6239442" y="2341431"/>
            <a:ext cx="936104" cy="80698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육각형 15"/>
          <p:cNvSpPr/>
          <p:nvPr/>
        </p:nvSpPr>
        <p:spPr>
          <a:xfrm rot="16200000">
            <a:off x="7099597" y="2341431"/>
            <a:ext cx="936104" cy="80698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367180" y="1952836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42355" y="1952836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17530" y="1952836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92705" y="1952836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2005" y="1952836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59839" y="3538488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35014" y="3538488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10189" y="3538488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84664" y="3538488"/>
            <a:ext cx="1243526" cy="1243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2070104" y="2494700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643997" y="2494700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10294" y="2494700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6784187" y="2494700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flipH="1">
            <a:off x="2860216" y="4080352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flipH="1">
            <a:off x="4434109" y="4080352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flipH="1">
            <a:off x="6000406" y="4080352"/>
            <a:ext cx="257453" cy="79899"/>
          </a:xfrm>
          <a:custGeom>
            <a:avLst/>
            <a:gdLst>
              <a:gd name="connsiteX0" fmla="*/ 0 w 257453"/>
              <a:gd name="connsiteY0" fmla="*/ 79899 h 79899"/>
              <a:gd name="connsiteX1" fmla="*/ 0 w 257453"/>
              <a:gd name="connsiteY1" fmla="*/ 79899 h 79899"/>
              <a:gd name="connsiteX2" fmla="*/ 106532 w 257453"/>
              <a:gd name="connsiteY2" fmla="*/ 79899 h 79899"/>
              <a:gd name="connsiteX3" fmla="*/ 257453 w 257453"/>
              <a:gd name="connsiteY3" fmla="*/ 79899 h 79899"/>
              <a:gd name="connsiteX4" fmla="*/ 168676 w 257453"/>
              <a:gd name="connsiteY4" fmla="*/ 0 h 7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53" h="79899">
                <a:moveTo>
                  <a:pt x="0" y="79899"/>
                </a:moveTo>
                <a:lnTo>
                  <a:pt x="0" y="79899"/>
                </a:lnTo>
                <a:lnTo>
                  <a:pt x="106532" y="79899"/>
                </a:lnTo>
                <a:lnTo>
                  <a:pt x="257453" y="79899"/>
                </a:lnTo>
                <a:lnTo>
                  <a:pt x="168676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7918722">
            <a:off x="7094337" y="3322627"/>
            <a:ext cx="442913" cy="76200"/>
          </a:xfrm>
          <a:custGeom>
            <a:avLst/>
            <a:gdLst>
              <a:gd name="connsiteX0" fmla="*/ 76200 w 442913"/>
              <a:gd name="connsiteY0" fmla="*/ 0 h 76200"/>
              <a:gd name="connsiteX1" fmla="*/ 0 w 442913"/>
              <a:gd name="connsiteY1" fmla="*/ 76200 h 76200"/>
              <a:gd name="connsiteX2" fmla="*/ 442913 w 442913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913" h="76200">
                <a:moveTo>
                  <a:pt x="76200" y="0"/>
                </a:moveTo>
                <a:lnTo>
                  <a:pt x="0" y="76200"/>
                </a:lnTo>
                <a:lnTo>
                  <a:pt x="442913" y="7620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7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030449" y="1867669"/>
            <a:ext cx="3109503" cy="3109503"/>
          </a:xfrm>
          <a:custGeom>
            <a:avLst/>
            <a:gdLst/>
            <a:ahLst/>
            <a:cxnLst/>
            <a:rect l="l" t="t" r="r" b="b"/>
            <a:pathLst>
              <a:path w="4716524" h="4716524">
                <a:moveTo>
                  <a:pt x="2317258" y="561196"/>
                </a:moveTo>
                <a:lnTo>
                  <a:pt x="2317258" y="1967856"/>
                </a:lnTo>
                <a:cubicBezTo>
                  <a:pt x="2317258" y="2163390"/>
                  <a:pt x="2158746" y="2321902"/>
                  <a:pt x="1963212" y="2321902"/>
                </a:cubicBezTo>
                <a:lnTo>
                  <a:pt x="561573" y="2321902"/>
                </a:lnTo>
                <a:lnTo>
                  <a:pt x="561573" y="2396815"/>
                </a:lnTo>
                <a:lnTo>
                  <a:pt x="1963212" y="2396815"/>
                </a:lnTo>
                <a:cubicBezTo>
                  <a:pt x="2158746" y="2396815"/>
                  <a:pt x="2317258" y="2555327"/>
                  <a:pt x="2317258" y="2750861"/>
                </a:cubicBezTo>
                <a:lnTo>
                  <a:pt x="2317258" y="4152461"/>
                </a:lnTo>
                <a:lnTo>
                  <a:pt x="2393529" y="4152461"/>
                </a:lnTo>
                <a:lnTo>
                  <a:pt x="2393529" y="2750861"/>
                </a:lnTo>
                <a:cubicBezTo>
                  <a:pt x="2393529" y="2555327"/>
                  <a:pt x="2552041" y="2396815"/>
                  <a:pt x="2747575" y="2396815"/>
                </a:cubicBezTo>
                <a:lnTo>
                  <a:pt x="4153477" y="2396815"/>
                </a:lnTo>
                <a:lnTo>
                  <a:pt x="4153477" y="2321902"/>
                </a:lnTo>
                <a:lnTo>
                  <a:pt x="2747575" y="2321902"/>
                </a:lnTo>
                <a:cubicBezTo>
                  <a:pt x="2552041" y="2321902"/>
                  <a:pt x="2393529" y="2163390"/>
                  <a:pt x="2393529" y="1967856"/>
                </a:cubicBezTo>
                <a:lnTo>
                  <a:pt x="2393529" y="561196"/>
                </a:lnTo>
                <a:close/>
                <a:moveTo>
                  <a:pt x="2358262" y="0"/>
                </a:moveTo>
                <a:cubicBezTo>
                  <a:pt x="3660694" y="0"/>
                  <a:pt x="4716524" y="1055830"/>
                  <a:pt x="4716524" y="2358262"/>
                </a:cubicBezTo>
                <a:cubicBezTo>
                  <a:pt x="4716524" y="3660694"/>
                  <a:pt x="3660694" y="4716524"/>
                  <a:pt x="2358262" y="4716524"/>
                </a:cubicBezTo>
                <a:cubicBezTo>
                  <a:pt x="1055830" y="4716524"/>
                  <a:pt x="0" y="3660694"/>
                  <a:pt x="0" y="2358262"/>
                </a:cubicBezTo>
                <a:cubicBezTo>
                  <a:pt x="0" y="1055830"/>
                  <a:pt x="1055830" y="0"/>
                  <a:pt x="235826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15"/>
          <p:cNvSpPr/>
          <p:nvPr/>
        </p:nvSpPr>
        <p:spPr>
          <a:xfrm rot="2700000">
            <a:off x="4978840" y="1867669"/>
            <a:ext cx="3109503" cy="3109503"/>
          </a:xfrm>
          <a:custGeom>
            <a:avLst/>
            <a:gdLst/>
            <a:ahLst/>
            <a:cxnLst/>
            <a:rect l="l" t="t" r="r" b="b"/>
            <a:pathLst>
              <a:path w="4716524" h="4716524">
                <a:moveTo>
                  <a:pt x="2317258" y="561196"/>
                </a:moveTo>
                <a:lnTo>
                  <a:pt x="2317258" y="1967856"/>
                </a:lnTo>
                <a:cubicBezTo>
                  <a:pt x="2317258" y="2163390"/>
                  <a:pt x="2158746" y="2321902"/>
                  <a:pt x="1963212" y="2321902"/>
                </a:cubicBezTo>
                <a:lnTo>
                  <a:pt x="561573" y="2321902"/>
                </a:lnTo>
                <a:lnTo>
                  <a:pt x="561573" y="2396815"/>
                </a:lnTo>
                <a:lnTo>
                  <a:pt x="1963212" y="2396815"/>
                </a:lnTo>
                <a:cubicBezTo>
                  <a:pt x="2158746" y="2396815"/>
                  <a:pt x="2317258" y="2555327"/>
                  <a:pt x="2317258" y="2750861"/>
                </a:cubicBezTo>
                <a:lnTo>
                  <a:pt x="2317258" y="4152461"/>
                </a:lnTo>
                <a:lnTo>
                  <a:pt x="2393529" y="4152461"/>
                </a:lnTo>
                <a:lnTo>
                  <a:pt x="2393529" y="2750861"/>
                </a:lnTo>
                <a:cubicBezTo>
                  <a:pt x="2393529" y="2555327"/>
                  <a:pt x="2552041" y="2396815"/>
                  <a:pt x="2747575" y="2396815"/>
                </a:cubicBezTo>
                <a:lnTo>
                  <a:pt x="4153477" y="2396815"/>
                </a:lnTo>
                <a:lnTo>
                  <a:pt x="4153477" y="2321902"/>
                </a:lnTo>
                <a:lnTo>
                  <a:pt x="2747575" y="2321902"/>
                </a:lnTo>
                <a:cubicBezTo>
                  <a:pt x="2552041" y="2321902"/>
                  <a:pt x="2393529" y="2163390"/>
                  <a:pt x="2393529" y="1967856"/>
                </a:cubicBezTo>
                <a:lnTo>
                  <a:pt x="2393529" y="561196"/>
                </a:lnTo>
                <a:close/>
                <a:moveTo>
                  <a:pt x="2358262" y="0"/>
                </a:moveTo>
                <a:cubicBezTo>
                  <a:pt x="3660694" y="0"/>
                  <a:pt x="4716524" y="1055830"/>
                  <a:pt x="4716524" y="2358262"/>
                </a:cubicBezTo>
                <a:cubicBezTo>
                  <a:pt x="4716524" y="3660694"/>
                  <a:pt x="3660694" y="4716524"/>
                  <a:pt x="2358262" y="4716524"/>
                </a:cubicBezTo>
                <a:cubicBezTo>
                  <a:pt x="1055830" y="4716524"/>
                  <a:pt x="0" y="3660694"/>
                  <a:pt x="0" y="2358262"/>
                </a:cubicBezTo>
                <a:cubicBezTo>
                  <a:pt x="0" y="1055830"/>
                  <a:pt x="1055830" y="0"/>
                  <a:pt x="235826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굽은 화살표 3"/>
          <p:cNvSpPr/>
          <p:nvPr/>
        </p:nvSpPr>
        <p:spPr>
          <a:xfrm>
            <a:off x="2652955" y="2025296"/>
            <a:ext cx="970067" cy="1152128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05084" y="2903848"/>
            <a:ext cx="1440160" cy="1440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>
            <a:stCxn id="8" idx="6"/>
          </p:cNvCxnSpPr>
          <p:nvPr/>
        </p:nvCxnSpPr>
        <p:spPr>
          <a:xfrm flipH="1">
            <a:off x="3789844" y="3623928"/>
            <a:ext cx="1455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004884" y="3311156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35764" y="3305416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445044" y="3624496"/>
            <a:ext cx="2880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42424" y="3624496"/>
            <a:ext cx="2880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" idx="0"/>
            <a:endCxn id="8" idx="4"/>
          </p:cNvCxnSpPr>
          <p:nvPr/>
        </p:nvCxnSpPr>
        <p:spPr>
          <a:xfrm>
            <a:off x="4525164" y="2903848"/>
            <a:ext cx="0" cy="14401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굽은 화살표 27"/>
          <p:cNvSpPr/>
          <p:nvPr/>
        </p:nvSpPr>
        <p:spPr>
          <a:xfrm rot="5400000">
            <a:off x="5469633" y="2105671"/>
            <a:ext cx="1061098" cy="1082412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굽은 화살표 28"/>
          <p:cNvSpPr/>
          <p:nvPr/>
        </p:nvSpPr>
        <p:spPr>
          <a:xfrm rot="10800000">
            <a:off x="5381992" y="4072588"/>
            <a:ext cx="1061098" cy="1063508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굽은 화살표 29"/>
          <p:cNvSpPr/>
          <p:nvPr/>
        </p:nvSpPr>
        <p:spPr>
          <a:xfrm rot="16200000">
            <a:off x="2640395" y="4029546"/>
            <a:ext cx="898895" cy="1063508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526672" y="2510925"/>
            <a:ext cx="0" cy="27312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6672" y="4415315"/>
            <a:ext cx="0" cy="27312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805084" y="1859732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05084" y="4686447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굽은 화살표 3"/>
          <p:cNvSpPr/>
          <p:nvPr/>
        </p:nvSpPr>
        <p:spPr>
          <a:xfrm>
            <a:off x="2652955" y="2025296"/>
            <a:ext cx="970067" cy="1152128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05084" y="2903848"/>
            <a:ext cx="1440160" cy="1440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05084" y="1859732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05084" y="4679132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4884" y="3311156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35764" y="3305416"/>
            <a:ext cx="144016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445044" y="3624496"/>
            <a:ext cx="2880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42424" y="3624496"/>
            <a:ext cx="2880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굽은 화살표 27"/>
          <p:cNvSpPr/>
          <p:nvPr/>
        </p:nvSpPr>
        <p:spPr>
          <a:xfrm rot="5400000">
            <a:off x="5469633" y="2105671"/>
            <a:ext cx="1061098" cy="1082412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굽은 화살표 28"/>
          <p:cNvSpPr/>
          <p:nvPr/>
        </p:nvSpPr>
        <p:spPr>
          <a:xfrm rot="10800000">
            <a:off x="5381992" y="4072588"/>
            <a:ext cx="1061098" cy="1063508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굽은 화살표 29"/>
          <p:cNvSpPr/>
          <p:nvPr/>
        </p:nvSpPr>
        <p:spPr>
          <a:xfrm rot="16200000">
            <a:off x="2640395" y="4029546"/>
            <a:ext cx="898895" cy="1063508"/>
          </a:xfrm>
          <a:prstGeom prst="bentArrow">
            <a:avLst>
              <a:gd name="adj1" fmla="val 11596"/>
              <a:gd name="adj2" fmla="val 15476"/>
              <a:gd name="adj3" fmla="val 15123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526672" y="2510925"/>
            <a:ext cx="0" cy="27312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6672" y="4415315"/>
            <a:ext cx="0" cy="27312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86582" y="33007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텍스트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0820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565730" y="1835834"/>
            <a:ext cx="3988918" cy="3194147"/>
            <a:chOff x="2555455" y="1835834"/>
            <a:chExt cx="3988918" cy="3194147"/>
          </a:xfrm>
        </p:grpSpPr>
        <p:grpSp>
          <p:nvGrpSpPr>
            <p:cNvPr id="16" name="그룹 15"/>
            <p:cNvGrpSpPr/>
            <p:nvPr/>
          </p:nvGrpSpPr>
          <p:grpSpPr>
            <a:xfrm>
              <a:off x="2555455" y="1835834"/>
              <a:ext cx="1983879" cy="1585994"/>
              <a:chOff x="1187624" y="692696"/>
              <a:chExt cx="3242627" cy="259228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87624" y="692696"/>
                <a:ext cx="3242627" cy="2592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1686198" y="2888940"/>
                <a:ext cx="2744053" cy="396044"/>
              </a:xfrm>
              <a:custGeom>
                <a:avLst/>
                <a:gdLst/>
                <a:ahLst/>
                <a:cxnLst/>
                <a:rect l="l" t="t" r="r" b="b"/>
                <a:pathLst>
                  <a:path w="2744053" h="396044">
                    <a:moveTo>
                      <a:pt x="225008" y="0"/>
                    </a:moveTo>
                    <a:lnTo>
                      <a:pt x="2744053" y="0"/>
                    </a:lnTo>
                    <a:lnTo>
                      <a:pt x="2744053" y="396044"/>
                    </a:lnTo>
                    <a:lnTo>
                      <a:pt x="0" y="396044"/>
                    </a:lnTo>
                    <a:lnTo>
                      <a:pt x="0" y="225008"/>
                    </a:lnTo>
                    <a:cubicBezTo>
                      <a:pt x="0" y="100740"/>
                      <a:pt x="100740" y="0"/>
                      <a:pt x="22500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7624" y="692696"/>
                <a:ext cx="3242627" cy="2592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560494" y="1835834"/>
              <a:ext cx="1983879" cy="1585994"/>
              <a:chOff x="4590301" y="692696"/>
              <a:chExt cx="3242627" cy="2592288"/>
            </a:xfrm>
          </p:grpSpPr>
          <p:sp>
            <p:nvSpPr>
              <p:cNvPr id="19" name="직사각형 18"/>
              <p:cNvSpPr/>
              <p:nvPr/>
            </p:nvSpPr>
            <p:spPr>
              <a:xfrm flipH="1">
                <a:off x="4590301" y="692696"/>
                <a:ext cx="3242627" cy="2592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3"/>
              <p:cNvSpPr/>
              <p:nvPr/>
            </p:nvSpPr>
            <p:spPr>
              <a:xfrm flipH="1">
                <a:off x="4590301" y="2888940"/>
                <a:ext cx="2744053" cy="396044"/>
              </a:xfrm>
              <a:custGeom>
                <a:avLst/>
                <a:gdLst/>
                <a:ahLst/>
                <a:cxnLst/>
                <a:rect l="l" t="t" r="r" b="b"/>
                <a:pathLst>
                  <a:path w="2744053" h="396044">
                    <a:moveTo>
                      <a:pt x="225008" y="0"/>
                    </a:moveTo>
                    <a:lnTo>
                      <a:pt x="2744053" y="0"/>
                    </a:lnTo>
                    <a:lnTo>
                      <a:pt x="2744053" y="396044"/>
                    </a:lnTo>
                    <a:lnTo>
                      <a:pt x="0" y="396044"/>
                    </a:lnTo>
                    <a:lnTo>
                      <a:pt x="0" y="225008"/>
                    </a:lnTo>
                    <a:cubicBezTo>
                      <a:pt x="0" y="100740"/>
                      <a:pt x="100740" y="0"/>
                      <a:pt x="22500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flipH="1">
                <a:off x="4590301" y="692696"/>
                <a:ext cx="3242627" cy="2592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555455" y="3443987"/>
              <a:ext cx="1983879" cy="1585994"/>
              <a:chOff x="1187624" y="3446979"/>
              <a:chExt cx="3242627" cy="2592288"/>
            </a:xfrm>
          </p:grpSpPr>
          <p:sp>
            <p:nvSpPr>
              <p:cNvPr id="23" name="직사각형 22"/>
              <p:cNvSpPr/>
              <p:nvPr/>
            </p:nvSpPr>
            <p:spPr>
              <a:xfrm flipV="1">
                <a:off x="1187624" y="3446979"/>
                <a:ext cx="3242627" cy="25922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3"/>
              <p:cNvSpPr/>
              <p:nvPr/>
            </p:nvSpPr>
            <p:spPr>
              <a:xfrm flipV="1">
                <a:off x="1686198" y="3446979"/>
                <a:ext cx="2744053" cy="396044"/>
              </a:xfrm>
              <a:custGeom>
                <a:avLst/>
                <a:gdLst/>
                <a:ahLst/>
                <a:cxnLst/>
                <a:rect l="l" t="t" r="r" b="b"/>
                <a:pathLst>
                  <a:path w="2744053" h="396044">
                    <a:moveTo>
                      <a:pt x="225008" y="0"/>
                    </a:moveTo>
                    <a:lnTo>
                      <a:pt x="2744053" y="0"/>
                    </a:lnTo>
                    <a:lnTo>
                      <a:pt x="2744053" y="396044"/>
                    </a:lnTo>
                    <a:lnTo>
                      <a:pt x="0" y="396044"/>
                    </a:lnTo>
                    <a:lnTo>
                      <a:pt x="0" y="225008"/>
                    </a:lnTo>
                    <a:cubicBezTo>
                      <a:pt x="0" y="100740"/>
                      <a:pt x="100740" y="0"/>
                      <a:pt x="22500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flipV="1">
                <a:off x="1187624" y="3446979"/>
                <a:ext cx="3242627" cy="2592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560189" y="3443987"/>
              <a:ext cx="1983879" cy="1585994"/>
              <a:chOff x="4590301" y="3446979"/>
              <a:chExt cx="3242627" cy="2592288"/>
            </a:xfrm>
          </p:grpSpPr>
          <p:sp>
            <p:nvSpPr>
              <p:cNvPr id="27" name="직사각형 26"/>
              <p:cNvSpPr/>
              <p:nvPr/>
            </p:nvSpPr>
            <p:spPr>
              <a:xfrm flipH="1" flipV="1">
                <a:off x="4590301" y="3446979"/>
                <a:ext cx="3242627" cy="2592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3"/>
              <p:cNvSpPr/>
              <p:nvPr/>
            </p:nvSpPr>
            <p:spPr>
              <a:xfrm flipH="1" flipV="1">
                <a:off x="4590301" y="3446979"/>
                <a:ext cx="2744053" cy="396044"/>
              </a:xfrm>
              <a:custGeom>
                <a:avLst/>
                <a:gdLst/>
                <a:ahLst/>
                <a:cxnLst/>
                <a:rect l="l" t="t" r="r" b="b"/>
                <a:pathLst>
                  <a:path w="2744053" h="396044">
                    <a:moveTo>
                      <a:pt x="225008" y="0"/>
                    </a:moveTo>
                    <a:lnTo>
                      <a:pt x="2744053" y="0"/>
                    </a:lnTo>
                    <a:lnTo>
                      <a:pt x="2744053" y="396044"/>
                    </a:lnTo>
                    <a:lnTo>
                      <a:pt x="0" y="396044"/>
                    </a:lnTo>
                    <a:lnTo>
                      <a:pt x="0" y="225008"/>
                    </a:lnTo>
                    <a:cubicBezTo>
                      <a:pt x="0" y="100740"/>
                      <a:pt x="100740" y="0"/>
                      <a:pt x="225008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 flipH="1" flipV="1">
                <a:off x="4590301" y="3446979"/>
                <a:ext cx="3242627" cy="2592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7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27684" y="3429000"/>
            <a:ext cx="5688632" cy="2868279"/>
            <a:chOff x="1727684" y="1362251"/>
            <a:chExt cx="5688632" cy="2868279"/>
          </a:xfrm>
        </p:grpSpPr>
        <p:sp>
          <p:nvSpPr>
            <p:cNvPr id="4" name="타원 3"/>
            <p:cNvSpPr/>
            <p:nvPr/>
          </p:nvSpPr>
          <p:spPr>
            <a:xfrm>
              <a:off x="2833807" y="1362251"/>
              <a:ext cx="3476386" cy="2517439"/>
            </a:xfrm>
            <a:custGeom>
              <a:avLst/>
              <a:gdLst/>
              <a:ahLst/>
              <a:cxnLst/>
              <a:rect l="l" t="t" r="r" b="b"/>
              <a:pathLst>
                <a:path w="4752528" h="3441562">
                  <a:moveTo>
                    <a:pt x="2376264" y="0"/>
                  </a:moveTo>
                  <a:cubicBezTo>
                    <a:pt x="3688638" y="0"/>
                    <a:pt x="4752528" y="1063890"/>
                    <a:pt x="4752528" y="2376264"/>
                  </a:cubicBezTo>
                  <a:cubicBezTo>
                    <a:pt x="4752528" y="2759727"/>
                    <a:pt x="4661699" y="3121975"/>
                    <a:pt x="4498180" y="3441562"/>
                  </a:cubicBezTo>
                  <a:lnTo>
                    <a:pt x="3891065" y="3310052"/>
                  </a:lnTo>
                  <a:cubicBezTo>
                    <a:pt x="4060656" y="3039376"/>
                    <a:pt x="4157529" y="2719133"/>
                    <a:pt x="4157529" y="2376264"/>
                  </a:cubicBezTo>
                  <a:cubicBezTo>
                    <a:pt x="4157529" y="1392499"/>
                    <a:pt x="3360029" y="594999"/>
                    <a:pt x="2376264" y="594999"/>
                  </a:cubicBezTo>
                  <a:cubicBezTo>
                    <a:pt x="1392499" y="594999"/>
                    <a:pt x="594999" y="1392499"/>
                    <a:pt x="594999" y="2376264"/>
                  </a:cubicBezTo>
                  <a:cubicBezTo>
                    <a:pt x="594999" y="2719133"/>
                    <a:pt x="691872" y="3039376"/>
                    <a:pt x="861464" y="3310052"/>
                  </a:cubicBezTo>
                  <a:lnTo>
                    <a:pt x="254348" y="3441562"/>
                  </a:lnTo>
                  <a:cubicBezTo>
                    <a:pt x="90830" y="3121975"/>
                    <a:pt x="0" y="2759727"/>
                    <a:pt x="0" y="2376264"/>
                  </a:cubicBezTo>
                  <a:cubicBezTo>
                    <a:pt x="0" y="1063890"/>
                    <a:pt x="1063890" y="0"/>
                    <a:pt x="23762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27684" y="1853206"/>
              <a:ext cx="5688632" cy="2377324"/>
            </a:xfrm>
            <a:custGeom>
              <a:avLst/>
              <a:gdLst/>
              <a:ahLst/>
              <a:cxnLst/>
              <a:rect l="l" t="t" r="r" b="b"/>
              <a:pathLst>
                <a:path w="7776864" h="3250012">
                  <a:moveTo>
                    <a:pt x="3888432" y="0"/>
                  </a:moveTo>
                  <a:cubicBezTo>
                    <a:pt x="4822473" y="0"/>
                    <a:pt x="5579662" y="757189"/>
                    <a:pt x="5579662" y="1691230"/>
                  </a:cubicBezTo>
                  <a:cubicBezTo>
                    <a:pt x="5579662" y="2070369"/>
                    <a:pt x="5454904" y="2420369"/>
                    <a:pt x="5242636" y="2701063"/>
                  </a:cubicBezTo>
                  <a:lnTo>
                    <a:pt x="7776864" y="3250012"/>
                  </a:lnTo>
                  <a:lnTo>
                    <a:pt x="0" y="3250012"/>
                  </a:lnTo>
                  <a:lnTo>
                    <a:pt x="2534229" y="2701063"/>
                  </a:lnTo>
                  <a:cubicBezTo>
                    <a:pt x="2321960" y="2420368"/>
                    <a:pt x="2197202" y="2070369"/>
                    <a:pt x="2197202" y="1691230"/>
                  </a:cubicBezTo>
                  <a:cubicBezTo>
                    <a:pt x="2197202" y="757189"/>
                    <a:pt x="2954391" y="0"/>
                    <a:pt x="388843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33807" y="332656"/>
            <a:ext cx="3553437" cy="2781476"/>
            <a:chOff x="2242699" y="3501638"/>
            <a:chExt cx="4752528" cy="3720072"/>
          </a:xfrm>
        </p:grpSpPr>
        <p:sp>
          <p:nvSpPr>
            <p:cNvPr id="7" name="타원 3"/>
            <p:cNvSpPr/>
            <p:nvPr/>
          </p:nvSpPr>
          <p:spPr>
            <a:xfrm>
              <a:off x="2242699" y="3501638"/>
              <a:ext cx="4752528" cy="3720072"/>
            </a:xfrm>
            <a:custGeom>
              <a:avLst/>
              <a:gdLst/>
              <a:ahLst/>
              <a:cxnLst/>
              <a:rect l="l" t="t" r="r" b="b"/>
              <a:pathLst>
                <a:path w="4752528" h="3720072">
                  <a:moveTo>
                    <a:pt x="2376264" y="0"/>
                  </a:moveTo>
                  <a:cubicBezTo>
                    <a:pt x="3688638" y="0"/>
                    <a:pt x="4752528" y="1063890"/>
                    <a:pt x="4752528" y="2376264"/>
                  </a:cubicBezTo>
                  <a:cubicBezTo>
                    <a:pt x="4752528" y="2875210"/>
                    <a:pt x="4598752" y="3338240"/>
                    <a:pt x="4335321" y="3720072"/>
                  </a:cubicBezTo>
                  <a:lnTo>
                    <a:pt x="3715665" y="3547945"/>
                  </a:lnTo>
                  <a:cubicBezTo>
                    <a:pt x="3991283" y="3235757"/>
                    <a:pt x="4157529" y="2825425"/>
                    <a:pt x="4157529" y="2376264"/>
                  </a:cubicBezTo>
                  <a:cubicBezTo>
                    <a:pt x="4157529" y="1392499"/>
                    <a:pt x="3360029" y="594999"/>
                    <a:pt x="2376264" y="594999"/>
                  </a:cubicBezTo>
                  <a:cubicBezTo>
                    <a:pt x="1392499" y="594999"/>
                    <a:pt x="594999" y="1392499"/>
                    <a:pt x="594999" y="2376264"/>
                  </a:cubicBezTo>
                  <a:cubicBezTo>
                    <a:pt x="594999" y="2825425"/>
                    <a:pt x="761245" y="3235757"/>
                    <a:pt x="1036864" y="3547945"/>
                  </a:cubicBezTo>
                  <a:lnTo>
                    <a:pt x="417207" y="3720072"/>
                  </a:lnTo>
                  <a:cubicBezTo>
                    <a:pt x="153776" y="3338240"/>
                    <a:pt x="0" y="2875210"/>
                    <a:pt x="0" y="2376264"/>
                  </a:cubicBezTo>
                  <a:cubicBezTo>
                    <a:pt x="0" y="1063890"/>
                    <a:pt x="1063890" y="0"/>
                    <a:pt x="23762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5"/>
            <p:cNvSpPr/>
            <p:nvPr/>
          </p:nvSpPr>
          <p:spPr>
            <a:xfrm>
              <a:off x="2927733" y="4186673"/>
              <a:ext cx="3382460" cy="2772469"/>
            </a:xfrm>
            <a:custGeom>
              <a:avLst/>
              <a:gdLst/>
              <a:ahLst/>
              <a:cxnLst/>
              <a:rect l="l" t="t" r="r" b="b"/>
              <a:pathLst>
                <a:path w="3382460" h="2772469">
                  <a:moveTo>
                    <a:pt x="1691230" y="0"/>
                  </a:moveTo>
                  <a:cubicBezTo>
                    <a:pt x="2625271" y="0"/>
                    <a:pt x="3382460" y="757189"/>
                    <a:pt x="3382460" y="1691230"/>
                  </a:cubicBezTo>
                  <a:cubicBezTo>
                    <a:pt x="3382460" y="2102522"/>
                    <a:pt x="3235645" y="2479523"/>
                    <a:pt x="2991304" y="2772469"/>
                  </a:cubicBezTo>
                  <a:lnTo>
                    <a:pt x="1691230" y="2490855"/>
                  </a:lnTo>
                  <a:lnTo>
                    <a:pt x="391156" y="2772469"/>
                  </a:lnTo>
                  <a:cubicBezTo>
                    <a:pt x="146816" y="2479523"/>
                    <a:pt x="0" y="2102522"/>
                    <a:pt x="0" y="1691230"/>
                  </a:cubicBezTo>
                  <a:cubicBezTo>
                    <a:pt x="0" y="757189"/>
                    <a:pt x="757189" y="0"/>
                    <a:pt x="169123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0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rot="246914">
            <a:off x="2108904" y="1800596"/>
            <a:ext cx="6165295" cy="4726390"/>
          </a:xfrm>
          <a:custGeom>
            <a:avLst/>
            <a:gdLst/>
            <a:ahLst/>
            <a:cxnLst/>
            <a:rect l="l" t="t" r="r" b="b"/>
            <a:pathLst>
              <a:path w="7762402" h="5950752">
                <a:moveTo>
                  <a:pt x="674086" y="5241107"/>
                </a:moveTo>
                <a:lnTo>
                  <a:pt x="762567" y="5418465"/>
                </a:lnTo>
                <a:lnTo>
                  <a:pt x="42595" y="5950752"/>
                </a:lnTo>
                <a:lnTo>
                  <a:pt x="0" y="5790664"/>
                </a:lnTo>
                <a:close/>
                <a:moveTo>
                  <a:pt x="2442188" y="4856796"/>
                </a:moveTo>
                <a:lnTo>
                  <a:pt x="2515564" y="5030428"/>
                </a:lnTo>
                <a:lnTo>
                  <a:pt x="792978" y="5398780"/>
                </a:lnTo>
                <a:lnTo>
                  <a:pt x="706181" y="5224800"/>
                </a:lnTo>
                <a:close/>
                <a:moveTo>
                  <a:pt x="3378008" y="3772770"/>
                </a:moveTo>
                <a:lnTo>
                  <a:pt x="3514300" y="3949321"/>
                </a:lnTo>
                <a:lnTo>
                  <a:pt x="2548439" y="5015739"/>
                </a:lnTo>
                <a:lnTo>
                  <a:pt x="2474545" y="4840883"/>
                </a:lnTo>
                <a:close/>
                <a:moveTo>
                  <a:pt x="5713993" y="2860267"/>
                </a:moveTo>
                <a:lnTo>
                  <a:pt x="5903781" y="3070449"/>
                </a:lnTo>
                <a:lnTo>
                  <a:pt x="3544634" y="3929702"/>
                </a:lnTo>
                <a:lnTo>
                  <a:pt x="3407892" y="3752568"/>
                </a:lnTo>
                <a:close/>
                <a:moveTo>
                  <a:pt x="7762402" y="0"/>
                </a:moveTo>
                <a:lnTo>
                  <a:pt x="7591921" y="836909"/>
                </a:lnTo>
                <a:lnTo>
                  <a:pt x="7498925" y="779583"/>
                </a:lnTo>
                <a:lnTo>
                  <a:pt x="5930950" y="3046820"/>
                </a:lnTo>
                <a:lnTo>
                  <a:pt x="5741572" y="2837093"/>
                </a:lnTo>
                <a:lnTo>
                  <a:pt x="7094579" y="530329"/>
                </a:lnTo>
                <a:lnTo>
                  <a:pt x="7026232" y="4881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08108" y="2004458"/>
            <a:ext cx="6192839" cy="1147033"/>
            <a:chOff x="539552" y="1340768"/>
            <a:chExt cx="7992888" cy="1480436"/>
          </a:xfrm>
        </p:grpSpPr>
        <p:grpSp>
          <p:nvGrpSpPr>
            <p:cNvPr id="4" name="그룹 3"/>
            <p:cNvGrpSpPr/>
            <p:nvPr/>
          </p:nvGrpSpPr>
          <p:grpSpPr>
            <a:xfrm>
              <a:off x="1187624" y="1340768"/>
              <a:ext cx="1393535" cy="1480436"/>
              <a:chOff x="1055470" y="1589082"/>
              <a:chExt cx="3396576" cy="3608386"/>
            </a:xfrm>
          </p:grpSpPr>
          <p:sp>
            <p:nvSpPr>
              <p:cNvPr id="16" name="직사각형 3"/>
              <p:cNvSpPr/>
              <p:nvPr/>
            </p:nvSpPr>
            <p:spPr>
              <a:xfrm rot="20700000">
                <a:off x="1213697" y="1731815"/>
                <a:ext cx="3107506" cy="3425123"/>
              </a:xfrm>
              <a:custGeom>
                <a:avLst/>
                <a:gdLst>
                  <a:gd name="connsiteX0" fmla="*/ 3107506 w 3107506"/>
                  <a:gd name="connsiteY0" fmla="*/ 0 h 3425123"/>
                  <a:gd name="connsiteX1" fmla="*/ 3107506 w 3107506"/>
                  <a:gd name="connsiteY1" fmla="*/ 3425123 h 3425123"/>
                  <a:gd name="connsiteX2" fmla="*/ 1492829 w 3107506"/>
                  <a:gd name="connsiteY2" fmla="*/ 2983976 h 3425123"/>
                  <a:gd name="connsiteX3" fmla="*/ 0 w 3107506"/>
                  <a:gd name="connsiteY3" fmla="*/ 2592469 h 3425123"/>
                  <a:gd name="connsiteX4" fmla="*/ 0 w 3107506"/>
                  <a:gd name="connsiteY4" fmla="*/ 0 h 3425123"/>
                  <a:gd name="connsiteX5" fmla="*/ 3107506 w 3107506"/>
                  <a:gd name="connsiteY5" fmla="*/ 0 h 3425123"/>
                  <a:gd name="connsiteX0" fmla="*/ 1492829 w 3107506"/>
                  <a:gd name="connsiteY0" fmla="*/ 2983976 h 3425123"/>
                  <a:gd name="connsiteX1" fmla="*/ 0 w 3107506"/>
                  <a:gd name="connsiteY1" fmla="*/ 2592469 h 3425123"/>
                  <a:gd name="connsiteX2" fmla="*/ 0 w 3107506"/>
                  <a:gd name="connsiteY2" fmla="*/ 0 h 3425123"/>
                  <a:gd name="connsiteX3" fmla="*/ 3107506 w 3107506"/>
                  <a:gd name="connsiteY3" fmla="*/ 0 h 3425123"/>
                  <a:gd name="connsiteX4" fmla="*/ 3107506 w 3107506"/>
                  <a:gd name="connsiteY4" fmla="*/ 3425123 h 3425123"/>
                  <a:gd name="connsiteX5" fmla="*/ 1584269 w 3107506"/>
                  <a:gd name="connsiteY5" fmla="*/ 3075416 h 3425123"/>
                  <a:gd name="connsiteX0" fmla="*/ 0 w 3107506"/>
                  <a:gd name="connsiteY0" fmla="*/ 2592469 h 3425123"/>
                  <a:gd name="connsiteX1" fmla="*/ 0 w 3107506"/>
                  <a:gd name="connsiteY1" fmla="*/ 0 h 3425123"/>
                  <a:gd name="connsiteX2" fmla="*/ 3107506 w 3107506"/>
                  <a:gd name="connsiteY2" fmla="*/ 0 h 3425123"/>
                  <a:gd name="connsiteX3" fmla="*/ 3107506 w 3107506"/>
                  <a:gd name="connsiteY3" fmla="*/ 3425123 h 3425123"/>
                  <a:gd name="connsiteX4" fmla="*/ 1584269 w 3107506"/>
                  <a:gd name="connsiteY4" fmla="*/ 3075416 h 3425123"/>
                  <a:gd name="connsiteX0" fmla="*/ 0 w 3107506"/>
                  <a:gd name="connsiteY0" fmla="*/ 2592469 h 3425123"/>
                  <a:gd name="connsiteX1" fmla="*/ 0 w 3107506"/>
                  <a:gd name="connsiteY1" fmla="*/ 0 h 3425123"/>
                  <a:gd name="connsiteX2" fmla="*/ 3107506 w 3107506"/>
                  <a:gd name="connsiteY2" fmla="*/ 0 h 3425123"/>
                  <a:gd name="connsiteX3" fmla="*/ 3107506 w 3107506"/>
                  <a:gd name="connsiteY3" fmla="*/ 3425123 h 342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506" h="3425123">
                    <a:moveTo>
                      <a:pt x="0" y="2592469"/>
                    </a:moveTo>
                    <a:lnTo>
                      <a:pt x="0" y="0"/>
                    </a:lnTo>
                    <a:lnTo>
                      <a:pt x="3107506" y="0"/>
                    </a:lnTo>
                    <a:lnTo>
                      <a:pt x="3107506" y="3425123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4"/>
              <p:cNvSpPr/>
              <p:nvPr/>
            </p:nvSpPr>
            <p:spPr>
              <a:xfrm rot="20700000">
                <a:off x="1055470" y="1589082"/>
                <a:ext cx="3396576" cy="3608386"/>
              </a:xfrm>
              <a:custGeom>
                <a:avLst/>
                <a:gdLst>
                  <a:gd name="connsiteX0" fmla="*/ 3396576 w 3396576"/>
                  <a:gd name="connsiteY0" fmla="*/ 0 h 3608386"/>
                  <a:gd name="connsiteX1" fmla="*/ 3396576 w 3396576"/>
                  <a:gd name="connsiteY1" fmla="*/ 3608386 h 3608386"/>
                  <a:gd name="connsiteX2" fmla="*/ 1560506 w 3396576"/>
                  <a:gd name="connsiteY2" fmla="*/ 3115940 h 3608386"/>
                  <a:gd name="connsiteX3" fmla="*/ 0 w 3396576"/>
                  <a:gd name="connsiteY3" fmla="*/ 2698276 h 3608386"/>
                  <a:gd name="connsiteX4" fmla="*/ 0 w 3396576"/>
                  <a:gd name="connsiteY4" fmla="*/ 0 h 3608386"/>
                  <a:gd name="connsiteX5" fmla="*/ 3396576 w 3396576"/>
                  <a:gd name="connsiteY5" fmla="*/ 0 h 3608386"/>
                  <a:gd name="connsiteX0" fmla="*/ 1560506 w 3396576"/>
                  <a:gd name="connsiteY0" fmla="*/ 3115940 h 3608386"/>
                  <a:gd name="connsiteX1" fmla="*/ 0 w 3396576"/>
                  <a:gd name="connsiteY1" fmla="*/ 2698276 h 3608386"/>
                  <a:gd name="connsiteX2" fmla="*/ 0 w 3396576"/>
                  <a:gd name="connsiteY2" fmla="*/ 0 h 3608386"/>
                  <a:gd name="connsiteX3" fmla="*/ 3396576 w 3396576"/>
                  <a:gd name="connsiteY3" fmla="*/ 0 h 3608386"/>
                  <a:gd name="connsiteX4" fmla="*/ 3396576 w 3396576"/>
                  <a:gd name="connsiteY4" fmla="*/ 3608386 h 3608386"/>
                  <a:gd name="connsiteX5" fmla="*/ 1651946 w 3396576"/>
                  <a:gd name="connsiteY5" fmla="*/ 3207380 h 3608386"/>
                  <a:gd name="connsiteX0" fmla="*/ 1560506 w 3396576"/>
                  <a:gd name="connsiteY0" fmla="*/ 3115940 h 3608386"/>
                  <a:gd name="connsiteX1" fmla="*/ 0 w 3396576"/>
                  <a:gd name="connsiteY1" fmla="*/ 2698276 h 3608386"/>
                  <a:gd name="connsiteX2" fmla="*/ 0 w 3396576"/>
                  <a:gd name="connsiteY2" fmla="*/ 0 h 3608386"/>
                  <a:gd name="connsiteX3" fmla="*/ 3396576 w 3396576"/>
                  <a:gd name="connsiteY3" fmla="*/ 0 h 3608386"/>
                  <a:gd name="connsiteX4" fmla="*/ 3396576 w 3396576"/>
                  <a:gd name="connsiteY4" fmla="*/ 3608386 h 3608386"/>
                  <a:gd name="connsiteX0" fmla="*/ 0 w 3396576"/>
                  <a:gd name="connsiteY0" fmla="*/ 2698276 h 3608386"/>
                  <a:gd name="connsiteX1" fmla="*/ 0 w 3396576"/>
                  <a:gd name="connsiteY1" fmla="*/ 0 h 3608386"/>
                  <a:gd name="connsiteX2" fmla="*/ 3396576 w 3396576"/>
                  <a:gd name="connsiteY2" fmla="*/ 0 h 3608386"/>
                  <a:gd name="connsiteX3" fmla="*/ 3396576 w 3396576"/>
                  <a:gd name="connsiteY3" fmla="*/ 3608386 h 360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6576" h="3608386">
                    <a:moveTo>
                      <a:pt x="0" y="2698276"/>
                    </a:moveTo>
                    <a:lnTo>
                      <a:pt x="0" y="0"/>
                    </a:lnTo>
                    <a:lnTo>
                      <a:pt x="3396576" y="0"/>
                    </a:lnTo>
                    <a:lnTo>
                      <a:pt x="3396576" y="3608386"/>
                    </a:lnTo>
                  </a:path>
                </a:pathLst>
              </a:custGeom>
              <a:noFill/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3"/>
            <p:cNvSpPr/>
            <p:nvPr/>
          </p:nvSpPr>
          <p:spPr>
            <a:xfrm rot="20700000">
              <a:off x="2530683" y="1399328"/>
              <a:ext cx="1274936" cy="1405247"/>
            </a:xfrm>
            <a:custGeom>
              <a:avLst/>
              <a:gdLst>
                <a:gd name="connsiteX0" fmla="*/ 3107506 w 3107506"/>
                <a:gd name="connsiteY0" fmla="*/ 0 h 3425123"/>
                <a:gd name="connsiteX1" fmla="*/ 3107506 w 3107506"/>
                <a:gd name="connsiteY1" fmla="*/ 3425123 h 3425123"/>
                <a:gd name="connsiteX2" fmla="*/ 1492829 w 3107506"/>
                <a:gd name="connsiteY2" fmla="*/ 2983976 h 3425123"/>
                <a:gd name="connsiteX3" fmla="*/ 0 w 3107506"/>
                <a:gd name="connsiteY3" fmla="*/ 2592469 h 3425123"/>
                <a:gd name="connsiteX4" fmla="*/ 0 w 3107506"/>
                <a:gd name="connsiteY4" fmla="*/ 0 h 3425123"/>
                <a:gd name="connsiteX5" fmla="*/ 3107506 w 3107506"/>
                <a:gd name="connsiteY5" fmla="*/ 0 h 3425123"/>
                <a:gd name="connsiteX0" fmla="*/ 1492829 w 3107506"/>
                <a:gd name="connsiteY0" fmla="*/ 2983976 h 3425123"/>
                <a:gd name="connsiteX1" fmla="*/ 0 w 3107506"/>
                <a:gd name="connsiteY1" fmla="*/ 2592469 h 3425123"/>
                <a:gd name="connsiteX2" fmla="*/ 0 w 3107506"/>
                <a:gd name="connsiteY2" fmla="*/ 0 h 3425123"/>
                <a:gd name="connsiteX3" fmla="*/ 3107506 w 3107506"/>
                <a:gd name="connsiteY3" fmla="*/ 0 h 3425123"/>
                <a:gd name="connsiteX4" fmla="*/ 3107506 w 3107506"/>
                <a:gd name="connsiteY4" fmla="*/ 3425123 h 3425123"/>
                <a:gd name="connsiteX5" fmla="*/ 1584269 w 3107506"/>
                <a:gd name="connsiteY5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  <a:gd name="connsiteX4" fmla="*/ 1584269 w 3107506"/>
                <a:gd name="connsiteY4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506" h="3425123">
                  <a:moveTo>
                    <a:pt x="0" y="2592469"/>
                  </a:moveTo>
                  <a:lnTo>
                    <a:pt x="0" y="0"/>
                  </a:lnTo>
                  <a:lnTo>
                    <a:pt x="3107506" y="0"/>
                  </a:lnTo>
                  <a:lnTo>
                    <a:pt x="3107506" y="3425123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4"/>
            <p:cNvSpPr/>
            <p:nvPr/>
          </p:nvSpPr>
          <p:spPr>
            <a:xfrm rot="20700000">
              <a:off x="2465766" y="1340768"/>
              <a:ext cx="1393535" cy="1480436"/>
            </a:xfrm>
            <a:custGeom>
              <a:avLst/>
              <a:gdLst>
                <a:gd name="connsiteX0" fmla="*/ 3396576 w 3396576"/>
                <a:gd name="connsiteY0" fmla="*/ 0 h 3608386"/>
                <a:gd name="connsiteX1" fmla="*/ 3396576 w 3396576"/>
                <a:gd name="connsiteY1" fmla="*/ 3608386 h 3608386"/>
                <a:gd name="connsiteX2" fmla="*/ 1560506 w 3396576"/>
                <a:gd name="connsiteY2" fmla="*/ 3115940 h 3608386"/>
                <a:gd name="connsiteX3" fmla="*/ 0 w 3396576"/>
                <a:gd name="connsiteY3" fmla="*/ 2698276 h 3608386"/>
                <a:gd name="connsiteX4" fmla="*/ 0 w 3396576"/>
                <a:gd name="connsiteY4" fmla="*/ 0 h 3608386"/>
                <a:gd name="connsiteX5" fmla="*/ 3396576 w 3396576"/>
                <a:gd name="connsiteY5" fmla="*/ 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5" fmla="*/ 1651946 w 3396576"/>
                <a:gd name="connsiteY5" fmla="*/ 320738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0" fmla="*/ 0 w 3396576"/>
                <a:gd name="connsiteY0" fmla="*/ 2698276 h 3608386"/>
                <a:gd name="connsiteX1" fmla="*/ 0 w 3396576"/>
                <a:gd name="connsiteY1" fmla="*/ 0 h 3608386"/>
                <a:gd name="connsiteX2" fmla="*/ 3396576 w 3396576"/>
                <a:gd name="connsiteY2" fmla="*/ 0 h 3608386"/>
                <a:gd name="connsiteX3" fmla="*/ 3396576 w 3396576"/>
                <a:gd name="connsiteY3" fmla="*/ 3608386 h 360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576" h="3608386">
                  <a:moveTo>
                    <a:pt x="0" y="2698276"/>
                  </a:moveTo>
                  <a:lnTo>
                    <a:pt x="0" y="0"/>
                  </a:lnTo>
                  <a:lnTo>
                    <a:pt x="3396576" y="0"/>
                  </a:lnTo>
                  <a:lnTo>
                    <a:pt x="3396576" y="3608386"/>
                  </a:lnTo>
                </a:path>
              </a:pathLst>
            </a:cu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3"/>
            <p:cNvSpPr/>
            <p:nvPr/>
          </p:nvSpPr>
          <p:spPr>
            <a:xfrm rot="20700000">
              <a:off x="3808825" y="1399328"/>
              <a:ext cx="1274936" cy="1405247"/>
            </a:xfrm>
            <a:custGeom>
              <a:avLst/>
              <a:gdLst>
                <a:gd name="connsiteX0" fmla="*/ 3107506 w 3107506"/>
                <a:gd name="connsiteY0" fmla="*/ 0 h 3425123"/>
                <a:gd name="connsiteX1" fmla="*/ 3107506 w 3107506"/>
                <a:gd name="connsiteY1" fmla="*/ 3425123 h 3425123"/>
                <a:gd name="connsiteX2" fmla="*/ 1492829 w 3107506"/>
                <a:gd name="connsiteY2" fmla="*/ 2983976 h 3425123"/>
                <a:gd name="connsiteX3" fmla="*/ 0 w 3107506"/>
                <a:gd name="connsiteY3" fmla="*/ 2592469 h 3425123"/>
                <a:gd name="connsiteX4" fmla="*/ 0 w 3107506"/>
                <a:gd name="connsiteY4" fmla="*/ 0 h 3425123"/>
                <a:gd name="connsiteX5" fmla="*/ 3107506 w 3107506"/>
                <a:gd name="connsiteY5" fmla="*/ 0 h 3425123"/>
                <a:gd name="connsiteX0" fmla="*/ 1492829 w 3107506"/>
                <a:gd name="connsiteY0" fmla="*/ 2983976 h 3425123"/>
                <a:gd name="connsiteX1" fmla="*/ 0 w 3107506"/>
                <a:gd name="connsiteY1" fmla="*/ 2592469 h 3425123"/>
                <a:gd name="connsiteX2" fmla="*/ 0 w 3107506"/>
                <a:gd name="connsiteY2" fmla="*/ 0 h 3425123"/>
                <a:gd name="connsiteX3" fmla="*/ 3107506 w 3107506"/>
                <a:gd name="connsiteY3" fmla="*/ 0 h 3425123"/>
                <a:gd name="connsiteX4" fmla="*/ 3107506 w 3107506"/>
                <a:gd name="connsiteY4" fmla="*/ 3425123 h 3425123"/>
                <a:gd name="connsiteX5" fmla="*/ 1584269 w 3107506"/>
                <a:gd name="connsiteY5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  <a:gd name="connsiteX4" fmla="*/ 1584269 w 3107506"/>
                <a:gd name="connsiteY4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506" h="3425123">
                  <a:moveTo>
                    <a:pt x="0" y="2592469"/>
                  </a:moveTo>
                  <a:lnTo>
                    <a:pt x="0" y="0"/>
                  </a:lnTo>
                  <a:lnTo>
                    <a:pt x="3107506" y="0"/>
                  </a:lnTo>
                  <a:lnTo>
                    <a:pt x="3107506" y="3425123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4"/>
            <p:cNvSpPr/>
            <p:nvPr/>
          </p:nvSpPr>
          <p:spPr>
            <a:xfrm rot="20700000">
              <a:off x="3743908" y="1340768"/>
              <a:ext cx="1393535" cy="1480436"/>
            </a:xfrm>
            <a:custGeom>
              <a:avLst/>
              <a:gdLst>
                <a:gd name="connsiteX0" fmla="*/ 3396576 w 3396576"/>
                <a:gd name="connsiteY0" fmla="*/ 0 h 3608386"/>
                <a:gd name="connsiteX1" fmla="*/ 3396576 w 3396576"/>
                <a:gd name="connsiteY1" fmla="*/ 3608386 h 3608386"/>
                <a:gd name="connsiteX2" fmla="*/ 1560506 w 3396576"/>
                <a:gd name="connsiteY2" fmla="*/ 3115940 h 3608386"/>
                <a:gd name="connsiteX3" fmla="*/ 0 w 3396576"/>
                <a:gd name="connsiteY3" fmla="*/ 2698276 h 3608386"/>
                <a:gd name="connsiteX4" fmla="*/ 0 w 3396576"/>
                <a:gd name="connsiteY4" fmla="*/ 0 h 3608386"/>
                <a:gd name="connsiteX5" fmla="*/ 3396576 w 3396576"/>
                <a:gd name="connsiteY5" fmla="*/ 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5" fmla="*/ 1651946 w 3396576"/>
                <a:gd name="connsiteY5" fmla="*/ 320738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0" fmla="*/ 0 w 3396576"/>
                <a:gd name="connsiteY0" fmla="*/ 2698276 h 3608386"/>
                <a:gd name="connsiteX1" fmla="*/ 0 w 3396576"/>
                <a:gd name="connsiteY1" fmla="*/ 0 h 3608386"/>
                <a:gd name="connsiteX2" fmla="*/ 3396576 w 3396576"/>
                <a:gd name="connsiteY2" fmla="*/ 0 h 3608386"/>
                <a:gd name="connsiteX3" fmla="*/ 3396576 w 3396576"/>
                <a:gd name="connsiteY3" fmla="*/ 3608386 h 360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576" h="3608386">
                  <a:moveTo>
                    <a:pt x="0" y="2698276"/>
                  </a:moveTo>
                  <a:lnTo>
                    <a:pt x="0" y="0"/>
                  </a:lnTo>
                  <a:lnTo>
                    <a:pt x="3396576" y="0"/>
                  </a:lnTo>
                  <a:lnTo>
                    <a:pt x="3396576" y="3608386"/>
                  </a:lnTo>
                </a:path>
              </a:pathLst>
            </a:custGeom>
            <a:noFill/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3"/>
            <p:cNvSpPr/>
            <p:nvPr/>
          </p:nvSpPr>
          <p:spPr>
            <a:xfrm rot="20700000">
              <a:off x="5086967" y="1399328"/>
              <a:ext cx="1274936" cy="1405247"/>
            </a:xfrm>
            <a:custGeom>
              <a:avLst/>
              <a:gdLst>
                <a:gd name="connsiteX0" fmla="*/ 3107506 w 3107506"/>
                <a:gd name="connsiteY0" fmla="*/ 0 h 3425123"/>
                <a:gd name="connsiteX1" fmla="*/ 3107506 w 3107506"/>
                <a:gd name="connsiteY1" fmla="*/ 3425123 h 3425123"/>
                <a:gd name="connsiteX2" fmla="*/ 1492829 w 3107506"/>
                <a:gd name="connsiteY2" fmla="*/ 2983976 h 3425123"/>
                <a:gd name="connsiteX3" fmla="*/ 0 w 3107506"/>
                <a:gd name="connsiteY3" fmla="*/ 2592469 h 3425123"/>
                <a:gd name="connsiteX4" fmla="*/ 0 w 3107506"/>
                <a:gd name="connsiteY4" fmla="*/ 0 h 3425123"/>
                <a:gd name="connsiteX5" fmla="*/ 3107506 w 3107506"/>
                <a:gd name="connsiteY5" fmla="*/ 0 h 3425123"/>
                <a:gd name="connsiteX0" fmla="*/ 1492829 w 3107506"/>
                <a:gd name="connsiteY0" fmla="*/ 2983976 h 3425123"/>
                <a:gd name="connsiteX1" fmla="*/ 0 w 3107506"/>
                <a:gd name="connsiteY1" fmla="*/ 2592469 h 3425123"/>
                <a:gd name="connsiteX2" fmla="*/ 0 w 3107506"/>
                <a:gd name="connsiteY2" fmla="*/ 0 h 3425123"/>
                <a:gd name="connsiteX3" fmla="*/ 3107506 w 3107506"/>
                <a:gd name="connsiteY3" fmla="*/ 0 h 3425123"/>
                <a:gd name="connsiteX4" fmla="*/ 3107506 w 3107506"/>
                <a:gd name="connsiteY4" fmla="*/ 3425123 h 3425123"/>
                <a:gd name="connsiteX5" fmla="*/ 1584269 w 3107506"/>
                <a:gd name="connsiteY5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  <a:gd name="connsiteX4" fmla="*/ 1584269 w 3107506"/>
                <a:gd name="connsiteY4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506" h="3425123">
                  <a:moveTo>
                    <a:pt x="0" y="2592469"/>
                  </a:moveTo>
                  <a:lnTo>
                    <a:pt x="0" y="0"/>
                  </a:lnTo>
                  <a:lnTo>
                    <a:pt x="3107506" y="0"/>
                  </a:lnTo>
                  <a:lnTo>
                    <a:pt x="3107506" y="3425123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4"/>
            <p:cNvSpPr/>
            <p:nvPr/>
          </p:nvSpPr>
          <p:spPr>
            <a:xfrm rot="20700000">
              <a:off x="5022050" y="1340768"/>
              <a:ext cx="1393535" cy="1480436"/>
            </a:xfrm>
            <a:custGeom>
              <a:avLst/>
              <a:gdLst>
                <a:gd name="connsiteX0" fmla="*/ 3396576 w 3396576"/>
                <a:gd name="connsiteY0" fmla="*/ 0 h 3608386"/>
                <a:gd name="connsiteX1" fmla="*/ 3396576 w 3396576"/>
                <a:gd name="connsiteY1" fmla="*/ 3608386 h 3608386"/>
                <a:gd name="connsiteX2" fmla="*/ 1560506 w 3396576"/>
                <a:gd name="connsiteY2" fmla="*/ 3115940 h 3608386"/>
                <a:gd name="connsiteX3" fmla="*/ 0 w 3396576"/>
                <a:gd name="connsiteY3" fmla="*/ 2698276 h 3608386"/>
                <a:gd name="connsiteX4" fmla="*/ 0 w 3396576"/>
                <a:gd name="connsiteY4" fmla="*/ 0 h 3608386"/>
                <a:gd name="connsiteX5" fmla="*/ 3396576 w 3396576"/>
                <a:gd name="connsiteY5" fmla="*/ 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5" fmla="*/ 1651946 w 3396576"/>
                <a:gd name="connsiteY5" fmla="*/ 320738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0" fmla="*/ 0 w 3396576"/>
                <a:gd name="connsiteY0" fmla="*/ 2698276 h 3608386"/>
                <a:gd name="connsiteX1" fmla="*/ 0 w 3396576"/>
                <a:gd name="connsiteY1" fmla="*/ 0 h 3608386"/>
                <a:gd name="connsiteX2" fmla="*/ 3396576 w 3396576"/>
                <a:gd name="connsiteY2" fmla="*/ 0 h 3608386"/>
                <a:gd name="connsiteX3" fmla="*/ 3396576 w 3396576"/>
                <a:gd name="connsiteY3" fmla="*/ 3608386 h 360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576" h="3608386">
                  <a:moveTo>
                    <a:pt x="0" y="2698276"/>
                  </a:moveTo>
                  <a:lnTo>
                    <a:pt x="0" y="0"/>
                  </a:lnTo>
                  <a:lnTo>
                    <a:pt x="3396576" y="0"/>
                  </a:lnTo>
                  <a:lnTo>
                    <a:pt x="3396576" y="3608386"/>
                  </a:lnTo>
                </a:path>
              </a:pathLst>
            </a:cu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3"/>
            <p:cNvSpPr/>
            <p:nvPr/>
          </p:nvSpPr>
          <p:spPr>
            <a:xfrm rot="20700000">
              <a:off x="6365109" y="1399328"/>
              <a:ext cx="1274936" cy="1405247"/>
            </a:xfrm>
            <a:custGeom>
              <a:avLst/>
              <a:gdLst>
                <a:gd name="connsiteX0" fmla="*/ 3107506 w 3107506"/>
                <a:gd name="connsiteY0" fmla="*/ 0 h 3425123"/>
                <a:gd name="connsiteX1" fmla="*/ 3107506 w 3107506"/>
                <a:gd name="connsiteY1" fmla="*/ 3425123 h 3425123"/>
                <a:gd name="connsiteX2" fmla="*/ 1492829 w 3107506"/>
                <a:gd name="connsiteY2" fmla="*/ 2983976 h 3425123"/>
                <a:gd name="connsiteX3" fmla="*/ 0 w 3107506"/>
                <a:gd name="connsiteY3" fmla="*/ 2592469 h 3425123"/>
                <a:gd name="connsiteX4" fmla="*/ 0 w 3107506"/>
                <a:gd name="connsiteY4" fmla="*/ 0 h 3425123"/>
                <a:gd name="connsiteX5" fmla="*/ 3107506 w 3107506"/>
                <a:gd name="connsiteY5" fmla="*/ 0 h 3425123"/>
                <a:gd name="connsiteX0" fmla="*/ 1492829 w 3107506"/>
                <a:gd name="connsiteY0" fmla="*/ 2983976 h 3425123"/>
                <a:gd name="connsiteX1" fmla="*/ 0 w 3107506"/>
                <a:gd name="connsiteY1" fmla="*/ 2592469 h 3425123"/>
                <a:gd name="connsiteX2" fmla="*/ 0 w 3107506"/>
                <a:gd name="connsiteY2" fmla="*/ 0 h 3425123"/>
                <a:gd name="connsiteX3" fmla="*/ 3107506 w 3107506"/>
                <a:gd name="connsiteY3" fmla="*/ 0 h 3425123"/>
                <a:gd name="connsiteX4" fmla="*/ 3107506 w 3107506"/>
                <a:gd name="connsiteY4" fmla="*/ 3425123 h 3425123"/>
                <a:gd name="connsiteX5" fmla="*/ 1584269 w 3107506"/>
                <a:gd name="connsiteY5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  <a:gd name="connsiteX4" fmla="*/ 1584269 w 3107506"/>
                <a:gd name="connsiteY4" fmla="*/ 3075416 h 3425123"/>
                <a:gd name="connsiteX0" fmla="*/ 0 w 3107506"/>
                <a:gd name="connsiteY0" fmla="*/ 2592469 h 3425123"/>
                <a:gd name="connsiteX1" fmla="*/ 0 w 3107506"/>
                <a:gd name="connsiteY1" fmla="*/ 0 h 3425123"/>
                <a:gd name="connsiteX2" fmla="*/ 3107506 w 3107506"/>
                <a:gd name="connsiteY2" fmla="*/ 0 h 3425123"/>
                <a:gd name="connsiteX3" fmla="*/ 3107506 w 3107506"/>
                <a:gd name="connsiteY3" fmla="*/ 3425123 h 342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506" h="3425123">
                  <a:moveTo>
                    <a:pt x="0" y="2592469"/>
                  </a:moveTo>
                  <a:lnTo>
                    <a:pt x="0" y="0"/>
                  </a:lnTo>
                  <a:lnTo>
                    <a:pt x="3107506" y="0"/>
                  </a:lnTo>
                  <a:lnTo>
                    <a:pt x="3107506" y="342512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4"/>
            <p:cNvSpPr/>
            <p:nvPr/>
          </p:nvSpPr>
          <p:spPr>
            <a:xfrm rot="20700000">
              <a:off x="6300192" y="1340768"/>
              <a:ext cx="1393535" cy="1480436"/>
            </a:xfrm>
            <a:custGeom>
              <a:avLst/>
              <a:gdLst>
                <a:gd name="connsiteX0" fmla="*/ 3396576 w 3396576"/>
                <a:gd name="connsiteY0" fmla="*/ 0 h 3608386"/>
                <a:gd name="connsiteX1" fmla="*/ 3396576 w 3396576"/>
                <a:gd name="connsiteY1" fmla="*/ 3608386 h 3608386"/>
                <a:gd name="connsiteX2" fmla="*/ 1560506 w 3396576"/>
                <a:gd name="connsiteY2" fmla="*/ 3115940 h 3608386"/>
                <a:gd name="connsiteX3" fmla="*/ 0 w 3396576"/>
                <a:gd name="connsiteY3" fmla="*/ 2698276 h 3608386"/>
                <a:gd name="connsiteX4" fmla="*/ 0 w 3396576"/>
                <a:gd name="connsiteY4" fmla="*/ 0 h 3608386"/>
                <a:gd name="connsiteX5" fmla="*/ 3396576 w 3396576"/>
                <a:gd name="connsiteY5" fmla="*/ 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5" fmla="*/ 1651946 w 3396576"/>
                <a:gd name="connsiteY5" fmla="*/ 3207380 h 3608386"/>
                <a:gd name="connsiteX0" fmla="*/ 1560506 w 3396576"/>
                <a:gd name="connsiteY0" fmla="*/ 3115940 h 3608386"/>
                <a:gd name="connsiteX1" fmla="*/ 0 w 3396576"/>
                <a:gd name="connsiteY1" fmla="*/ 2698276 h 3608386"/>
                <a:gd name="connsiteX2" fmla="*/ 0 w 3396576"/>
                <a:gd name="connsiteY2" fmla="*/ 0 h 3608386"/>
                <a:gd name="connsiteX3" fmla="*/ 3396576 w 3396576"/>
                <a:gd name="connsiteY3" fmla="*/ 0 h 3608386"/>
                <a:gd name="connsiteX4" fmla="*/ 3396576 w 3396576"/>
                <a:gd name="connsiteY4" fmla="*/ 3608386 h 3608386"/>
                <a:gd name="connsiteX0" fmla="*/ 0 w 3396576"/>
                <a:gd name="connsiteY0" fmla="*/ 2698276 h 3608386"/>
                <a:gd name="connsiteX1" fmla="*/ 0 w 3396576"/>
                <a:gd name="connsiteY1" fmla="*/ 0 h 3608386"/>
                <a:gd name="connsiteX2" fmla="*/ 3396576 w 3396576"/>
                <a:gd name="connsiteY2" fmla="*/ 0 h 3608386"/>
                <a:gd name="connsiteX3" fmla="*/ 3396576 w 3396576"/>
                <a:gd name="connsiteY3" fmla="*/ 3608386 h 360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576" h="3608386">
                  <a:moveTo>
                    <a:pt x="0" y="2698276"/>
                  </a:moveTo>
                  <a:lnTo>
                    <a:pt x="0" y="0"/>
                  </a:lnTo>
                  <a:lnTo>
                    <a:pt x="3396576" y="0"/>
                  </a:lnTo>
                  <a:lnTo>
                    <a:pt x="3396576" y="3608386"/>
                  </a:lnTo>
                </a:path>
              </a:pathLst>
            </a:cu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39552" y="2626896"/>
              <a:ext cx="7992888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57285" y="1738561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345°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6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386869" y="3428857"/>
            <a:ext cx="2466382" cy="1233191"/>
          </a:xfrm>
          <a:custGeom>
            <a:avLst/>
            <a:gdLst/>
            <a:ahLst/>
            <a:cxnLst/>
            <a:rect l="l" t="t" r="r" b="b"/>
            <a:pathLst>
              <a:path w="3168352" h="1584176">
                <a:moveTo>
                  <a:pt x="0" y="0"/>
                </a:moveTo>
                <a:lnTo>
                  <a:pt x="180020" y="0"/>
                </a:lnTo>
                <a:cubicBezTo>
                  <a:pt x="180020" y="775494"/>
                  <a:pt x="808682" y="1404156"/>
                  <a:pt x="1584176" y="1404156"/>
                </a:cubicBezTo>
                <a:cubicBezTo>
                  <a:pt x="2359670" y="1404156"/>
                  <a:pt x="2988332" y="775494"/>
                  <a:pt x="2988332" y="0"/>
                </a:cubicBezTo>
                <a:lnTo>
                  <a:pt x="3168352" y="0"/>
                </a:lnTo>
                <a:cubicBezTo>
                  <a:pt x="3168352" y="874916"/>
                  <a:pt x="2459092" y="1584176"/>
                  <a:pt x="1584176" y="1584176"/>
                </a:cubicBezTo>
                <a:cubicBezTo>
                  <a:pt x="709260" y="1584176"/>
                  <a:pt x="0" y="874916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99959" y="2805255"/>
            <a:ext cx="1240198" cy="12401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15771" y="3428857"/>
            <a:ext cx="336325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7624" y="3428857"/>
            <a:ext cx="336325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>
            <a:off x="2451898" y="4692730"/>
            <a:ext cx="336325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4"/>
          <p:cNvSpPr/>
          <p:nvPr/>
        </p:nvSpPr>
        <p:spPr>
          <a:xfrm>
            <a:off x="5269451" y="3431347"/>
            <a:ext cx="2466383" cy="1233191"/>
          </a:xfrm>
          <a:custGeom>
            <a:avLst/>
            <a:gdLst/>
            <a:ahLst/>
            <a:cxnLst/>
            <a:rect l="l" t="t" r="r" b="b"/>
            <a:pathLst>
              <a:path w="3168352" h="1584176">
                <a:moveTo>
                  <a:pt x="0" y="0"/>
                </a:moveTo>
                <a:lnTo>
                  <a:pt x="180020" y="0"/>
                </a:lnTo>
                <a:cubicBezTo>
                  <a:pt x="180020" y="775494"/>
                  <a:pt x="808682" y="1404156"/>
                  <a:pt x="1584176" y="1404156"/>
                </a:cubicBezTo>
                <a:cubicBezTo>
                  <a:pt x="2359670" y="1404156"/>
                  <a:pt x="2988332" y="775494"/>
                  <a:pt x="2988332" y="0"/>
                </a:cubicBezTo>
                <a:lnTo>
                  <a:pt x="3168352" y="0"/>
                </a:lnTo>
                <a:cubicBezTo>
                  <a:pt x="3168352" y="874916"/>
                  <a:pt x="2459092" y="1584176"/>
                  <a:pt x="1584176" y="1584176"/>
                </a:cubicBezTo>
                <a:cubicBezTo>
                  <a:pt x="709260" y="1584176"/>
                  <a:pt x="0" y="874916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598354" y="3431347"/>
            <a:ext cx="336325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0206" y="3431347"/>
            <a:ext cx="336325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732623" y="4297528"/>
            <a:ext cx="1527928" cy="336325"/>
            <a:chOff x="5789685" y="4541710"/>
            <a:chExt cx="1962799" cy="432048"/>
          </a:xfrm>
        </p:grpSpPr>
        <p:cxnSp>
          <p:nvCxnSpPr>
            <p:cNvPr id="26" name="직선 연결선 25"/>
            <p:cNvCxnSpPr/>
            <p:nvPr/>
          </p:nvCxnSpPr>
          <p:spPr>
            <a:xfrm rot="18600000">
              <a:off x="5573661" y="4757734"/>
              <a:ext cx="432048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3000000" flipH="1">
              <a:off x="7536460" y="4757734"/>
              <a:ext cx="432048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5882541" y="2807744"/>
            <a:ext cx="1240198" cy="12401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83793" y="3645024"/>
            <a:ext cx="5532732" cy="2706817"/>
            <a:chOff x="1811798" y="1628800"/>
            <a:chExt cx="5532732" cy="2706817"/>
          </a:xfrm>
        </p:grpSpPr>
        <p:sp>
          <p:nvSpPr>
            <p:cNvPr id="8" name="이등변 삼각형 7"/>
            <p:cNvSpPr/>
            <p:nvPr/>
          </p:nvSpPr>
          <p:spPr>
            <a:xfrm>
              <a:off x="2963994" y="2168860"/>
              <a:ext cx="1527598" cy="1620180"/>
            </a:xfrm>
            <a:custGeom>
              <a:avLst/>
              <a:gdLst>
                <a:gd name="connsiteX0" fmla="*/ 45113 w 3258876"/>
                <a:gd name="connsiteY0" fmla="*/ 1620180 h 2059464"/>
                <a:gd name="connsiteX1" fmla="*/ 0 w 3258876"/>
                <a:gd name="connsiteY1" fmla="*/ 1620180 h 2059464"/>
                <a:gd name="connsiteX2" fmla="*/ 1527598 w 3258876"/>
                <a:gd name="connsiteY2" fmla="*/ 0 h 2059464"/>
                <a:gd name="connsiteX3" fmla="*/ 1731278 w 3258876"/>
                <a:gd name="connsiteY3" fmla="*/ 0 h 2059464"/>
                <a:gd name="connsiteX4" fmla="*/ 3258876 w 3258876"/>
                <a:gd name="connsiteY4" fmla="*/ 1620180 h 2059464"/>
                <a:gd name="connsiteX5" fmla="*/ 3213763 w 3258876"/>
                <a:gd name="connsiteY5" fmla="*/ 1620180 h 2059464"/>
                <a:gd name="connsiteX6" fmla="*/ 3213763 w 3258876"/>
                <a:gd name="connsiteY6" fmla="*/ 2059464 h 2059464"/>
                <a:gd name="connsiteX7" fmla="*/ 45113 w 3258876"/>
                <a:gd name="connsiteY7" fmla="*/ 2059464 h 2059464"/>
                <a:gd name="connsiteX8" fmla="*/ 136553 w 3258876"/>
                <a:gd name="connsiteY8" fmla="*/ 1711620 h 2059464"/>
                <a:gd name="connsiteX0" fmla="*/ 0 w 3258876"/>
                <a:gd name="connsiteY0" fmla="*/ 1620180 h 2059464"/>
                <a:gd name="connsiteX1" fmla="*/ 1527598 w 3258876"/>
                <a:gd name="connsiteY1" fmla="*/ 0 h 2059464"/>
                <a:gd name="connsiteX2" fmla="*/ 1731278 w 3258876"/>
                <a:gd name="connsiteY2" fmla="*/ 0 h 2059464"/>
                <a:gd name="connsiteX3" fmla="*/ 3258876 w 3258876"/>
                <a:gd name="connsiteY3" fmla="*/ 1620180 h 2059464"/>
                <a:gd name="connsiteX4" fmla="*/ 3213763 w 3258876"/>
                <a:gd name="connsiteY4" fmla="*/ 1620180 h 2059464"/>
                <a:gd name="connsiteX5" fmla="*/ 3213763 w 3258876"/>
                <a:gd name="connsiteY5" fmla="*/ 2059464 h 2059464"/>
                <a:gd name="connsiteX6" fmla="*/ 45113 w 3258876"/>
                <a:gd name="connsiteY6" fmla="*/ 2059464 h 2059464"/>
                <a:gd name="connsiteX7" fmla="*/ 136553 w 3258876"/>
                <a:gd name="connsiteY7" fmla="*/ 1711620 h 2059464"/>
                <a:gd name="connsiteX0" fmla="*/ 0 w 3258876"/>
                <a:gd name="connsiteY0" fmla="*/ 1620180 h 2059464"/>
                <a:gd name="connsiteX1" fmla="*/ 1527598 w 3258876"/>
                <a:gd name="connsiteY1" fmla="*/ 0 h 2059464"/>
                <a:gd name="connsiteX2" fmla="*/ 1731278 w 3258876"/>
                <a:gd name="connsiteY2" fmla="*/ 0 h 2059464"/>
                <a:gd name="connsiteX3" fmla="*/ 3258876 w 3258876"/>
                <a:gd name="connsiteY3" fmla="*/ 1620180 h 2059464"/>
                <a:gd name="connsiteX4" fmla="*/ 3213763 w 3258876"/>
                <a:gd name="connsiteY4" fmla="*/ 1620180 h 2059464"/>
                <a:gd name="connsiteX5" fmla="*/ 3213763 w 3258876"/>
                <a:gd name="connsiteY5" fmla="*/ 2059464 h 2059464"/>
                <a:gd name="connsiteX6" fmla="*/ 45113 w 3258876"/>
                <a:gd name="connsiteY6" fmla="*/ 2059464 h 2059464"/>
                <a:gd name="connsiteX0" fmla="*/ 0 w 3258876"/>
                <a:gd name="connsiteY0" fmla="*/ 1620180 h 2059464"/>
                <a:gd name="connsiteX1" fmla="*/ 1527598 w 3258876"/>
                <a:gd name="connsiteY1" fmla="*/ 0 h 2059464"/>
                <a:gd name="connsiteX2" fmla="*/ 1731278 w 3258876"/>
                <a:gd name="connsiteY2" fmla="*/ 0 h 2059464"/>
                <a:gd name="connsiteX3" fmla="*/ 3258876 w 3258876"/>
                <a:gd name="connsiteY3" fmla="*/ 1620180 h 2059464"/>
                <a:gd name="connsiteX4" fmla="*/ 3213763 w 3258876"/>
                <a:gd name="connsiteY4" fmla="*/ 1620180 h 2059464"/>
                <a:gd name="connsiteX5" fmla="*/ 3213763 w 3258876"/>
                <a:gd name="connsiteY5" fmla="*/ 2059464 h 2059464"/>
                <a:gd name="connsiteX0" fmla="*/ 0 w 3258876"/>
                <a:gd name="connsiteY0" fmla="*/ 1620180 h 1620180"/>
                <a:gd name="connsiteX1" fmla="*/ 1527598 w 3258876"/>
                <a:gd name="connsiteY1" fmla="*/ 0 h 1620180"/>
                <a:gd name="connsiteX2" fmla="*/ 1731278 w 3258876"/>
                <a:gd name="connsiteY2" fmla="*/ 0 h 1620180"/>
                <a:gd name="connsiteX3" fmla="*/ 3258876 w 3258876"/>
                <a:gd name="connsiteY3" fmla="*/ 1620180 h 1620180"/>
                <a:gd name="connsiteX4" fmla="*/ 3213763 w 3258876"/>
                <a:gd name="connsiteY4" fmla="*/ 1620180 h 1620180"/>
                <a:gd name="connsiteX0" fmla="*/ 0 w 3258876"/>
                <a:gd name="connsiteY0" fmla="*/ 1620180 h 1620180"/>
                <a:gd name="connsiteX1" fmla="*/ 1527598 w 3258876"/>
                <a:gd name="connsiteY1" fmla="*/ 0 h 1620180"/>
                <a:gd name="connsiteX2" fmla="*/ 1731278 w 3258876"/>
                <a:gd name="connsiteY2" fmla="*/ 0 h 1620180"/>
                <a:gd name="connsiteX3" fmla="*/ 3258876 w 3258876"/>
                <a:gd name="connsiteY3" fmla="*/ 1620180 h 1620180"/>
                <a:gd name="connsiteX0" fmla="*/ 0 w 1731278"/>
                <a:gd name="connsiteY0" fmla="*/ 1620180 h 1620180"/>
                <a:gd name="connsiteX1" fmla="*/ 1527598 w 1731278"/>
                <a:gd name="connsiteY1" fmla="*/ 0 h 1620180"/>
                <a:gd name="connsiteX2" fmla="*/ 1731278 w 1731278"/>
                <a:gd name="connsiteY2" fmla="*/ 0 h 1620180"/>
                <a:gd name="connsiteX0" fmla="*/ 0 w 1527598"/>
                <a:gd name="connsiteY0" fmla="*/ 1620180 h 1620180"/>
                <a:gd name="connsiteX1" fmla="*/ 1527598 w 1527598"/>
                <a:gd name="connsiteY1" fmla="*/ 0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7598" h="1620180">
                  <a:moveTo>
                    <a:pt x="0" y="1620180"/>
                  </a:moveTo>
                  <a:lnTo>
                    <a:pt x="1527598" y="0"/>
                  </a:lnTo>
                </a:path>
              </a:pathLst>
            </a:custGeom>
            <a:ln w="127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/>
            <p:cNvSpPr/>
            <p:nvPr/>
          </p:nvSpPr>
          <p:spPr>
            <a:xfrm flipH="1">
              <a:off x="4650159" y="2168860"/>
              <a:ext cx="1527598" cy="1620180"/>
            </a:xfrm>
            <a:custGeom>
              <a:avLst/>
              <a:gdLst>
                <a:gd name="connsiteX0" fmla="*/ 45113 w 3258876"/>
                <a:gd name="connsiteY0" fmla="*/ 1620180 h 2059464"/>
                <a:gd name="connsiteX1" fmla="*/ 0 w 3258876"/>
                <a:gd name="connsiteY1" fmla="*/ 1620180 h 2059464"/>
                <a:gd name="connsiteX2" fmla="*/ 1527598 w 3258876"/>
                <a:gd name="connsiteY2" fmla="*/ 0 h 2059464"/>
                <a:gd name="connsiteX3" fmla="*/ 1731278 w 3258876"/>
                <a:gd name="connsiteY3" fmla="*/ 0 h 2059464"/>
                <a:gd name="connsiteX4" fmla="*/ 3258876 w 3258876"/>
                <a:gd name="connsiteY4" fmla="*/ 1620180 h 2059464"/>
                <a:gd name="connsiteX5" fmla="*/ 3213763 w 3258876"/>
                <a:gd name="connsiteY5" fmla="*/ 1620180 h 2059464"/>
                <a:gd name="connsiteX6" fmla="*/ 3213763 w 3258876"/>
                <a:gd name="connsiteY6" fmla="*/ 2059464 h 2059464"/>
                <a:gd name="connsiteX7" fmla="*/ 45113 w 3258876"/>
                <a:gd name="connsiteY7" fmla="*/ 2059464 h 2059464"/>
                <a:gd name="connsiteX8" fmla="*/ 136553 w 3258876"/>
                <a:gd name="connsiteY8" fmla="*/ 1711620 h 2059464"/>
                <a:gd name="connsiteX0" fmla="*/ 0 w 3258876"/>
                <a:gd name="connsiteY0" fmla="*/ 1620180 h 2059464"/>
                <a:gd name="connsiteX1" fmla="*/ 1527598 w 3258876"/>
                <a:gd name="connsiteY1" fmla="*/ 0 h 2059464"/>
                <a:gd name="connsiteX2" fmla="*/ 1731278 w 3258876"/>
                <a:gd name="connsiteY2" fmla="*/ 0 h 2059464"/>
                <a:gd name="connsiteX3" fmla="*/ 3258876 w 3258876"/>
                <a:gd name="connsiteY3" fmla="*/ 1620180 h 2059464"/>
                <a:gd name="connsiteX4" fmla="*/ 3213763 w 3258876"/>
                <a:gd name="connsiteY4" fmla="*/ 1620180 h 2059464"/>
                <a:gd name="connsiteX5" fmla="*/ 3213763 w 3258876"/>
                <a:gd name="connsiteY5" fmla="*/ 2059464 h 2059464"/>
                <a:gd name="connsiteX6" fmla="*/ 45113 w 3258876"/>
                <a:gd name="connsiteY6" fmla="*/ 2059464 h 2059464"/>
                <a:gd name="connsiteX7" fmla="*/ 136553 w 3258876"/>
                <a:gd name="connsiteY7" fmla="*/ 1711620 h 2059464"/>
                <a:gd name="connsiteX0" fmla="*/ 0 w 3258876"/>
                <a:gd name="connsiteY0" fmla="*/ 1620180 h 2059464"/>
                <a:gd name="connsiteX1" fmla="*/ 1527598 w 3258876"/>
                <a:gd name="connsiteY1" fmla="*/ 0 h 2059464"/>
                <a:gd name="connsiteX2" fmla="*/ 1731278 w 3258876"/>
                <a:gd name="connsiteY2" fmla="*/ 0 h 2059464"/>
                <a:gd name="connsiteX3" fmla="*/ 3258876 w 3258876"/>
                <a:gd name="connsiteY3" fmla="*/ 1620180 h 2059464"/>
                <a:gd name="connsiteX4" fmla="*/ 3213763 w 3258876"/>
                <a:gd name="connsiteY4" fmla="*/ 1620180 h 2059464"/>
                <a:gd name="connsiteX5" fmla="*/ 3213763 w 3258876"/>
                <a:gd name="connsiteY5" fmla="*/ 2059464 h 2059464"/>
                <a:gd name="connsiteX6" fmla="*/ 45113 w 3258876"/>
                <a:gd name="connsiteY6" fmla="*/ 2059464 h 2059464"/>
                <a:gd name="connsiteX0" fmla="*/ 0 w 3258876"/>
                <a:gd name="connsiteY0" fmla="*/ 1620180 h 2059464"/>
                <a:gd name="connsiteX1" fmla="*/ 1527598 w 3258876"/>
                <a:gd name="connsiteY1" fmla="*/ 0 h 2059464"/>
                <a:gd name="connsiteX2" fmla="*/ 1731278 w 3258876"/>
                <a:gd name="connsiteY2" fmla="*/ 0 h 2059464"/>
                <a:gd name="connsiteX3" fmla="*/ 3258876 w 3258876"/>
                <a:gd name="connsiteY3" fmla="*/ 1620180 h 2059464"/>
                <a:gd name="connsiteX4" fmla="*/ 3213763 w 3258876"/>
                <a:gd name="connsiteY4" fmla="*/ 1620180 h 2059464"/>
                <a:gd name="connsiteX5" fmla="*/ 3213763 w 3258876"/>
                <a:gd name="connsiteY5" fmla="*/ 2059464 h 2059464"/>
                <a:gd name="connsiteX0" fmla="*/ 0 w 3258876"/>
                <a:gd name="connsiteY0" fmla="*/ 1620180 h 1620180"/>
                <a:gd name="connsiteX1" fmla="*/ 1527598 w 3258876"/>
                <a:gd name="connsiteY1" fmla="*/ 0 h 1620180"/>
                <a:gd name="connsiteX2" fmla="*/ 1731278 w 3258876"/>
                <a:gd name="connsiteY2" fmla="*/ 0 h 1620180"/>
                <a:gd name="connsiteX3" fmla="*/ 3258876 w 3258876"/>
                <a:gd name="connsiteY3" fmla="*/ 1620180 h 1620180"/>
                <a:gd name="connsiteX4" fmla="*/ 3213763 w 3258876"/>
                <a:gd name="connsiteY4" fmla="*/ 1620180 h 1620180"/>
                <a:gd name="connsiteX0" fmla="*/ 0 w 3258876"/>
                <a:gd name="connsiteY0" fmla="*/ 1620180 h 1620180"/>
                <a:gd name="connsiteX1" fmla="*/ 1527598 w 3258876"/>
                <a:gd name="connsiteY1" fmla="*/ 0 h 1620180"/>
                <a:gd name="connsiteX2" fmla="*/ 1731278 w 3258876"/>
                <a:gd name="connsiteY2" fmla="*/ 0 h 1620180"/>
                <a:gd name="connsiteX3" fmla="*/ 3258876 w 3258876"/>
                <a:gd name="connsiteY3" fmla="*/ 1620180 h 1620180"/>
                <a:gd name="connsiteX0" fmla="*/ 0 w 1731278"/>
                <a:gd name="connsiteY0" fmla="*/ 1620180 h 1620180"/>
                <a:gd name="connsiteX1" fmla="*/ 1527598 w 1731278"/>
                <a:gd name="connsiteY1" fmla="*/ 0 h 1620180"/>
                <a:gd name="connsiteX2" fmla="*/ 1731278 w 1731278"/>
                <a:gd name="connsiteY2" fmla="*/ 0 h 1620180"/>
                <a:gd name="connsiteX0" fmla="*/ 0 w 1527598"/>
                <a:gd name="connsiteY0" fmla="*/ 1620180 h 1620180"/>
                <a:gd name="connsiteX1" fmla="*/ 1527598 w 1527598"/>
                <a:gd name="connsiteY1" fmla="*/ 0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7598" h="1620180">
                  <a:moveTo>
                    <a:pt x="0" y="1620180"/>
                  </a:moveTo>
                  <a:lnTo>
                    <a:pt x="1527598" y="0"/>
                  </a:lnTo>
                </a:path>
              </a:pathLst>
            </a:custGeom>
            <a:ln w="127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6"/>
            <p:cNvSpPr/>
            <p:nvPr/>
          </p:nvSpPr>
          <p:spPr>
            <a:xfrm>
              <a:off x="2733189" y="2168860"/>
              <a:ext cx="1527599" cy="1620180"/>
            </a:xfrm>
            <a:custGeom>
              <a:avLst/>
              <a:gdLst>
                <a:gd name="connsiteX0" fmla="*/ 275917 w 3720484"/>
                <a:gd name="connsiteY0" fmla="*/ 2167476 h 2258916"/>
                <a:gd name="connsiteX1" fmla="*/ 275917 w 3720484"/>
                <a:gd name="connsiteY1" fmla="*/ 1620180 h 2258916"/>
                <a:gd name="connsiteX2" fmla="*/ 0 w 3720484"/>
                <a:gd name="connsiteY2" fmla="*/ 1620180 h 2258916"/>
                <a:gd name="connsiteX3" fmla="*/ 1527599 w 3720484"/>
                <a:gd name="connsiteY3" fmla="*/ 0 h 2258916"/>
                <a:gd name="connsiteX4" fmla="*/ 2192886 w 3720484"/>
                <a:gd name="connsiteY4" fmla="*/ 0 h 2258916"/>
                <a:gd name="connsiteX5" fmla="*/ 3720484 w 3720484"/>
                <a:gd name="connsiteY5" fmla="*/ 1620180 h 2258916"/>
                <a:gd name="connsiteX6" fmla="*/ 3444567 w 3720484"/>
                <a:gd name="connsiteY6" fmla="*/ 1620180 h 2258916"/>
                <a:gd name="connsiteX7" fmla="*/ 3444567 w 3720484"/>
                <a:gd name="connsiteY7" fmla="*/ 2167476 h 2258916"/>
                <a:gd name="connsiteX8" fmla="*/ 367357 w 3720484"/>
                <a:gd name="connsiteY8" fmla="*/ 2258916 h 2258916"/>
                <a:gd name="connsiteX0" fmla="*/ 275917 w 3720484"/>
                <a:gd name="connsiteY0" fmla="*/ 1620180 h 2258916"/>
                <a:gd name="connsiteX1" fmla="*/ 0 w 3720484"/>
                <a:gd name="connsiteY1" fmla="*/ 1620180 h 2258916"/>
                <a:gd name="connsiteX2" fmla="*/ 1527599 w 3720484"/>
                <a:gd name="connsiteY2" fmla="*/ 0 h 2258916"/>
                <a:gd name="connsiteX3" fmla="*/ 2192886 w 3720484"/>
                <a:gd name="connsiteY3" fmla="*/ 0 h 2258916"/>
                <a:gd name="connsiteX4" fmla="*/ 3720484 w 3720484"/>
                <a:gd name="connsiteY4" fmla="*/ 1620180 h 2258916"/>
                <a:gd name="connsiteX5" fmla="*/ 3444567 w 3720484"/>
                <a:gd name="connsiteY5" fmla="*/ 1620180 h 2258916"/>
                <a:gd name="connsiteX6" fmla="*/ 3444567 w 3720484"/>
                <a:gd name="connsiteY6" fmla="*/ 2167476 h 2258916"/>
                <a:gd name="connsiteX7" fmla="*/ 367357 w 3720484"/>
                <a:gd name="connsiteY7" fmla="*/ 2258916 h 2258916"/>
                <a:gd name="connsiteX0" fmla="*/ 275917 w 3720484"/>
                <a:gd name="connsiteY0" fmla="*/ 1620180 h 2258916"/>
                <a:gd name="connsiteX1" fmla="*/ 0 w 3720484"/>
                <a:gd name="connsiteY1" fmla="*/ 1620180 h 2258916"/>
                <a:gd name="connsiteX2" fmla="*/ 1527599 w 3720484"/>
                <a:gd name="connsiteY2" fmla="*/ 0 h 2258916"/>
                <a:gd name="connsiteX3" fmla="*/ 2192886 w 3720484"/>
                <a:gd name="connsiteY3" fmla="*/ 0 h 2258916"/>
                <a:gd name="connsiteX4" fmla="*/ 3720484 w 3720484"/>
                <a:gd name="connsiteY4" fmla="*/ 1620180 h 2258916"/>
                <a:gd name="connsiteX5" fmla="*/ 3444567 w 3720484"/>
                <a:gd name="connsiteY5" fmla="*/ 1620180 h 2258916"/>
                <a:gd name="connsiteX6" fmla="*/ 3444567 w 3720484"/>
                <a:gd name="connsiteY6" fmla="*/ 2167476 h 2258916"/>
                <a:gd name="connsiteX7" fmla="*/ 367357 w 3720484"/>
                <a:gd name="connsiteY7" fmla="*/ 2258916 h 2258916"/>
                <a:gd name="connsiteX8" fmla="*/ 275917 w 3720484"/>
                <a:gd name="connsiteY8" fmla="*/ 1620180 h 2258916"/>
                <a:gd name="connsiteX0" fmla="*/ 367357 w 3720484"/>
                <a:gd name="connsiteY0" fmla="*/ 2258916 h 2350356"/>
                <a:gd name="connsiteX1" fmla="*/ 275917 w 3720484"/>
                <a:gd name="connsiteY1" fmla="*/ 1620180 h 2350356"/>
                <a:gd name="connsiteX2" fmla="*/ 0 w 3720484"/>
                <a:gd name="connsiteY2" fmla="*/ 1620180 h 2350356"/>
                <a:gd name="connsiteX3" fmla="*/ 1527599 w 3720484"/>
                <a:gd name="connsiteY3" fmla="*/ 0 h 2350356"/>
                <a:gd name="connsiteX4" fmla="*/ 2192886 w 3720484"/>
                <a:gd name="connsiteY4" fmla="*/ 0 h 2350356"/>
                <a:gd name="connsiteX5" fmla="*/ 3720484 w 3720484"/>
                <a:gd name="connsiteY5" fmla="*/ 1620180 h 2350356"/>
                <a:gd name="connsiteX6" fmla="*/ 3444567 w 3720484"/>
                <a:gd name="connsiteY6" fmla="*/ 1620180 h 2350356"/>
                <a:gd name="connsiteX7" fmla="*/ 3444567 w 3720484"/>
                <a:gd name="connsiteY7" fmla="*/ 2167476 h 2350356"/>
                <a:gd name="connsiteX8" fmla="*/ 458797 w 3720484"/>
                <a:gd name="connsiteY8" fmla="*/ 2350356 h 2350356"/>
                <a:gd name="connsiteX0" fmla="*/ 275917 w 3720484"/>
                <a:gd name="connsiteY0" fmla="*/ 1620180 h 2350356"/>
                <a:gd name="connsiteX1" fmla="*/ 0 w 3720484"/>
                <a:gd name="connsiteY1" fmla="*/ 1620180 h 2350356"/>
                <a:gd name="connsiteX2" fmla="*/ 1527599 w 3720484"/>
                <a:gd name="connsiteY2" fmla="*/ 0 h 2350356"/>
                <a:gd name="connsiteX3" fmla="*/ 2192886 w 3720484"/>
                <a:gd name="connsiteY3" fmla="*/ 0 h 2350356"/>
                <a:gd name="connsiteX4" fmla="*/ 3720484 w 3720484"/>
                <a:gd name="connsiteY4" fmla="*/ 1620180 h 2350356"/>
                <a:gd name="connsiteX5" fmla="*/ 3444567 w 3720484"/>
                <a:gd name="connsiteY5" fmla="*/ 1620180 h 2350356"/>
                <a:gd name="connsiteX6" fmla="*/ 3444567 w 3720484"/>
                <a:gd name="connsiteY6" fmla="*/ 2167476 h 2350356"/>
                <a:gd name="connsiteX7" fmla="*/ 458797 w 3720484"/>
                <a:gd name="connsiteY7" fmla="*/ 2350356 h 2350356"/>
                <a:gd name="connsiteX0" fmla="*/ 0 w 3720484"/>
                <a:gd name="connsiteY0" fmla="*/ 1620180 h 2350356"/>
                <a:gd name="connsiteX1" fmla="*/ 1527599 w 3720484"/>
                <a:gd name="connsiteY1" fmla="*/ 0 h 2350356"/>
                <a:gd name="connsiteX2" fmla="*/ 2192886 w 3720484"/>
                <a:gd name="connsiteY2" fmla="*/ 0 h 2350356"/>
                <a:gd name="connsiteX3" fmla="*/ 3720484 w 3720484"/>
                <a:gd name="connsiteY3" fmla="*/ 1620180 h 2350356"/>
                <a:gd name="connsiteX4" fmla="*/ 3444567 w 3720484"/>
                <a:gd name="connsiteY4" fmla="*/ 1620180 h 2350356"/>
                <a:gd name="connsiteX5" fmla="*/ 3444567 w 3720484"/>
                <a:gd name="connsiteY5" fmla="*/ 2167476 h 2350356"/>
                <a:gd name="connsiteX6" fmla="*/ 458797 w 3720484"/>
                <a:gd name="connsiteY6" fmla="*/ 2350356 h 2350356"/>
                <a:gd name="connsiteX0" fmla="*/ 0 w 3720484"/>
                <a:gd name="connsiteY0" fmla="*/ 1620180 h 2167476"/>
                <a:gd name="connsiteX1" fmla="*/ 1527599 w 3720484"/>
                <a:gd name="connsiteY1" fmla="*/ 0 h 2167476"/>
                <a:gd name="connsiteX2" fmla="*/ 2192886 w 3720484"/>
                <a:gd name="connsiteY2" fmla="*/ 0 h 2167476"/>
                <a:gd name="connsiteX3" fmla="*/ 3720484 w 3720484"/>
                <a:gd name="connsiteY3" fmla="*/ 1620180 h 2167476"/>
                <a:gd name="connsiteX4" fmla="*/ 3444567 w 3720484"/>
                <a:gd name="connsiteY4" fmla="*/ 1620180 h 2167476"/>
                <a:gd name="connsiteX5" fmla="*/ 3444567 w 3720484"/>
                <a:gd name="connsiteY5" fmla="*/ 2167476 h 2167476"/>
                <a:gd name="connsiteX0" fmla="*/ 0 w 3720484"/>
                <a:gd name="connsiteY0" fmla="*/ 1620180 h 1620180"/>
                <a:gd name="connsiteX1" fmla="*/ 1527599 w 3720484"/>
                <a:gd name="connsiteY1" fmla="*/ 0 h 1620180"/>
                <a:gd name="connsiteX2" fmla="*/ 2192886 w 3720484"/>
                <a:gd name="connsiteY2" fmla="*/ 0 h 1620180"/>
                <a:gd name="connsiteX3" fmla="*/ 3720484 w 3720484"/>
                <a:gd name="connsiteY3" fmla="*/ 1620180 h 1620180"/>
                <a:gd name="connsiteX4" fmla="*/ 3444567 w 3720484"/>
                <a:gd name="connsiteY4" fmla="*/ 1620180 h 1620180"/>
                <a:gd name="connsiteX0" fmla="*/ 0 w 3720484"/>
                <a:gd name="connsiteY0" fmla="*/ 1620180 h 1620180"/>
                <a:gd name="connsiteX1" fmla="*/ 1527599 w 3720484"/>
                <a:gd name="connsiteY1" fmla="*/ 0 h 1620180"/>
                <a:gd name="connsiteX2" fmla="*/ 2192886 w 3720484"/>
                <a:gd name="connsiteY2" fmla="*/ 0 h 1620180"/>
                <a:gd name="connsiteX3" fmla="*/ 3720484 w 3720484"/>
                <a:gd name="connsiteY3" fmla="*/ 1620180 h 1620180"/>
                <a:gd name="connsiteX0" fmla="*/ 0 w 2192886"/>
                <a:gd name="connsiteY0" fmla="*/ 1620180 h 1620180"/>
                <a:gd name="connsiteX1" fmla="*/ 1527599 w 2192886"/>
                <a:gd name="connsiteY1" fmla="*/ 0 h 1620180"/>
                <a:gd name="connsiteX2" fmla="*/ 2192886 w 2192886"/>
                <a:gd name="connsiteY2" fmla="*/ 0 h 1620180"/>
                <a:gd name="connsiteX0" fmla="*/ 0 w 1527599"/>
                <a:gd name="connsiteY0" fmla="*/ 1620180 h 1620180"/>
                <a:gd name="connsiteX1" fmla="*/ 1527599 w 1527599"/>
                <a:gd name="connsiteY1" fmla="*/ 0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7599" h="1620180">
                  <a:moveTo>
                    <a:pt x="0" y="1620180"/>
                  </a:moveTo>
                  <a:lnTo>
                    <a:pt x="1527599" y="0"/>
                  </a:lnTo>
                </a:path>
              </a:pathLst>
            </a:custGeom>
            <a:ln w="127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635896" y="4011723"/>
              <a:ext cx="1872208" cy="158020"/>
              <a:chOff x="2973387" y="4639132"/>
              <a:chExt cx="3168650" cy="158020"/>
            </a:xfrm>
          </p:grpSpPr>
          <p:sp>
            <p:nvSpPr>
              <p:cNvPr id="13" name="이등변 삼각형 7"/>
              <p:cNvSpPr/>
              <p:nvPr/>
            </p:nvSpPr>
            <p:spPr>
              <a:xfrm>
                <a:off x="2973387" y="4639132"/>
                <a:ext cx="3168650" cy="0"/>
              </a:xfrm>
              <a:custGeom>
                <a:avLst/>
                <a:gdLst>
                  <a:gd name="connsiteX0" fmla="*/ 1482485 w 3213763"/>
                  <a:gd name="connsiteY0" fmla="*/ 0 h 2059464"/>
                  <a:gd name="connsiteX1" fmla="*/ 1686165 w 3213763"/>
                  <a:gd name="connsiteY1" fmla="*/ 0 h 2059464"/>
                  <a:gd name="connsiteX2" fmla="*/ 3213763 w 3213763"/>
                  <a:gd name="connsiteY2" fmla="*/ 1620180 h 2059464"/>
                  <a:gd name="connsiteX3" fmla="*/ 3168650 w 3213763"/>
                  <a:gd name="connsiteY3" fmla="*/ 1620180 h 2059464"/>
                  <a:gd name="connsiteX4" fmla="*/ 3168650 w 3213763"/>
                  <a:gd name="connsiteY4" fmla="*/ 2059464 h 2059464"/>
                  <a:gd name="connsiteX5" fmla="*/ 0 w 3213763"/>
                  <a:gd name="connsiteY5" fmla="*/ 2059464 h 2059464"/>
                  <a:gd name="connsiteX6" fmla="*/ 0 w 3213763"/>
                  <a:gd name="connsiteY6" fmla="*/ 1620180 h 2059464"/>
                  <a:gd name="connsiteX7" fmla="*/ 1482485 w 3213763"/>
                  <a:gd name="connsiteY7" fmla="*/ 0 h 2059464"/>
                  <a:gd name="connsiteX0" fmla="*/ 0 w 3213763"/>
                  <a:gd name="connsiteY0" fmla="*/ 1620180 h 2059464"/>
                  <a:gd name="connsiteX1" fmla="*/ 1482485 w 3213763"/>
                  <a:gd name="connsiteY1" fmla="*/ 0 h 2059464"/>
                  <a:gd name="connsiteX2" fmla="*/ 1686165 w 3213763"/>
                  <a:gd name="connsiteY2" fmla="*/ 0 h 2059464"/>
                  <a:gd name="connsiteX3" fmla="*/ 3213763 w 3213763"/>
                  <a:gd name="connsiteY3" fmla="*/ 1620180 h 2059464"/>
                  <a:gd name="connsiteX4" fmla="*/ 3168650 w 3213763"/>
                  <a:gd name="connsiteY4" fmla="*/ 1620180 h 2059464"/>
                  <a:gd name="connsiteX5" fmla="*/ 3168650 w 3213763"/>
                  <a:gd name="connsiteY5" fmla="*/ 2059464 h 2059464"/>
                  <a:gd name="connsiteX6" fmla="*/ 0 w 3213763"/>
                  <a:gd name="connsiteY6" fmla="*/ 2059464 h 2059464"/>
                  <a:gd name="connsiteX7" fmla="*/ 91440 w 3213763"/>
                  <a:gd name="connsiteY7" fmla="*/ 1711620 h 2059464"/>
                  <a:gd name="connsiteX0" fmla="*/ 1482485 w 3213763"/>
                  <a:gd name="connsiteY0" fmla="*/ 0 h 2059464"/>
                  <a:gd name="connsiteX1" fmla="*/ 1686165 w 3213763"/>
                  <a:gd name="connsiteY1" fmla="*/ 0 h 2059464"/>
                  <a:gd name="connsiteX2" fmla="*/ 3213763 w 3213763"/>
                  <a:gd name="connsiteY2" fmla="*/ 1620180 h 2059464"/>
                  <a:gd name="connsiteX3" fmla="*/ 3168650 w 3213763"/>
                  <a:gd name="connsiteY3" fmla="*/ 1620180 h 2059464"/>
                  <a:gd name="connsiteX4" fmla="*/ 3168650 w 3213763"/>
                  <a:gd name="connsiteY4" fmla="*/ 2059464 h 2059464"/>
                  <a:gd name="connsiteX5" fmla="*/ 0 w 3213763"/>
                  <a:gd name="connsiteY5" fmla="*/ 2059464 h 2059464"/>
                  <a:gd name="connsiteX6" fmla="*/ 91440 w 3213763"/>
                  <a:gd name="connsiteY6" fmla="*/ 1711620 h 2059464"/>
                  <a:gd name="connsiteX0" fmla="*/ 1482485 w 3213763"/>
                  <a:gd name="connsiteY0" fmla="*/ 0 h 2059464"/>
                  <a:gd name="connsiteX1" fmla="*/ 1686165 w 3213763"/>
                  <a:gd name="connsiteY1" fmla="*/ 0 h 2059464"/>
                  <a:gd name="connsiteX2" fmla="*/ 3213763 w 3213763"/>
                  <a:gd name="connsiteY2" fmla="*/ 1620180 h 2059464"/>
                  <a:gd name="connsiteX3" fmla="*/ 3168650 w 3213763"/>
                  <a:gd name="connsiteY3" fmla="*/ 1620180 h 2059464"/>
                  <a:gd name="connsiteX4" fmla="*/ 3168650 w 3213763"/>
                  <a:gd name="connsiteY4" fmla="*/ 2059464 h 2059464"/>
                  <a:gd name="connsiteX5" fmla="*/ 0 w 3213763"/>
                  <a:gd name="connsiteY5" fmla="*/ 2059464 h 2059464"/>
                  <a:gd name="connsiteX0" fmla="*/ 1686165 w 3213763"/>
                  <a:gd name="connsiteY0" fmla="*/ 0 h 2059464"/>
                  <a:gd name="connsiteX1" fmla="*/ 3213763 w 3213763"/>
                  <a:gd name="connsiteY1" fmla="*/ 1620180 h 2059464"/>
                  <a:gd name="connsiteX2" fmla="*/ 3168650 w 3213763"/>
                  <a:gd name="connsiteY2" fmla="*/ 1620180 h 2059464"/>
                  <a:gd name="connsiteX3" fmla="*/ 3168650 w 3213763"/>
                  <a:gd name="connsiteY3" fmla="*/ 2059464 h 2059464"/>
                  <a:gd name="connsiteX4" fmla="*/ 0 w 3213763"/>
                  <a:gd name="connsiteY4" fmla="*/ 2059464 h 2059464"/>
                  <a:gd name="connsiteX0" fmla="*/ 3213763 w 3213763"/>
                  <a:gd name="connsiteY0" fmla="*/ 0 h 439284"/>
                  <a:gd name="connsiteX1" fmla="*/ 3168650 w 3213763"/>
                  <a:gd name="connsiteY1" fmla="*/ 0 h 439284"/>
                  <a:gd name="connsiteX2" fmla="*/ 3168650 w 3213763"/>
                  <a:gd name="connsiteY2" fmla="*/ 439284 h 439284"/>
                  <a:gd name="connsiteX3" fmla="*/ 0 w 3213763"/>
                  <a:gd name="connsiteY3" fmla="*/ 439284 h 439284"/>
                  <a:gd name="connsiteX0" fmla="*/ 3168650 w 3168650"/>
                  <a:gd name="connsiteY0" fmla="*/ 0 h 439284"/>
                  <a:gd name="connsiteX1" fmla="*/ 3168650 w 3168650"/>
                  <a:gd name="connsiteY1" fmla="*/ 439284 h 439284"/>
                  <a:gd name="connsiteX2" fmla="*/ 0 w 3168650"/>
                  <a:gd name="connsiteY2" fmla="*/ 439284 h 439284"/>
                  <a:gd name="connsiteX0" fmla="*/ 3168650 w 3168650"/>
                  <a:gd name="connsiteY0" fmla="*/ 0 h 0"/>
                  <a:gd name="connsiteX1" fmla="*/ 0 w 31686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650">
                    <a:moveTo>
                      <a:pt x="3168650" y="0"/>
                    </a:moveTo>
                    <a:lnTo>
                      <a:pt x="0" y="0"/>
                    </a:lnTo>
                  </a:path>
                </a:pathLst>
              </a:custGeom>
              <a:ln w="127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6"/>
              <p:cNvSpPr/>
              <p:nvPr/>
            </p:nvSpPr>
            <p:spPr>
              <a:xfrm>
                <a:off x="2973387" y="4797152"/>
                <a:ext cx="3168650" cy="0"/>
              </a:xfrm>
              <a:custGeom>
                <a:avLst/>
                <a:gdLst>
                  <a:gd name="connsiteX0" fmla="*/ 0 w 3720484"/>
                  <a:gd name="connsiteY0" fmla="*/ 1620180 h 2167476"/>
                  <a:gd name="connsiteX1" fmla="*/ 1527599 w 3720484"/>
                  <a:gd name="connsiteY1" fmla="*/ 0 h 2167476"/>
                  <a:gd name="connsiteX2" fmla="*/ 2192886 w 3720484"/>
                  <a:gd name="connsiteY2" fmla="*/ 0 h 2167476"/>
                  <a:gd name="connsiteX3" fmla="*/ 3720484 w 3720484"/>
                  <a:gd name="connsiteY3" fmla="*/ 1620180 h 2167476"/>
                  <a:gd name="connsiteX4" fmla="*/ 3444567 w 3720484"/>
                  <a:gd name="connsiteY4" fmla="*/ 1620180 h 2167476"/>
                  <a:gd name="connsiteX5" fmla="*/ 3444567 w 3720484"/>
                  <a:gd name="connsiteY5" fmla="*/ 2167476 h 2167476"/>
                  <a:gd name="connsiteX6" fmla="*/ 275917 w 3720484"/>
                  <a:gd name="connsiteY6" fmla="*/ 2167476 h 2167476"/>
                  <a:gd name="connsiteX7" fmla="*/ 275917 w 3720484"/>
                  <a:gd name="connsiteY7" fmla="*/ 1620180 h 2167476"/>
                  <a:gd name="connsiteX8" fmla="*/ 91440 w 3720484"/>
                  <a:gd name="connsiteY8" fmla="*/ 1711620 h 2167476"/>
                  <a:gd name="connsiteX0" fmla="*/ 1436159 w 3629044"/>
                  <a:gd name="connsiteY0" fmla="*/ 0 h 2167476"/>
                  <a:gd name="connsiteX1" fmla="*/ 2101446 w 3629044"/>
                  <a:gd name="connsiteY1" fmla="*/ 0 h 2167476"/>
                  <a:gd name="connsiteX2" fmla="*/ 3629044 w 3629044"/>
                  <a:gd name="connsiteY2" fmla="*/ 1620180 h 2167476"/>
                  <a:gd name="connsiteX3" fmla="*/ 3353127 w 3629044"/>
                  <a:gd name="connsiteY3" fmla="*/ 1620180 h 2167476"/>
                  <a:gd name="connsiteX4" fmla="*/ 3353127 w 3629044"/>
                  <a:gd name="connsiteY4" fmla="*/ 2167476 h 2167476"/>
                  <a:gd name="connsiteX5" fmla="*/ 184477 w 3629044"/>
                  <a:gd name="connsiteY5" fmla="*/ 2167476 h 2167476"/>
                  <a:gd name="connsiteX6" fmla="*/ 184477 w 3629044"/>
                  <a:gd name="connsiteY6" fmla="*/ 1620180 h 2167476"/>
                  <a:gd name="connsiteX7" fmla="*/ 0 w 3629044"/>
                  <a:gd name="connsiteY7" fmla="*/ 1711620 h 2167476"/>
                  <a:gd name="connsiteX0" fmla="*/ 2101446 w 3629044"/>
                  <a:gd name="connsiteY0" fmla="*/ 0 h 2167476"/>
                  <a:gd name="connsiteX1" fmla="*/ 3629044 w 3629044"/>
                  <a:gd name="connsiteY1" fmla="*/ 1620180 h 2167476"/>
                  <a:gd name="connsiteX2" fmla="*/ 3353127 w 3629044"/>
                  <a:gd name="connsiteY2" fmla="*/ 1620180 h 2167476"/>
                  <a:gd name="connsiteX3" fmla="*/ 3353127 w 3629044"/>
                  <a:gd name="connsiteY3" fmla="*/ 2167476 h 2167476"/>
                  <a:gd name="connsiteX4" fmla="*/ 184477 w 3629044"/>
                  <a:gd name="connsiteY4" fmla="*/ 2167476 h 2167476"/>
                  <a:gd name="connsiteX5" fmla="*/ 184477 w 3629044"/>
                  <a:gd name="connsiteY5" fmla="*/ 1620180 h 2167476"/>
                  <a:gd name="connsiteX6" fmla="*/ 0 w 3629044"/>
                  <a:gd name="connsiteY6" fmla="*/ 1711620 h 2167476"/>
                  <a:gd name="connsiteX0" fmla="*/ 3629044 w 3629044"/>
                  <a:gd name="connsiteY0" fmla="*/ 0 h 547296"/>
                  <a:gd name="connsiteX1" fmla="*/ 3353127 w 3629044"/>
                  <a:gd name="connsiteY1" fmla="*/ 0 h 547296"/>
                  <a:gd name="connsiteX2" fmla="*/ 3353127 w 3629044"/>
                  <a:gd name="connsiteY2" fmla="*/ 547296 h 547296"/>
                  <a:gd name="connsiteX3" fmla="*/ 184477 w 3629044"/>
                  <a:gd name="connsiteY3" fmla="*/ 547296 h 547296"/>
                  <a:gd name="connsiteX4" fmla="*/ 184477 w 3629044"/>
                  <a:gd name="connsiteY4" fmla="*/ 0 h 547296"/>
                  <a:gd name="connsiteX5" fmla="*/ 0 w 3629044"/>
                  <a:gd name="connsiteY5" fmla="*/ 91440 h 547296"/>
                  <a:gd name="connsiteX0" fmla="*/ 3353127 w 3353127"/>
                  <a:gd name="connsiteY0" fmla="*/ 0 h 547296"/>
                  <a:gd name="connsiteX1" fmla="*/ 3353127 w 3353127"/>
                  <a:gd name="connsiteY1" fmla="*/ 547296 h 547296"/>
                  <a:gd name="connsiteX2" fmla="*/ 184477 w 3353127"/>
                  <a:gd name="connsiteY2" fmla="*/ 547296 h 547296"/>
                  <a:gd name="connsiteX3" fmla="*/ 184477 w 3353127"/>
                  <a:gd name="connsiteY3" fmla="*/ 0 h 547296"/>
                  <a:gd name="connsiteX4" fmla="*/ 0 w 3353127"/>
                  <a:gd name="connsiteY4" fmla="*/ 91440 h 547296"/>
                  <a:gd name="connsiteX0" fmla="*/ 3353127 w 3353127"/>
                  <a:gd name="connsiteY0" fmla="*/ 547296 h 547296"/>
                  <a:gd name="connsiteX1" fmla="*/ 184477 w 3353127"/>
                  <a:gd name="connsiteY1" fmla="*/ 547296 h 547296"/>
                  <a:gd name="connsiteX2" fmla="*/ 184477 w 3353127"/>
                  <a:gd name="connsiteY2" fmla="*/ 0 h 547296"/>
                  <a:gd name="connsiteX3" fmla="*/ 0 w 3353127"/>
                  <a:gd name="connsiteY3" fmla="*/ 91440 h 547296"/>
                  <a:gd name="connsiteX0" fmla="*/ 3168650 w 3168650"/>
                  <a:gd name="connsiteY0" fmla="*/ 547296 h 547296"/>
                  <a:gd name="connsiteX1" fmla="*/ 0 w 3168650"/>
                  <a:gd name="connsiteY1" fmla="*/ 547296 h 547296"/>
                  <a:gd name="connsiteX2" fmla="*/ 0 w 3168650"/>
                  <a:gd name="connsiteY2" fmla="*/ 0 h 547296"/>
                  <a:gd name="connsiteX0" fmla="*/ 3168650 w 3168650"/>
                  <a:gd name="connsiteY0" fmla="*/ 0 h 0"/>
                  <a:gd name="connsiteX1" fmla="*/ 0 w 31686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650">
                    <a:moveTo>
                      <a:pt x="3168650" y="0"/>
                    </a:moveTo>
                    <a:lnTo>
                      <a:pt x="0" y="0"/>
                    </a:lnTo>
                  </a:path>
                </a:pathLst>
              </a:custGeom>
              <a:ln w="12700"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이등변 삼각형 6"/>
            <p:cNvSpPr/>
            <p:nvPr/>
          </p:nvSpPr>
          <p:spPr>
            <a:xfrm flipH="1">
              <a:off x="4881464" y="2168860"/>
              <a:ext cx="1527599" cy="1620180"/>
            </a:xfrm>
            <a:custGeom>
              <a:avLst/>
              <a:gdLst>
                <a:gd name="connsiteX0" fmla="*/ 275917 w 3720484"/>
                <a:gd name="connsiteY0" fmla="*/ 2167476 h 2258916"/>
                <a:gd name="connsiteX1" fmla="*/ 275917 w 3720484"/>
                <a:gd name="connsiteY1" fmla="*/ 1620180 h 2258916"/>
                <a:gd name="connsiteX2" fmla="*/ 0 w 3720484"/>
                <a:gd name="connsiteY2" fmla="*/ 1620180 h 2258916"/>
                <a:gd name="connsiteX3" fmla="*/ 1527599 w 3720484"/>
                <a:gd name="connsiteY3" fmla="*/ 0 h 2258916"/>
                <a:gd name="connsiteX4" fmla="*/ 2192886 w 3720484"/>
                <a:gd name="connsiteY4" fmla="*/ 0 h 2258916"/>
                <a:gd name="connsiteX5" fmla="*/ 3720484 w 3720484"/>
                <a:gd name="connsiteY5" fmla="*/ 1620180 h 2258916"/>
                <a:gd name="connsiteX6" fmla="*/ 3444567 w 3720484"/>
                <a:gd name="connsiteY6" fmla="*/ 1620180 h 2258916"/>
                <a:gd name="connsiteX7" fmla="*/ 3444567 w 3720484"/>
                <a:gd name="connsiteY7" fmla="*/ 2167476 h 2258916"/>
                <a:gd name="connsiteX8" fmla="*/ 367357 w 3720484"/>
                <a:gd name="connsiteY8" fmla="*/ 2258916 h 2258916"/>
                <a:gd name="connsiteX0" fmla="*/ 275917 w 3720484"/>
                <a:gd name="connsiteY0" fmla="*/ 1620180 h 2258916"/>
                <a:gd name="connsiteX1" fmla="*/ 0 w 3720484"/>
                <a:gd name="connsiteY1" fmla="*/ 1620180 h 2258916"/>
                <a:gd name="connsiteX2" fmla="*/ 1527599 w 3720484"/>
                <a:gd name="connsiteY2" fmla="*/ 0 h 2258916"/>
                <a:gd name="connsiteX3" fmla="*/ 2192886 w 3720484"/>
                <a:gd name="connsiteY3" fmla="*/ 0 h 2258916"/>
                <a:gd name="connsiteX4" fmla="*/ 3720484 w 3720484"/>
                <a:gd name="connsiteY4" fmla="*/ 1620180 h 2258916"/>
                <a:gd name="connsiteX5" fmla="*/ 3444567 w 3720484"/>
                <a:gd name="connsiteY5" fmla="*/ 1620180 h 2258916"/>
                <a:gd name="connsiteX6" fmla="*/ 3444567 w 3720484"/>
                <a:gd name="connsiteY6" fmla="*/ 2167476 h 2258916"/>
                <a:gd name="connsiteX7" fmla="*/ 367357 w 3720484"/>
                <a:gd name="connsiteY7" fmla="*/ 2258916 h 2258916"/>
                <a:gd name="connsiteX0" fmla="*/ 275917 w 3720484"/>
                <a:gd name="connsiteY0" fmla="*/ 1620180 h 2258916"/>
                <a:gd name="connsiteX1" fmla="*/ 0 w 3720484"/>
                <a:gd name="connsiteY1" fmla="*/ 1620180 h 2258916"/>
                <a:gd name="connsiteX2" fmla="*/ 1527599 w 3720484"/>
                <a:gd name="connsiteY2" fmla="*/ 0 h 2258916"/>
                <a:gd name="connsiteX3" fmla="*/ 2192886 w 3720484"/>
                <a:gd name="connsiteY3" fmla="*/ 0 h 2258916"/>
                <a:gd name="connsiteX4" fmla="*/ 3720484 w 3720484"/>
                <a:gd name="connsiteY4" fmla="*/ 1620180 h 2258916"/>
                <a:gd name="connsiteX5" fmla="*/ 3444567 w 3720484"/>
                <a:gd name="connsiteY5" fmla="*/ 1620180 h 2258916"/>
                <a:gd name="connsiteX6" fmla="*/ 3444567 w 3720484"/>
                <a:gd name="connsiteY6" fmla="*/ 2167476 h 2258916"/>
                <a:gd name="connsiteX7" fmla="*/ 367357 w 3720484"/>
                <a:gd name="connsiteY7" fmla="*/ 2258916 h 2258916"/>
                <a:gd name="connsiteX8" fmla="*/ 275917 w 3720484"/>
                <a:gd name="connsiteY8" fmla="*/ 1620180 h 2258916"/>
                <a:gd name="connsiteX0" fmla="*/ 367357 w 3720484"/>
                <a:gd name="connsiteY0" fmla="*/ 2258916 h 2350356"/>
                <a:gd name="connsiteX1" fmla="*/ 275917 w 3720484"/>
                <a:gd name="connsiteY1" fmla="*/ 1620180 h 2350356"/>
                <a:gd name="connsiteX2" fmla="*/ 0 w 3720484"/>
                <a:gd name="connsiteY2" fmla="*/ 1620180 h 2350356"/>
                <a:gd name="connsiteX3" fmla="*/ 1527599 w 3720484"/>
                <a:gd name="connsiteY3" fmla="*/ 0 h 2350356"/>
                <a:gd name="connsiteX4" fmla="*/ 2192886 w 3720484"/>
                <a:gd name="connsiteY4" fmla="*/ 0 h 2350356"/>
                <a:gd name="connsiteX5" fmla="*/ 3720484 w 3720484"/>
                <a:gd name="connsiteY5" fmla="*/ 1620180 h 2350356"/>
                <a:gd name="connsiteX6" fmla="*/ 3444567 w 3720484"/>
                <a:gd name="connsiteY6" fmla="*/ 1620180 h 2350356"/>
                <a:gd name="connsiteX7" fmla="*/ 3444567 w 3720484"/>
                <a:gd name="connsiteY7" fmla="*/ 2167476 h 2350356"/>
                <a:gd name="connsiteX8" fmla="*/ 458797 w 3720484"/>
                <a:gd name="connsiteY8" fmla="*/ 2350356 h 2350356"/>
                <a:gd name="connsiteX0" fmla="*/ 275917 w 3720484"/>
                <a:gd name="connsiteY0" fmla="*/ 1620180 h 2350356"/>
                <a:gd name="connsiteX1" fmla="*/ 0 w 3720484"/>
                <a:gd name="connsiteY1" fmla="*/ 1620180 h 2350356"/>
                <a:gd name="connsiteX2" fmla="*/ 1527599 w 3720484"/>
                <a:gd name="connsiteY2" fmla="*/ 0 h 2350356"/>
                <a:gd name="connsiteX3" fmla="*/ 2192886 w 3720484"/>
                <a:gd name="connsiteY3" fmla="*/ 0 h 2350356"/>
                <a:gd name="connsiteX4" fmla="*/ 3720484 w 3720484"/>
                <a:gd name="connsiteY4" fmla="*/ 1620180 h 2350356"/>
                <a:gd name="connsiteX5" fmla="*/ 3444567 w 3720484"/>
                <a:gd name="connsiteY5" fmla="*/ 1620180 h 2350356"/>
                <a:gd name="connsiteX6" fmla="*/ 3444567 w 3720484"/>
                <a:gd name="connsiteY6" fmla="*/ 2167476 h 2350356"/>
                <a:gd name="connsiteX7" fmla="*/ 458797 w 3720484"/>
                <a:gd name="connsiteY7" fmla="*/ 2350356 h 2350356"/>
                <a:gd name="connsiteX0" fmla="*/ 0 w 3720484"/>
                <a:gd name="connsiteY0" fmla="*/ 1620180 h 2350356"/>
                <a:gd name="connsiteX1" fmla="*/ 1527599 w 3720484"/>
                <a:gd name="connsiteY1" fmla="*/ 0 h 2350356"/>
                <a:gd name="connsiteX2" fmla="*/ 2192886 w 3720484"/>
                <a:gd name="connsiteY2" fmla="*/ 0 h 2350356"/>
                <a:gd name="connsiteX3" fmla="*/ 3720484 w 3720484"/>
                <a:gd name="connsiteY3" fmla="*/ 1620180 h 2350356"/>
                <a:gd name="connsiteX4" fmla="*/ 3444567 w 3720484"/>
                <a:gd name="connsiteY4" fmla="*/ 1620180 h 2350356"/>
                <a:gd name="connsiteX5" fmla="*/ 3444567 w 3720484"/>
                <a:gd name="connsiteY5" fmla="*/ 2167476 h 2350356"/>
                <a:gd name="connsiteX6" fmla="*/ 458797 w 3720484"/>
                <a:gd name="connsiteY6" fmla="*/ 2350356 h 2350356"/>
                <a:gd name="connsiteX0" fmla="*/ 0 w 3720484"/>
                <a:gd name="connsiteY0" fmla="*/ 1620180 h 2167476"/>
                <a:gd name="connsiteX1" fmla="*/ 1527599 w 3720484"/>
                <a:gd name="connsiteY1" fmla="*/ 0 h 2167476"/>
                <a:gd name="connsiteX2" fmla="*/ 2192886 w 3720484"/>
                <a:gd name="connsiteY2" fmla="*/ 0 h 2167476"/>
                <a:gd name="connsiteX3" fmla="*/ 3720484 w 3720484"/>
                <a:gd name="connsiteY3" fmla="*/ 1620180 h 2167476"/>
                <a:gd name="connsiteX4" fmla="*/ 3444567 w 3720484"/>
                <a:gd name="connsiteY4" fmla="*/ 1620180 h 2167476"/>
                <a:gd name="connsiteX5" fmla="*/ 3444567 w 3720484"/>
                <a:gd name="connsiteY5" fmla="*/ 2167476 h 2167476"/>
                <a:gd name="connsiteX0" fmla="*/ 0 w 3720484"/>
                <a:gd name="connsiteY0" fmla="*/ 1620180 h 1620180"/>
                <a:gd name="connsiteX1" fmla="*/ 1527599 w 3720484"/>
                <a:gd name="connsiteY1" fmla="*/ 0 h 1620180"/>
                <a:gd name="connsiteX2" fmla="*/ 2192886 w 3720484"/>
                <a:gd name="connsiteY2" fmla="*/ 0 h 1620180"/>
                <a:gd name="connsiteX3" fmla="*/ 3720484 w 3720484"/>
                <a:gd name="connsiteY3" fmla="*/ 1620180 h 1620180"/>
                <a:gd name="connsiteX4" fmla="*/ 3444567 w 3720484"/>
                <a:gd name="connsiteY4" fmla="*/ 1620180 h 1620180"/>
                <a:gd name="connsiteX0" fmla="*/ 0 w 3720484"/>
                <a:gd name="connsiteY0" fmla="*/ 1620180 h 1620180"/>
                <a:gd name="connsiteX1" fmla="*/ 1527599 w 3720484"/>
                <a:gd name="connsiteY1" fmla="*/ 0 h 1620180"/>
                <a:gd name="connsiteX2" fmla="*/ 2192886 w 3720484"/>
                <a:gd name="connsiteY2" fmla="*/ 0 h 1620180"/>
                <a:gd name="connsiteX3" fmla="*/ 3720484 w 3720484"/>
                <a:gd name="connsiteY3" fmla="*/ 1620180 h 1620180"/>
                <a:gd name="connsiteX0" fmla="*/ 0 w 2192886"/>
                <a:gd name="connsiteY0" fmla="*/ 1620180 h 1620180"/>
                <a:gd name="connsiteX1" fmla="*/ 1527599 w 2192886"/>
                <a:gd name="connsiteY1" fmla="*/ 0 h 1620180"/>
                <a:gd name="connsiteX2" fmla="*/ 2192886 w 2192886"/>
                <a:gd name="connsiteY2" fmla="*/ 0 h 1620180"/>
                <a:gd name="connsiteX0" fmla="*/ 0 w 1527599"/>
                <a:gd name="connsiteY0" fmla="*/ 1620180 h 1620180"/>
                <a:gd name="connsiteX1" fmla="*/ 1527599 w 1527599"/>
                <a:gd name="connsiteY1" fmla="*/ 0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7599" h="1620180">
                  <a:moveTo>
                    <a:pt x="0" y="1620180"/>
                  </a:moveTo>
                  <a:lnTo>
                    <a:pt x="1527599" y="0"/>
                  </a:lnTo>
                </a:path>
              </a:pathLst>
            </a:custGeom>
            <a:ln w="127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3685" y="1628800"/>
              <a:ext cx="1756630" cy="489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11798" y="3845849"/>
              <a:ext cx="1756630" cy="489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7900" y="3845849"/>
              <a:ext cx="1756630" cy="489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71267" y="730900"/>
            <a:ext cx="5984639" cy="2416849"/>
            <a:chOff x="971526" y="576928"/>
            <a:chExt cx="6984535" cy="2820649"/>
          </a:xfrm>
        </p:grpSpPr>
        <p:sp>
          <p:nvSpPr>
            <p:cNvPr id="51" name="타원 38"/>
            <p:cNvSpPr/>
            <p:nvPr/>
          </p:nvSpPr>
          <p:spPr>
            <a:xfrm>
              <a:off x="5795821" y="2319512"/>
              <a:ext cx="1800051" cy="561898"/>
            </a:xfrm>
            <a:custGeom>
              <a:avLst/>
              <a:gdLst/>
              <a:ahLst/>
              <a:cxnLst/>
              <a:rect l="l" t="t" r="r" b="b"/>
              <a:pathLst>
                <a:path w="1800051" h="561898">
                  <a:moveTo>
                    <a:pt x="0" y="0"/>
                  </a:moveTo>
                  <a:cubicBezTo>
                    <a:pt x="244607" y="46207"/>
                    <a:pt x="558161" y="73961"/>
                    <a:pt x="900026" y="73961"/>
                  </a:cubicBezTo>
                  <a:cubicBezTo>
                    <a:pt x="1241891" y="73961"/>
                    <a:pt x="1555444" y="46207"/>
                    <a:pt x="1800051" y="0"/>
                  </a:cubicBezTo>
                  <a:lnTo>
                    <a:pt x="1800051" y="487937"/>
                  </a:lnTo>
                  <a:cubicBezTo>
                    <a:pt x="1555444" y="534144"/>
                    <a:pt x="1241890" y="561898"/>
                    <a:pt x="900025" y="561898"/>
                  </a:cubicBezTo>
                  <a:cubicBezTo>
                    <a:pt x="558160" y="561898"/>
                    <a:pt x="244607" y="534144"/>
                    <a:pt x="0" y="48793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평행 사변형 51"/>
            <p:cNvSpPr/>
            <p:nvPr/>
          </p:nvSpPr>
          <p:spPr>
            <a:xfrm>
              <a:off x="5435781" y="2169033"/>
              <a:ext cx="2520280" cy="431428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38"/>
            <p:cNvSpPr/>
            <p:nvPr/>
          </p:nvSpPr>
          <p:spPr>
            <a:xfrm>
              <a:off x="5795895" y="576928"/>
              <a:ext cx="1800051" cy="1869811"/>
            </a:xfrm>
            <a:custGeom>
              <a:avLst/>
              <a:gdLst/>
              <a:ahLst/>
              <a:cxnLst/>
              <a:rect l="l" t="t" r="r" b="b"/>
              <a:pathLst>
                <a:path w="1800051" h="1869811">
                  <a:moveTo>
                    <a:pt x="0" y="0"/>
                  </a:moveTo>
                  <a:lnTo>
                    <a:pt x="11407" y="0"/>
                  </a:lnTo>
                  <a:cubicBezTo>
                    <a:pt x="254293" y="45104"/>
                    <a:pt x="563438" y="72008"/>
                    <a:pt x="900026" y="72008"/>
                  </a:cubicBezTo>
                  <a:cubicBezTo>
                    <a:pt x="1236615" y="72008"/>
                    <a:pt x="1545760" y="45104"/>
                    <a:pt x="1788645" y="0"/>
                  </a:cubicBezTo>
                  <a:lnTo>
                    <a:pt x="1800051" y="0"/>
                  </a:lnTo>
                  <a:lnTo>
                    <a:pt x="1800051" y="1800629"/>
                  </a:lnTo>
                  <a:cubicBezTo>
                    <a:pt x="1551924" y="1844213"/>
                    <a:pt x="1239473" y="1869811"/>
                    <a:pt x="900026" y="1869811"/>
                  </a:cubicBezTo>
                  <a:cubicBezTo>
                    <a:pt x="560580" y="1869811"/>
                    <a:pt x="248130" y="1844213"/>
                    <a:pt x="1" y="1800629"/>
                  </a:cubicBezTo>
                  <a:lnTo>
                    <a:pt x="1" y="1380893"/>
                  </a:lnTo>
                  <a:lnTo>
                    <a:pt x="0" y="138089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38"/>
            <p:cNvSpPr/>
            <p:nvPr/>
          </p:nvSpPr>
          <p:spPr>
            <a:xfrm>
              <a:off x="3563888" y="2579070"/>
              <a:ext cx="1800051" cy="561898"/>
            </a:xfrm>
            <a:custGeom>
              <a:avLst/>
              <a:gdLst/>
              <a:ahLst/>
              <a:cxnLst/>
              <a:rect l="l" t="t" r="r" b="b"/>
              <a:pathLst>
                <a:path w="1800051" h="561898">
                  <a:moveTo>
                    <a:pt x="0" y="0"/>
                  </a:moveTo>
                  <a:cubicBezTo>
                    <a:pt x="244607" y="46207"/>
                    <a:pt x="558161" y="73961"/>
                    <a:pt x="900026" y="73961"/>
                  </a:cubicBezTo>
                  <a:cubicBezTo>
                    <a:pt x="1241891" y="73961"/>
                    <a:pt x="1555444" y="46207"/>
                    <a:pt x="1800051" y="0"/>
                  </a:cubicBezTo>
                  <a:lnTo>
                    <a:pt x="1800051" y="487937"/>
                  </a:lnTo>
                  <a:cubicBezTo>
                    <a:pt x="1555444" y="534144"/>
                    <a:pt x="1241890" y="561898"/>
                    <a:pt x="900025" y="561898"/>
                  </a:cubicBezTo>
                  <a:cubicBezTo>
                    <a:pt x="558160" y="561898"/>
                    <a:pt x="244607" y="534144"/>
                    <a:pt x="0" y="48793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평행 사변형 48"/>
            <p:cNvSpPr/>
            <p:nvPr/>
          </p:nvSpPr>
          <p:spPr>
            <a:xfrm>
              <a:off x="3203848" y="2428591"/>
              <a:ext cx="2520280" cy="431428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38"/>
            <p:cNvSpPr/>
            <p:nvPr/>
          </p:nvSpPr>
          <p:spPr>
            <a:xfrm>
              <a:off x="3563962" y="836486"/>
              <a:ext cx="1800051" cy="1869811"/>
            </a:xfrm>
            <a:custGeom>
              <a:avLst/>
              <a:gdLst/>
              <a:ahLst/>
              <a:cxnLst/>
              <a:rect l="l" t="t" r="r" b="b"/>
              <a:pathLst>
                <a:path w="1800051" h="1869811">
                  <a:moveTo>
                    <a:pt x="0" y="0"/>
                  </a:moveTo>
                  <a:lnTo>
                    <a:pt x="11407" y="0"/>
                  </a:lnTo>
                  <a:cubicBezTo>
                    <a:pt x="254293" y="45104"/>
                    <a:pt x="563438" y="72008"/>
                    <a:pt x="900026" y="72008"/>
                  </a:cubicBezTo>
                  <a:cubicBezTo>
                    <a:pt x="1236615" y="72008"/>
                    <a:pt x="1545760" y="45104"/>
                    <a:pt x="1788645" y="0"/>
                  </a:cubicBezTo>
                  <a:lnTo>
                    <a:pt x="1800051" y="0"/>
                  </a:lnTo>
                  <a:lnTo>
                    <a:pt x="1800051" y="1800629"/>
                  </a:lnTo>
                  <a:cubicBezTo>
                    <a:pt x="1551924" y="1844213"/>
                    <a:pt x="1239473" y="1869811"/>
                    <a:pt x="900026" y="1869811"/>
                  </a:cubicBezTo>
                  <a:cubicBezTo>
                    <a:pt x="560580" y="1869811"/>
                    <a:pt x="248130" y="1844213"/>
                    <a:pt x="1" y="1800629"/>
                  </a:cubicBezTo>
                  <a:lnTo>
                    <a:pt x="1" y="1380893"/>
                  </a:lnTo>
                  <a:lnTo>
                    <a:pt x="0" y="138089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38"/>
            <p:cNvSpPr/>
            <p:nvPr/>
          </p:nvSpPr>
          <p:spPr>
            <a:xfrm>
              <a:off x="1331566" y="2835679"/>
              <a:ext cx="1800051" cy="561898"/>
            </a:xfrm>
            <a:custGeom>
              <a:avLst/>
              <a:gdLst/>
              <a:ahLst/>
              <a:cxnLst/>
              <a:rect l="l" t="t" r="r" b="b"/>
              <a:pathLst>
                <a:path w="1800051" h="561898">
                  <a:moveTo>
                    <a:pt x="0" y="0"/>
                  </a:moveTo>
                  <a:cubicBezTo>
                    <a:pt x="244607" y="46207"/>
                    <a:pt x="558161" y="73961"/>
                    <a:pt x="900026" y="73961"/>
                  </a:cubicBezTo>
                  <a:cubicBezTo>
                    <a:pt x="1241891" y="73961"/>
                    <a:pt x="1555444" y="46207"/>
                    <a:pt x="1800051" y="0"/>
                  </a:cubicBezTo>
                  <a:lnTo>
                    <a:pt x="1800051" y="487937"/>
                  </a:lnTo>
                  <a:cubicBezTo>
                    <a:pt x="1555444" y="534144"/>
                    <a:pt x="1241890" y="561898"/>
                    <a:pt x="900025" y="561898"/>
                  </a:cubicBezTo>
                  <a:cubicBezTo>
                    <a:pt x="558160" y="561898"/>
                    <a:pt x="244607" y="534144"/>
                    <a:pt x="0" y="48793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평행 사변형 3"/>
            <p:cNvSpPr/>
            <p:nvPr/>
          </p:nvSpPr>
          <p:spPr>
            <a:xfrm>
              <a:off x="971526" y="2685200"/>
              <a:ext cx="2520280" cy="431428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331640" y="1093095"/>
              <a:ext cx="1800051" cy="1869811"/>
            </a:xfrm>
            <a:custGeom>
              <a:avLst/>
              <a:gdLst/>
              <a:ahLst/>
              <a:cxnLst/>
              <a:rect l="l" t="t" r="r" b="b"/>
              <a:pathLst>
                <a:path w="1800051" h="1869811">
                  <a:moveTo>
                    <a:pt x="0" y="0"/>
                  </a:moveTo>
                  <a:lnTo>
                    <a:pt x="11407" y="0"/>
                  </a:lnTo>
                  <a:cubicBezTo>
                    <a:pt x="254293" y="45104"/>
                    <a:pt x="563438" y="72008"/>
                    <a:pt x="900026" y="72008"/>
                  </a:cubicBezTo>
                  <a:cubicBezTo>
                    <a:pt x="1236615" y="72008"/>
                    <a:pt x="1545760" y="45104"/>
                    <a:pt x="1788645" y="0"/>
                  </a:cubicBezTo>
                  <a:lnTo>
                    <a:pt x="1800051" y="0"/>
                  </a:lnTo>
                  <a:lnTo>
                    <a:pt x="1800051" y="1800629"/>
                  </a:lnTo>
                  <a:cubicBezTo>
                    <a:pt x="1551924" y="1844213"/>
                    <a:pt x="1239473" y="1869811"/>
                    <a:pt x="900026" y="1869811"/>
                  </a:cubicBezTo>
                  <a:cubicBezTo>
                    <a:pt x="560580" y="1869811"/>
                    <a:pt x="248130" y="1844213"/>
                    <a:pt x="1" y="1800629"/>
                  </a:cubicBezTo>
                  <a:lnTo>
                    <a:pt x="1" y="1380893"/>
                  </a:lnTo>
                  <a:lnTo>
                    <a:pt x="0" y="138089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0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076045" y="999405"/>
            <a:ext cx="4976411" cy="2106398"/>
            <a:chOff x="1331640" y="2045264"/>
            <a:chExt cx="6519589" cy="2759589"/>
          </a:xfrm>
        </p:grpSpPr>
        <p:grpSp>
          <p:nvGrpSpPr>
            <p:cNvPr id="19" name="그룹 18"/>
            <p:cNvGrpSpPr/>
            <p:nvPr/>
          </p:nvGrpSpPr>
          <p:grpSpPr>
            <a:xfrm flipH="1">
              <a:off x="5508104" y="2333296"/>
              <a:ext cx="953814" cy="2175641"/>
              <a:chOff x="1245476" y="2333296"/>
              <a:chExt cx="953814" cy="2175641"/>
            </a:xfrm>
          </p:grpSpPr>
          <p:sp>
            <p:nvSpPr>
              <p:cNvPr id="58" name="자유형 57"/>
              <p:cNvSpPr/>
              <p:nvPr/>
            </p:nvSpPr>
            <p:spPr>
              <a:xfrm flipV="1">
                <a:off x="1245476" y="4280337"/>
                <a:ext cx="953814" cy="228600"/>
              </a:xfrm>
              <a:custGeom>
                <a:avLst/>
                <a:gdLst>
                  <a:gd name="connsiteX0" fmla="*/ 953814 w 953814"/>
                  <a:gd name="connsiteY0" fmla="*/ 228600 h 228600"/>
                  <a:gd name="connsiteX1" fmla="*/ 725214 w 953814"/>
                  <a:gd name="connsiteY1" fmla="*/ 0 h 228600"/>
                  <a:gd name="connsiteX2" fmla="*/ 0 w 953814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814" h="228600">
                    <a:moveTo>
                      <a:pt x="953814" y="228600"/>
                    </a:moveTo>
                    <a:lnTo>
                      <a:pt x="725214" y="0"/>
                    </a:ln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1245476" y="2333296"/>
                <a:ext cx="953814" cy="228600"/>
              </a:xfrm>
              <a:custGeom>
                <a:avLst/>
                <a:gdLst>
                  <a:gd name="connsiteX0" fmla="*/ 953814 w 953814"/>
                  <a:gd name="connsiteY0" fmla="*/ 228600 h 228600"/>
                  <a:gd name="connsiteX1" fmla="*/ 725214 w 953814"/>
                  <a:gd name="connsiteY1" fmla="*/ 0 h 228600"/>
                  <a:gd name="connsiteX2" fmla="*/ 0 w 953814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814" h="228600">
                    <a:moveTo>
                      <a:pt x="953814" y="228600"/>
                    </a:moveTo>
                    <a:lnTo>
                      <a:pt x="725214" y="0"/>
                    </a:ln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 56"/>
            <p:cNvSpPr/>
            <p:nvPr/>
          </p:nvSpPr>
          <p:spPr>
            <a:xfrm flipV="1">
              <a:off x="2735318" y="4280337"/>
              <a:ext cx="953814" cy="228600"/>
            </a:xfrm>
            <a:custGeom>
              <a:avLst/>
              <a:gdLst>
                <a:gd name="connsiteX0" fmla="*/ 953814 w 953814"/>
                <a:gd name="connsiteY0" fmla="*/ 228600 h 228600"/>
                <a:gd name="connsiteX1" fmla="*/ 725214 w 953814"/>
                <a:gd name="connsiteY1" fmla="*/ 0 h 228600"/>
                <a:gd name="connsiteX2" fmla="*/ 0 w 953814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814" h="228600">
                  <a:moveTo>
                    <a:pt x="953814" y="228600"/>
                  </a:moveTo>
                  <a:lnTo>
                    <a:pt x="725214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36259" y="2204864"/>
              <a:ext cx="1231885" cy="1836688"/>
            </a:xfrm>
            <a:custGeom>
              <a:avLst/>
              <a:gdLst/>
              <a:ahLst/>
              <a:cxnLst/>
              <a:rect l="l" t="t" r="r" b="b"/>
              <a:pathLst>
                <a:path w="1231885" h="1836688">
                  <a:moveTo>
                    <a:pt x="7749" y="0"/>
                  </a:moveTo>
                  <a:cubicBezTo>
                    <a:pt x="683821" y="0"/>
                    <a:pt x="1231885" y="548064"/>
                    <a:pt x="1231885" y="1224136"/>
                  </a:cubicBezTo>
                  <a:cubicBezTo>
                    <a:pt x="1231885" y="1447547"/>
                    <a:pt x="1172037" y="1656979"/>
                    <a:pt x="1066487" y="1836688"/>
                  </a:cubicBezTo>
                  <a:lnTo>
                    <a:pt x="552705" y="1543457"/>
                  </a:lnTo>
                  <a:cubicBezTo>
                    <a:pt x="610206" y="1450705"/>
                    <a:pt x="641883" y="1341120"/>
                    <a:pt x="641883" y="1224136"/>
                  </a:cubicBezTo>
                  <a:cubicBezTo>
                    <a:pt x="641883" y="873913"/>
                    <a:pt x="357972" y="590002"/>
                    <a:pt x="7749" y="590002"/>
                  </a:cubicBezTo>
                  <a:lnTo>
                    <a:pt x="0" y="590783"/>
                  </a:lnTo>
                  <a:lnTo>
                    <a:pt x="0" y="391"/>
                  </a:lnTo>
                  <a:cubicBezTo>
                    <a:pt x="2580" y="8"/>
                    <a:pt x="5164" y="0"/>
                    <a:pt x="774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8"/>
            <p:cNvSpPr/>
            <p:nvPr/>
          </p:nvSpPr>
          <p:spPr>
            <a:xfrm flipH="1">
              <a:off x="3331663" y="2204864"/>
              <a:ext cx="1231885" cy="1836688"/>
            </a:xfrm>
            <a:custGeom>
              <a:avLst/>
              <a:gdLst/>
              <a:ahLst/>
              <a:cxnLst/>
              <a:rect l="l" t="t" r="r" b="b"/>
              <a:pathLst>
                <a:path w="1231885" h="1836688">
                  <a:moveTo>
                    <a:pt x="7749" y="0"/>
                  </a:moveTo>
                  <a:cubicBezTo>
                    <a:pt x="683821" y="0"/>
                    <a:pt x="1231885" y="548064"/>
                    <a:pt x="1231885" y="1224136"/>
                  </a:cubicBezTo>
                  <a:cubicBezTo>
                    <a:pt x="1231885" y="1447547"/>
                    <a:pt x="1172037" y="1656979"/>
                    <a:pt x="1066487" y="1836688"/>
                  </a:cubicBezTo>
                  <a:lnTo>
                    <a:pt x="552705" y="1543457"/>
                  </a:lnTo>
                  <a:cubicBezTo>
                    <a:pt x="610206" y="1450705"/>
                    <a:pt x="641883" y="1341120"/>
                    <a:pt x="641883" y="1224136"/>
                  </a:cubicBezTo>
                  <a:cubicBezTo>
                    <a:pt x="641883" y="873913"/>
                    <a:pt x="357972" y="590002"/>
                    <a:pt x="7749" y="590002"/>
                  </a:cubicBezTo>
                  <a:lnTo>
                    <a:pt x="0" y="590783"/>
                  </a:lnTo>
                  <a:lnTo>
                    <a:pt x="0" y="391"/>
                  </a:lnTo>
                  <a:cubicBezTo>
                    <a:pt x="2580" y="8"/>
                    <a:pt x="5164" y="0"/>
                    <a:pt x="774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8"/>
            <p:cNvSpPr/>
            <p:nvPr/>
          </p:nvSpPr>
          <p:spPr>
            <a:xfrm rot="14400000" flipH="1">
              <a:off x="4028152" y="3259450"/>
              <a:ext cx="1231885" cy="1836688"/>
            </a:xfrm>
            <a:custGeom>
              <a:avLst/>
              <a:gdLst/>
              <a:ahLst/>
              <a:cxnLst/>
              <a:rect l="l" t="t" r="r" b="b"/>
              <a:pathLst>
                <a:path w="1231885" h="1836688">
                  <a:moveTo>
                    <a:pt x="7749" y="0"/>
                  </a:moveTo>
                  <a:cubicBezTo>
                    <a:pt x="683821" y="0"/>
                    <a:pt x="1231885" y="548064"/>
                    <a:pt x="1231885" y="1224136"/>
                  </a:cubicBezTo>
                  <a:cubicBezTo>
                    <a:pt x="1231885" y="1447547"/>
                    <a:pt x="1172037" y="1656979"/>
                    <a:pt x="1066487" y="1836688"/>
                  </a:cubicBezTo>
                  <a:lnTo>
                    <a:pt x="552705" y="1543457"/>
                  </a:lnTo>
                  <a:cubicBezTo>
                    <a:pt x="610206" y="1450705"/>
                    <a:pt x="641883" y="1341120"/>
                    <a:pt x="641883" y="1224136"/>
                  </a:cubicBezTo>
                  <a:cubicBezTo>
                    <a:pt x="641883" y="873913"/>
                    <a:pt x="357972" y="590002"/>
                    <a:pt x="7749" y="590002"/>
                  </a:cubicBezTo>
                  <a:lnTo>
                    <a:pt x="0" y="590783"/>
                  </a:lnTo>
                  <a:lnTo>
                    <a:pt x="0" y="391"/>
                  </a:lnTo>
                  <a:cubicBezTo>
                    <a:pt x="2580" y="8"/>
                    <a:pt x="5164" y="0"/>
                    <a:pt x="774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735318" y="2333296"/>
              <a:ext cx="953814" cy="228600"/>
            </a:xfrm>
            <a:custGeom>
              <a:avLst/>
              <a:gdLst>
                <a:gd name="connsiteX0" fmla="*/ 953814 w 953814"/>
                <a:gd name="connsiteY0" fmla="*/ 228600 h 228600"/>
                <a:gd name="connsiteX1" fmla="*/ 725214 w 953814"/>
                <a:gd name="connsiteY1" fmla="*/ 0 h 228600"/>
                <a:gd name="connsiteX2" fmla="*/ 0 w 953814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814" h="228600">
                  <a:moveTo>
                    <a:pt x="953814" y="228600"/>
                  </a:moveTo>
                  <a:lnTo>
                    <a:pt x="725214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31640" y="2045264"/>
              <a:ext cx="1403678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31640" y="4228789"/>
              <a:ext cx="1403678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447551" y="2045264"/>
              <a:ext cx="1403678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47551" y="4228789"/>
              <a:ext cx="1403678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09321" y="4365104"/>
            <a:ext cx="5925358" cy="1224136"/>
            <a:chOff x="2201928" y="4293096"/>
            <a:chExt cx="4729193" cy="977017"/>
          </a:xfrm>
        </p:grpSpPr>
        <p:sp>
          <p:nvSpPr>
            <p:cNvPr id="2" name="타원 1"/>
            <p:cNvSpPr/>
            <p:nvPr/>
          </p:nvSpPr>
          <p:spPr>
            <a:xfrm>
              <a:off x="2201928" y="4293096"/>
              <a:ext cx="1624217" cy="461206"/>
            </a:xfrm>
            <a:custGeom>
              <a:avLst/>
              <a:gdLst/>
              <a:ahLst/>
              <a:cxnLst/>
              <a:rect l="l" t="t" r="r" b="b"/>
              <a:pathLst>
                <a:path w="1007417" h="286062">
                  <a:moveTo>
                    <a:pt x="0" y="0"/>
                  </a:moveTo>
                  <a:lnTo>
                    <a:pt x="1007417" y="0"/>
                  </a:lnTo>
                  <a:cubicBezTo>
                    <a:pt x="1005895" y="158172"/>
                    <a:pt x="780938" y="286062"/>
                    <a:pt x="503708" y="286062"/>
                  </a:cubicBezTo>
                  <a:cubicBezTo>
                    <a:pt x="226478" y="286062"/>
                    <a:pt x="1521" y="15817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"/>
            <p:cNvSpPr/>
            <p:nvPr/>
          </p:nvSpPr>
          <p:spPr>
            <a:xfrm>
              <a:off x="5306904" y="4293096"/>
              <a:ext cx="1624217" cy="461206"/>
            </a:xfrm>
            <a:custGeom>
              <a:avLst/>
              <a:gdLst/>
              <a:ahLst/>
              <a:cxnLst/>
              <a:rect l="l" t="t" r="r" b="b"/>
              <a:pathLst>
                <a:path w="1007417" h="286062">
                  <a:moveTo>
                    <a:pt x="0" y="0"/>
                  </a:moveTo>
                  <a:lnTo>
                    <a:pt x="1007417" y="0"/>
                  </a:lnTo>
                  <a:cubicBezTo>
                    <a:pt x="1005895" y="158172"/>
                    <a:pt x="780938" y="286062"/>
                    <a:pt x="503708" y="286062"/>
                  </a:cubicBezTo>
                  <a:cubicBezTo>
                    <a:pt x="226478" y="286062"/>
                    <a:pt x="1521" y="15817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987130" y="4754302"/>
              <a:ext cx="319187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이등변 삼각형 5"/>
            <p:cNvSpPr/>
            <p:nvPr/>
          </p:nvSpPr>
          <p:spPr>
            <a:xfrm>
              <a:off x="3918453" y="4766057"/>
              <a:ext cx="1296144" cy="50405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6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087054" y="718747"/>
            <a:ext cx="2962084" cy="2836321"/>
            <a:chOff x="2997740" y="1916832"/>
            <a:chExt cx="3158436" cy="3024336"/>
          </a:xfrm>
        </p:grpSpPr>
        <p:sp>
          <p:nvSpPr>
            <p:cNvPr id="35" name="타원 1"/>
            <p:cNvSpPr/>
            <p:nvPr/>
          </p:nvSpPr>
          <p:spPr>
            <a:xfrm>
              <a:off x="3890878" y="2745737"/>
              <a:ext cx="630928" cy="967750"/>
            </a:xfrm>
            <a:custGeom>
              <a:avLst/>
              <a:gdLst>
                <a:gd name="connsiteX0" fmla="*/ 1458162 w 1549602"/>
                <a:gd name="connsiteY0" fmla="*/ 1478333 h 2236603"/>
                <a:gd name="connsiteX1" fmla="*/ 144801 w 1549602"/>
                <a:gd name="connsiteY1" fmla="*/ 2236603 h 2236603"/>
                <a:gd name="connsiteX2" fmla="*/ 0 w 1549602"/>
                <a:gd name="connsiteY2" fmla="*/ 1577813 h 2236603"/>
                <a:gd name="connsiteX3" fmla="*/ 1458162 w 1549602"/>
                <a:gd name="connsiteY3" fmla="*/ 0 h 2236603"/>
                <a:gd name="connsiteX4" fmla="*/ 1549602 w 1549602"/>
                <a:gd name="connsiteY4" fmla="*/ 1569773 h 2236603"/>
                <a:gd name="connsiteX0" fmla="*/ 1458162 w 1458162"/>
                <a:gd name="connsiteY0" fmla="*/ 1478333 h 2236603"/>
                <a:gd name="connsiteX1" fmla="*/ 144801 w 1458162"/>
                <a:gd name="connsiteY1" fmla="*/ 2236603 h 2236603"/>
                <a:gd name="connsiteX2" fmla="*/ 0 w 1458162"/>
                <a:gd name="connsiteY2" fmla="*/ 1577813 h 2236603"/>
                <a:gd name="connsiteX3" fmla="*/ 1458162 w 1458162"/>
                <a:gd name="connsiteY3" fmla="*/ 0 h 2236603"/>
                <a:gd name="connsiteX0" fmla="*/ 144801 w 1458162"/>
                <a:gd name="connsiteY0" fmla="*/ 2236603 h 2236603"/>
                <a:gd name="connsiteX1" fmla="*/ 0 w 1458162"/>
                <a:gd name="connsiteY1" fmla="*/ 1577813 h 2236603"/>
                <a:gd name="connsiteX2" fmla="*/ 1458162 w 1458162"/>
                <a:gd name="connsiteY2" fmla="*/ 0 h 223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8162" h="2236603">
                  <a:moveTo>
                    <a:pt x="144801" y="2236603"/>
                  </a:moveTo>
                  <a:cubicBezTo>
                    <a:pt x="51312" y="2036484"/>
                    <a:pt x="0" y="1813141"/>
                    <a:pt x="0" y="1577813"/>
                  </a:cubicBezTo>
                  <a:cubicBezTo>
                    <a:pt x="0" y="745350"/>
                    <a:pt x="642101" y="62856"/>
                    <a:pt x="1458162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"/>
            <p:cNvSpPr/>
            <p:nvPr/>
          </p:nvSpPr>
          <p:spPr>
            <a:xfrm>
              <a:off x="4622193" y="2745737"/>
              <a:ext cx="630928" cy="968728"/>
            </a:xfrm>
            <a:custGeom>
              <a:avLst/>
              <a:gdLst>
                <a:gd name="connsiteX0" fmla="*/ 0 w 1458162"/>
                <a:gd name="connsiteY0" fmla="*/ 1481222 h 2238863"/>
                <a:gd name="connsiteX1" fmla="*/ 0 w 1458162"/>
                <a:gd name="connsiteY1" fmla="*/ 0 h 2238863"/>
                <a:gd name="connsiteX2" fmla="*/ 1458162 w 1458162"/>
                <a:gd name="connsiteY2" fmla="*/ 1577813 h 2238863"/>
                <a:gd name="connsiteX3" fmla="*/ 1312273 w 1458162"/>
                <a:gd name="connsiteY3" fmla="*/ 2238863 h 2238863"/>
                <a:gd name="connsiteX4" fmla="*/ 91440 w 1458162"/>
                <a:gd name="connsiteY4" fmla="*/ 1572662 h 2238863"/>
                <a:gd name="connsiteX0" fmla="*/ 0 w 1458162"/>
                <a:gd name="connsiteY0" fmla="*/ 0 h 2238863"/>
                <a:gd name="connsiteX1" fmla="*/ 1458162 w 1458162"/>
                <a:gd name="connsiteY1" fmla="*/ 1577813 h 2238863"/>
                <a:gd name="connsiteX2" fmla="*/ 1312273 w 1458162"/>
                <a:gd name="connsiteY2" fmla="*/ 2238863 h 2238863"/>
                <a:gd name="connsiteX3" fmla="*/ 91440 w 1458162"/>
                <a:gd name="connsiteY3" fmla="*/ 1572662 h 2238863"/>
                <a:gd name="connsiteX0" fmla="*/ 0 w 1458162"/>
                <a:gd name="connsiteY0" fmla="*/ 0 h 2238863"/>
                <a:gd name="connsiteX1" fmla="*/ 1458162 w 1458162"/>
                <a:gd name="connsiteY1" fmla="*/ 1577813 h 2238863"/>
                <a:gd name="connsiteX2" fmla="*/ 1312273 w 1458162"/>
                <a:gd name="connsiteY2" fmla="*/ 2238863 h 223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8162" h="2238863">
                  <a:moveTo>
                    <a:pt x="0" y="0"/>
                  </a:moveTo>
                  <a:cubicBezTo>
                    <a:pt x="816062" y="62856"/>
                    <a:pt x="1458162" y="745350"/>
                    <a:pt x="1458162" y="1577813"/>
                  </a:cubicBezTo>
                  <a:cubicBezTo>
                    <a:pt x="1458162" y="1814032"/>
                    <a:pt x="1406461" y="2038176"/>
                    <a:pt x="1312273" y="2238863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"/>
            <p:cNvSpPr/>
            <p:nvPr/>
          </p:nvSpPr>
          <p:spPr>
            <a:xfrm>
              <a:off x="4006564" y="3808950"/>
              <a:ext cx="1139533" cy="304940"/>
            </a:xfrm>
            <a:custGeom>
              <a:avLst/>
              <a:gdLst>
                <a:gd name="connsiteX0" fmla="*/ 1314956 w 2633617"/>
                <a:gd name="connsiteY0" fmla="*/ 0 h 1463949"/>
                <a:gd name="connsiteX1" fmla="*/ 2633617 w 2633617"/>
                <a:gd name="connsiteY1" fmla="*/ 761329 h 1463949"/>
                <a:gd name="connsiteX2" fmla="*/ 1317458 w 2633617"/>
                <a:gd name="connsiteY2" fmla="*/ 1463949 h 1463949"/>
                <a:gd name="connsiteX3" fmla="*/ 0 w 2633617"/>
                <a:gd name="connsiteY3" fmla="*/ 759190 h 1463949"/>
                <a:gd name="connsiteX4" fmla="*/ 1406396 w 2633617"/>
                <a:gd name="connsiteY4" fmla="*/ 91440 h 1463949"/>
                <a:gd name="connsiteX0" fmla="*/ 2633617 w 2633617"/>
                <a:gd name="connsiteY0" fmla="*/ 669889 h 1372509"/>
                <a:gd name="connsiteX1" fmla="*/ 1317458 w 2633617"/>
                <a:gd name="connsiteY1" fmla="*/ 1372509 h 1372509"/>
                <a:gd name="connsiteX2" fmla="*/ 0 w 2633617"/>
                <a:gd name="connsiteY2" fmla="*/ 667750 h 1372509"/>
                <a:gd name="connsiteX3" fmla="*/ 1406396 w 2633617"/>
                <a:gd name="connsiteY3" fmla="*/ 0 h 1372509"/>
                <a:gd name="connsiteX0" fmla="*/ 2633617 w 2633617"/>
                <a:gd name="connsiteY0" fmla="*/ 2139 h 704759"/>
                <a:gd name="connsiteX1" fmla="*/ 1317458 w 2633617"/>
                <a:gd name="connsiteY1" fmla="*/ 704759 h 704759"/>
                <a:gd name="connsiteX2" fmla="*/ 0 w 2633617"/>
                <a:gd name="connsiteY2" fmla="*/ 0 h 7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617" h="704759">
                  <a:moveTo>
                    <a:pt x="2633617" y="2139"/>
                  </a:moveTo>
                  <a:cubicBezTo>
                    <a:pt x="2349475" y="425931"/>
                    <a:pt x="1866029" y="704759"/>
                    <a:pt x="1317458" y="704759"/>
                  </a:cubicBezTo>
                  <a:cubicBezTo>
                    <a:pt x="767992" y="704759"/>
                    <a:pt x="283862" y="425019"/>
                    <a:pt x="0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059832" y="1916832"/>
              <a:ext cx="3024336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12160" y="33569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997740" y="33569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659143" y="2104847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356207" y="2104847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659143" y="4615573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356207" y="4615573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3883129" y="2372747"/>
              <a:ext cx="249074" cy="35942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5061001" y="2372747"/>
              <a:ext cx="249074" cy="35942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3883129" y="4178299"/>
              <a:ext cx="249074" cy="35942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 flipV="1">
              <a:off x="5061001" y="4178299"/>
              <a:ext cx="249074" cy="35942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3293867" y="3429000"/>
              <a:ext cx="437284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5401636" y="3429000"/>
              <a:ext cx="437284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모서리가 둥근 직사각형 55"/>
          <p:cNvSpPr/>
          <p:nvPr/>
        </p:nvSpPr>
        <p:spPr>
          <a:xfrm>
            <a:off x="4618994" y="4218138"/>
            <a:ext cx="2398307" cy="774453"/>
          </a:xfrm>
          <a:prstGeom prst="roundRect">
            <a:avLst>
              <a:gd name="adj" fmla="val 1250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0757" y="5090913"/>
            <a:ext cx="2398307" cy="774453"/>
          </a:xfrm>
          <a:prstGeom prst="roundRect">
            <a:avLst>
              <a:gd name="adj" fmla="val 1250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618994" y="5090913"/>
            <a:ext cx="2398307" cy="774453"/>
          </a:xfrm>
          <a:prstGeom prst="roundRect">
            <a:avLst>
              <a:gd name="adj" fmla="val 1250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0757" y="4218138"/>
            <a:ext cx="2398307" cy="774453"/>
          </a:xfrm>
          <a:prstGeom prst="roundRect">
            <a:avLst>
              <a:gd name="adj" fmla="val 1250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97975" y="4466389"/>
            <a:ext cx="1149189" cy="114918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992780" y="4466389"/>
            <a:ext cx="1149189" cy="1149189"/>
          </a:xfrm>
          <a:custGeom>
            <a:avLst/>
            <a:gdLst>
              <a:gd name="connsiteX0" fmla="*/ 616230 w 1656184"/>
              <a:gd name="connsiteY0" fmla="*/ 324036 h 1656184"/>
              <a:gd name="connsiteX1" fmla="*/ 480105 w 1656184"/>
              <a:gd name="connsiteY1" fmla="*/ 79002 h 1656184"/>
              <a:gd name="connsiteX2" fmla="*/ 828092 w 1656184"/>
              <a:gd name="connsiteY2" fmla="*/ 0 h 1656184"/>
              <a:gd name="connsiteX3" fmla="*/ 1656184 w 1656184"/>
              <a:gd name="connsiteY3" fmla="*/ 828092 h 1656184"/>
              <a:gd name="connsiteX4" fmla="*/ 828092 w 1656184"/>
              <a:gd name="connsiteY4" fmla="*/ 1656184 h 1656184"/>
              <a:gd name="connsiteX5" fmla="*/ 0 w 1656184"/>
              <a:gd name="connsiteY5" fmla="*/ 828092 h 1656184"/>
              <a:gd name="connsiteX6" fmla="*/ 175304 w 1656184"/>
              <a:gd name="connsiteY6" fmla="*/ 324036 h 1656184"/>
              <a:gd name="connsiteX7" fmla="*/ 707670 w 1656184"/>
              <a:gd name="connsiteY7" fmla="*/ 415476 h 1656184"/>
              <a:gd name="connsiteX0" fmla="*/ 616230 w 1656184"/>
              <a:gd name="connsiteY0" fmla="*/ 324036 h 1656184"/>
              <a:gd name="connsiteX1" fmla="*/ 480105 w 1656184"/>
              <a:gd name="connsiteY1" fmla="*/ 79002 h 1656184"/>
              <a:gd name="connsiteX2" fmla="*/ 828092 w 1656184"/>
              <a:gd name="connsiteY2" fmla="*/ 0 h 1656184"/>
              <a:gd name="connsiteX3" fmla="*/ 1656184 w 1656184"/>
              <a:gd name="connsiteY3" fmla="*/ 828092 h 1656184"/>
              <a:gd name="connsiteX4" fmla="*/ 828092 w 1656184"/>
              <a:gd name="connsiteY4" fmla="*/ 1656184 h 1656184"/>
              <a:gd name="connsiteX5" fmla="*/ 0 w 1656184"/>
              <a:gd name="connsiteY5" fmla="*/ 828092 h 1656184"/>
              <a:gd name="connsiteX6" fmla="*/ 175304 w 1656184"/>
              <a:gd name="connsiteY6" fmla="*/ 324036 h 1656184"/>
              <a:gd name="connsiteX0" fmla="*/ 480105 w 1656184"/>
              <a:gd name="connsiteY0" fmla="*/ 79002 h 1656184"/>
              <a:gd name="connsiteX1" fmla="*/ 828092 w 1656184"/>
              <a:gd name="connsiteY1" fmla="*/ 0 h 1656184"/>
              <a:gd name="connsiteX2" fmla="*/ 1656184 w 1656184"/>
              <a:gd name="connsiteY2" fmla="*/ 828092 h 1656184"/>
              <a:gd name="connsiteX3" fmla="*/ 828092 w 1656184"/>
              <a:gd name="connsiteY3" fmla="*/ 1656184 h 1656184"/>
              <a:gd name="connsiteX4" fmla="*/ 0 w 1656184"/>
              <a:gd name="connsiteY4" fmla="*/ 828092 h 1656184"/>
              <a:gd name="connsiteX5" fmla="*/ 175304 w 1656184"/>
              <a:gd name="connsiteY5" fmla="*/ 324036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56184">
                <a:moveTo>
                  <a:pt x="480105" y="79002"/>
                </a:moveTo>
                <a:cubicBezTo>
                  <a:pt x="585176" y="27553"/>
                  <a:pt x="703416" y="0"/>
                  <a:pt x="828092" y="0"/>
                </a:cubicBezTo>
                <a:cubicBezTo>
                  <a:pt x="1285435" y="0"/>
                  <a:pt x="1656184" y="370749"/>
                  <a:pt x="1656184" y="828092"/>
                </a:cubicBezTo>
                <a:cubicBezTo>
                  <a:pt x="1656184" y="1285435"/>
                  <a:pt x="1285435" y="1656184"/>
                  <a:pt x="828092" y="1656184"/>
                </a:cubicBezTo>
                <a:cubicBezTo>
                  <a:pt x="370749" y="1656184"/>
                  <a:pt x="0" y="1285435"/>
                  <a:pt x="0" y="828092"/>
                </a:cubicBezTo>
                <a:cubicBezTo>
                  <a:pt x="0" y="637485"/>
                  <a:pt x="64399" y="461918"/>
                  <a:pt x="175304" y="324036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87624" y="1448780"/>
            <a:ext cx="1001656" cy="1008112"/>
            <a:chOff x="1478884" y="2958206"/>
            <a:chExt cx="1001656" cy="1008112"/>
          </a:xfrm>
        </p:grpSpPr>
        <p:sp>
          <p:nvSpPr>
            <p:cNvPr id="4" name="타원 3"/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2189280" y="1952836"/>
            <a:ext cx="36326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621217" y="1448780"/>
            <a:ext cx="1001656" cy="1008112"/>
            <a:chOff x="1478884" y="2958206"/>
            <a:chExt cx="1001656" cy="1008112"/>
          </a:xfrm>
        </p:grpSpPr>
        <p:sp>
          <p:nvSpPr>
            <p:cNvPr id="15" name="타원 14"/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5"/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3622873" y="1952836"/>
            <a:ext cx="36326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062560" y="1448780"/>
            <a:ext cx="1001656" cy="1008112"/>
            <a:chOff x="1478884" y="2958206"/>
            <a:chExt cx="1001656" cy="1008112"/>
          </a:xfrm>
        </p:grpSpPr>
        <p:sp>
          <p:nvSpPr>
            <p:cNvPr id="19" name="타원 18"/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5"/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>
            <a:off x="5064216" y="1952836"/>
            <a:ext cx="36326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519400" y="1448780"/>
            <a:ext cx="1001656" cy="1008112"/>
            <a:chOff x="1478884" y="2958206"/>
            <a:chExt cx="1001656" cy="1008112"/>
          </a:xfrm>
        </p:grpSpPr>
        <p:sp>
          <p:nvSpPr>
            <p:cNvPr id="23" name="타원 22"/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5"/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6521056" y="1952836"/>
            <a:ext cx="36326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037272" y="152078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5264" y="1448780"/>
            <a:ext cx="1008112" cy="1008112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856895" y="3176972"/>
            <a:ext cx="1557165" cy="2941311"/>
          </a:xfrm>
          <a:prstGeom prst="rightArrow">
            <a:avLst>
              <a:gd name="adj1" fmla="val 78697"/>
              <a:gd name="adj2" fmla="val 22100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3721941" y="3523008"/>
            <a:ext cx="1557165" cy="2249238"/>
          </a:xfrm>
          <a:prstGeom prst="rightArrow">
            <a:avLst>
              <a:gd name="adj1" fmla="val 78697"/>
              <a:gd name="adj2" fmla="val 26883"/>
            </a:avLst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2566290" y="3782536"/>
            <a:ext cx="1557165" cy="1730183"/>
          </a:xfrm>
          <a:prstGeom prst="rightArrow">
            <a:avLst>
              <a:gd name="adj1" fmla="val 78697"/>
              <a:gd name="adj2" fmla="val 26484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722185" y="1813133"/>
            <a:ext cx="3254281" cy="3240175"/>
            <a:chOff x="1887976" y="752098"/>
            <a:chExt cx="5363136" cy="5339889"/>
          </a:xfrm>
        </p:grpSpPr>
        <p:sp>
          <p:nvSpPr>
            <p:cNvPr id="112" name="타원 111"/>
            <p:cNvSpPr/>
            <p:nvPr/>
          </p:nvSpPr>
          <p:spPr>
            <a:xfrm flipH="1" flipV="1">
              <a:off x="5160000" y="4828148"/>
              <a:ext cx="1008112" cy="10081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 flipH="1" flipV="1">
              <a:off x="5961132" y="4027168"/>
              <a:ext cx="1008112" cy="10081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 flipV="1">
              <a:off x="2990091" y="4828148"/>
              <a:ext cx="1008112" cy="10081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 flipV="1">
              <a:off x="2188959" y="4027168"/>
              <a:ext cx="1008112" cy="10081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3057927" y="1916832"/>
              <a:ext cx="3024336" cy="30243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074686" y="752098"/>
              <a:ext cx="1008112" cy="10081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4074686" y="5083875"/>
              <a:ext cx="1008112" cy="10081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243000" y="2921553"/>
              <a:ext cx="1008112" cy="10081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stCxn id="78" idx="2"/>
              <a:endCxn id="78" idx="6"/>
            </p:cNvCxnSpPr>
            <p:nvPr/>
          </p:nvCxnSpPr>
          <p:spPr>
            <a:xfrm>
              <a:off x="6243000" y="3425609"/>
              <a:ext cx="100811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1887976" y="2921553"/>
              <a:ext cx="1008112" cy="10081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 flipH="1">
              <a:off x="5160000" y="1042720"/>
              <a:ext cx="1008112" cy="10081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 flipH="1">
              <a:off x="5961132" y="1843700"/>
              <a:ext cx="1008112" cy="10081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2990091" y="1042720"/>
              <a:ext cx="1008112" cy="10081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188959" y="1843700"/>
              <a:ext cx="1008112" cy="10081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72000" y="1901286"/>
            <a:ext cx="3744416" cy="3055428"/>
            <a:chOff x="4325164" y="1266558"/>
            <a:chExt cx="3271171" cy="2669262"/>
          </a:xfrm>
        </p:grpSpPr>
        <p:sp>
          <p:nvSpPr>
            <p:cNvPr id="29" name="이등변 삼각형 28"/>
            <p:cNvSpPr/>
            <p:nvPr/>
          </p:nvSpPr>
          <p:spPr>
            <a:xfrm>
              <a:off x="4325164" y="1266558"/>
              <a:ext cx="3271171" cy="266926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10800000">
              <a:off x="5142958" y="2601188"/>
              <a:ext cx="1635583" cy="133463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47"/>
            <p:cNvSpPr/>
            <p:nvPr/>
          </p:nvSpPr>
          <p:spPr>
            <a:xfrm>
              <a:off x="5094432" y="2136567"/>
              <a:ext cx="817359" cy="1250429"/>
            </a:xfrm>
            <a:custGeom>
              <a:avLst/>
              <a:gdLst>
                <a:gd name="connsiteX0" fmla="*/ 396000 w 1236094"/>
                <a:gd name="connsiteY0" fmla="*/ 731301 h 1891027"/>
                <a:gd name="connsiteX1" fmla="*/ 603970 w 1236094"/>
                <a:gd name="connsiteY1" fmla="*/ 1089869 h 1891027"/>
                <a:gd name="connsiteX2" fmla="*/ 139298 w 1236094"/>
                <a:gd name="connsiteY2" fmla="*/ 1891027 h 1891027"/>
                <a:gd name="connsiteX3" fmla="*/ 0 w 1236094"/>
                <a:gd name="connsiteY3" fmla="*/ 1305772 h 1891027"/>
                <a:gd name="connsiteX4" fmla="*/ 1236094 w 1236094"/>
                <a:gd name="connsiteY4" fmla="*/ 0 h 1891027"/>
                <a:gd name="connsiteX5" fmla="*/ 811940 w 1236094"/>
                <a:gd name="connsiteY5" fmla="*/ 731301 h 1891027"/>
                <a:gd name="connsiteX6" fmla="*/ 487440 w 1236094"/>
                <a:gd name="connsiteY6" fmla="*/ 822741 h 1891027"/>
                <a:gd name="connsiteX0" fmla="*/ 396000 w 1236094"/>
                <a:gd name="connsiteY0" fmla="*/ 731301 h 1891027"/>
                <a:gd name="connsiteX1" fmla="*/ 603970 w 1236094"/>
                <a:gd name="connsiteY1" fmla="*/ 1089869 h 1891027"/>
                <a:gd name="connsiteX2" fmla="*/ 139298 w 1236094"/>
                <a:gd name="connsiteY2" fmla="*/ 1891027 h 1891027"/>
                <a:gd name="connsiteX3" fmla="*/ 0 w 1236094"/>
                <a:gd name="connsiteY3" fmla="*/ 1305772 h 1891027"/>
                <a:gd name="connsiteX4" fmla="*/ 1236094 w 1236094"/>
                <a:gd name="connsiteY4" fmla="*/ 0 h 1891027"/>
                <a:gd name="connsiteX5" fmla="*/ 811940 w 1236094"/>
                <a:gd name="connsiteY5" fmla="*/ 731301 h 1891027"/>
                <a:gd name="connsiteX0" fmla="*/ 603970 w 1236094"/>
                <a:gd name="connsiteY0" fmla="*/ 1089869 h 1891027"/>
                <a:gd name="connsiteX1" fmla="*/ 139298 w 1236094"/>
                <a:gd name="connsiteY1" fmla="*/ 1891027 h 1891027"/>
                <a:gd name="connsiteX2" fmla="*/ 0 w 1236094"/>
                <a:gd name="connsiteY2" fmla="*/ 1305772 h 1891027"/>
                <a:gd name="connsiteX3" fmla="*/ 1236094 w 1236094"/>
                <a:gd name="connsiteY3" fmla="*/ 0 h 1891027"/>
                <a:gd name="connsiteX4" fmla="*/ 811940 w 1236094"/>
                <a:gd name="connsiteY4" fmla="*/ 731301 h 1891027"/>
                <a:gd name="connsiteX0" fmla="*/ 603970 w 1236094"/>
                <a:gd name="connsiteY0" fmla="*/ 1089869 h 1891027"/>
                <a:gd name="connsiteX1" fmla="*/ 139298 w 1236094"/>
                <a:gd name="connsiteY1" fmla="*/ 1891027 h 1891027"/>
                <a:gd name="connsiteX2" fmla="*/ 0 w 1236094"/>
                <a:gd name="connsiteY2" fmla="*/ 1305772 h 1891027"/>
                <a:gd name="connsiteX3" fmla="*/ 1236094 w 1236094"/>
                <a:gd name="connsiteY3" fmla="*/ 0 h 1891027"/>
                <a:gd name="connsiteX0" fmla="*/ 139298 w 1236094"/>
                <a:gd name="connsiteY0" fmla="*/ 1891027 h 1891027"/>
                <a:gd name="connsiteX1" fmla="*/ 0 w 1236094"/>
                <a:gd name="connsiteY1" fmla="*/ 1305772 h 1891027"/>
                <a:gd name="connsiteX2" fmla="*/ 1236094 w 1236094"/>
                <a:gd name="connsiteY2" fmla="*/ 0 h 189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094" h="1891027">
                  <a:moveTo>
                    <a:pt x="139298" y="1891027"/>
                  </a:moveTo>
                  <a:cubicBezTo>
                    <a:pt x="49718" y="1715367"/>
                    <a:pt x="0" y="1516375"/>
                    <a:pt x="0" y="1305772"/>
                  </a:cubicBezTo>
                  <a:cubicBezTo>
                    <a:pt x="0" y="607225"/>
                    <a:pt x="546977" y="36431"/>
                    <a:pt x="1236094" y="0"/>
                  </a:cubicBez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47"/>
            <p:cNvSpPr/>
            <p:nvPr/>
          </p:nvSpPr>
          <p:spPr>
            <a:xfrm>
              <a:off x="5243199" y="3481615"/>
              <a:ext cx="1439056" cy="384268"/>
            </a:xfrm>
            <a:custGeom>
              <a:avLst/>
              <a:gdLst>
                <a:gd name="connsiteX0" fmla="*/ 0 w 2176288"/>
                <a:gd name="connsiteY0" fmla="*/ 0 h 581129"/>
                <a:gd name="connsiteX1" fmla="*/ 930302 w 2176288"/>
                <a:gd name="connsiteY1" fmla="*/ 0 h 581129"/>
                <a:gd name="connsiteX2" fmla="*/ 1245985 w 2176288"/>
                <a:gd name="connsiteY2" fmla="*/ 0 h 581129"/>
                <a:gd name="connsiteX3" fmla="*/ 2176288 w 2176288"/>
                <a:gd name="connsiteY3" fmla="*/ 0 h 581129"/>
                <a:gd name="connsiteX4" fmla="*/ 1088144 w 2176288"/>
                <a:gd name="connsiteY4" fmla="*/ 581129 h 581129"/>
                <a:gd name="connsiteX5" fmla="*/ 0 w 2176288"/>
                <a:gd name="connsiteY5" fmla="*/ 0 h 581129"/>
                <a:gd name="connsiteX0" fmla="*/ 930302 w 2176288"/>
                <a:gd name="connsiteY0" fmla="*/ 0 h 581129"/>
                <a:gd name="connsiteX1" fmla="*/ 1245985 w 2176288"/>
                <a:gd name="connsiteY1" fmla="*/ 0 h 581129"/>
                <a:gd name="connsiteX2" fmla="*/ 2176288 w 2176288"/>
                <a:gd name="connsiteY2" fmla="*/ 0 h 581129"/>
                <a:gd name="connsiteX3" fmla="*/ 1088144 w 2176288"/>
                <a:gd name="connsiteY3" fmla="*/ 581129 h 581129"/>
                <a:gd name="connsiteX4" fmla="*/ 0 w 2176288"/>
                <a:gd name="connsiteY4" fmla="*/ 0 h 581129"/>
                <a:gd name="connsiteX5" fmla="*/ 1021742 w 2176288"/>
                <a:gd name="connsiteY5" fmla="*/ 91440 h 581129"/>
                <a:gd name="connsiteX0" fmla="*/ 930302 w 2176288"/>
                <a:gd name="connsiteY0" fmla="*/ 0 h 581129"/>
                <a:gd name="connsiteX1" fmla="*/ 1245985 w 2176288"/>
                <a:gd name="connsiteY1" fmla="*/ 0 h 581129"/>
                <a:gd name="connsiteX2" fmla="*/ 2176288 w 2176288"/>
                <a:gd name="connsiteY2" fmla="*/ 0 h 581129"/>
                <a:gd name="connsiteX3" fmla="*/ 1088144 w 2176288"/>
                <a:gd name="connsiteY3" fmla="*/ 581129 h 581129"/>
                <a:gd name="connsiteX4" fmla="*/ 0 w 2176288"/>
                <a:gd name="connsiteY4" fmla="*/ 0 h 581129"/>
                <a:gd name="connsiteX0" fmla="*/ 1245985 w 2176288"/>
                <a:gd name="connsiteY0" fmla="*/ 0 h 581129"/>
                <a:gd name="connsiteX1" fmla="*/ 2176288 w 2176288"/>
                <a:gd name="connsiteY1" fmla="*/ 0 h 581129"/>
                <a:gd name="connsiteX2" fmla="*/ 1088144 w 2176288"/>
                <a:gd name="connsiteY2" fmla="*/ 581129 h 581129"/>
                <a:gd name="connsiteX3" fmla="*/ 0 w 2176288"/>
                <a:gd name="connsiteY3" fmla="*/ 0 h 581129"/>
                <a:gd name="connsiteX0" fmla="*/ 2176288 w 2176288"/>
                <a:gd name="connsiteY0" fmla="*/ 0 h 581129"/>
                <a:gd name="connsiteX1" fmla="*/ 1088144 w 2176288"/>
                <a:gd name="connsiteY1" fmla="*/ 581129 h 581129"/>
                <a:gd name="connsiteX2" fmla="*/ 0 w 2176288"/>
                <a:gd name="connsiteY2" fmla="*/ 0 h 58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6288" h="581129">
                  <a:moveTo>
                    <a:pt x="2176288" y="0"/>
                  </a:moveTo>
                  <a:cubicBezTo>
                    <a:pt x="1941463" y="350503"/>
                    <a:pt x="1541736" y="581129"/>
                    <a:pt x="1088144" y="581129"/>
                  </a:cubicBezTo>
                  <a:cubicBezTo>
                    <a:pt x="634552" y="581129"/>
                    <a:pt x="234826" y="350503"/>
                    <a:pt x="0" y="0"/>
                  </a:cubicBez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타원 47"/>
            <p:cNvSpPr/>
            <p:nvPr/>
          </p:nvSpPr>
          <p:spPr>
            <a:xfrm>
              <a:off x="6008840" y="2136567"/>
              <a:ext cx="817359" cy="1250429"/>
            </a:xfrm>
            <a:custGeom>
              <a:avLst/>
              <a:gdLst>
                <a:gd name="connsiteX0" fmla="*/ 840093 w 1236094"/>
                <a:gd name="connsiteY0" fmla="*/ 731301 h 1891027"/>
                <a:gd name="connsiteX1" fmla="*/ 424155 w 1236094"/>
                <a:gd name="connsiteY1" fmla="*/ 731301 h 1891027"/>
                <a:gd name="connsiteX2" fmla="*/ 0 w 1236094"/>
                <a:gd name="connsiteY2" fmla="*/ 0 h 1891027"/>
                <a:gd name="connsiteX3" fmla="*/ 1236094 w 1236094"/>
                <a:gd name="connsiteY3" fmla="*/ 1305772 h 1891027"/>
                <a:gd name="connsiteX4" fmla="*/ 1096796 w 1236094"/>
                <a:gd name="connsiteY4" fmla="*/ 1891027 h 1891027"/>
                <a:gd name="connsiteX5" fmla="*/ 632124 w 1236094"/>
                <a:gd name="connsiteY5" fmla="*/ 1089868 h 1891027"/>
                <a:gd name="connsiteX6" fmla="*/ 931533 w 1236094"/>
                <a:gd name="connsiteY6" fmla="*/ 822741 h 1891027"/>
                <a:gd name="connsiteX0" fmla="*/ 424155 w 1236094"/>
                <a:gd name="connsiteY0" fmla="*/ 731301 h 1891027"/>
                <a:gd name="connsiteX1" fmla="*/ 0 w 1236094"/>
                <a:gd name="connsiteY1" fmla="*/ 0 h 1891027"/>
                <a:gd name="connsiteX2" fmla="*/ 1236094 w 1236094"/>
                <a:gd name="connsiteY2" fmla="*/ 1305772 h 1891027"/>
                <a:gd name="connsiteX3" fmla="*/ 1096796 w 1236094"/>
                <a:gd name="connsiteY3" fmla="*/ 1891027 h 1891027"/>
                <a:gd name="connsiteX4" fmla="*/ 632124 w 1236094"/>
                <a:gd name="connsiteY4" fmla="*/ 1089868 h 1891027"/>
                <a:gd name="connsiteX5" fmla="*/ 931533 w 1236094"/>
                <a:gd name="connsiteY5" fmla="*/ 822741 h 1891027"/>
                <a:gd name="connsiteX0" fmla="*/ 0 w 1236094"/>
                <a:gd name="connsiteY0" fmla="*/ 0 h 1891027"/>
                <a:gd name="connsiteX1" fmla="*/ 1236094 w 1236094"/>
                <a:gd name="connsiteY1" fmla="*/ 1305772 h 1891027"/>
                <a:gd name="connsiteX2" fmla="*/ 1096796 w 1236094"/>
                <a:gd name="connsiteY2" fmla="*/ 1891027 h 1891027"/>
                <a:gd name="connsiteX3" fmla="*/ 632124 w 1236094"/>
                <a:gd name="connsiteY3" fmla="*/ 1089868 h 1891027"/>
                <a:gd name="connsiteX4" fmla="*/ 931533 w 1236094"/>
                <a:gd name="connsiteY4" fmla="*/ 822741 h 1891027"/>
                <a:gd name="connsiteX0" fmla="*/ 0 w 1236094"/>
                <a:gd name="connsiteY0" fmla="*/ 0 h 1891027"/>
                <a:gd name="connsiteX1" fmla="*/ 1236094 w 1236094"/>
                <a:gd name="connsiteY1" fmla="*/ 1305772 h 1891027"/>
                <a:gd name="connsiteX2" fmla="*/ 1096796 w 1236094"/>
                <a:gd name="connsiteY2" fmla="*/ 1891027 h 1891027"/>
                <a:gd name="connsiteX3" fmla="*/ 632124 w 1236094"/>
                <a:gd name="connsiteY3" fmla="*/ 1089868 h 1891027"/>
                <a:gd name="connsiteX0" fmla="*/ 0 w 1236094"/>
                <a:gd name="connsiteY0" fmla="*/ 0 h 1891027"/>
                <a:gd name="connsiteX1" fmla="*/ 1236094 w 1236094"/>
                <a:gd name="connsiteY1" fmla="*/ 1305772 h 1891027"/>
                <a:gd name="connsiteX2" fmla="*/ 1096796 w 1236094"/>
                <a:gd name="connsiteY2" fmla="*/ 1891027 h 189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094" h="1891027">
                  <a:moveTo>
                    <a:pt x="0" y="0"/>
                  </a:moveTo>
                  <a:cubicBezTo>
                    <a:pt x="689117" y="36431"/>
                    <a:pt x="1236094" y="607225"/>
                    <a:pt x="1236094" y="1305772"/>
                  </a:cubicBezTo>
                  <a:cubicBezTo>
                    <a:pt x="1236094" y="1516376"/>
                    <a:pt x="1186377" y="1715367"/>
                    <a:pt x="1096796" y="1891027"/>
                  </a:cubicBez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5308361" y="2345726"/>
              <a:ext cx="1304776" cy="13047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이등변 삼각형 29"/>
          <p:cNvSpPr/>
          <p:nvPr/>
        </p:nvSpPr>
        <p:spPr>
          <a:xfrm rot="21415189">
            <a:off x="763991" y="2355789"/>
            <a:ext cx="3024336" cy="2448272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178239" y="1052736"/>
            <a:ext cx="2312735" cy="1440160"/>
            <a:chOff x="5148064" y="4437112"/>
            <a:chExt cx="1512640" cy="941934"/>
          </a:xfrm>
        </p:grpSpPr>
        <p:sp>
          <p:nvSpPr>
            <p:cNvPr id="20" name="눈물 방울 19"/>
            <p:cNvSpPr/>
            <p:nvPr/>
          </p:nvSpPr>
          <p:spPr>
            <a:xfrm flipV="1">
              <a:off x="5148064" y="4437112"/>
              <a:ext cx="936576" cy="936576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flipH="1" flipV="1">
              <a:off x="6156176" y="4874518"/>
              <a:ext cx="504528" cy="504528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935514" y="4085952"/>
            <a:ext cx="1347737" cy="14275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281929" y="4090487"/>
            <a:ext cx="163979" cy="16397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40049" y="5511028"/>
            <a:ext cx="163979" cy="16397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105277" y="4085952"/>
            <a:ext cx="1347737" cy="1427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8459441" y="4090487"/>
            <a:ext cx="163979" cy="163979"/>
          </a:xfrm>
          <a:prstGeom prst="lin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09812" y="5518777"/>
            <a:ext cx="163979" cy="163979"/>
          </a:xfrm>
          <a:prstGeom prst="lin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/>
          <p:cNvSpPr/>
          <p:nvPr/>
        </p:nvSpPr>
        <p:spPr>
          <a:xfrm>
            <a:off x="827584" y="2276302"/>
            <a:ext cx="3024336" cy="2448272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85755">
            <a:off x="827584" y="2271558"/>
            <a:ext cx="3024336" cy="2448272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835696" y="2107199"/>
            <a:ext cx="1008112" cy="100811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95536" y="4129367"/>
            <a:ext cx="1008112" cy="100811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59832" y="4129367"/>
            <a:ext cx="1008112" cy="100811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28614" y="2492896"/>
            <a:ext cx="1872208" cy="18722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24759" y="1989396"/>
            <a:ext cx="1125345" cy="2879208"/>
          </a:xfrm>
          <a:custGeom>
            <a:avLst/>
            <a:gdLst>
              <a:gd name="connsiteX0" fmla="*/ 648071 w 1125345"/>
              <a:gd name="connsiteY0" fmla="*/ 1655628 h 2879208"/>
              <a:gd name="connsiteX1" fmla="*/ 0 w 1125345"/>
              <a:gd name="connsiteY1" fmla="*/ 923026 h 2879208"/>
              <a:gd name="connsiteX2" fmla="*/ 0 w 1125345"/>
              <a:gd name="connsiteY2" fmla="*/ 0 h 2879208"/>
              <a:gd name="connsiteX3" fmla="*/ 1125345 w 1125345"/>
              <a:gd name="connsiteY3" fmla="*/ 1439604 h 2879208"/>
              <a:gd name="connsiteX4" fmla="*/ 0 w 1125345"/>
              <a:gd name="connsiteY4" fmla="*/ 2879208 h 2879208"/>
              <a:gd name="connsiteX5" fmla="*/ 0 w 1125345"/>
              <a:gd name="connsiteY5" fmla="*/ 1655628 h 2879208"/>
              <a:gd name="connsiteX6" fmla="*/ 739511 w 1125345"/>
              <a:gd name="connsiteY6" fmla="*/ 1747068 h 2879208"/>
              <a:gd name="connsiteX0" fmla="*/ 648071 w 1125345"/>
              <a:gd name="connsiteY0" fmla="*/ 1655628 h 2879208"/>
              <a:gd name="connsiteX1" fmla="*/ 0 w 1125345"/>
              <a:gd name="connsiteY1" fmla="*/ 923026 h 2879208"/>
              <a:gd name="connsiteX2" fmla="*/ 0 w 1125345"/>
              <a:gd name="connsiteY2" fmla="*/ 0 h 2879208"/>
              <a:gd name="connsiteX3" fmla="*/ 1125345 w 1125345"/>
              <a:gd name="connsiteY3" fmla="*/ 1439604 h 2879208"/>
              <a:gd name="connsiteX4" fmla="*/ 0 w 1125345"/>
              <a:gd name="connsiteY4" fmla="*/ 2879208 h 2879208"/>
              <a:gd name="connsiteX5" fmla="*/ 0 w 1125345"/>
              <a:gd name="connsiteY5" fmla="*/ 1655628 h 2879208"/>
              <a:gd name="connsiteX0" fmla="*/ 0 w 1125345"/>
              <a:gd name="connsiteY0" fmla="*/ 923026 h 2879208"/>
              <a:gd name="connsiteX1" fmla="*/ 0 w 1125345"/>
              <a:gd name="connsiteY1" fmla="*/ 0 h 2879208"/>
              <a:gd name="connsiteX2" fmla="*/ 1125345 w 1125345"/>
              <a:gd name="connsiteY2" fmla="*/ 1439604 h 2879208"/>
              <a:gd name="connsiteX3" fmla="*/ 0 w 1125345"/>
              <a:gd name="connsiteY3" fmla="*/ 2879208 h 2879208"/>
              <a:gd name="connsiteX4" fmla="*/ 0 w 1125345"/>
              <a:gd name="connsiteY4" fmla="*/ 1655628 h 2879208"/>
              <a:gd name="connsiteX0" fmla="*/ 0 w 1125345"/>
              <a:gd name="connsiteY0" fmla="*/ 0 h 2879208"/>
              <a:gd name="connsiteX1" fmla="*/ 1125345 w 1125345"/>
              <a:gd name="connsiteY1" fmla="*/ 1439604 h 2879208"/>
              <a:gd name="connsiteX2" fmla="*/ 0 w 1125345"/>
              <a:gd name="connsiteY2" fmla="*/ 2879208 h 2879208"/>
              <a:gd name="connsiteX3" fmla="*/ 0 w 1125345"/>
              <a:gd name="connsiteY3" fmla="*/ 1655628 h 2879208"/>
              <a:gd name="connsiteX0" fmla="*/ 0 w 1125345"/>
              <a:gd name="connsiteY0" fmla="*/ 0 h 2879208"/>
              <a:gd name="connsiteX1" fmla="*/ 1125345 w 1125345"/>
              <a:gd name="connsiteY1" fmla="*/ 1439604 h 2879208"/>
              <a:gd name="connsiteX2" fmla="*/ 0 w 1125345"/>
              <a:gd name="connsiteY2" fmla="*/ 2879208 h 287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345" h="2879208">
                <a:moveTo>
                  <a:pt x="0" y="0"/>
                </a:moveTo>
                <a:cubicBezTo>
                  <a:pt x="646600" y="159342"/>
                  <a:pt x="1125345" y="743565"/>
                  <a:pt x="1125345" y="1439604"/>
                </a:cubicBezTo>
                <a:cubicBezTo>
                  <a:pt x="1125345" y="2135643"/>
                  <a:pt x="646600" y="2719866"/>
                  <a:pt x="0" y="2879208"/>
                </a:cubicBez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99545" y="1989396"/>
            <a:ext cx="3312368" cy="756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99545" y="4083199"/>
            <a:ext cx="3312368" cy="756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6064" y="3036298"/>
            <a:ext cx="3312368" cy="756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06481" y="2277428"/>
            <a:ext cx="18002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06481" y="4391978"/>
            <a:ext cx="18002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53319" y="3324330"/>
            <a:ext cx="180020" cy="180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563131" y="1670981"/>
            <a:ext cx="3516038" cy="3516038"/>
            <a:chOff x="1740035" y="590786"/>
            <a:chExt cx="5663927" cy="5663927"/>
          </a:xfrm>
        </p:grpSpPr>
        <p:sp>
          <p:nvSpPr>
            <p:cNvPr id="4" name="타원 3"/>
            <p:cNvSpPr/>
            <p:nvPr/>
          </p:nvSpPr>
          <p:spPr>
            <a:xfrm>
              <a:off x="3635896" y="2486646"/>
              <a:ext cx="1872208" cy="18722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887924" y="590786"/>
              <a:ext cx="1368152" cy="13681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87924" y="4886561"/>
              <a:ext cx="1368152" cy="13681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 rot="5400000">
              <a:off x="3887923" y="590787"/>
              <a:ext cx="1368152" cy="5663927"/>
              <a:chOff x="4040324" y="743186"/>
              <a:chExt cx="1368152" cy="566392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4040324" y="743186"/>
                <a:ext cx="1368152" cy="13681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040324" y="5038961"/>
                <a:ext cx="1368152" cy="13681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/>
            <p:nvPr/>
          </p:nvSpPr>
          <p:spPr>
            <a:xfrm>
              <a:off x="4572000" y="1276350"/>
              <a:ext cx="1171575" cy="1200150"/>
            </a:xfrm>
            <a:custGeom>
              <a:avLst/>
              <a:gdLst>
                <a:gd name="connsiteX0" fmla="*/ 676275 w 1171575"/>
                <a:gd name="connsiteY0" fmla="*/ 0 h 1200150"/>
                <a:gd name="connsiteX1" fmla="*/ 1171575 w 1171575"/>
                <a:gd name="connsiteY1" fmla="*/ 0 h 1200150"/>
                <a:gd name="connsiteX2" fmla="*/ 1171575 w 1171575"/>
                <a:gd name="connsiteY2" fmla="*/ 923925 h 1200150"/>
                <a:gd name="connsiteX3" fmla="*/ 0 w 1171575"/>
                <a:gd name="connsiteY3" fmla="*/ 923925 h 1200150"/>
                <a:gd name="connsiteX4" fmla="*/ 0 w 1171575"/>
                <a:gd name="connsiteY4" fmla="*/ 120015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1200150">
                  <a:moveTo>
                    <a:pt x="676275" y="0"/>
                  </a:moveTo>
                  <a:lnTo>
                    <a:pt x="1171575" y="0"/>
                  </a:lnTo>
                  <a:lnTo>
                    <a:pt x="1171575" y="923925"/>
                  </a:lnTo>
                  <a:lnTo>
                    <a:pt x="0" y="923925"/>
                  </a:lnTo>
                  <a:lnTo>
                    <a:pt x="0" y="1200150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 flipV="1">
              <a:off x="3400425" y="4358854"/>
              <a:ext cx="1171575" cy="1200150"/>
            </a:xfrm>
            <a:custGeom>
              <a:avLst/>
              <a:gdLst>
                <a:gd name="connsiteX0" fmla="*/ 676275 w 1171575"/>
                <a:gd name="connsiteY0" fmla="*/ 0 h 1200150"/>
                <a:gd name="connsiteX1" fmla="*/ 1171575 w 1171575"/>
                <a:gd name="connsiteY1" fmla="*/ 0 h 1200150"/>
                <a:gd name="connsiteX2" fmla="*/ 1171575 w 1171575"/>
                <a:gd name="connsiteY2" fmla="*/ 923925 h 1200150"/>
                <a:gd name="connsiteX3" fmla="*/ 0 w 1171575"/>
                <a:gd name="connsiteY3" fmla="*/ 923925 h 1200150"/>
                <a:gd name="connsiteX4" fmla="*/ 0 w 1171575"/>
                <a:gd name="connsiteY4" fmla="*/ 120015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1200150">
                  <a:moveTo>
                    <a:pt x="676275" y="0"/>
                  </a:moveTo>
                  <a:lnTo>
                    <a:pt x="1171575" y="0"/>
                  </a:lnTo>
                  <a:lnTo>
                    <a:pt x="1171575" y="923925"/>
                  </a:lnTo>
                  <a:lnTo>
                    <a:pt x="0" y="923925"/>
                  </a:lnTo>
                  <a:lnTo>
                    <a:pt x="0" y="1200150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 rot="16200000">
              <a:off x="2451521" y="2243138"/>
              <a:ext cx="1171575" cy="1200150"/>
            </a:xfrm>
            <a:custGeom>
              <a:avLst/>
              <a:gdLst>
                <a:gd name="connsiteX0" fmla="*/ 676275 w 1171575"/>
                <a:gd name="connsiteY0" fmla="*/ 0 h 1200150"/>
                <a:gd name="connsiteX1" fmla="*/ 1171575 w 1171575"/>
                <a:gd name="connsiteY1" fmla="*/ 0 h 1200150"/>
                <a:gd name="connsiteX2" fmla="*/ 1171575 w 1171575"/>
                <a:gd name="connsiteY2" fmla="*/ 923925 h 1200150"/>
                <a:gd name="connsiteX3" fmla="*/ 0 w 1171575"/>
                <a:gd name="connsiteY3" fmla="*/ 923925 h 1200150"/>
                <a:gd name="connsiteX4" fmla="*/ 0 w 1171575"/>
                <a:gd name="connsiteY4" fmla="*/ 120015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1200150">
                  <a:moveTo>
                    <a:pt x="676275" y="0"/>
                  </a:moveTo>
                  <a:lnTo>
                    <a:pt x="1171575" y="0"/>
                  </a:lnTo>
                  <a:lnTo>
                    <a:pt x="1171575" y="923925"/>
                  </a:lnTo>
                  <a:lnTo>
                    <a:pt x="0" y="923925"/>
                  </a:lnTo>
                  <a:lnTo>
                    <a:pt x="0" y="1200150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16200000" flipH="1" flipV="1">
              <a:off x="5534025" y="3414712"/>
              <a:ext cx="1171575" cy="1200150"/>
            </a:xfrm>
            <a:custGeom>
              <a:avLst/>
              <a:gdLst>
                <a:gd name="connsiteX0" fmla="*/ 676275 w 1171575"/>
                <a:gd name="connsiteY0" fmla="*/ 0 h 1200150"/>
                <a:gd name="connsiteX1" fmla="*/ 1171575 w 1171575"/>
                <a:gd name="connsiteY1" fmla="*/ 0 h 1200150"/>
                <a:gd name="connsiteX2" fmla="*/ 1171575 w 1171575"/>
                <a:gd name="connsiteY2" fmla="*/ 923925 h 1200150"/>
                <a:gd name="connsiteX3" fmla="*/ 0 w 1171575"/>
                <a:gd name="connsiteY3" fmla="*/ 923925 h 1200150"/>
                <a:gd name="connsiteX4" fmla="*/ 0 w 1171575"/>
                <a:gd name="connsiteY4" fmla="*/ 120015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1200150">
                  <a:moveTo>
                    <a:pt x="676275" y="0"/>
                  </a:moveTo>
                  <a:lnTo>
                    <a:pt x="1171575" y="0"/>
                  </a:lnTo>
                  <a:lnTo>
                    <a:pt x="1171575" y="923925"/>
                  </a:lnTo>
                  <a:lnTo>
                    <a:pt x="0" y="923925"/>
                  </a:lnTo>
                  <a:lnTo>
                    <a:pt x="0" y="1200150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91980" y="1756277"/>
            <a:ext cx="4368815" cy="3398312"/>
            <a:chOff x="1740036" y="1219887"/>
            <a:chExt cx="5663927" cy="4405723"/>
          </a:xfrm>
        </p:grpSpPr>
        <p:sp>
          <p:nvSpPr>
            <p:cNvPr id="29" name="타원 28"/>
            <p:cNvSpPr/>
            <p:nvPr/>
          </p:nvSpPr>
          <p:spPr>
            <a:xfrm rot="18900000">
              <a:off x="3635896" y="2486645"/>
              <a:ext cx="1872208" cy="18722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 rot="18900000">
              <a:off x="2369138" y="1219887"/>
              <a:ext cx="1368152" cy="13681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 rot="18900000">
              <a:off x="5406709" y="4257458"/>
              <a:ext cx="1368152" cy="13681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 rot="2700000">
              <a:off x="3887924" y="590786"/>
              <a:ext cx="1368152" cy="5663927"/>
              <a:chOff x="4040324" y="743186"/>
              <a:chExt cx="1368152" cy="5663927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040324" y="743186"/>
                <a:ext cx="1368152" cy="13681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040324" y="5038961"/>
                <a:ext cx="1368152" cy="13681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자유형 32"/>
            <p:cNvSpPr/>
            <p:nvPr/>
          </p:nvSpPr>
          <p:spPr>
            <a:xfrm>
              <a:off x="3733800" y="1895475"/>
              <a:ext cx="838200" cy="581025"/>
            </a:xfrm>
            <a:custGeom>
              <a:avLst/>
              <a:gdLst>
                <a:gd name="connsiteX0" fmla="*/ 0 w 838200"/>
                <a:gd name="connsiteY0" fmla="*/ 0 h 581025"/>
                <a:gd name="connsiteX1" fmla="*/ 838200 w 838200"/>
                <a:gd name="connsiteY1" fmla="*/ 0 h 581025"/>
                <a:gd name="connsiteX2" fmla="*/ 838200 w 838200"/>
                <a:gd name="connsiteY2" fmla="*/ 5810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581025">
                  <a:moveTo>
                    <a:pt x="0" y="0"/>
                  </a:moveTo>
                  <a:lnTo>
                    <a:pt x="838200" y="0"/>
                  </a:lnTo>
                  <a:lnTo>
                    <a:pt x="838200" y="581025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 rot="5400000">
              <a:off x="5400223" y="2733676"/>
              <a:ext cx="838200" cy="581025"/>
            </a:xfrm>
            <a:custGeom>
              <a:avLst/>
              <a:gdLst>
                <a:gd name="connsiteX0" fmla="*/ 0 w 838200"/>
                <a:gd name="connsiteY0" fmla="*/ 0 h 581025"/>
                <a:gd name="connsiteX1" fmla="*/ 838200 w 838200"/>
                <a:gd name="connsiteY1" fmla="*/ 0 h 581025"/>
                <a:gd name="connsiteX2" fmla="*/ 838200 w 838200"/>
                <a:gd name="connsiteY2" fmla="*/ 5810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581025">
                  <a:moveTo>
                    <a:pt x="0" y="0"/>
                  </a:moveTo>
                  <a:lnTo>
                    <a:pt x="838200" y="0"/>
                  </a:lnTo>
                  <a:lnTo>
                    <a:pt x="838200" y="581025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10800000">
              <a:off x="4572000" y="4370038"/>
              <a:ext cx="838200" cy="581025"/>
            </a:xfrm>
            <a:custGeom>
              <a:avLst/>
              <a:gdLst>
                <a:gd name="connsiteX0" fmla="*/ 0 w 838200"/>
                <a:gd name="connsiteY0" fmla="*/ 0 h 581025"/>
                <a:gd name="connsiteX1" fmla="*/ 838200 w 838200"/>
                <a:gd name="connsiteY1" fmla="*/ 0 h 581025"/>
                <a:gd name="connsiteX2" fmla="*/ 838200 w 838200"/>
                <a:gd name="connsiteY2" fmla="*/ 5810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581025">
                  <a:moveTo>
                    <a:pt x="0" y="0"/>
                  </a:moveTo>
                  <a:lnTo>
                    <a:pt x="838200" y="0"/>
                  </a:lnTo>
                  <a:lnTo>
                    <a:pt x="838200" y="581025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 rot="16200000">
              <a:off x="2915103" y="3531838"/>
              <a:ext cx="838200" cy="581025"/>
            </a:xfrm>
            <a:custGeom>
              <a:avLst/>
              <a:gdLst>
                <a:gd name="connsiteX0" fmla="*/ 0 w 838200"/>
                <a:gd name="connsiteY0" fmla="*/ 0 h 581025"/>
                <a:gd name="connsiteX1" fmla="*/ 838200 w 838200"/>
                <a:gd name="connsiteY1" fmla="*/ 0 h 581025"/>
                <a:gd name="connsiteX2" fmla="*/ 838200 w 838200"/>
                <a:gd name="connsiteY2" fmla="*/ 5810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581025">
                  <a:moveTo>
                    <a:pt x="0" y="0"/>
                  </a:moveTo>
                  <a:lnTo>
                    <a:pt x="838200" y="0"/>
                  </a:lnTo>
                  <a:lnTo>
                    <a:pt x="838200" y="581025"/>
                  </a:lnTo>
                </a:path>
              </a:pathLst>
            </a:cu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6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 rot="16200000" flipV="1">
            <a:off x="1287723" y="2932856"/>
            <a:ext cx="2608109" cy="1944215"/>
          </a:xfrm>
          <a:prstGeom prst="homePlate">
            <a:avLst>
              <a:gd name="adj" fmla="val 796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 rot="16200000" flipV="1">
            <a:off x="3388666" y="2932856"/>
            <a:ext cx="2608109" cy="1944215"/>
          </a:xfrm>
          <a:prstGeom prst="homePlate">
            <a:avLst>
              <a:gd name="adj" fmla="val 796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10"/>
          <p:cNvSpPr/>
          <p:nvPr/>
        </p:nvSpPr>
        <p:spPr>
          <a:xfrm rot="16200000" flipV="1">
            <a:off x="5478725" y="2932856"/>
            <a:ext cx="2608109" cy="1944215"/>
          </a:xfrm>
          <a:prstGeom prst="homePlate">
            <a:avLst>
              <a:gd name="adj" fmla="val 796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한쪽 모서리가 둥근 사각형 1"/>
          <p:cNvSpPr/>
          <p:nvPr/>
        </p:nvSpPr>
        <p:spPr>
          <a:xfrm flipV="1">
            <a:off x="1619668" y="1916832"/>
            <a:ext cx="1944217" cy="75608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둥근 사각형 22"/>
          <p:cNvSpPr/>
          <p:nvPr/>
        </p:nvSpPr>
        <p:spPr>
          <a:xfrm flipV="1">
            <a:off x="3724239" y="1916832"/>
            <a:ext cx="1944217" cy="75608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둥근 사각형 27"/>
          <p:cNvSpPr/>
          <p:nvPr/>
        </p:nvSpPr>
        <p:spPr>
          <a:xfrm flipV="1">
            <a:off x="5814296" y="1916832"/>
            <a:ext cx="1944217" cy="75608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 rot="16200000" flipV="1">
            <a:off x="1287723" y="2932856"/>
            <a:ext cx="2608109" cy="1944215"/>
          </a:xfrm>
          <a:prstGeom prst="homePlate">
            <a:avLst>
              <a:gd name="adj" fmla="val 796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 rot="16200000" flipV="1">
            <a:off x="3388666" y="2932856"/>
            <a:ext cx="2608109" cy="1944215"/>
          </a:xfrm>
          <a:prstGeom prst="homePlate">
            <a:avLst>
              <a:gd name="adj" fmla="val 796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10"/>
          <p:cNvSpPr/>
          <p:nvPr/>
        </p:nvSpPr>
        <p:spPr>
          <a:xfrm rot="16200000" flipV="1">
            <a:off x="5478725" y="2932856"/>
            <a:ext cx="2608109" cy="1944215"/>
          </a:xfrm>
          <a:prstGeom prst="homePlate">
            <a:avLst>
              <a:gd name="adj" fmla="val 796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616039" y="1693264"/>
            <a:ext cx="1947846" cy="979652"/>
            <a:chOff x="1616039" y="1693264"/>
            <a:chExt cx="1947846" cy="979652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1616039" y="1700808"/>
              <a:ext cx="216024" cy="21602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이등변 삼각형 5"/>
            <p:cNvSpPr/>
            <p:nvPr/>
          </p:nvSpPr>
          <p:spPr>
            <a:xfrm rot="900000">
              <a:off x="1652816" y="1693264"/>
              <a:ext cx="217718" cy="256758"/>
            </a:xfrm>
            <a:custGeom>
              <a:avLst/>
              <a:gdLst/>
              <a:ahLst/>
              <a:cxnLst/>
              <a:rect l="l" t="t" r="r" b="b"/>
              <a:pathLst>
                <a:path w="335465" h="395620">
                  <a:moveTo>
                    <a:pt x="229459" y="0"/>
                  </a:moveTo>
                  <a:lnTo>
                    <a:pt x="335465" y="395620"/>
                  </a:lnTo>
                  <a:lnTo>
                    <a:pt x="0" y="3956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한쪽 모서리가 둥근 사각형 1"/>
            <p:cNvSpPr/>
            <p:nvPr/>
          </p:nvSpPr>
          <p:spPr>
            <a:xfrm flipV="1">
              <a:off x="1619668" y="1916832"/>
              <a:ext cx="1944217" cy="756084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19768" y="1973823"/>
              <a:ext cx="144016" cy="14401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20610" y="1693264"/>
            <a:ext cx="1947846" cy="979652"/>
            <a:chOff x="1616039" y="1693264"/>
            <a:chExt cx="1947846" cy="979652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1616039" y="1700808"/>
              <a:ext cx="216024" cy="21602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5"/>
            <p:cNvSpPr/>
            <p:nvPr/>
          </p:nvSpPr>
          <p:spPr>
            <a:xfrm rot="900000">
              <a:off x="1652816" y="1693264"/>
              <a:ext cx="217718" cy="256758"/>
            </a:xfrm>
            <a:custGeom>
              <a:avLst/>
              <a:gdLst/>
              <a:ahLst/>
              <a:cxnLst/>
              <a:rect l="l" t="t" r="r" b="b"/>
              <a:pathLst>
                <a:path w="335465" h="395620">
                  <a:moveTo>
                    <a:pt x="229459" y="0"/>
                  </a:moveTo>
                  <a:lnTo>
                    <a:pt x="335465" y="395620"/>
                  </a:lnTo>
                  <a:lnTo>
                    <a:pt x="0" y="3956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한쪽 모서리가 둥근 사각형 22"/>
            <p:cNvSpPr/>
            <p:nvPr/>
          </p:nvSpPr>
          <p:spPr>
            <a:xfrm flipV="1">
              <a:off x="1619668" y="1916832"/>
              <a:ext cx="1944217" cy="756084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519768" y="1973823"/>
              <a:ext cx="144016" cy="14401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10667" y="1693264"/>
            <a:ext cx="1947846" cy="979652"/>
            <a:chOff x="1616039" y="1693264"/>
            <a:chExt cx="1947846" cy="979652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1616039" y="1700808"/>
              <a:ext cx="216024" cy="21602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이등변 삼각형 5"/>
            <p:cNvSpPr/>
            <p:nvPr/>
          </p:nvSpPr>
          <p:spPr>
            <a:xfrm rot="900000">
              <a:off x="1652816" y="1693264"/>
              <a:ext cx="217718" cy="256758"/>
            </a:xfrm>
            <a:custGeom>
              <a:avLst/>
              <a:gdLst/>
              <a:ahLst/>
              <a:cxnLst/>
              <a:rect l="l" t="t" r="r" b="b"/>
              <a:pathLst>
                <a:path w="335465" h="395620">
                  <a:moveTo>
                    <a:pt x="229459" y="0"/>
                  </a:moveTo>
                  <a:lnTo>
                    <a:pt x="335465" y="395620"/>
                  </a:lnTo>
                  <a:lnTo>
                    <a:pt x="0" y="3956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한쪽 모서리가 둥근 사각형 27"/>
            <p:cNvSpPr/>
            <p:nvPr/>
          </p:nvSpPr>
          <p:spPr>
            <a:xfrm flipV="1">
              <a:off x="1619668" y="1916832"/>
              <a:ext cx="1944217" cy="756084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519768" y="1973823"/>
              <a:ext cx="144016" cy="14401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36685" y="1715438"/>
            <a:ext cx="567063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1/2 액자 5"/>
          <p:cNvSpPr/>
          <p:nvPr/>
        </p:nvSpPr>
        <p:spPr>
          <a:xfrm rot="8100000">
            <a:off x="3147041" y="1925209"/>
            <a:ext cx="300536" cy="300536"/>
          </a:xfrm>
          <a:prstGeom prst="halfFram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36685" y="2617646"/>
            <a:ext cx="567063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1/2 액자 7"/>
          <p:cNvSpPr/>
          <p:nvPr/>
        </p:nvSpPr>
        <p:spPr>
          <a:xfrm rot="8100000">
            <a:off x="3147041" y="2827417"/>
            <a:ext cx="300536" cy="300536"/>
          </a:xfrm>
          <a:prstGeom prst="halfFram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36685" y="3519854"/>
            <a:ext cx="567063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1/2 액자 9"/>
          <p:cNvSpPr/>
          <p:nvPr/>
        </p:nvSpPr>
        <p:spPr>
          <a:xfrm rot="8100000">
            <a:off x="3147041" y="3729625"/>
            <a:ext cx="300536" cy="300536"/>
          </a:xfrm>
          <a:prstGeom prst="halfFram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36685" y="4422062"/>
            <a:ext cx="567063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1/2 액자 11"/>
          <p:cNvSpPr/>
          <p:nvPr/>
        </p:nvSpPr>
        <p:spPr>
          <a:xfrm rot="8100000">
            <a:off x="3147041" y="4631833"/>
            <a:ext cx="300536" cy="300536"/>
          </a:xfrm>
          <a:prstGeom prst="halfFram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68036" y="1073283"/>
            <a:ext cx="6200308" cy="4895117"/>
            <a:chOff x="891972" y="260649"/>
            <a:chExt cx="7229616" cy="5707751"/>
          </a:xfrm>
        </p:grpSpPr>
        <p:sp>
          <p:nvSpPr>
            <p:cNvPr id="4" name="직사각형 3"/>
            <p:cNvSpPr/>
            <p:nvPr/>
          </p:nvSpPr>
          <p:spPr>
            <a:xfrm>
              <a:off x="971600" y="370757"/>
              <a:ext cx="7056784" cy="115212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L 도형 4"/>
            <p:cNvSpPr/>
            <p:nvPr/>
          </p:nvSpPr>
          <p:spPr>
            <a:xfrm>
              <a:off x="891972" y="1200945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/>
            <p:cNvSpPr/>
            <p:nvPr/>
          </p:nvSpPr>
          <p:spPr>
            <a:xfrm rot="10800000">
              <a:off x="5745324" y="260649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71600" y="1852444"/>
              <a:ext cx="7056784" cy="115212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L 도형 7"/>
            <p:cNvSpPr/>
            <p:nvPr/>
          </p:nvSpPr>
          <p:spPr>
            <a:xfrm>
              <a:off x="930072" y="2636912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L 도형 8"/>
            <p:cNvSpPr/>
            <p:nvPr/>
          </p:nvSpPr>
          <p:spPr>
            <a:xfrm rot="10800000">
              <a:off x="5697840" y="1795676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337992"/>
              <a:ext cx="7056784" cy="115212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L 도형 10"/>
            <p:cNvSpPr/>
            <p:nvPr/>
          </p:nvSpPr>
          <p:spPr>
            <a:xfrm>
              <a:off x="930072" y="4122460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L 도형 12"/>
            <p:cNvSpPr/>
            <p:nvPr/>
          </p:nvSpPr>
          <p:spPr>
            <a:xfrm flipV="1">
              <a:off x="930072" y="3284984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71600" y="4816272"/>
              <a:ext cx="7056784" cy="115212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L 도형 15"/>
            <p:cNvSpPr/>
            <p:nvPr/>
          </p:nvSpPr>
          <p:spPr>
            <a:xfrm flipV="1">
              <a:off x="930072" y="4763264"/>
              <a:ext cx="2376264" cy="432048"/>
            </a:xfrm>
            <a:prstGeom prst="corner">
              <a:avLst>
                <a:gd name="adj1" fmla="val 23545"/>
                <a:gd name="adj2" fmla="val 200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접힌 도형 7"/>
          <p:cNvSpPr/>
          <p:nvPr/>
        </p:nvSpPr>
        <p:spPr>
          <a:xfrm>
            <a:off x="1385771" y="1463261"/>
            <a:ext cx="1345621" cy="1497687"/>
          </a:xfrm>
          <a:prstGeom prst="foldedCorner">
            <a:avLst>
              <a:gd name="adj" fmla="val 25209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접힌 도형 8"/>
          <p:cNvSpPr/>
          <p:nvPr/>
        </p:nvSpPr>
        <p:spPr>
          <a:xfrm>
            <a:off x="3047054" y="1463261"/>
            <a:ext cx="1345621" cy="1497687"/>
          </a:xfrm>
          <a:prstGeom prst="foldedCorner">
            <a:avLst>
              <a:gd name="adj" fmla="val 25209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접힌 도형 9"/>
          <p:cNvSpPr/>
          <p:nvPr/>
        </p:nvSpPr>
        <p:spPr>
          <a:xfrm>
            <a:off x="4704969" y="1463261"/>
            <a:ext cx="1345621" cy="1497687"/>
          </a:xfrm>
          <a:prstGeom prst="foldedCorner">
            <a:avLst>
              <a:gd name="adj" fmla="val 25209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접힌 도형 10"/>
          <p:cNvSpPr/>
          <p:nvPr/>
        </p:nvSpPr>
        <p:spPr>
          <a:xfrm>
            <a:off x="6394731" y="1463261"/>
            <a:ext cx="1345621" cy="1497687"/>
          </a:xfrm>
          <a:prstGeom prst="foldedCorner">
            <a:avLst>
              <a:gd name="adj" fmla="val 25209"/>
            </a:avLst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배지 2"/>
          <p:cNvSpPr/>
          <p:nvPr/>
        </p:nvSpPr>
        <p:spPr>
          <a:xfrm>
            <a:off x="1292522" y="4091596"/>
            <a:ext cx="1331381" cy="2063285"/>
          </a:xfrm>
          <a:prstGeom prst="plaque">
            <a:avLst>
              <a:gd name="adj" fmla="val 4244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배지 14"/>
          <p:cNvSpPr/>
          <p:nvPr/>
        </p:nvSpPr>
        <p:spPr>
          <a:xfrm>
            <a:off x="1292522" y="3681028"/>
            <a:ext cx="1331381" cy="356904"/>
          </a:xfrm>
          <a:prstGeom prst="plaque">
            <a:avLst>
              <a:gd name="adj" fmla="val 14883"/>
            </a:avLst>
          </a:prstGeom>
          <a:solidFill>
            <a:schemeClr val="bg2">
              <a:lumMod val="2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배지 15"/>
          <p:cNvSpPr/>
          <p:nvPr/>
        </p:nvSpPr>
        <p:spPr>
          <a:xfrm>
            <a:off x="3039243" y="4091596"/>
            <a:ext cx="1331381" cy="2063285"/>
          </a:xfrm>
          <a:prstGeom prst="plaque">
            <a:avLst>
              <a:gd name="adj" fmla="val 4244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배지 16"/>
          <p:cNvSpPr/>
          <p:nvPr/>
        </p:nvSpPr>
        <p:spPr>
          <a:xfrm>
            <a:off x="3039243" y="3681028"/>
            <a:ext cx="1331381" cy="356904"/>
          </a:xfrm>
          <a:prstGeom prst="plaque">
            <a:avLst>
              <a:gd name="adj" fmla="val 14883"/>
            </a:avLst>
          </a:prstGeom>
          <a:solidFill>
            <a:schemeClr val="bg2">
              <a:lumMod val="2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배지 17"/>
          <p:cNvSpPr/>
          <p:nvPr/>
        </p:nvSpPr>
        <p:spPr>
          <a:xfrm>
            <a:off x="4766978" y="4091596"/>
            <a:ext cx="1331381" cy="2063285"/>
          </a:xfrm>
          <a:prstGeom prst="plaque">
            <a:avLst>
              <a:gd name="adj" fmla="val 4244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배지 18"/>
          <p:cNvSpPr/>
          <p:nvPr/>
        </p:nvSpPr>
        <p:spPr>
          <a:xfrm>
            <a:off x="4766978" y="3681028"/>
            <a:ext cx="1331381" cy="356904"/>
          </a:xfrm>
          <a:prstGeom prst="plaque">
            <a:avLst>
              <a:gd name="adj" fmla="val 14883"/>
            </a:avLst>
          </a:prstGeom>
          <a:solidFill>
            <a:schemeClr val="bg2">
              <a:lumMod val="2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배지 19"/>
          <p:cNvSpPr/>
          <p:nvPr/>
        </p:nvSpPr>
        <p:spPr>
          <a:xfrm>
            <a:off x="6523192" y="4091596"/>
            <a:ext cx="1331381" cy="2063285"/>
          </a:xfrm>
          <a:prstGeom prst="plaque">
            <a:avLst>
              <a:gd name="adj" fmla="val 4244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배지 20"/>
          <p:cNvSpPr/>
          <p:nvPr/>
        </p:nvSpPr>
        <p:spPr>
          <a:xfrm>
            <a:off x="6523192" y="3681028"/>
            <a:ext cx="1331381" cy="356904"/>
          </a:xfrm>
          <a:prstGeom prst="plaque">
            <a:avLst>
              <a:gd name="adj" fmla="val 14883"/>
            </a:avLst>
          </a:prstGeom>
          <a:solidFill>
            <a:schemeClr val="bg2">
              <a:lumMod val="2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78804" y="630380"/>
            <a:ext cx="3470461" cy="2649076"/>
          </a:xfrm>
          <a:prstGeom prst="roundRect">
            <a:avLst>
              <a:gd name="adj" fmla="val 795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78804" y="630380"/>
            <a:ext cx="3470461" cy="249478"/>
          </a:xfrm>
          <a:custGeom>
            <a:avLst/>
            <a:gdLst/>
            <a:ahLst/>
            <a:cxnLst/>
            <a:rect l="l" t="t" r="r" b="b"/>
            <a:pathLst>
              <a:path w="3961134" h="284751">
                <a:moveTo>
                  <a:pt x="240589" y="0"/>
                </a:moveTo>
                <a:lnTo>
                  <a:pt x="3720545" y="0"/>
                </a:lnTo>
                <a:cubicBezTo>
                  <a:pt x="3853419" y="0"/>
                  <a:pt x="3961134" y="107715"/>
                  <a:pt x="3961134" y="240589"/>
                </a:cubicBezTo>
                <a:lnTo>
                  <a:pt x="3961134" y="284751"/>
                </a:lnTo>
                <a:lnTo>
                  <a:pt x="0" y="284751"/>
                </a:ln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94735" y="630380"/>
            <a:ext cx="3470461" cy="2649076"/>
          </a:xfrm>
          <a:prstGeom prst="roundRect">
            <a:avLst>
              <a:gd name="adj" fmla="val 7957"/>
            </a:avLst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5"/>
          <p:cNvSpPr/>
          <p:nvPr/>
        </p:nvSpPr>
        <p:spPr>
          <a:xfrm>
            <a:off x="4794735" y="630380"/>
            <a:ext cx="3470461" cy="249478"/>
          </a:xfrm>
          <a:custGeom>
            <a:avLst/>
            <a:gdLst/>
            <a:ahLst/>
            <a:cxnLst/>
            <a:rect l="l" t="t" r="r" b="b"/>
            <a:pathLst>
              <a:path w="3961134" h="284751">
                <a:moveTo>
                  <a:pt x="240589" y="0"/>
                </a:moveTo>
                <a:lnTo>
                  <a:pt x="3720545" y="0"/>
                </a:lnTo>
                <a:cubicBezTo>
                  <a:pt x="3853419" y="0"/>
                  <a:pt x="3961134" y="107715"/>
                  <a:pt x="3961134" y="240589"/>
                </a:cubicBezTo>
                <a:lnTo>
                  <a:pt x="3961134" y="284751"/>
                </a:lnTo>
                <a:lnTo>
                  <a:pt x="0" y="284751"/>
                </a:ln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78804" y="3578544"/>
            <a:ext cx="3470461" cy="2649076"/>
          </a:xfrm>
          <a:prstGeom prst="roundRect">
            <a:avLst>
              <a:gd name="adj" fmla="val 795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8804" y="3578544"/>
            <a:ext cx="267972" cy="2649076"/>
          </a:xfrm>
          <a:custGeom>
            <a:avLst/>
            <a:gdLst/>
            <a:ahLst/>
            <a:cxnLst/>
            <a:rect l="l" t="t" r="r" b="b"/>
            <a:pathLst>
              <a:path w="305859" h="3023617">
                <a:moveTo>
                  <a:pt x="240589" y="0"/>
                </a:moveTo>
                <a:lnTo>
                  <a:pt x="305859" y="0"/>
                </a:lnTo>
                <a:lnTo>
                  <a:pt x="305859" y="3023617"/>
                </a:lnTo>
                <a:lnTo>
                  <a:pt x="240589" y="3023617"/>
                </a:lnTo>
                <a:cubicBezTo>
                  <a:pt x="107715" y="3023617"/>
                  <a:pt x="0" y="2915902"/>
                  <a:pt x="0" y="2783028"/>
                </a:cubicBez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94735" y="3578544"/>
            <a:ext cx="3470461" cy="2649076"/>
          </a:xfrm>
          <a:prstGeom prst="roundRect">
            <a:avLst>
              <a:gd name="adj" fmla="val 7957"/>
            </a:avLst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0"/>
          <p:cNvSpPr/>
          <p:nvPr/>
        </p:nvSpPr>
        <p:spPr>
          <a:xfrm>
            <a:off x="4794735" y="3578544"/>
            <a:ext cx="267972" cy="2649076"/>
          </a:xfrm>
          <a:custGeom>
            <a:avLst/>
            <a:gdLst/>
            <a:ahLst/>
            <a:cxnLst/>
            <a:rect l="l" t="t" r="r" b="b"/>
            <a:pathLst>
              <a:path w="305859" h="3023617">
                <a:moveTo>
                  <a:pt x="240589" y="0"/>
                </a:moveTo>
                <a:lnTo>
                  <a:pt x="305859" y="0"/>
                </a:lnTo>
                <a:lnTo>
                  <a:pt x="305859" y="3023617"/>
                </a:lnTo>
                <a:lnTo>
                  <a:pt x="240589" y="3023617"/>
                </a:lnTo>
                <a:cubicBezTo>
                  <a:pt x="107715" y="3023617"/>
                  <a:pt x="0" y="2915902"/>
                  <a:pt x="0" y="2783028"/>
                </a:cubicBez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0784" y="27674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bg2">
                    <a:lumMod val="25000"/>
                  </a:schemeClr>
                </a:solidFill>
              </a:rPr>
              <a:t>흐름형</a:t>
            </a:r>
            <a:endParaRPr lang="ko-KR" altLang="en-US" sz="8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755576" y="1268413"/>
            <a:ext cx="2088232" cy="936451"/>
          </a:xfrm>
          <a:custGeom>
            <a:avLst/>
            <a:gdLst>
              <a:gd name="connsiteX0" fmla="*/ 0 w 2088232"/>
              <a:gd name="connsiteY0" fmla="*/ 0 h 936451"/>
              <a:gd name="connsiteX1" fmla="*/ 1620007 w 2088232"/>
              <a:gd name="connsiteY1" fmla="*/ 0 h 936451"/>
              <a:gd name="connsiteX2" fmla="*/ 2088232 w 2088232"/>
              <a:gd name="connsiteY2" fmla="*/ 468226 h 936451"/>
              <a:gd name="connsiteX3" fmla="*/ 1620007 w 2088232"/>
              <a:gd name="connsiteY3" fmla="*/ 936451 h 936451"/>
              <a:gd name="connsiteX4" fmla="*/ 0 w 2088232"/>
              <a:gd name="connsiteY4" fmla="*/ 936451 h 936451"/>
              <a:gd name="connsiteX5" fmla="*/ 468226 w 2088232"/>
              <a:gd name="connsiteY5" fmla="*/ 468226 h 936451"/>
              <a:gd name="connsiteX6" fmla="*/ 0 w 2088232"/>
              <a:gd name="connsiteY6" fmla="*/ 0 h 936451"/>
              <a:gd name="connsiteX0" fmla="*/ 0 w 2088232"/>
              <a:gd name="connsiteY0" fmla="*/ 0 h 936451"/>
              <a:gd name="connsiteX1" fmla="*/ 1620007 w 2088232"/>
              <a:gd name="connsiteY1" fmla="*/ 0 h 936451"/>
              <a:gd name="connsiteX2" fmla="*/ 2088232 w 2088232"/>
              <a:gd name="connsiteY2" fmla="*/ 468226 h 936451"/>
              <a:gd name="connsiteX3" fmla="*/ 1620007 w 2088232"/>
              <a:gd name="connsiteY3" fmla="*/ 936451 h 936451"/>
              <a:gd name="connsiteX4" fmla="*/ 0 w 2088232"/>
              <a:gd name="connsiteY4" fmla="*/ 936451 h 936451"/>
              <a:gd name="connsiteX5" fmla="*/ 0 w 2088232"/>
              <a:gd name="connsiteY5" fmla="*/ 0 h 9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936451">
                <a:moveTo>
                  <a:pt x="0" y="0"/>
                </a:moveTo>
                <a:lnTo>
                  <a:pt x="1620007" y="0"/>
                </a:lnTo>
                <a:lnTo>
                  <a:pt x="2088232" y="468226"/>
                </a:lnTo>
                <a:lnTo>
                  <a:pt x="1620007" y="936451"/>
                </a:lnTo>
                <a:lnTo>
                  <a:pt x="0" y="93645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531773" y="1268413"/>
            <a:ext cx="2088232" cy="936451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4307970" y="1268413"/>
            <a:ext cx="2088232" cy="936451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6084168" y="1268413"/>
            <a:ext cx="2088232" cy="936451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5576" y="2204864"/>
            <a:ext cx="2088232" cy="3384724"/>
            <a:chOff x="755576" y="2204864"/>
            <a:chExt cx="2088232" cy="3384724"/>
          </a:xfrm>
        </p:grpSpPr>
        <p:sp>
          <p:nvSpPr>
            <p:cNvPr id="10" name="갈매기형 수장 9"/>
            <p:cNvSpPr/>
            <p:nvPr/>
          </p:nvSpPr>
          <p:spPr>
            <a:xfrm>
              <a:off x="755576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갈매기형 수장 9"/>
            <p:cNvSpPr/>
            <p:nvPr/>
          </p:nvSpPr>
          <p:spPr>
            <a:xfrm>
              <a:off x="2375582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23802" y="2673090"/>
              <a:ext cx="1620006" cy="2916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18123" y="2204864"/>
            <a:ext cx="2088232" cy="3384724"/>
            <a:chOff x="755576" y="2204864"/>
            <a:chExt cx="2088232" cy="3384724"/>
          </a:xfrm>
        </p:grpSpPr>
        <p:sp>
          <p:nvSpPr>
            <p:cNvPr id="24" name="갈매기형 수장 9"/>
            <p:cNvSpPr/>
            <p:nvPr/>
          </p:nvSpPr>
          <p:spPr>
            <a:xfrm>
              <a:off x="755576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갈매기형 수장 9"/>
            <p:cNvSpPr/>
            <p:nvPr/>
          </p:nvSpPr>
          <p:spPr>
            <a:xfrm>
              <a:off x="2375582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3802" y="2673090"/>
              <a:ext cx="1620006" cy="2916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296938" y="2204864"/>
            <a:ext cx="2088232" cy="3384724"/>
            <a:chOff x="755576" y="2204864"/>
            <a:chExt cx="2088232" cy="3384724"/>
          </a:xfrm>
        </p:grpSpPr>
        <p:sp>
          <p:nvSpPr>
            <p:cNvPr id="28" name="갈매기형 수장 9"/>
            <p:cNvSpPr/>
            <p:nvPr/>
          </p:nvSpPr>
          <p:spPr>
            <a:xfrm>
              <a:off x="755576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갈매기형 수장 9"/>
            <p:cNvSpPr/>
            <p:nvPr/>
          </p:nvSpPr>
          <p:spPr>
            <a:xfrm>
              <a:off x="2375582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23802" y="2673090"/>
              <a:ext cx="1620006" cy="2916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072263" y="2204864"/>
            <a:ext cx="2088232" cy="3384724"/>
            <a:chOff x="755576" y="2204864"/>
            <a:chExt cx="2088232" cy="3384724"/>
          </a:xfrm>
        </p:grpSpPr>
        <p:sp>
          <p:nvSpPr>
            <p:cNvPr id="32" name="갈매기형 수장 9"/>
            <p:cNvSpPr/>
            <p:nvPr/>
          </p:nvSpPr>
          <p:spPr>
            <a:xfrm>
              <a:off x="755576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갈매기형 수장 9"/>
            <p:cNvSpPr/>
            <p:nvPr/>
          </p:nvSpPr>
          <p:spPr>
            <a:xfrm>
              <a:off x="2375582" y="2204864"/>
              <a:ext cx="468226" cy="468226"/>
            </a:xfrm>
            <a:custGeom>
              <a:avLst/>
              <a:gdLst>
                <a:gd name="connsiteX0" fmla="*/ 0 w 2088232"/>
                <a:gd name="connsiteY0" fmla="*/ 0 h 936451"/>
                <a:gd name="connsiteX1" fmla="*/ 1620007 w 2088232"/>
                <a:gd name="connsiteY1" fmla="*/ 0 h 936451"/>
                <a:gd name="connsiteX2" fmla="*/ 2088232 w 2088232"/>
                <a:gd name="connsiteY2" fmla="*/ 468226 h 936451"/>
                <a:gd name="connsiteX3" fmla="*/ 1620007 w 2088232"/>
                <a:gd name="connsiteY3" fmla="*/ 936451 h 936451"/>
                <a:gd name="connsiteX4" fmla="*/ 0 w 2088232"/>
                <a:gd name="connsiteY4" fmla="*/ 936451 h 936451"/>
                <a:gd name="connsiteX5" fmla="*/ 468226 w 2088232"/>
                <a:gd name="connsiteY5" fmla="*/ 468226 h 936451"/>
                <a:gd name="connsiteX6" fmla="*/ 0 w 2088232"/>
                <a:gd name="connsiteY6" fmla="*/ 0 h 936451"/>
                <a:gd name="connsiteX0" fmla="*/ 1620007 w 2088232"/>
                <a:gd name="connsiteY0" fmla="*/ 936451 h 1027891"/>
                <a:gd name="connsiteX1" fmla="*/ 0 w 2088232"/>
                <a:gd name="connsiteY1" fmla="*/ 936451 h 1027891"/>
                <a:gd name="connsiteX2" fmla="*/ 468226 w 2088232"/>
                <a:gd name="connsiteY2" fmla="*/ 468226 h 1027891"/>
                <a:gd name="connsiteX3" fmla="*/ 0 w 2088232"/>
                <a:gd name="connsiteY3" fmla="*/ 0 h 1027891"/>
                <a:gd name="connsiteX4" fmla="*/ 1620007 w 2088232"/>
                <a:gd name="connsiteY4" fmla="*/ 0 h 1027891"/>
                <a:gd name="connsiteX5" fmla="*/ 2088232 w 2088232"/>
                <a:gd name="connsiteY5" fmla="*/ 468226 h 1027891"/>
                <a:gd name="connsiteX6" fmla="*/ 1711447 w 2088232"/>
                <a:gd name="connsiteY6" fmla="*/ 1027891 h 1027891"/>
                <a:gd name="connsiteX0" fmla="*/ 1620007 w 2088232"/>
                <a:gd name="connsiteY0" fmla="*/ 936451 h 936451"/>
                <a:gd name="connsiteX1" fmla="*/ 0 w 2088232"/>
                <a:gd name="connsiteY1" fmla="*/ 936451 h 936451"/>
                <a:gd name="connsiteX2" fmla="*/ 468226 w 2088232"/>
                <a:gd name="connsiteY2" fmla="*/ 468226 h 936451"/>
                <a:gd name="connsiteX3" fmla="*/ 0 w 2088232"/>
                <a:gd name="connsiteY3" fmla="*/ 0 h 936451"/>
                <a:gd name="connsiteX4" fmla="*/ 1620007 w 2088232"/>
                <a:gd name="connsiteY4" fmla="*/ 0 h 936451"/>
                <a:gd name="connsiteX5" fmla="*/ 2088232 w 2088232"/>
                <a:gd name="connsiteY5" fmla="*/ 468226 h 936451"/>
                <a:gd name="connsiteX0" fmla="*/ 0 w 2088232"/>
                <a:gd name="connsiteY0" fmla="*/ 936451 h 936451"/>
                <a:gd name="connsiteX1" fmla="*/ 468226 w 2088232"/>
                <a:gd name="connsiteY1" fmla="*/ 468226 h 936451"/>
                <a:gd name="connsiteX2" fmla="*/ 0 w 2088232"/>
                <a:gd name="connsiteY2" fmla="*/ 0 h 936451"/>
                <a:gd name="connsiteX3" fmla="*/ 1620007 w 2088232"/>
                <a:gd name="connsiteY3" fmla="*/ 0 h 936451"/>
                <a:gd name="connsiteX4" fmla="*/ 2088232 w 2088232"/>
                <a:gd name="connsiteY4" fmla="*/ 468226 h 936451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9409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68226 h 468226"/>
                <a:gd name="connsiteX1" fmla="*/ 0 w 2088232"/>
                <a:gd name="connsiteY1" fmla="*/ 0 h 468226"/>
                <a:gd name="connsiteX2" fmla="*/ 1620007 w 2088232"/>
                <a:gd name="connsiteY2" fmla="*/ 0 h 468226"/>
                <a:gd name="connsiteX3" fmla="*/ 2088232 w 2088232"/>
                <a:gd name="connsiteY3" fmla="*/ 468226 h 468226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908851 w 2088232"/>
                <a:gd name="connsiteY2" fmla="*/ 0 h 473528"/>
                <a:gd name="connsiteX3" fmla="*/ 1620007 w 2088232"/>
                <a:gd name="connsiteY3" fmla="*/ 5302 h 473528"/>
                <a:gd name="connsiteX4" fmla="*/ 2088232 w 2088232"/>
                <a:gd name="connsiteY4" fmla="*/ 473528 h 473528"/>
                <a:gd name="connsiteX0" fmla="*/ 468226 w 2088232"/>
                <a:gd name="connsiteY0" fmla="*/ 473528 h 473528"/>
                <a:gd name="connsiteX1" fmla="*/ 0 w 2088232"/>
                <a:gd name="connsiteY1" fmla="*/ 5302 h 473528"/>
                <a:gd name="connsiteX2" fmla="*/ 397407 w 2088232"/>
                <a:gd name="connsiteY2" fmla="*/ 7749 h 473528"/>
                <a:gd name="connsiteX3" fmla="*/ 908851 w 2088232"/>
                <a:gd name="connsiteY3" fmla="*/ 0 h 473528"/>
                <a:gd name="connsiteX4" fmla="*/ 1620007 w 2088232"/>
                <a:gd name="connsiteY4" fmla="*/ 5302 h 473528"/>
                <a:gd name="connsiteX5" fmla="*/ 2088232 w 2088232"/>
                <a:gd name="connsiteY5" fmla="*/ 473528 h 473528"/>
                <a:gd name="connsiteX0" fmla="*/ 468226 w 1620007"/>
                <a:gd name="connsiteY0" fmla="*/ 473528 h 473528"/>
                <a:gd name="connsiteX1" fmla="*/ 0 w 1620007"/>
                <a:gd name="connsiteY1" fmla="*/ 5302 h 473528"/>
                <a:gd name="connsiteX2" fmla="*/ 397407 w 1620007"/>
                <a:gd name="connsiteY2" fmla="*/ 7749 h 473528"/>
                <a:gd name="connsiteX3" fmla="*/ 908851 w 1620007"/>
                <a:gd name="connsiteY3" fmla="*/ 0 h 473528"/>
                <a:gd name="connsiteX4" fmla="*/ 1620007 w 1620007"/>
                <a:gd name="connsiteY4" fmla="*/ 5302 h 473528"/>
                <a:gd name="connsiteX0" fmla="*/ 468226 w 908851"/>
                <a:gd name="connsiteY0" fmla="*/ 473528 h 473528"/>
                <a:gd name="connsiteX1" fmla="*/ 0 w 908851"/>
                <a:gd name="connsiteY1" fmla="*/ 5302 h 473528"/>
                <a:gd name="connsiteX2" fmla="*/ 397407 w 908851"/>
                <a:gd name="connsiteY2" fmla="*/ 7749 h 473528"/>
                <a:gd name="connsiteX3" fmla="*/ 908851 w 908851"/>
                <a:gd name="connsiteY3" fmla="*/ 0 h 473528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  <a:gd name="connsiteX2" fmla="*/ 397407 w 468226"/>
                <a:gd name="connsiteY2" fmla="*/ 2447 h 468226"/>
                <a:gd name="connsiteX0" fmla="*/ 468226 w 468226"/>
                <a:gd name="connsiteY0" fmla="*/ 468226 h 468226"/>
                <a:gd name="connsiteX1" fmla="*/ 0 w 468226"/>
                <a:gd name="connsiteY1" fmla="*/ 0 h 46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26" h="468226">
                  <a:moveTo>
                    <a:pt x="468226" y="468226"/>
                  </a:move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23802" y="2673090"/>
              <a:ext cx="1620006" cy="2916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6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36266" y="522368"/>
            <a:ext cx="3604403" cy="2751316"/>
          </a:xfrm>
          <a:prstGeom prst="roundRect">
            <a:avLst>
              <a:gd name="adj" fmla="val 795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6266" y="522368"/>
            <a:ext cx="3604403" cy="259107"/>
          </a:xfrm>
          <a:custGeom>
            <a:avLst/>
            <a:gdLst/>
            <a:ahLst/>
            <a:cxnLst/>
            <a:rect l="l" t="t" r="r" b="b"/>
            <a:pathLst>
              <a:path w="3961134" h="284751">
                <a:moveTo>
                  <a:pt x="240589" y="0"/>
                </a:moveTo>
                <a:lnTo>
                  <a:pt x="3720545" y="0"/>
                </a:lnTo>
                <a:cubicBezTo>
                  <a:pt x="3853419" y="0"/>
                  <a:pt x="3961134" y="107715"/>
                  <a:pt x="3961134" y="240589"/>
                </a:cubicBezTo>
                <a:lnTo>
                  <a:pt x="3961134" y="284751"/>
                </a:lnTo>
                <a:lnTo>
                  <a:pt x="0" y="284751"/>
                </a:ln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03331" y="522368"/>
            <a:ext cx="3604403" cy="2751316"/>
          </a:xfrm>
          <a:prstGeom prst="roundRect">
            <a:avLst>
              <a:gd name="adj" fmla="val 7957"/>
            </a:avLst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5"/>
          <p:cNvSpPr/>
          <p:nvPr/>
        </p:nvSpPr>
        <p:spPr>
          <a:xfrm>
            <a:off x="4803331" y="522368"/>
            <a:ext cx="3604403" cy="259107"/>
          </a:xfrm>
          <a:custGeom>
            <a:avLst/>
            <a:gdLst/>
            <a:ahLst/>
            <a:cxnLst/>
            <a:rect l="l" t="t" r="r" b="b"/>
            <a:pathLst>
              <a:path w="3961134" h="284751">
                <a:moveTo>
                  <a:pt x="240589" y="0"/>
                </a:moveTo>
                <a:lnTo>
                  <a:pt x="3720545" y="0"/>
                </a:lnTo>
                <a:cubicBezTo>
                  <a:pt x="3853419" y="0"/>
                  <a:pt x="3961134" y="107715"/>
                  <a:pt x="3961134" y="240589"/>
                </a:cubicBezTo>
                <a:lnTo>
                  <a:pt x="3961134" y="284751"/>
                </a:lnTo>
                <a:lnTo>
                  <a:pt x="0" y="284751"/>
                </a:ln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6266" y="3584316"/>
            <a:ext cx="3604403" cy="2751316"/>
          </a:xfrm>
          <a:prstGeom prst="roundRect">
            <a:avLst>
              <a:gd name="adj" fmla="val 795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6266" y="3584316"/>
            <a:ext cx="278314" cy="2751316"/>
          </a:xfrm>
          <a:custGeom>
            <a:avLst/>
            <a:gdLst/>
            <a:ahLst/>
            <a:cxnLst/>
            <a:rect l="l" t="t" r="r" b="b"/>
            <a:pathLst>
              <a:path w="305859" h="3023617">
                <a:moveTo>
                  <a:pt x="240589" y="0"/>
                </a:moveTo>
                <a:lnTo>
                  <a:pt x="305859" y="0"/>
                </a:lnTo>
                <a:lnTo>
                  <a:pt x="305859" y="3023617"/>
                </a:lnTo>
                <a:lnTo>
                  <a:pt x="240589" y="3023617"/>
                </a:lnTo>
                <a:cubicBezTo>
                  <a:pt x="107715" y="3023617"/>
                  <a:pt x="0" y="2915902"/>
                  <a:pt x="0" y="2783028"/>
                </a:cubicBez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03331" y="3584316"/>
            <a:ext cx="3604403" cy="2751316"/>
          </a:xfrm>
          <a:prstGeom prst="roundRect">
            <a:avLst>
              <a:gd name="adj" fmla="val 7957"/>
            </a:avLst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0"/>
          <p:cNvSpPr/>
          <p:nvPr/>
        </p:nvSpPr>
        <p:spPr>
          <a:xfrm>
            <a:off x="4803331" y="3584316"/>
            <a:ext cx="278314" cy="2751316"/>
          </a:xfrm>
          <a:custGeom>
            <a:avLst/>
            <a:gdLst/>
            <a:ahLst/>
            <a:cxnLst/>
            <a:rect l="l" t="t" r="r" b="b"/>
            <a:pathLst>
              <a:path w="305859" h="3023617">
                <a:moveTo>
                  <a:pt x="240589" y="0"/>
                </a:moveTo>
                <a:lnTo>
                  <a:pt x="305859" y="0"/>
                </a:lnTo>
                <a:lnTo>
                  <a:pt x="305859" y="3023617"/>
                </a:lnTo>
                <a:lnTo>
                  <a:pt x="240589" y="3023617"/>
                </a:lnTo>
                <a:cubicBezTo>
                  <a:pt x="107715" y="3023617"/>
                  <a:pt x="0" y="2915902"/>
                  <a:pt x="0" y="2783028"/>
                </a:cubicBezTo>
                <a:lnTo>
                  <a:pt x="0" y="240589"/>
                </a:lnTo>
                <a:cubicBezTo>
                  <a:pt x="0" y="107715"/>
                  <a:pt x="107715" y="0"/>
                  <a:pt x="24058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650714"/>
            <a:ext cx="3600400" cy="21602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981747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312780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1643813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1974846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2305879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2636912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9564" y="650714"/>
            <a:ext cx="3600400" cy="21602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09564" y="981747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9564" y="1312780"/>
            <a:ext cx="3600400" cy="216024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9564" y="1643813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9564" y="1974846"/>
            <a:ext cx="3600400" cy="216024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9564" y="2305879"/>
            <a:ext cx="3600400" cy="21602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9564" y="2636912"/>
            <a:ext cx="3600400" cy="216024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7545" y="4077072"/>
            <a:ext cx="356818" cy="20882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5400000">
            <a:off x="1115616" y="3933056"/>
            <a:ext cx="432048" cy="7200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5400000">
            <a:off x="1115616" y="4761263"/>
            <a:ext cx="432048" cy="7200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 rot="5400000">
            <a:off x="1115616" y="5589469"/>
            <a:ext cx="432048" cy="7200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 rot="5400000">
            <a:off x="2810471" y="3107631"/>
            <a:ext cx="432048" cy="2370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5400000">
            <a:off x="2810471" y="3932090"/>
            <a:ext cx="432048" cy="2370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2810471" y="4764044"/>
            <a:ext cx="432048" cy="2370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>
            <a:stCxn id="19" idx="0"/>
            <a:endCxn id="22" idx="2"/>
          </p:cNvCxnSpPr>
          <p:nvPr/>
        </p:nvCxnSpPr>
        <p:spPr>
          <a:xfrm>
            <a:off x="1691680" y="4293096"/>
            <a:ext cx="149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691680" y="5110060"/>
            <a:ext cx="149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91680" y="5927024"/>
            <a:ext cx="149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765556" y="565113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00192" y="4112035"/>
            <a:ext cx="1127925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87238" y="43772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텍스트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87238" y="40774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텍스트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87238" y="469206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텍스트</a:t>
            </a:r>
            <a:endParaRPr lang="ko-KR" altLang="en-US" sz="1050" dirty="0"/>
          </a:p>
        </p:txBody>
      </p:sp>
      <p:sp>
        <p:nvSpPr>
          <p:cNvPr id="33" name="자유형 32"/>
          <p:cNvSpPr/>
          <p:nvPr/>
        </p:nvSpPr>
        <p:spPr>
          <a:xfrm>
            <a:off x="5834715" y="4111104"/>
            <a:ext cx="442210" cy="1551482"/>
          </a:xfrm>
          <a:custGeom>
            <a:avLst/>
            <a:gdLst>
              <a:gd name="connsiteX0" fmla="*/ 0 w 442210"/>
              <a:gd name="connsiteY0" fmla="*/ 1551482 h 1551482"/>
              <a:gd name="connsiteX1" fmla="*/ 442210 w 442210"/>
              <a:gd name="connsiteY1" fmla="*/ 1109272 h 1551482"/>
              <a:gd name="connsiteX2" fmla="*/ 442210 w 442210"/>
              <a:gd name="connsiteY2" fmla="*/ 0 h 15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210" h="1551482">
                <a:moveTo>
                  <a:pt x="0" y="1551482"/>
                </a:moveTo>
                <a:lnTo>
                  <a:pt x="442210" y="1109272"/>
                </a:lnTo>
                <a:lnTo>
                  <a:pt x="44221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36920" y="1413611"/>
            <a:ext cx="3020191" cy="3672408"/>
            <a:chOff x="2259118" y="476672"/>
            <a:chExt cx="4619116" cy="5616624"/>
          </a:xfrm>
        </p:grpSpPr>
        <p:sp>
          <p:nvSpPr>
            <p:cNvPr id="16" name="타원 11"/>
            <p:cNvSpPr/>
            <p:nvPr/>
          </p:nvSpPr>
          <p:spPr>
            <a:xfrm flipH="1">
              <a:off x="5652914" y="1340768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268538" y="1340768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"/>
            <p:cNvSpPr/>
            <p:nvPr/>
          </p:nvSpPr>
          <p:spPr>
            <a:xfrm flipH="1">
              <a:off x="5652914" y="2420888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"/>
            <p:cNvSpPr/>
            <p:nvPr/>
          </p:nvSpPr>
          <p:spPr>
            <a:xfrm>
              <a:off x="2268538" y="2420888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1"/>
            <p:cNvSpPr/>
            <p:nvPr/>
          </p:nvSpPr>
          <p:spPr>
            <a:xfrm flipH="1">
              <a:off x="5652914" y="3533592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11"/>
            <p:cNvSpPr/>
            <p:nvPr/>
          </p:nvSpPr>
          <p:spPr>
            <a:xfrm>
              <a:off x="2268538" y="3533592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11"/>
            <p:cNvSpPr/>
            <p:nvPr/>
          </p:nvSpPr>
          <p:spPr>
            <a:xfrm flipH="1">
              <a:off x="5652914" y="4613245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11"/>
            <p:cNvSpPr/>
            <p:nvPr/>
          </p:nvSpPr>
          <p:spPr>
            <a:xfrm>
              <a:off x="2268538" y="4613245"/>
              <a:ext cx="1223342" cy="493368"/>
            </a:xfrm>
            <a:custGeom>
              <a:avLst/>
              <a:gdLst/>
              <a:ahLst/>
              <a:cxnLst/>
              <a:rect l="l" t="t" r="r" b="b"/>
              <a:pathLst>
                <a:path w="1223342" h="493368">
                  <a:moveTo>
                    <a:pt x="899306" y="0"/>
                  </a:moveTo>
                  <a:lnTo>
                    <a:pt x="1223342" y="9523"/>
                  </a:lnTo>
                  <a:lnTo>
                    <a:pt x="1223342" y="493368"/>
                  </a:lnTo>
                  <a:lnTo>
                    <a:pt x="0" y="493368"/>
                  </a:lnTo>
                  <a:lnTo>
                    <a:pt x="0" y="75956"/>
                  </a:lnTo>
                  <a:cubicBezTo>
                    <a:pt x="260449" y="27619"/>
                    <a:pt x="568813" y="0"/>
                    <a:pt x="8993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627785" y="476672"/>
              <a:ext cx="3888432" cy="5616624"/>
            </a:xfrm>
            <a:prstGeom prst="roundRect">
              <a:avLst>
                <a:gd name="adj" fmla="val 760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59118" y="1417357"/>
              <a:ext cx="4619116" cy="942574"/>
            </a:xfrm>
            <a:custGeom>
              <a:avLst/>
              <a:gdLst/>
              <a:ahLst/>
              <a:cxnLst/>
              <a:rect l="l" t="t" r="r" b="b"/>
              <a:pathLst>
                <a:path w="4619116" h="942574">
                  <a:moveTo>
                    <a:pt x="6331" y="0"/>
                  </a:moveTo>
                  <a:cubicBezTo>
                    <a:pt x="493124" y="169737"/>
                    <a:pt x="1341737" y="281562"/>
                    <a:pt x="2307113" y="281562"/>
                  </a:cubicBezTo>
                  <a:cubicBezTo>
                    <a:pt x="3272490" y="281562"/>
                    <a:pt x="4121102" y="169737"/>
                    <a:pt x="4607895" y="0"/>
                  </a:cubicBezTo>
                  <a:lnTo>
                    <a:pt x="4619116" y="4170"/>
                  </a:lnTo>
                  <a:lnTo>
                    <a:pt x="4619116" y="656881"/>
                  </a:lnTo>
                  <a:cubicBezTo>
                    <a:pt x="4134285" y="829004"/>
                    <a:pt x="3279992" y="942574"/>
                    <a:pt x="2307113" y="942574"/>
                  </a:cubicBezTo>
                  <a:cubicBezTo>
                    <a:pt x="1337513" y="942574"/>
                    <a:pt x="485701" y="829768"/>
                    <a:pt x="0" y="658681"/>
                  </a:cubicBezTo>
                  <a:lnTo>
                    <a:pt x="0" y="2353"/>
                  </a:lnTo>
                  <a:cubicBezTo>
                    <a:pt x="2069" y="1467"/>
                    <a:pt x="4196" y="733"/>
                    <a:pt x="63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7"/>
            <p:cNvSpPr/>
            <p:nvPr/>
          </p:nvSpPr>
          <p:spPr>
            <a:xfrm>
              <a:off x="2259118" y="2497477"/>
              <a:ext cx="4619116" cy="942574"/>
            </a:xfrm>
            <a:custGeom>
              <a:avLst/>
              <a:gdLst/>
              <a:ahLst/>
              <a:cxnLst/>
              <a:rect l="l" t="t" r="r" b="b"/>
              <a:pathLst>
                <a:path w="4619116" h="942574">
                  <a:moveTo>
                    <a:pt x="6331" y="0"/>
                  </a:moveTo>
                  <a:cubicBezTo>
                    <a:pt x="493124" y="169737"/>
                    <a:pt x="1341737" y="281562"/>
                    <a:pt x="2307113" y="281562"/>
                  </a:cubicBezTo>
                  <a:cubicBezTo>
                    <a:pt x="3272490" y="281562"/>
                    <a:pt x="4121102" y="169737"/>
                    <a:pt x="4607895" y="0"/>
                  </a:cubicBezTo>
                  <a:lnTo>
                    <a:pt x="4619116" y="4170"/>
                  </a:lnTo>
                  <a:lnTo>
                    <a:pt x="4619116" y="656881"/>
                  </a:lnTo>
                  <a:cubicBezTo>
                    <a:pt x="4134285" y="829004"/>
                    <a:pt x="3279992" y="942574"/>
                    <a:pt x="2307113" y="942574"/>
                  </a:cubicBezTo>
                  <a:cubicBezTo>
                    <a:pt x="1337513" y="942574"/>
                    <a:pt x="485701" y="829768"/>
                    <a:pt x="0" y="658681"/>
                  </a:cubicBezTo>
                  <a:lnTo>
                    <a:pt x="0" y="2353"/>
                  </a:lnTo>
                  <a:cubicBezTo>
                    <a:pt x="2069" y="1467"/>
                    <a:pt x="4196" y="733"/>
                    <a:pt x="63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7"/>
            <p:cNvSpPr/>
            <p:nvPr/>
          </p:nvSpPr>
          <p:spPr>
            <a:xfrm>
              <a:off x="2259118" y="3610181"/>
              <a:ext cx="4619116" cy="942574"/>
            </a:xfrm>
            <a:custGeom>
              <a:avLst/>
              <a:gdLst/>
              <a:ahLst/>
              <a:cxnLst/>
              <a:rect l="l" t="t" r="r" b="b"/>
              <a:pathLst>
                <a:path w="4619116" h="942574">
                  <a:moveTo>
                    <a:pt x="6331" y="0"/>
                  </a:moveTo>
                  <a:cubicBezTo>
                    <a:pt x="493124" y="169737"/>
                    <a:pt x="1341737" y="281562"/>
                    <a:pt x="2307113" y="281562"/>
                  </a:cubicBezTo>
                  <a:cubicBezTo>
                    <a:pt x="3272490" y="281562"/>
                    <a:pt x="4121102" y="169737"/>
                    <a:pt x="4607895" y="0"/>
                  </a:cubicBezTo>
                  <a:lnTo>
                    <a:pt x="4619116" y="4170"/>
                  </a:lnTo>
                  <a:lnTo>
                    <a:pt x="4619116" y="656881"/>
                  </a:lnTo>
                  <a:cubicBezTo>
                    <a:pt x="4134285" y="829004"/>
                    <a:pt x="3279992" y="942574"/>
                    <a:pt x="2307113" y="942574"/>
                  </a:cubicBezTo>
                  <a:cubicBezTo>
                    <a:pt x="1337513" y="942574"/>
                    <a:pt x="485701" y="829768"/>
                    <a:pt x="0" y="658681"/>
                  </a:cubicBezTo>
                  <a:lnTo>
                    <a:pt x="0" y="2353"/>
                  </a:lnTo>
                  <a:cubicBezTo>
                    <a:pt x="2069" y="1467"/>
                    <a:pt x="4196" y="733"/>
                    <a:pt x="63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7"/>
            <p:cNvSpPr/>
            <p:nvPr/>
          </p:nvSpPr>
          <p:spPr>
            <a:xfrm>
              <a:off x="2259118" y="4689834"/>
              <a:ext cx="4619116" cy="942574"/>
            </a:xfrm>
            <a:custGeom>
              <a:avLst/>
              <a:gdLst/>
              <a:ahLst/>
              <a:cxnLst/>
              <a:rect l="l" t="t" r="r" b="b"/>
              <a:pathLst>
                <a:path w="4619116" h="942574">
                  <a:moveTo>
                    <a:pt x="6331" y="0"/>
                  </a:moveTo>
                  <a:cubicBezTo>
                    <a:pt x="493124" y="169737"/>
                    <a:pt x="1341737" y="281562"/>
                    <a:pt x="2307113" y="281562"/>
                  </a:cubicBezTo>
                  <a:cubicBezTo>
                    <a:pt x="3272490" y="281562"/>
                    <a:pt x="4121102" y="169737"/>
                    <a:pt x="4607895" y="0"/>
                  </a:cubicBezTo>
                  <a:lnTo>
                    <a:pt x="4619116" y="4170"/>
                  </a:lnTo>
                  <a:lnTo>
                    <a:pt x="4619116" y="656881"/>
                  </a:lnTo>
                  <a:cubicBezTo>
                    <a:pt x="4134285" y="829004"/>
                    <a:pt x="3279992" y="942574"/>
                    <a:pt x="2307113" y="942574"/>
                  </a:cubicBezTo>
                  <a:cubicBezTo>
                    <a:pt x="1337513" y="942574"/>
                    <a:pt x="485701" y="829768"/>
                    <a:pt x="0" y="658681"/>
                  </a:cubicBezTo>
                  <a:lnTo>
                    <a:pt x="0" y="2353"/>
                  </a:lnTo>
                  <a:cubicBezTo>
                    <a:pt x="2069" y="1467"/>
                    <a:pt x="4196" y="733"/>
                    <a:pt x="63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932040" y="2181839"/>
            <a:ext cx="3456384" cy="2338731"/>
            <a:chOff x="683568" y="692696"/>
            <a:chExt cx="3456384" cy="233873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83568" y="692696"/>
              <a:ext cx="3456384" cy="43204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83568" y="1174356"/>
              <a:ext cx="3456384" cy="1857071"/>
            </a:xfrm>
            <a:prstGeom prst="roundRect">
              <a:avLst>
                <a:gd name="adj" fmla="val 36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 flipH="1">
              <a:off x="899592" y="1072556"/>
              <a:ext cx="32003" cy="15121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 flipH="1">
              <a:off x="987698" y="1072556"/>
              <a:ext cx="32003" cy="15121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flipH="1">
              <a:off x="3811345" y="1072556"/>
              <a:ext cx="32003" cy="15121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 flipH="1">
              <a:off x="3899451" y="1072556"/>
              <a:ext cx="32003" cy="15121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9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4572000" y="2068478"/>
            <a:ext cx="0" cy="28083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535996" y="247344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535996" y="309997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35996" y="372650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35996" y="435304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414403" y="2044225"/>
            <a:ext cx="0" cy="2808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8100000">
            <a:off x="5448818" y="2281581"/>
            <a:ext cx="166167" cy="166167"/>
          </a:xfrm>
          <a:custGeom>
            <a:avLst/>
            <a:gdLst>
              <a:gd name="connsiteX0" fmla="*/ 0 w 1296144"/>
              <a:gd name="connsiteY0" fmla="*/ 0 h 1296144"/>
              <a:gd name="connsiteX1" fmla="*/ 1296144 w 1296144"/>
              <a:gd name="connsiteY1" fmla="*/ 0 h 1296144"/>
              <a:gd name="connsiteX2" fmla="*/ 1296144 w 1296144"/>
              <a:gd name="connsiteY2" fmla="*/ 1296144 h 1296144"/>
              <a:gd name="connsiteX3" fmla="*/ 0 w 1296144"/>
              <a:gd name="connsiteY3" fmla="*/ 1296144 h 1296144"/>
              <a:gd name="connsiteX4" fmla="*/ 0 w 1296144"/>
              <a:gd name="connsiteY4" fmla="*/ 0 h 1296144"/>
              <a:gd name="connsiteX0" fmla="*/ 1296144 w 1387584"/>
              <a:gd name="connsiteY0" fmla="*/ 1296144 h 1387584"/>
              <a:gd name="connsiteX1" fmla="*/ 0 w 1387584"/>
              <a:gd name="connsiteY1" fmla="*/ 1296144 h 1387584"/>
              <a:gd name="connsiteX2" fmla="*/ 0 w 1387584"/>
              <a:gd name="connsiteY2" fmla="*/ 0 h 1387584"/>
              <a:gd name="connsiteX3" fmla="*/ 1296144 w 1387584"/>
              <a:gd name="connsiteY3" fmla="*/ 0 h 1387584"/>
              <a:gd name="connsiteX4" fmla="*/ 1387584 w 1387584"/>
              <a:gd name="connsiteY4" fmla="*/ 1387584 h 1387584"/>
              <a:gd name="connsiteX0" fmla="*/ 1296144 w 1296144"/>
              <a:gd name="connsiteY0" fmla="*/ 1296144 h 1296144"/>
              <a:gd name="connsiteX1" fmla="*/ 0 w 1296144"/>
              <a:gd name="connsiteY1" fmla="*/ 1296144 h 1296144"/>
              <a:gd name="connsiteX2" fmla="*/ 0 w 1296144"/>
              <a:gd name="connsiteY2" fmla="*/ 0 h 1296144"/>
              <a:gd name="connsiteX3" fmla="*/ 1296144 w 1296144"/>
              <a:gd name="connsiteY3" fmla="*/ 0 h 1296144"/>
              <a:gd name="connsiteX0" fmla="*/ 0 w 1296144"/>
              <a:gd name="connsiteY0" fmla="*/ 1296144 h 1296144"/>
              <a:gd name="connsiteX1" fmla="*/ 0 w 1296144"/>
              <a:gd name="connsiteY1" fmla="*/ 0 h 1296144"/>
              <a:gd name="connsiteX2" fmla="*/ 1296144 w 1296144"/>
              <a:gd name="connsiteY2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144" h="1296144">
                <a:moveTo>
                  <a:pt x="0" y="1296144"/>
                </a:moveTo>
                <a:lnTo>
                  <a:pt x="0" y="0"/>
                </a:lnTo>
                <a:lnTo>
                  <a:pt x="129614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5"/>
          <p:cNvSpPr/>
          <p:nvPr/>
        </p:nvSpPr>
        <p:spPr>
          <a:xfrm rot="8100000">
            <a:off x="5448818" y="3028750"/>
            <a:ext cx="166167" cy="166167"/>
          </a:xfrm>
          <a:custGeom>
            <a:avLst/>
            <a:gdLst>
              <a:gd name="connsiteX0" fmla="*/ 0 w 1296144"/>
              <a:gd name="connsiteY0" fmla="*/ 0 h 1296144"/>
              <a:gd name="connsiteX1" fmla="*/ 1296144 w 1296144"/>
              <a:gd name="connsiteY1" fmla="*/ 0 h 1296144"/>
              <a:gd name="connsiteX2" fmla="*/ 1296144 w 1296144"/>
              <a:gd name="connsiteY2" fmla="*/ 1296144 h 1296144"/>
              <a:gd name="connsiteX3" fmla="*/ 0 w 1296144"/>
              <a:gd name="connsiteY3" fmla="*/ 1296144 h 1296144"/>
              <a:gd name="connsiteX4" fmla="*/ 0 w 1296144"/>
              <a:gd name="connsiteY4" fmla="*/ 0 h 1296144"/>
              <a:gd name="connsiteX0" fmla="*/ 1296144 w 1387584"/>
              <a:gd name="connsiteY0" fmla="*/ 1296144 h 1387584"/>
              <a:gd name="connsiteX1" fmla="*/ 0 w 1387584"/>
              <a:gd name="connsiteY1" fmla="*/ 1296144 h 1387584"/>
              <a:gd name="connsiteX2" fmla="*/ 0 w 1387584"/>
              <a:gd name="connsiteY2" fmla="*/ 0 h 1387584"/>
              <a:gd name="connsiteX3" fmla="*/ 1296144 w 1387584"/>
              <a:gd name="connsiteY3" fmla="*/ 0 h 1387584"/>
              <a:gd name="connsiteX4" fmla="*/ 1387584 w 1387584"/>
              <a:gd name="connsiteY4" fmla="*/ 1387584 h 1387584"/>
              <a:gd name="connsiteX0" fmla="*/ 1296144 w 1296144"/>
              <a:gd name="connsiteY0" fmla="*/ 1296144 h 1296144"/>
              <a:gd name="connsiteX1" fmla="*/ 0 w 1296144"/>
              <a:gd name="connsiteY1" fmla="*/ 1296144 h 1296144"/>
              <a:gd name="connsiteX2" fmla="*/ 0 w 1296144"/>
              <a:gd name="connsiteY2" fmla="*/ 0 h 1296144"/>
              <a:gd name="connsiteX3" fmla="*/ 1296144 w 1296144"/>
              <a:gd name="connsiteY3" fmla="*/ 0 h 1296144"/>
              <a:gd name="connsiteX0" fmla="*/ 0 w 1296144"/>
              <a:gd name="connsiteY0" fmla="*/ 1296144 h 1296144"/>
              <a:gd name="connsiteX1" fmla="*/ 0 w 1296144"/>
              <a:gd name="connsiteY1" fmla="*/ 0 h 1296144"/>
              <a:gd name="connsiteX2" fmla="*/ 1296144 w 1296144"/>
              <a:gd name="connsiteY2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144" h="1296144">
                <a:moveTo>
                  <a:pt x="0" y="1296144"/>
                </a:moveTo>
                <a:lnTo>
                  <a:pt x="0" y="0"/>
                </a:lnTo>
                <a:lnTo>
                  <a:pt x="129614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5"/>
          <p:cNvSpPr/>
          <p:nvPr/>
        </p:nvSpPr>
        <p:spPr>
          <a:xfrm rot="8100000">
            <a:off x="5448818" y="3775919"/>
            <a:ext cx="166167" cy="166167"/>
          </a:xfrm>
          <a:custGeom>
            <a:avLst/>
            <a:gdLst>
              <a:gd name="connsiteX0" fmla="*/ 0 w 1296144"/>
              <a:gd name="connsiteY0" fmla="*/ 0 h 1296144"/>
              <a:gd name="connsiteX1" fmla="*/ 1296144 w 1296144"/>
              <a:gd name="connsiteY1" fmla="*/ 0 h 1296144"/>
              <a:gd name="connsiteX2" fmla="*/ 1296144 w 1296144"/>
              <a:gd name="connsiteY2" fmla="*/ 1296144 h 1296144"/>
              <a:gd name="connsiteX3" fmla="*/ 0 w 1296144"/>
              <a:gd name="connsiteY3" fmla="*/ 1296144 h 1296144"/>
              <a:gd name="connsiteX4" fmla="*/ 0 w 1296144"/>
              <a:gd name="connsiteY4" fmla="*/ 0 h 1296144"/>
              <a:gd name="connsiteX0" fmla="*/ 1296144 w 1387584"/>
              <a:gd name="connsiteY0" fmla="*/ 1296144 h 1387584"/>
              <a:gd name="connsiteX1" fmla="*/ 0 w 1387584"/>
              <a:gd name="connsiteY1" fmla="*/ 1296144 h 1387584"/>
              <a:gd name="connsiteX2" fmla="*/ 0 w 1387584"/>
              <a:gd name="connsiteY2" fmla="*/ 0 h 1387584"/>
              <a:gd name="connsiteX3" fmla="*/ 1296144 w 1387584"/>
              <a:gd name="connsiteY3" fmla="*/ 0 h 1387584"/>
              <a:gd name="connsiteX4" fmla="*/ 1387584 w 1387584"/>
              <a:gd name="connsiteY4" fmla="*/ 1387584 h 1387584"/>
              <a:gd name="connsiteX0" fmla="*/ 1296144 w 1296144"/>
              <a:gd name="connsiteY0" fmla="*/ 1296144 h 1296144"/>
              <a:gd name="connsiteX1" fmla="*/ 0 w 1296144"/>
              <a:gd name="connsiteY1" fmla="*/ 1296144 h 1296144"/>
              <a:gd name="connsiteX2" fmla="*/ 0 w 1296144"/>
              <a:gd name="connsiteY2" fmla="*/ 0 h 1296144"/>
              <a:gd name="connsiteX3" fmla="*/ 1296144 w 1296144"/>
              <a:gd name="connsiteY3" fmla="*/ 0 h 1296144"/>
              <a:gd name="connsiteX0" fmla="*/ 0 w 1296144"/>
              <a:gd name="connsiteY0" fmla="*/ 1296144 h 1296144"/>
              <a:gd name="connsiteX1" fmla="*/ 0 w 1296144"/>
              <a:gd name="connsiteY1" fmla="*/ 0 h 1296144"/>
              <a:gd name="connsiteX2" fmla="*/ 1296144 w 1296144"/>
              <a:gd name="connsiteY2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144" h="1296144">
                <a:moveTo>
                  <a:pt x="0" y="1296144"/>
                </a:moveTo>
                <a:lnTo>
                  <a:pt x="0" y="0"/>
                </a:lnTo>
                <a:lnTo>
                  <a:pt x="129614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5"/>
          <p:cNvSpPr/>
          <p:nvPr/>
        </p:nvSpPr>
        <p:spPr>
          <a:xfrm rot="8100000">
            <a:off x="5448818" y="4523087"/>
            <a:ext cx="166167" cy="166167"/>
          </a:xfrm>
          <a:custGeom>
            <a:avLst/>
            <a:gdLst>
              <a:gd name="connsiteX0" fmla="*/ 0 w 1296144"/>
              <a:gd name="connsiteY0" fmla="*/ 0 h 1296144"/>
              <a:gd name="connsiteX1" fmla="*/ 1296144 w 1296144"/>
              <a:gd name="connsiteY1" fmla="*/ 0 h 1296144"/>
              <a:gd name="connsiteX2" fmla="*/ 1296144 w 1296144"/>
              <a:gd name="connsiteY2" fmla="*/ 1296144 h 1296144"/>
              <a:gd name="connsiteX3" fmla="*/ 0 w 1296144"/>
              <a:gd name="connsiteY3" fmla="*/ 1296144 h 1296144"/>
              <a:gd name="connsiteX4" fmla="*/ 0 w 1296144"/>
              <a:gd name="connsiteY4" fmla="*/ 0 h 1296144"/>
              <a:gd name="connsiteX0" fmla="*/ 1296144 w 1387584"/>
              <a:gd name="connsiteY0" fmla="*/ 1296144 h 1387584"/>
              <a:gd name="connsiteX1" fmla="*/ 0 w 1387584"/>
              <a:gd name="connsiteY1" fmla="*/ 1296144 h 1387584"/>
              <a:gd name="connsiteX2" fmla="*/ 0 w 1387584"/>
              <a:gd name="connsiteY2" fmla="*/ 0 h 1387584"/>
              <a:gd name="connsiteX3" fmla="*/ 1296144 w 1387584"/>
              <a:gd name="connsiteY3" fmla="*/ 0 h 1387584"/>
              <a:gd name="connsiteX4" fmla="*/ 1387584 w 1387584"/>
              <a:gd name="connsiteY4" fmla="*/ 1387584 h 1387584"/>
              <a:gd name="connsiteX0" fmla="*/ 1296144 w 1296144"/>
              <a:gd name="connsiteY0" fmla="*/ 1296144 h 1296144"/>
              <a:gd name="connsiteX1" fmla="*/ 0 w 1296144"/>
              <a:gd name="connsiteY1" fmla="*/ 1296144 h 1296144"/>
              <a:gd name="connsiteX2" fmla="*/ 0 w 1296144"/>
              <a:gd name="connsiteY2" fmla="*/ 0 h 1296144"/>
              <a:gd name="connsiteX3" fmla="*/ 1296144 w 1296144"/>
              <a:gd name="connsiteY3" fmla="*/ 0 h 1296144"/>
              <a:gd name="connsiteX0" fmla="*/ 0 w 1296144"/>
              <a:gd name="connsiteY0" fmla="*/ 1296144 h 1296144"/>
              <a:gd name="connsiteX1" fmla="*/ 0 w 1296144"/>
              <a:gd name="connsiteY1" fmla="*/ 0 h 1296144"/>
              <a:gd name="connsiteX2" fmla="*/ 1296144 w 1296144"/>
              <a:gd name="connsiteY2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144" h="1296144">
                <a:moveTo>
                  <a:pt x="0" y="1296144"/>
                </a:moveTo>
                <a:lnTo>
                  <a:pt x="0" y="0"/>
                </a:lnTo>
                <a:lnTo>
                  <a:pt x="129614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73984" y="2024844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137980" y="240212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37980" y="302866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137980" y="3655194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37980" y="428172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28120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포인트 적립 </a:t>
            </a:r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289404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우수고객 대상 쿠폰 발행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59632" y="350688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쇼핑정보 우편 발송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4148913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2~6</a:t>
            </a:r>
            <a:r>
              <a:rPr lang="ko-KR" altLang="en-US" dirty="0" smtClean="0"/>
              <a:t>개월 무이자 할부 제공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4351" y="216886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포인트 적립 </a:t>
            </a:r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4351" y="292716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우수고객 대상 쿠폰 발행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34351" y="367433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쇼핑정보 우편 발송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32144" y="4434365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2~6</a:t>
            </a:r>
            <a:r>
              <a:rPr lang="ko-KR" altLang="en-US" dirty="0" smtClean="0"/>
              <a:t>개월 무이자 할부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5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08919" y="2225046"/>
            <a:ext cx="1944217" cy="3148170"/>
          </a:xfrm>
          <a:prstGeom prst="roundRect">
            <a:avLst>
              <a:gd name="adj" fmla="val 909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688939" y="2878600"/>
            <a:ext cx="1584176" cy="0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265003" y="2016771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97151" y="2225046"/>
            <a:ext cx="1944217" cy="3148170"/>
          </a:xfrm>
          <a:prstGeom prst="roundRect">
            <a:avLst>
              <a:gd name="adj" fmla="val 9094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777171" y="2878600"/>
            <a:ext cx="15841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353235" y="2016771"/>
            <a:ext cx="432048" cy="43204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85383" y="2225046"/>
            <a:ext cx="1944217" cy="3148170"/>
          </a:xfrm>
          <a:prstGeom prst="roundRect">
            <a:avLst>
              <a:gd name="adj" fmla="val 9094"/>
            </a:avLst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5865403" y="2878600"/>
            <a:ext cx="15841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441467" y="2016771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2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667609" y="2235860"/>
            <a:ext cx="5807958" cy="2808312"/>
            <a:chOff x="1331638" y="2204864"/>
            <a:chExt cx="5807958" cy="2808312"/>
          </a:xfrm>
        </p:grpSpPr>
        <p:sp>
          <p:nvSpPr>
            <p:cNvPr id="4" name="한쪽 모서리가 잘린 사각형 3"/>
            <p:cNvSpPr/>
            <p:nvPr/>
          </p:nvSpPr>
          <p:spPr>
            <a:xfrm flipH="1" flipV="1">
              <a:off x="1331638" y="2636912"/>
              <a:ext cx="1852441" cy="2376264"/>
            </a:xfrm>
            <a:custGeom>
              <a:avLst/>
              <a:gdLst/>
              <a:ahLst/>
              <a:cxnLst/>
              <a:rect l="l" t="t" r="r" b="b"/>
              <a:pathLst>
                <a:path w="1852441" h="2376264">
                  <a:moveTo>
                    <a:pt x="1852441" y="2376264"/>
                  </a:moveTo>
                  <a:lnTo>
                    <a:pt x="0" y="2376264"/>
                  </a:lnTo>
                  <a:lnTo>
                    <a:pt x="0" y="1536058"/>
                  </a:lnTo>
                  <a:cubicBezTo>
                    <a:pt x="68169" y="1510841"/>
                    <a:pt x="116498" y="1445140"/>
                    <a:pt x="116498" y="1368152"/>
                  </a:cubicBezTo>
                  <a:cubicBezTo>
                    <a:pt x="116498" y="1291164"/>
                    <a:pt x="68169" y="1225463"/>
                    <a:pt x="0" y="1200246"/>
                  </a:cubicBezTo>
                  <a:lnTo>
                    <a:pt x="0" y="0"/>
                  </a:lnTo>
                  <a:lnTo>
                    <a:pt x="1519391" y="0"/>
                  </a:lnTo>
                  <a:lnTo>
                    <a:pt x="1852441" y="333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639" y="2204864"/>
              <a:ext cx="1852441" cy="360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flipH="1" flipV="1">
              <a:off x="3309396" y="2636912"/>
              <a:ext cx="1852441" cy="2376264"/>
            </a:xfrm>
            <a:custGeom>
              <a:avLst/>
              <a:gdLst/>
              <a:ahLst/>
              <a:cxnLst/>
              <a:rect l="l" t="t" r="r" b="b"/>
              <a:pathLst>
                <a:path w="1852441" h="2376264">
                  <a:moveTo>
                    <a:pt x="1852441" y="2376264"/>
                  </a:moveTo>
                  <a:lnTo>
                    <a:pt x="0" y="2376264"/>
                  </a:lnTo>
                  <a:lnTo>
                    <a:pt x="0" y="1534188"/>
                  </a:lnTo>
                  <a:cubicBezTo>
                    <a:pt x="64901" y="1507029"/>
                    <a:pt x="110473" y="1442912"/>
                    <a:pt x="110473" y="1368152"/>
                  </a:cubicBezTo>
                  <a:cubicBezTo>
                    <a:pt x="110473" y="1293392"/>
                    <a:pt x="64901" y="1229275"/>
                    <a:pt x="0" y="1202116"/>
                  </a:cubicBezTo>
                  <a:lnTo>
                    <a:pt x="0" y="0"/>
                  </a:lnTo>
                  <a:lnTo>
                    <a:pt x="1519391" y="0"/>
                  </a:lnTo>
                  <a:lnTo>
                    <a:pt x="1852441" y="333050"/>
                  </a:lnTo>
                  <a:lnTo>
                    <a:pt x="1852441" y="1199710"/>
                  </a:lnTo>
                  <a:cubicBezTo>
                    <a:pt x="1783351" y="1224373"/>
                    <a:pt x="1734216" y="1290524"/>
                    <a:pt x="1734216" y="1368152"/>
                  </a:cubicBezTo>
                  <a:cubicBezTo>
                    <a:pt x="1734216" y="1445780"/>
                    <a:pt x="1783351" y="1511932"/>
                    <a:pt x="1852441" y="153659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09397" y="2204864"/>
              <a:ext cx="1852441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flipH="1" flipV="1">
              <a:off x="5287154" y="2636912"/>
              <a:ext cx="1852441" cy="2376264"/>
            </a:xfrm>
            <a:custGeom>
              <a:avLst/>
              <a:gdLst/>
              <a:ahLst/>
              <a:cxnLst/>
              <a:rect l="l" t="t" r="r" b="b"/>
              <a:pathLst>
                <a:path w="1852441" h="2376264">
                  <a:moveTo>
                    <a:pt x="1852441" y="2376264"/>
                  </a:moveTo>
                  <a:lnTo>
                    <a:pt x="0" y="2376264"/>
                  </a:lnTo>
                  <a:lnTo>
                    <a:pt x="0" y="0"/>
                  </a:lnTo>
                  <a:lnTo>
                    <a:pt x="1519391" y="0"/>
                  </a:lnTo>
                  <a:lnTo>
                    <a:pt x="1852441" y="333050"/>
                  </a:lnTo>
                  <a:lnTo>
                    <a:pt x="1852441" y="1197839"/>
                  </a:lnTo>
                  <a:cubicBezTo>
                    <a:pt x="1780189" y="1220582"/>
                    <a:pt x="1728191" y="1288295"/>
                    <a:pt x="1728191" y="1368152"/>
                  </a:cubicBezTo>
                  <a:cubicBezTo>
                    <a:pt x="1728191" y="1448009"/>
                    <a:pt x="1780189" y="1515722"/>
                    <a:pt x="1852441" y="153846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87155" y="2204864"/>
              <a:ext cx="1852441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074119" y="3444498"/>
              <a:ext cx="346570" cy="369332"/>
              <a:chOff x="632896" y="2706778"/>
              <a:chExt cx="346570" cy="369332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686087" y="2780928"/>
                <a:ext cx="252028" cy="2520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896" y="270677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+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050153" y="3444498"/>
              <a:ext cx="346570" cy="369332"/>
              <a:chOff x="632896" y="2706778"/>
              <a:chExt cx="346570" cy="36933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86087" y="2780928"/>
                <a:ext cx="252028" cy="2520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2896" y="270677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+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2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4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06644" y="1205876"/>
            <a:ext cx="3222358" cy="990110"/>
            <a:chOff x="665566" y="476672"/>
            <a:chExt cx="3222358" cy="99011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476672"/>
              <a:ext cx="2844316" cy="990110"/>
            </a:xfrm>
            <a:prstGeom prst="roundRect">
              <a:avLst>
                <a:gd name="adj" fmla="val 148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/>
            <p:cNvSpPr/>
            <p:nvPr/>
          </p:nvSpPr>
          <p:spPr>
            <a:xfrm>
              <a:off x="665566" y="476672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2655" y="541200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06644" y="2358004"/>
            <a:ext cx="3222358" cy="990110"/>
            <a:chOff x="665566" y="476672"/>
            <a:chExt cx="3222358" cy="99011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43608" y="476672"/>
              <a:ext cx="2844316" cy="990110"/>
            </a:xfrm>
            <a:prstGeom prst="roundRect">
              <a:avLst>
                <a:gd name="adj" fmla="val 148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665566" y="476672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32655" y="541200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6644" y="3510132"/>
            <a:ext cx="3222358" cy="990110"/>
            <a:chOff x="665566" y="476672"/>
            <a:chExt cx="3222358" cy="99011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043608" y="476672"/>
              <a:ext cx="2844316" cy="990110"/>
            </a:xfrm>
            <a:prstGeom prst="roundRect">
              <a:avLst>
                <a:gd name="adj" fmla="val 148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/>
            <p:cNvSpPr/>
            <p:nvPr/>
          </p:nvSpPr>
          <p:spPr>
            <a:xfrm>
              <a:off x="665566" y="476672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2655" y="541200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06644" y="4662260"/>
            <a:ext cx="3222358" cy="990110"/>
            <a:chOff x="665566" y="476672"/>
            <a:chExt cx="3222358" cy="99011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043608" y="476672"/>
              <a:ext cx="2844316" cy="990110"/>
            </a:xfrm>
            <a:prstGeom prst="roundRect">
              <a:avLst>
                <a:gd name="adj" fmla="val 148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눈물 방울 17"/>
            <p:cNvSpPr/>
            <p:nvPr/>
          </p:nvSpPr>
          <p:spPr>
            <a:xfrm>
              <a:off x="665566" y="476672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32655" y="541200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1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5391495" y="1205876"/>
            <a:ext cx="2844316" cy="990110"/>
          </a:xfrm>
          <a:prstGeom prst="roundRect">
            <a:avLst>
              <a:gd name="adj" fmla="val 1484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2700000">
            <a:off x="5013453" y="1205876"/>
            <a:ext cx="990110" cy="990110"/>
            <a:chOff x="5013453" y="1205876"/>
            <a:chExt cx="990110" cy="990110"/>
          </a:xfrm>
        </p:grpSpPr>
        <p:sp>
          <p:nvSpPr>
            <p:cNvPr id="25" name="눈물 방울 24"/>
            <p:cNvSpPr/>
            <p:nvPr/>
          </p:nvSpPr>
          <p:spPr>
            <a:xfrm>
              <a:off x="5013453" y="1205876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080542" y="12704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5391495" y="2359973"/>
            <a:ext cx="2844316" cy="990110"/>
          </a:xfrm>
          <a:prstGeom prst="roundRect">
            <a:avLst>
              <a:gd name="adj" fmla="val 1484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 rot="2700000">
            <a:off x="5013453" y="2359973"/>
            <a:ext cx="990110" cy="990110"/>
            <a:chOff x="5013453" y="1205876"/>
            <a:chExt cx="990110" cy="990110"/>
          </a:xfrm>
        </p:grpSpPr>
        <p:sp>
          <p:nvSpPr>
            <p:cNvPr id="30" name="눈물 방울 29"/>
            <p:cNvSpPr/>
            <p:nvPr/>
          </p:nvSpPr>
          <p:spPr>
            <a:xfrm>
              <a:off x="5013453" y="1205876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080542" y="12704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5391495" y="3531825"/>
            <a:ext cx="2844316" cy="990110"/>
          </a:xfrm>
          <a:prstGeom prst="roundRect">
            <a:avLst>
              <a:gd name="adj" fmla="val 1484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2700000">
            <a:off x="5013453" y="3531825"/>
            <a:ext cx="990110" cy="990110"/>
            <a:chOff x="5013453" y="1205876"/>
            <a:chExt cx="990110" cy="990110"/>
          </a:xfrm>
        </p:grpSpPr>
        <p:sp>
          <p:nvSpPr>
            <p:cNvPr id="34" name="눈물 방울 33"/>
            <p:cNvSpPr/>
            <p:nvPr/>
          </p:nvSpPr>
          <p:spPr>
            <a:xfrm>
              <a:off x="5013453" y="1205876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080542" y="12704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5391495" y="4632656"/>
            <a:ext cx="2844316" cy="990110"/>
          </a:xfrm>
          <a:prstGeom prst="roundRect">
            <a:avLst>
              <a:gd name="adj" fmla="val 1484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 rot="2700000">
            <a:off x="5013453" y="4632656"/>
            <a:ext cx="990110" cy="990110"/>
            <a:chOff x="5013453" y="1205876"/>
            <a:chExt cx="990110" cy="990110"/>
          </a:xfrm>
        </p:grpSpPr>
        <p:sp>
          <p:nvSpPr>
            <p:cNvPr id="38" name="눈물 방울 37"/>
            <p:cNvSpPr/>
            <p:nvPr/>
          </p:nvSpPr>
          <p:spPr>
            <a:xfrm>
              <a:off x="5013453" y="1205876"/>
              <a:ext cx="990110" cy="990110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080542" y="12704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827584" y="635968"/>
            <a:ext cx="792088" cy="2015784"/>
            <a:chOff x="1619672" y="2389828"/>
            <a:chExt cx="804464" cy="2047283"/>
          </a:xfrm>
        </p:grpSpPr>
        <p:sp>
          <p:nvSpPr>
            <p:cNvPr id="39" name="타원 38"/>
            <p:cNvSpPr/>
            <p:nvPr/>
          </p:nvSpPr>
          <p:spPr>
            <a:xfrm>
              <a:off x="1787878" y="2389828"/>
              <a:ext cx="468052" cy="468052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4"/>
            <p:cNvSpPr/>
            <p:nvPr/>
          </p:nvSpPr>
          <p:spPr>
            <a:xfrm>
              <a:off x="1619672" y="2971720"/>
              <a:ext cx="804464" cy="724235"/>
            </a:xfrm>
            <a:custGeom>
              <a:avLst/>
              <a:gdLst>
                <a:gd name="connsiteX0" fmla="*/ 330043 w 1980220"/>
                <a:gd name="connsiteY0" fmla="*/ 0 h 1782732"/>
                <a:gd name="connsiteX1" fmla="*/ 1650177 w 1980220"/>
                <a:gd name="connsiteY1" fmla="*/ 0 h 1782732"/>
                <a:gd name="connsiteX2" fmla="*/ 1980220 w 1980220"/>
                <a:gd name="connsiteY2" fmla="*/ 330043 h 1782732"/>
                <a:gd name="connsiteX3" fmla="*/ 1980220 w 1980220"/>
                <a:gd name="connsiteY3" fmla="*/ 1782732 h 1782732"/>
                <a:gd name="connsiteX4" fmla="*/ 962692 w 1980220"/>
                <a:gd name="connsiteY4" fmla="*/ 1779449 h 1782732"/>
                <a:gd name="connsiteX5" fmla="*/ 0 w 1980220"/>
                <a:gd name="connsiteY5" fmla="*/ 1782732 h 1782732"/>
                <a:gd name="connsiteX6" fmla="*/ 0 w 1980220"/>
                <a:gd name="connsiteY6" fmla="*/ 330043 h 1782732"/>
                <a:gd name="connsiteX7" fmla="*/ 330043 w 1980220"/>
                <a:gd name="connsiteY7" fmla="*/ 0 h 1782732"/>
                <a:gd name="connsiteX0" fmla="*/ 962692 w 1980220"/>
                <a:gd name="connsiteY0" fmla="*/ 1779449 h 1870889"/>
                <a:gd name="connsiteX1" fmla="*/ 0 w 1980220"/>
                <a:gd name="connsiteY1" fmla="*/ 1782732 h 1870889"/>
                <a:gd name="connsiteX2" fmla="*/ 0 w 1980220"/>
                <a:gd name="connsiteY2" fmla="*/ 330043 h 1870889"/>
                <a:gd name="connsiteX3" fmla="*/ 330043 w 1980220"/>
                <a:gd name="connsiteY3" fmla="*/ 0 h 1870889"/>
                <a:gd name="connsiteX4" fmla="*/ 1650177 w 1980220"/>
                <a:gd name="connsiteY4" fmla="*/ 0 h 1870889"/>
                <a:gd name="connsiteX5" fmla="*/ 1980220 w 1980220"/>
                <a:gd name="connsiteY5" fmla="*/ 330043 h 1870889"/>
                <a:gd name="connsiteX6" fmla="*/ 1980220 w 1980220"/>
                <a:gd name="connsiteY6" fmla="*/ 1782732 h 1870889"/>
                <a:gd name="connsiteX7" fmla="*/ 1054132 w 1980220"/>
                <a:gd name="connsiteY7" fmla="*/ 1870889 h 1870889"/>
                <a:gd name="connsiteX0" fmla="*/ 962692 w 1980220"/>
                <a:gd name="connsiteY0" fmla="*/ 1779449 h 1782732"/>
                <a:gd name="connsiteX1" fmla="*/ 0 w 1980220"/>
                <a:gd name="connsiteY1" fmla="*/ 1782732 h 1782732"/>
                <a:gd name="connsiteX2" fmla="*/ 0 w 1980220"/>
                <a:gd name="connsiteY2" fmla="*/ 330043 h 1782732"/>
                <a:gd name="connsiteX3" fmla="*/ 330043 w 1980220"/>
                <a:gd name="connsiteY3" fmla="*/ 0 h 1782732"/>
                <a:gd name="connsiteX4" fmla="*/ 1650177 w 1980220"/>
                <a:gd name="connsiteY4" fmla="*/ 0 h 1782732"/>
                <a:gd name="connsiteX5" fmla="*/ 1980220 w 1980220"/>
                <a:gd name="connsiteY5" fmla="*/ 330043 h 1782732"/>
                <a:gd name="connsiteX6" fmla="*/ 1980220 w 1980220"/>
                <a:gd name="connsiteY6" fmla="*/ 1782732 h 1782732"/>
                <a:gd name="connsiteX0" fmla="*/ 0 w 1980220"/>
                <a:gd name="connsiteY0" fmla="*/ 1782732 h 1782732"/>
                <a:gd name="connsiteX1" fmla="*/ 0 w 1980220"/>
                <a:gd name="connsiteY1" fmla="*/ 330043 h 1782732"/>
                <a:gd name="connsiteX2" fmla="*/ 330043 w 1980220"/>
                <a:gd name="connsiteY2" fmla="*/ 0 h 1782732"/>
                <a:gd name="connsiteX3" fmla="*/ 1650177 w 1980220"/>
                <a:gd name="connsiteY3" fmla="*/ 0 h 1782732"/>
                <a:gd name="connsiteX4" fmla="*/ 1980220 w 1980220"/>
                <a:gd name="connsiteY4" fmla="*/ 330043 h 1782732"/>
                <a:gd name="connsiteX5" fmla="*/ 1980220 w 1980220"/>
                <a:gd name="connsiteY5" fmla="*/ 1782732 h 17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0" h="1782732">
                  <a:moveTo>
                    <a:pt x="0" y="1782732"/>
                  </a:moveTo>
                  <a:lnTo>
                    <a:pt x="0" y="330043"/>
                  </a:lnTo>
                  <a:cubicBezTo>
                    <a:pt x="0" y="147765"/>
                    <a:pt x="147765" y="0"/>
                    <a:pt x="330043" y="0"/>
                  </a:cubicBezTo>
                  <a:lnTo>
                    <a:pt x="1650177" y="0"/>
                  </a:lnTo>
                  <a:cubicBezTo>
                    <a:pt x="1832455" y="0"/>
                    <a:pt x="1980220" y="147765"/>
                    <a:pt x="1980220" y="330043"/>
                  </a:cubicBezTo>
                  <a:lnTo>
                    <a:pt x="1980220" y="1782732"/>
                  </a:ln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758253" y="3695954"/>
              <a:ext cx="527303" cy="741157"/>
              <a:chOff x="1755939" y="3695955"/>
              <a:chExt cx="527303" cy="64357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1755939" y="3695955"/>
                <a:ext cx="0" cy="643572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283242" y="3695955"/>
                <a:ext cx="0" cy="643572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육각형 13"/>
          <p:cNvSpPr/>
          <p:nvPr/>
        </p:nvSpPr>
        <p:spPr>
          <a:xfrm>
            <a:off x="2051720" y="1405956"/>
            <a:ext cx="1072978" cy="294852"/>
          </a:xfrm>
          <a:custGeom>
            <a:avLst/>
            <a:gdLst>
              <a:gd name="connsiteX0" fmla="*/ 0 w 1072978"/>
              <a:gd name="connsiteY0" fmla="*/ 1018 h 295870"/>
              <a:gd name="connsiteX1" fmla="*/ 420738 w 1072978"/>
              <a:gd name="connsiteY1" fmla="*/ 0 h 295870"/>
              <a:gd name="connsiteX2" fmla="*/ 1072978 w 1072978"/>
              <a:gd name="connsiteY2" fmla="*/ 1018 h 295870"/>
              <a:gd name="connsiteX3" fmla="*/ 925552 w 1072978"/>
              <a:gd name="connsiteY3" fmla="*/ 295870 h 295870"/>
              <a:gd name="connsiteX4" fmla="*/ 147426 w 1072978"/>
              <a:gd name="connsiteY4" fmla="*/ 295870 h 295870"/>
              <a:gd name="connsiteX5" fmla="*/ 0 w 1072978"/>
              <a:gd name="connsiteY5" fmla="*/ 1018 h 295870"/>
              <a:gd name="connsiteX0" fmla="*/ 0 w 1072978"/>
              <a:gd name="connsiteY0" fmla="*/ 3400 h 298252"/>
              <a:gd name="connsiteX1" fmla="*/ 225475 w 1072978"/>
              <a:gd name="connsiteY1" fmla="*/ 0 h 298252"/>
              <a:gd name="connsiteX2" fmla="*/ 420738 w 1072978"/>
              <a:gd name="connsiteY2" fmla="*/ 2382 h 298252"/>
              <a:gd name="connsiteX3" fmla="*/ 1072978 w 1072978"/>
              <a:gd name="connsiteY3" fmla="*/ 3400 h 298252"/>
              <a:gd name="connsiteX4" fmla="*/ 925552 w 1072978"/>
              <a:gd name="connsiteY4" fmla="*/ 298252 h 298252"/>
              <a:gd name="connsiteX5" fmla="*/ 147426 w 1072978"/>
              <a:gd name="connsiteY5" fmla="*/ 298252 h 298252"/>
              <a:gd name="connsiteX6" fmla="*/ 0 w 1072978"/>
              <a:gd name="connsiteY6" fmla="*/ 3400 h 298252"/>
              <a:gd name="connsiteX0" fmla="*/ 0 w 1072978"/>
              <a:gd name="connsiteY0" fmla="*/ 3400 h 298252"/>
              <a:gd name="connsiteX1" fmla="*/ 225475 w 1072978"/>
              <a:gd name="connsiteY1" fmla="*/ 0 h 298252"/>
              <a:gd name="connsiteX2" fmla="*/ 420738 w 1072978"/>
              <a:gd name="connsiteY2" fmla="*/ 2382 h 298252"/>
              <a:gd name="connsiteX3" fmla="*/ 789832 w 1072978"/>
              <a:gd name="connsiteY3" fmla="*/ 2382 h 298252"/>
              <a:gd name="connsiteX4" fmla="*/ 1072978 w 1072978"/>
              <a:gd name="connsiteY4" fmla="*/ 3400 h 298252"/>
              <a:gd name="connsiteX5" fmla="*/ 925552 w 1072978"/>
              <a:gd name="connsiteY5" fmla="*/ 298252 h 298252"/>
              <a:gd name="connsiteX6" fmla="*/ 147426 w 1072978"/>
              <a:gd name="connsiteY6" fmla="*/ 298252 h 298252"/>
              <a:gd name="connsiteX7" fmla="*/ 0 w 1072978"/>
              <a:gd name="connsiteY7" fmla="*/ 3400 h 298252"/>
              <a:gd name="connsiteX0" fmla="*/ 420738 w 1072978"/>
              <a:gd name="connsiteY0" fmla="*/ 2382 h 298252"/>
              <a:gd name="connsiteX1" fmla="*/ 789832 w 1072978"/>
              <a:gd name="connsiteY1" fmla="*/ 2382 h 298252"/>
              <a:gd name="connsiteX2" fmla="*/ 1072978 w 1072978"/>
              <a:gd name="connsiteY2" fmla="*/ 3400 h 298252"/>
              <a:gd name="connsiteX3" fmla="*/ 925552 w 1072978"/>
              <a:gd name="connsiteY3" fmla="*/ 298252 h 298252"/>
              <a:gd name="connsiteX4" fmla="*/ 147426 w 1072978"/>
              <a:gd name="connsiteY4" fmla="*/ 298252 h 298252"/>
              <a:gd name="connsiteX5" fmla="*/ 0 w 1072978"/>
              <a:gd name="connsiteY5" fmla="*/ 3400 h 298252"/>
              <a:gd name="connsiteX6" fmla="*/ 225475 w 1072978"/>
              <a:gd name="connsiteY6" fmla="*/ 0 h 298252"/>
              <a:gd name="connsiteX7" fmla="*/ 512178 w 1072978"/>
              <a:gd name="connsiteY7" fmla="*/ 93822 h 298252"/>
              <a:gd name="connsiteX0" fmla="*/ 420738 w 1072978"/>
              <a:gd name="connsiteY0" fmla="*/ 2382 h 298252"/>
              <a:gd name="connsiteX1" fmla="*/ 789832 w 1072978"/>
              <a:gd name="connsiteY1" fmla="*/ 2382 h 298252"/>
              <a:gd name="connsiteX2" fmla="*/ 1072978 w 1072978"/>
              <a:gd name="connsiteY2" fmla="*/ 3400 h 298252"/>
              <a:gd name="connsiteX3" fmla="*/ 925552 w 1072978"/>
              <a:gd name="connsiteY3" fmla="*/ 298252 h 298252"/>
              <a:gd name="connsiteX4" fmla="*/ 147426 w 1072978"/>
              <a:gd name="connsiteY4" fmla="*/ 298252 h 298252"/>
              <a:gd name="connsiteX5" fmla="*/ 0 w 1072978"/>
              <a:gd name="connsiteY5" fmla="*/ 3400 h 298252"/>
              <a:gd name="connsiteX6" fmla="*/ 225475 w 1072978"/>
              <a:gd name="connsiteY6" fmla="*/ 0 h 298252"/>
              <a:gd name="connsiteX0" fmla="*/ 420738 w 1072978"/>
              <a:gd name="connsiteY0" fmla="*/ 0 h 295870"/>
              <a:gd name="connsiteX1" fmla="*/ 789832 w 1072978"/>
              <a:gd name="connsiteY1" fmla="*/ 0 h 295870"/>
              <a:gd name="connsiteX2" fmla="*/ 1072978 w 1072978"/>
              <a:gd name="connsiteY2" fmla="*/ 1018 h 295870"/>
              <a:gd name="connsiteX3" fmla="*/ 925552 w 1072978"/>
              <a:gd name="connsiteY3" fmla="*/ 295870 h 295870"/>
              <a:gd name="connsiteX4" fmla="*/ 147426 w 1072978"/>
              <a:gd name="connsiteY4" fmla="*/ 295870 h 295870"/>
              <a:gd name="connsiteX5" fmla="*/ 0 w 1072978"/>
              <a:gd name="connsiteY5" fmla="*/ 1018 h 295870"/>
              <a:gd name="connsiteX0" fmla="*/ 789832 w 1072978"/>
              <a:gd name="connsiteY0" fmla="*/ 0 h 295870"/>
              <a:gd name="connsiteX1" fmla="*/ 1072978 w 1072978"/>
              <a:gd name="connsiteY1" fmla="*/ 1018 h 295870"/>
              <a:gd name="connsiteX2" fmla="*/ 925552 w 1072978"/>
              <a:gd name="connsiteY2" fmla="*/ 295870 h 295870"/>
              <a:gd name="connsiteX3" fmla="*/ 147426 w 1072978"/>
              <a:gd name="connsiteY3" fmla="*/ 295870 h 295870"/>
              <a:gd name="connsiteX4" fmla="*/ 0 w 1072978"/>
              <a:gd name="connsiteY4" fmla="*/ 1018 h 295870"/>
              <a:gd name="connsiteX0" fmla="*/ 1072978 w 1072978"/>
              <a:gd name="connsiteY0" fmla="*/ 0 h 294852"/>
              <a:gd name="connsiteX1" fmla="*/ 925552 w 1072978"/>
              <a:gd name="connsiteY1" fmla="*/ 294852 h 294852"/>
              <a:gd name="connsiteX2" fmla="*/ 147426 w 1072978"/>
              <a:gd name="connsiteY2" fmla="*/ 294852 h 294852"/>
              <a:gd name="connsiteX3" fmla="*/ 0 w 1072978"/>
              <a:gd name="connsiteY3" fmla="*/ 0 h 2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978" h="294852">
                <a:moveTo>
                  <a:pt x="1072978" y="0"/>
                </a:moveTo>
                <a:lnTo>
                  <a:pt x="925552" y="294852"/>
                </a:lnTo>
                <a:lnTo>
                  <a:pt x="147426" y="29485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13"/>
          <p:cNvSpPr/>
          <p:nvPr/>
        </p:nvSpPr>
        <p:spPr>
          <a:xfrm>
            <a:off x="4334283" y="1553382"/>
            <a:ext cx="1072978" cy="294852"/>
          </a:xfrm>
          <a:custGeom>
            <a:avLst/>
            <a:gdLst>
              <a:gd name="connsiteX0" fmla="*/ 0 w 1072978"/>
              <a:gd name="connsiteY0" fmla="*/ 1018 h 295870"/>
              <a:gd name="connsiteX1" fmla="*/ 420738 w 1072978"/>
              <a:gd name="connsiteY1" fmla="*/ 0 h 295870"/>
              <a:gd name="connsiteX2" fmla="*/ 1072978 w 1072978"/>
              <a:gd name="connsiteY2" fmla="*/ 1018 h 295870"/>
              <a:gd name="connsiteX3" fmla="*/ 925552 w 1072978"/>
              <a:gd name="connsiteY3" fmla="*/ 295870 h 295870"/>
              <a:gd name="connsiteX4" fmla="*/ 147426 w 1072978"/>
              <a:gd name="connsiteY4" fmla="*/ 295870 h 295870"/>
              <a:gd name="connsiteX5" fmla="*/ 0 w 1072978"/>
              <a:gd name="connsiteY5" fmla="*/ 1018 h 295870"/>
              <a:gd name="connsiteX0" fmla="*/ 0 w 1072978"/>
              <a:gd name="connsiteY0" fmla="*/ 3400 h 298252"/>
              <a:gd name="connsiteX1" fmla="*/ 225475 w 1072978"/>
              <a:gd name="connsiteY1" fmla="*/ 0 h 298252"/>
              <a:gd name="connsiteX2" fmla="*/ 420738 w 1072978"/>
              <a:gd name="connsiteY2" fmla="*/ 2382 h 298252"/>
              <a:gd name="connsiteX3" fmla="*/ 1072978 w 1072978"/>
              <a:gd name="connsiteY3" fmla="*/ 3400 h 298252"/>
              <a:gd name="connsiteX4" fmla="*/ 925552 w 1072978"/>
              <a:gd name="connsiteY4" fmla="*/ 298252 h 298252"/>
              <a:gd name="connsiteX5" fmla="*/ 147426 w 1072978"/>
              <a:gd name="connsiteY5" fmla="*/ 298252 h 298252"/>
              <a:gd name="connsiteX6" fmla="*/ 0 w 1072978"/>
              <a:gd name="connsiteY6" fmla="*/ 3400 h 298252"/>
              <a:gd name="connsiteX0" fmla="*/ 0 w 1072978"/>
              <a:gd name="connsiteY0" fmla="*/ 3400 h 298252"/>
              <a:gd name="connsiteX1" fmla="*/ 225475 w 1072978"/>
              <a:gd name="connsiteY1" fmla="*/ 0 h 298252"/>
              <a:gd name="connsiteX2" fmla="*/ 420738 w 1072978"/>
              <a:gd name="connsiteY2" fmla="*/ 2382 h 298252"/>
              <a:gd name="connsiteX3" fmla="*/ 789832 w 1072978"/>
              <a:gd name="connsiteY3" fmla="*/ 2382 h 298252"/>
              <a:gd name="connsiteX4" fmla="*/ 1072978 w 1072978"/>
              <a:gd name="connsiteY4" fmla="*/ 3400 h 298252"/>
              <a:gd name="connsiteX5" fmla="*/ 925552 w 1072978"/>
              <a:gd name="connsiteY5" fmla="*/ 298252 h 298252"/>
              <a:gd name="connsiteX6" fmla="*/ 147426 w 1072978"/>
              <a:gd name="connsiteY6" fmla="*/ 298252 h 298252"/>
              <a:gd name="connsiteX7" fmla="*/ 0 w 1072978"/>
              <a:gd name="connsiteY7" fmla="*/ 3400 h 298252"/>
              <a:gd name="connsiteX0" fmla="*/ 420738 w 1072978"/>
              <a:gd name="connsiteY0" fmla="*/ 2382 h 298252"/>
              <a:gd name="connsiteX1" fmla="*/ 789832 w 1072978"/>
              <a:gd name="connsiteY1" fmla="*/ 2382 h 298252"/>
              <a:gd name="connsiteX2" fmla="*/ 1072978 w 1072978"/>
              <a:gd name="connsiteY2" fmla="*/ 3400 h 298252"/>
              <a:gd name="connsiteX3" fmla="*/ 925552 w 1072978"/>
              <a:gd name="connsiteY3" fmla="*/ 298252 h 298252"/>
              <a:gd name="connsiteX4" fmla="*/ 147426 w 1072978"/>
              <a:gd name="connsiteY4" fmla="*/ 298252 h 298252"/>
              <a:gd name="connsiteX5" fmla="*/ 0 w 1072978"/>
              <a:gd name="connsiteY5" fmla="*/ 3400 h 298252"/>
              <a:gd name="connsiteX6" fmla="*/ 225475 w 1072978"/>
              <a:gd name="connsiteY6" fmla="*/ 0 h 298252"/>
              <a:gd name="connsiteX7" fmla="*/ 512178 w 1072978"/>
              <a:gd name="connsiteY7" fmla="*/ 93822 h 298252"/>
              <a:gd name="connsiteX0" fmla="*/ 420738 w 1072978"/>
              <a:gd name="connsiteY0" fmla="*/ 2382 h 298252"/>
              <a:gd name="connsiteX1" fmla="*/ 789832 w 1072978"/>
              <a:gd name="connsiteY1" fmla="*/ 2382 h 298252"/>
              <a:gd name="connsiteX2" fmla="*/ 1072978 w 1072978"/>
              <a:gd name="connsiteY2" fmla="*/ 3400 h 298252"/>
              <a:gd name="connsiteX3" fmla="*/ 925552 w 1072978"/>
              <a:gd name="connsiteY3" fmla="*/ 298252 h 298252"/>
              <a:gd name="connsiteX4" fmla="*/ 147426 w 1072978"/>
              <a:gd name="connsiteY4" fmla="*/ 298252 h 298252"/>
              <a:gd name="connsiteX5" fmla="*/ 0 w 1072978"/>
              <a:gd name="connsiteY5" fmla="*/ 3400 h 298252"/>
              <a:gd name="connsiteX6" fmla="*/ 225475 w 1072978"/>
              <a:gd name="connsiteY6" fmla="*/ 0 h 298252"/>
              <a:gd name="connsiteX0" fmla="*/ 420738 w 1072978"/>
              <a:gd name="connsiteY0" fmla="*/ 0 h 295870"/>
              <a:gd name="connsiteX1" fmla="*/ 789832 w 1072978"/>
              <a:gd name="connsiteY1" fmla="*/ 0 h 295870"/>
              <a:gd name="connsiteX2" fmla="*/ 1072978 w 1072978"/>
              <a:gd name="connsiteY2" fmla="*/ 1018 h 295870"/>
              <a:gd name="connsiteX3" fmla="*/ 925552 w 1072978"/>
              <a:gd name="connsiteY3" fmla="*/ 295870 h 295870"/>
              <a:gd name="connsiteX4" fmla="*/ 147426 w 1072978"/>
              <a:gd name="connsiteY4" fmla="*/ 295870 h 295870"/>
              <a:gd name="connsiteX5" fmla="*/ 0 w 1072978"/>
              <a:gd name="connsiteY5" fmla="*/ 1018 h 295870"/>
              <a:gd name="connsiteX0" fmla="*/ 789832 w 1072978"/>
              <a:gd name="connsiteY0" fmla="*/ 0 h 295870"/>
              <a:gd name="connsiteX1" fmla="*/ 1072978 w 1072978"/>
              <a:gd name="connsiteY1" fmla="*/ 1018 h 295870"/>
              <a:gd name="connsiteX2" fmla="*/ 925552 w 1072978"/>
              <a:gd name="connsiteY2" fmla="*/ 295870 h 295870"/>
              <a:gd name="connsiteX3" fmla="*/ 147426 w 1072978"/>
              <a:gd name="connsiteY3" fmla="*/ 295870 h 295870"/>
              <a:gd name="connsiteX4" fmla="*/ 0 w 1072978"/>
              <a:gd name="connsiteY4" fmla="*/ 1018 h 295870"/>
              <a:gd name="connsiteX0" fmla="*/ 1072978 w 1072978"/>
              <a:gd name="connsiteY0" fmla="*/ 0 h 294852"/>
              <a:gd name="connsiteX1" fmla="*/ 925552 w 1072978"/>
              <a:gd name="connsiteY1" fmla="*/ 294852 h 294852"/>
              <a:gd name="connsiteX2" fmla="*/ 147426 w 1072978"/>
              <a:gd name="connsiteY2" fmla="*/ 294852 h 294852"/>
              <a:gd name="connsiteX3" fmla="*/ 0 w 1072978"/>
              <a:gd name="connsiteY3" fmla="*/ 0 h 2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978" h="294852">
                <a:moveTo>
                  <a:pt x="1072978" y="0"/>
                </a:moveTo>
                <a:lnTo>
                  <a:pt x="925552" y="294852"/>
                </a:lnTo>
                <a:lnTo>
                  <a:pt x="147426" y="29485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2588209" y="1693572"/>
            <a:ext cx="2280005" cy="386366"/>
          </a:xfrm>
          <a:custGeom>
            <a:avLst/>
            <a:gdLst>
              <a:gd name="connsiteX0" fmla="*/ 0 w 1918952"/>
              <a:gd name="connsiteY0" fmla="*/ 0 h 386366"/>
              <a:gd name="connsiteX1" fmla="*/ 0 w 1918952"/>
              <a:gd name="connsiteY1" fmla="*/ 386366 h 386366"/>
              <a:gd name="connsiteX2" fmla="*/ 1918952 w 1918952"/>
              <a:gd name="connsiteY2" fmla="*/ 386366 h 386366"/>
              <a:gd name="connsiteX3" fmla="*/ 1918952 w 1918952"/>
              <a:gd name="connsiteY3" fmla="*/ 148107 h 38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952" h="386366">
                <a:moveTo>
                  <a:pt x="0" y="0"/>
                </a:moveTo>
                <a:lnTo>
                  <a:pt x="0" y="386366"/>
                </a:lnTo>
                <a:lnTo>
                  <a:pt x="1918952" y="386366"/>
                </a:lnTo>
                <a:lnTo>
                  <a:pt x="1918952" y="14810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>
            <a:off x="3347864" y="2092816"/>
            <a:ext cx="708287" cy="194059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25477" y="1682477"/>
            <a:ext cx="3493046" cy="34930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sx="103000" sy="103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03649" y="2808450"/>
            <a:ext cx="2420776" cy="24207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sx="103000" sy="103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29540" y="1262060"/>
            <a:ext cx="1080146" cy="10801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sx="103000" sy="103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28084" y="3212976"/>
            <a:ext cx="2087587" cy="20875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sx="103000" sy="103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31840" y="4545124"/>
            <a:ext cx="1023688" cy="10236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sx="103000" sy="103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85166" y="1033664"/>
            <a:ext cx="2237365" cy="2237365"/>
            <a:chOff x="1959321" y="2310317"/>
            <a:chExt cx="2237365" cy="2237365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1959321" y="2310317"/>
              <a:ext cx="2237365" cy="223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959321" y="2310317"/>
              <a:ext cx="2237365" cy="223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16016" y="2060848"/>
            <a:ext cx="3091137" cy="2068741"/>
            <a:chOff x="5524443" y="2060848"/>
            <a:chExt cx="2555386" cy="1710190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6804248" y="2060848"/>
              <a:ext cx="0" cy="1368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7200000" flipV="1">
              <a:off x="7395754" y="3086962"/>
              <a:ext cx="0" cy="1368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4400000" flipH="1" flipV="1">
              <a:off x="6208519" y="3086962"/>
              <a:ext cx="0" cy="1368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907704" y="3789040"/>
            <a:ext cx="2592288" cy="2592288"/>
            <a:chOff x="2002238" y="3573016"/>
            <a:chExt cx="2592288" cy="259228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3298382" y="3573016"/>
              <a:ext cx="0" cy="2592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3298382" y="3573016"/>
              <a:ext cx="0" cy="2592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6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0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201002" y="1753073"/>
            <a:ext cx="4750119" cy="3322593"/>
            <a:chOff x="1072296" y="1304764"/>
            <a:chExt cx="5882521" cy="4114681"/>
          </a:xfrm>
        </p:grpSpPr>
        <p:grpSp>
          <p:nvGrpSpPr>
            <p:cNvPr id="7" name="그룹 6"/>
            <p:cNvGrpSpPr/>
            <p:nvPr/>
          </p:nvGrpSpPr>
          <p:grpSpPr>
            <a:xfrm>
              <a:off x="1079612" y="1304764"/>
              <a:ext cx="1130080" cy="1130080"/>
              <a:chOff x="2498398" y="1570748"/>
              <a:chExt cx="4140460" cy="4140460"/>
            </a:xfrm>
          </p:grpSpPr>
          <p:sp>
            <p:nvSpPr>
              <p:cNvPr id="4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654818" y="1304764"/>
              <a:ext cx="1130080" cy="1130080"/>
              <a:chOff x="2498398" y="1570748"/>
              <a:chExt cx="4140460" cy="4140460"/>
            </a:xfrm>
          </p:grpSpPr>
          <p:sp>
            <p:nvSpPr>
              <p:cNvPr id="9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230024" y="1304764"/>
              <a:ext cx="1130080" cy="1130080"/>
              <a:chOff x="2498398" y="1570748"/>
              <a:chExt cx="4140460" cy="4140460"/>
            </a:xfrm>
          </p:grpSpPr>
          <p:sp>
            <p:nvSpPr>
              <p:cNvPr id="12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5400000">
              <a:off x="5805231" y="1304764"/>
              <a:ext cx="1130080" cy="1130080"/>
              <a:chOff x="2498398" y="1570748"/>
              <a:chExt cx="4140460" cy="4140460"/>
            </a:xfrm>
          </p:grpSpPr>
          <p:sp>
            <p:nvSpPr>
              <p:cNvPr id="15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0800000">
              <a:off x="5805231" y="2782435"/>
              <a:ext cx="1130080" cy="1130080"/>
              <a:chOff x="2498398" y="1570748"/>
              <a:chExt cx="4140460" cy="4140460"/>
            </a:xfrm>
          </p:grpSpPr>
          <p:sp>
            <p:nvSpPr>
              <p:cNvPr id="18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10800000">
              <a:off x="4261724" y="2782435"/>
              <a:ext cx="1130080" cy="1130080"/>
              <a:chOff x="2498398" y="1570748"/>
              <a:chExt cx="4140460" cy="4140460"/>
            </a:xfrm>
          </p:grpSpPr>
          <p:sp>
            <p:nvSpPr>
              <p:cNvPr id="21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0800000">
              <a:off x="2740162" y="2782435"/>
              <a:ext cx="1130080" cy="1130080"/>
              <a:chOff x="2498398" y="1570748"/>
              <a:chExt cx="4140460" cy="4140460"/>
            </a:xfrm>
          </p:grpSpPr>
          <p:sp>
            <p:nvSpPr>
              <p:cNvPr id="24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5400000">
              <a:off x="1072296" y="2782435"/>
              <a:ext cx="1130080" cy="1130080"/>
              <a:chOff x="2498398" y="1570748"/>
              <a:chExt cx="4140460" cy="4140460"/>
            </a:xfrm>
          </p:grpSpPr>
          <p:sp>
            <p:nvSpPr>
              <p:cNvPr id="27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079612" y="4289365"/>
              <a:ext cx="1130080" cy="1130080"/>
              <a:chOff x="2498398" y="1570748"/>
              <a:chExt cx="4140460" cy="4140460"/>
            </a:xfrm>
          </p:grpSpPr>
          <p:sp>
            <p:nvSpPr>
              <p:cNvPr id="30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2661320" y="4289365"/>
              <a:ext cx="1130080" cy="1130080"/>
              <a:chOff x="2498398" y="1570748"/>
              <a:chExt cx="4140460" cy="4140460"/>
            </a:xfrm>
          </p:grpSpPr>
          <p:sp>
            <p:nvSpPr>
              <p:cNvPr id="33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243028" y="4289365"/>
              <a:ext cx="1130080" cy="1130080"/>
              <a:chOff x="2498398" y="1570748"/>
              <a:chExt cx="4140460" cy="4140460"/>
            </a:xfrm>
          </p:grpSpPr>
          <p:sp>
            <p:nvSpPr>
              <p:cNvPr id="36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24737" y="4289365"/>
              <a:ext cx="1130080" cy="1130080"/>
              <a:chOff x="2498398" y="1570748"/>
              <a:chExt cx="4140460" cy="4140460"/>
            </a:xfrm>
          </p:grpSpPr>
          <p:sp>
            <p:nvSpPr>
              <p:cNvPr id="39" name="타원 3"/>
              <p:cNvSpPr/>
              <p:nvPr/>
            </p:nvSpPr>
            <p:spPr>
              <a:xfrm rot="2700000">
                <a:off x="2498398" y="1570748"/>
                <a:ext cx="4140460" cy="4140460"/>
              </a:xfrm>
              <a:custGeom>
                <a:avLst/>
                <a:gdLst/>
                <a:ahLst/>
                <a:cxnLst/>
                <a:rect l="l" t="t" r="r" b="b"/>
                <a:pathLst>
                  <a:path w="4140460" h="4140460">
                    <a:moveTo>
                      <a:pt x="2070230" y="0"/>
                    </a:moveTo>
                    <a:lnTo>
                      <a:pt x="2102093" y="1609"/>
                    </a:lnTo>
                    <a:cubicBezTo>
                      <a:pt x="2107354" y="104"/>
                      <a:pt x="2112691" y="0"/>
                      <a:pt x="2118053" y="0"/>
                    </a:cubicBezTo>
                    <a:lnTo>
                      <a:pt x="3735969" y="0"/>
                    </a:lnTo>
                    <a:cubicBezTo>
                      <a:pt x="3959363" y="0"/>
                      <a:pt x="4140460" y="181097"/>
                      <a:pt x="4140460" y="404491"/>
                    </a:cubicBezTo>
                    <a:lnTo>
                      <a:pt x="4140460" y="2029825"/>
                    </a:lnTo>
                    <a:lnTo>
                      <a:pt x="4139101" y="2043310"/>
                    </a:lnTo>
                    <a:cubicBezTo>
                      <a:pt x="4140403" y="2052259"/>
                      <a:pt x="4140460" y="2061238"/>
                      <a:pt x="4140460" y="2070230"/>
                    </a:cubicBezTo>
                    <a:cubicBezTo>
                      <a:pt x="4140460" y="3213586"/>
                      <a:pt x="3213586" y="4140460"/>
                      <a:pt x="2070230" y="4140460"/>
                    </a:cubicBezTo>
                    <a:cubicBezTo>
                      <a:pt x="926874" y="4140460"/>
                      <a:pt x="0" y="3213586"/>
                      <a:pt x="0" y="2070230"/>
                    </a:cubicBezTo>
                    <a:cubicBezTo>
                      <a:pt x="0" y="926874"/>
                      <a:pt x="926874" y="0"/>
                      <a:pt x="207023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714993" y="1788458"/>
                <a:ext cx="3705040" cy="37050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6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050652" y="1771004"/>
            <a:ext cx="3233316" cy="3154531"/>
            <a:chOff x="687594" y="1771004"/>
            <a:chExt cx="3233316" cy="315453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303699" y="1771004"/>
              <a:ext cx="0" cy="1654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4320000" flipV="1">
              <a:off x="3093414" y="2342790"/>
              <a:ext cx="0" cy="1654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8640000" flipV="1">
              <a:off x="2791106" y="3270541"/>
              <a:ext cx="0" cy="1654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7280000" flipH="1" flipV="1">
              <a:off x="1515090" y="2342790"/>
              <a:ext cx="0" cy="1654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2960000" flipH="1" flipV="1">
              <a:off x="1816639" y="3270543"/>
              <a:ext cx="0" cy="1654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932040" y="1993745"/>
            <a:ext cx="2880000" cy="2880000"/>
            <a:chOff x="5499847" y="2060848"/>
            <a:chExt cx="2880000" cy="2880000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6939847" y="2060848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5499847" y="3500848"/>
              <a:ext cx="2880000" cy="0"/>
              <a:chOff x="5499847" y="3427498"/>
              <a:chExt cx="2880000" cy="0"/>
            </a:xfrm>
          </p:grpSpPr>
          <p:cxnSp>
            <p:nvCxnSpPr>
              <p:cNvPr id="21" name="직선 연결선 20"/>
              <p:cNvCxnSpPr/>
              <p:nvPr/>
            </p:nvCxnSpPr>
            <p:spPr>
              <a:xfrm rot="3600000" flipV="1">
                <a:off x="6939847" y="1987498"/>
                <a:ext cx="0" cy="28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8000000" flipH="1" flipV="1">
                <a:off x="6939847" y="1987498"/>
                <a:ext cx="0" cy="28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그룹 13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5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9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83568" y="1704661"/>
            <a:ext cx="3449016" cy="3448677"/>
            <a:chOff x="2707160" y="2285181"/>
            <a:chExt cx="3008955" cy="3008659"/>
          </a:xfrm>
        </p:grpSpPr>
        <p:sp>
          <p:nvSpPr>
            <p:cNvPr id="4" name="타원 3"/>
            <p:cNvSpPr/>
            <p:nvPr/>
          </p:nvSpPr>
          <p:spPr>
            <a:xfrm flipV="1">
              <a:off x="3851275" y="3177913"/>
              <a:ext cx="1864840" cy="972108"/>
            </a:xfrm>
            <a:custGeom>
              <a:avLst/>
              <a:gdLst/>
              <a:ahLst/>
              <a:cxnLst/>
              <a:rect l="l" t="t" r="r" b="b"/>
              <a:pathLst>
                <a:path w="1864840" h="972108">
                  <a:moveTo>
                    <a:pt x="0" y="0"/>
                  </a:moveTo>
                  <a:lnTo>
                    <a:pt x="1864840" y="0"/>
                  </a:lnTo>
                  <a:cubicBezTo>
                    <a:pt x="1825224" y="544492"/>
                    <a:pt x="1422850" y="972108"/>
                    <a:pt x="932420" y="972108"/>
                  </a:cubicBezTo>
                  <a:cubicBezTo>
                    <a:pt x="441991" y="972108"/>
                    <a:pt x="39616" y="54449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3"/>
            <p:cNvSpPr/>
            <p:nvPr/>
          </p:nvSpPr>
          <p:spPr>
            <a:xfrm rot="16200000">
              <a:off x="3404909" y="3875366"/>
              <a:ext cx="1864840" cy="972108"/>
            </a:xfrm>
            <a:custGeom>
              <a:avLst/>
              <a:gdLst/>
              <a:ahLst/>
              <a:cxnLst/>
              <a:rect l="l" t="t" r="r" b="b"/>
              <a:pathLst>
                <a:path w="1864840" h="972108">
                  <a:moveTo>
                    <a:pt x="0" y="0"/>
                  </a:moveTo>
                  <a:lnTo>
                    <a:pt x="1864840" y="0"/>
                  </a:lnTo>
                  <a:cubicBezTo>
                    <a:pt x="1825224" y="544492"/>
                    <a:pt x="1422850" y="972108"/>
                    <a:pt x="932420" y="972108"/>
                  </a:cubicBezTo>
                  <a:cubicBezTo>
                    <a:pt x="441991" y="972108"/>
                    <a:pt x="39616" y="544492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3"/>
            <p:cNvSpPr/>
            <p:nvPr/>
          </p:nvSpPr>
          <p:spPr>
            <a:xfrm>
              <a:off x="2707160" y="3429000"/>
              <a:ext cx="1864840" cy="972108"/>
            </a:xfrm>
            <a:custGeom>
              <a:avLst/>
              <a:gdLst/>
              <a:ahLst/>
              <a:cxnLst/>
              <a:rect l="l" t="t" r="r" b="b"/>
              <a:pathLst>
                <a:path w="1864840" h="972108">
                  <a:moveTo>
                    <a:pt x="0" y="0"/>
                  </a:moveTo>
                  <a:lnTo>
                    <a:pt x="1864840" y="0"/>
                  </a:lnTo>
                  <a:cubicBezTo>
                    <a:pt x="1825224" y="544492"/>
                    <a:pt x="1422850" y="972108"/>
                    <a:pt x="932420" y="972108"/>
                  </a:cubicBezTo>
                  <a:cubicBezTo>
                    <a:pt x="441991" y="972108"/>
                    <a:pt x="39616" y="544492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3"/>
            <p:cNvSpPr/>
            <p:nvPr/>
          </p:nvSpPr>
          <p:spPr>
            <a:xfrm rot="5400000">
              <a:off x="3153526" y="2731547"/>
              <a:ext cx="1864840" cy="972108"/>
            </a:xfrm>
            <a:custGeom>
              <a:avLst/>
              <a:gdLst/>
              <a:ahLst/>
              <a:cxnLst/>
              <a:rect l="l" t="t" r="r" b="b"/>
              <a:pathLst>
                <a:path w="1864840" h="972108">
                  <a:moveTo>
                    <a:pt x="0" y="0"/>
                  </a:moveTo>
                  <a:lnTo>
                    <a:pt x="1864840" y="0"/>
                  </a:lnTo>
                  <a:cubicBezTo>
                    <a:pt x="1825224" y="544492"/>
                    <a:pt x="1422850" y="972108"/>
                    <a:pt x="932420" y="972108"/>
                  </a:cubicBezTo>
                  <a:cubicBezTo>
                    <a:pt x="441991" y="972108"/>
                    <a:pt x="39616" y="544492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843611" y="3421336"/>
              <a:ext cx="728389" cy="7283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37906" y="3933056"/>
            <a:ext cx="3234173" cy="1563199"/>
            <a:chOff x="5030362" y="3648018"/>
            <a:chExt cx="2771596" cy="1339618"/>
          </a:xfrm>
        </p:grpSpPr>
        <p:sp>
          <p:nvSpPr>
            <p:cNvPr id="13" name="타원 12"/>
            <p:cNvSpPr/>
            <p:nvPr/>
          </p:nvSpPr>
          <p:spPr>
            <a:xfrm rot="14400000">
              <a:off x="5790700" y="3808858"/>
              <a:ext cx="1242706" cy="921026"/>
            </a:xfrm>
            <a:custGeom>
              <a:avLst/>
              <a:gdLst/>
              <a:ahLst/>
              <a:cxnLst/>
              <a:rect l="l" t="t" r="r" b="b"/>
              <a:pathLst>
                <a:path w="1242706" h="921026">
                  <a:moveTo>
                    <a:pt x="1242706" y="817864"/>
                  </a:moveTo>
                  <a:cubicBezTo>
                    <a:pt x="1125569" y="884965"/>
                    <a:pt x="989626" y="921026"/>
                    <a:pt x="845260" y="921026"/>
                  </a:cubicBezTo>
                  <a:cubicBezTo>
                    <a:pt x="386969" y="921026"/>
                    <a:pt x="13555" y="557618"/>
                    <a:pt x="0" y="103161"/>
                  </a:cubicBezTo>
                  <a:cubicBezTo>
                    <a:pt x="117137" y="36061"/>
                    <a:pt x="253081" y="0"/>
                    <a:pt x="397446" y="0"/>
                  </a:cubicBezTo>
                  <a:cubicBezTo>
                    <a:pt x="855738" y="0"/>
                    <a:pt x="1229151" y="363408"/>
                    <a:pt x="1242706" y="817864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2"/>
            <p:cNvSpPr/>
            <p:nvPr/>
          </p:nvSpPr>
          <p:spPr>
            <a:xfrm rot="16200000">
              <a:off x="6720092" y="3905770"/>
              <a:ext cx="1242706" cy="921026"/>
            </a:xfrm>
            <a:custGeom>
              <a:avLst/>
              <a:gdLst/>
              <a:ahLst/>
              <a:cxnLst/>
              <a:rect l="l" t="t" r="r" b="b"/>
              <a:pathLst>
                <a:path w="1242706" h="921026">
                  <a:moveTo>
                    <a:pt x="1242706" y="817864"/>
                  </a:moveTo>
                  <a:cubicBezTo>
                    <a:pt x="1125569" y="884965"/>
                    <a:pt x="989626" y="921026"/>
                    <a:pt x="845260" y="921026"/>
                  </a:cubicBezTo>
                  <a:cubicBezTo>
                    <a:pt x="386969" y="921026"/>
                    <a:pt x="13555" y="557618"/>
                    <a:pt x="0" y="103161"/>
                  </a:cubicBezTo>
                  <a:cubicBezTo>
                    <a:pt x="117137" y="36061"/>
                    <a:pt x="253081" y="0"/>
                    <a:pt x="397446" y="0"/>
                  </a:cubicBezTo>
                  <a:cubicBezTo>
                    <a:pt x="855738" y="0"/>
                    <a:pt x="1229151" y="363408"/>
                    <a:pt x="1242706" y="817864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2"/>
            <p:cNvSpPr/>
            <p:nvPr/>
          </p:nvSpPr>
          <p:spPr>
            <a:xfrm rot="5400000" flipV="1">
              <a:off x="4869522" y="3905770"/>
              <a:ext cx="1242706" cy="921026"/>
            </a:xfrm>
            <a:custGeom>
              <a:avLst/>
              <a:gdLst/>
              <a:ahLst/>
              <a:cxnLst/>
              <a:rect l="l" t="t" r="r" b="b"/>
              <a:pathLst>
                <a:path w="1242706" h="921026">
                  <a:moveTo>
                    <a:pt x="1242706" y="817864"/>
                  </a:moveTo>
                  <a:cubicBezTo>
                    <a:pt x="1125569" y="884965"/>
                    <a:pt x="989626" y="921026"/>
                    <a:pt x="845260" y="921026"/>
                  </a:cubicBezTo>
                  <a:cubicBezTo>
                    <a:pt x="386969" y="921026"/>
                    <a:pt x="13555" y="557618"/>
                    <a:pt x="0" y="103161"/>
                  </a:cubicBezTo>
                  <a:cubicBezTo>
                    <a:pt x="117137" y="36061"/>
                    <a:pt x="253081" y="0"/>
                    <a:pt x="397446" y="0"/>
                  </a:cubicBezTo>
                  <a:cubicBezTo>
                    <a:pt x="855738" y="0"/>
                    <a:pt x="1229151" y="363408"/>
                    <a:pt x="1242706" y="817864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02458" y="911215"/>
            <a:ext cx="2232248" cy="2232248"/>
            <a:chOff x="1095127" y="260647"/>
            <a:chExt cx="1503170" cy="1503170"/>
          </a:xfrm>
        </p:grpSpPr>
        <p:sp>
          <p:nvSpPr>
            <p:cNvPr id="18" name="포인트가 10개인 별 17"/>
            <p:cNvSpPr/>
            <p:nvPr/>
          </p:nvSpPr>
          <p:spPr>
            <a:xfrm rot="1020000">
              <a:off x="1095128" y="260648"/>
              <a:ext cx="1503169" cy="1503169"/>
            </a:xfrm>
            <a:prstGeom prst="star10">
              <a:avLst/>
            </a:prstGeom>
            <a:solidFill>
              <a:schemeClr val="accent6">
                <a:lumMod val="5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포인트가 10개인 별 18"/>
            <p:cNvSpPr/>
            <p:nvPr/>
          </p:nvSpPr>
          <p:spPr>
            <a:xfrm>
              <a:off x="1095127" y="260647"/>
              <a:ext cx="1503169" cy="1503169"/>
            </a:xfrm>
            <a:prstGeom prst="star10">
              <a:avLst/>
            </a:prstGeom>
            <a:solidFill>
              <a:schemeClr val="accent6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1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8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39433" y="2303875"/>
            <a:ext cx="5845418" cy="1944216"/>
          </a:xfrm>
          <a:custGeom>
            <a:avLst/>
            <a:gdLst>
              <a:gd name="connsiteX0" fmla="*/ 2922709 w 5845418"/>
              <a:gd name="connsiteY0" fmla="*/ 0 h 1944216"/>
              <a:gd name="connsiteX1" fmla="*/ 5845418 w 5845418"/>
              <a:gd name="connsiteY1" fmla="*/ 1944216 h 1944216"/>
              <a:gd name="connsiteX2" fmla="*/ 2898277 w 5845418"/>
              <a:gd name="connsiteY2" fmla="*/ 1932786 h 1944216"/>
              <a:gd name="connsiteX3" fmla="*/ 0 w 5845418"/>
              <a:gd name="connsiteY3" fmla="*/ 1944216 h 1944216"/>
              <a:gd name="connsiteX4" fmla="*/ 2922709 w 5845418"/>
              <a:gd name="connsiteY4" fmla="*/ 0 h 1944216"/>
              <a:gd name="connsiteX0" fmla="*/ 2898277 w 5845418"/>
              <a:gd name="connsiteY0" fmla="*/ 1932786 h 2024226"/>
              <a:gd name="connsiteX1" fmla="*/ 0 w 5845418"/>
              <a:gd name="connsiteY1" fmla="*/ 1944216 h 2024226"/>
              <a:gd name="connsiteX2" fmla="*/ 2922709 w 5845418"/>
              <a:gd name="connsiteY2" fmla="*/ 0 h 2024226"/>
              <a:gd name="connsiteX3" fmla="*/ 5845418 w 5845418"/>
              <a:gd name="connsiteY3" fmla="*/ 1944216 h 2024226"/>
              <a:gd name="connsiteX4" fmla="*/ 2989717 w 5845418"/>
              <a:gd name="connsiteY4" fmla="*/ 2024226 h 2024226"/>
              <a:gd name="connsiteX0" fmla="*/ 2898277 w 5845418"/>
              <a:gd name="connsiteY0" fmla="*/ 1932786 h 1944216"/>
              <a:gd name="connsiteX1" fmla="*/ 0 w 5845418"/>
              <a:gd name="connsiteY1" fmla="*/ 1944216 h 1944216"/>
              <a:gd name="connsiteX2" fmla="*/ 2922709 w 5845418"/>
              <a:gd name="connsiteY2" fmla="*/ 0 h 1944216"/>
              <a:gd name="connsiteX3" fmla="*/ 5845418 w 5845418"/>
              <a:gd name="connsiteY3" fmla="*/ 1944216 h 1944216"/>
              <a:gd name="connsiteX0" fmla="*/ 2898277 w 5845418"/>
              <a:gd name="connsiteY0" fmla="*/ 1932786 h 1944216"/>
              <a:gd name="connsiteX1" fmla="*/ 0 w 5845418"/>
              <a:gd name="connsiteY1" fmla="*/ 1944216 h 1944216"/>
              <a:gd name="connsiteX2" fmla="*/ 2922709 w 5845418"/>
              <a:gd name="connsiteY2" fmla="*/ 0 h 1944216"/>
              <a:gd name="connsiteX3" fmla="*/ 5845418 w 5845418"/>
              <a:gd name="connsiteY3" fmla="*/ 1944216 h 1944216"/>
              <a:gd name="connsiteX0" fmla="*/ 0 w 5845418"/>
              <a:gd name="connsiteY0" fmla="*/ 1944216 h 1944216"/>
              <a:gd name="connsiteX1" fmla="*/ 2922709 w 5845418"/>
              <a:gd name="connsiteY1" fmla="*/ 0 h 1944216"/>
              <a:gd name="connsiteX2" fmla="*/ 5845418 w 5845418"/>
              <a:gd name="connsiteY2" fmla="*/ 1944216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5418" h="1944216">
                <a:moveTo>
                  <a:pt x="0" y="1944216"/>
                </a:moveTo>
                <a:cubicBezTo>
                  <a:pt x="478422" y="802106"/>
                  <a:pt x="1606895" y="0"/>
                  <a:pt x="2922709" y="0"/>
                </a:cubicBezTo>
                <a:cubicBezTo>
                  <a:pt x="4238524" y="0"/>
                  <a:pt x="5366996" y="802106"/>
                  <a:pt x="5845418" y="1944216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36366" y="3635719"/>
            <a:ext cx="1206134" cy="12061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81784" y="3635719"/>
            <a:ext cx="1206134" cy="12061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68933" y="1700808"/>
            <a:ext cx="1206134" cy="12061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36252" y="2241583"/>
            <a:ext cx="1206134" cy="12061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46039" y="2241583"/>
            <a:ext cx="1206134" cy="12061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6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6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1344134" y="630058"/>
            <a:ext cx="1512168" cy="504056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134" y="1188858"/>
            <a:ext cx="1512168" cy="183620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2988317" y="630058"/>
            <a:ext cx="1512168" cy="50405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8317" y="1188858"/>
            <a:ext cx="1512168" cy="183620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4632500" y="630058"/>
            <a:ext cx="1512168" cy="504056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32500" y="1188858"/>
            <a:ext cx="1512168" cy="183620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6276682" y="630058"/>
            <a:ext cx="1512168" cy="504056"/>
          </a:xfrm>
          <a:prstGeom prst="round1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76682" y="1188858"/>
            <a:ext cx="1512168" cy="183620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44134" y="3609020"/>
            <a:ext cx="1512168" cy="540060"/>
          </a:xfrm>
          <a:custGeom>
            <a:avLst/>
            <a:gdLst/>
            <a:ahLst/>
            <a:cxnLst/>
            <a:rect l="l" t="t" r="r" b="b"/>
            <a:pathLst>
              <a:path w="1512168" h="540060">
                <a:moveTo>
                  <a:pt x="0" y="0"/>
                </a:moveTo>
                <a:lnTo>
                  <a:pt x="1512168" y="0"/>
                </a:lnTo>
                <a:lnTo>
                  <a:pt x="1512168" y="540060"/>
                </a:lnTo>
                <a:lnTo>
                  <a:pt x="1508383" y="540060"/>
                </a:lnTo>
                <a:cubicBezTo>
                  <a:pt x="1501602" y="464567"/>
                  <a:pt x="1437476" y="406404"/>
                  <a:pt x="1359765" y="406404"/>
                </a:cubicBezTo>
                <a:lnTo>
                  <a:pt x="152403" y="406404"/>
                </a:lnTo>
                <a:cubicBezTo>
                  <a:pt x="74692" y="406404"/>
                  <a:pt x="10566" y="464567"/>
                  <a:pt x="3785" y="540060"/>
                </a:cubicBezTo>
                <a:lnTo>
                  <a:pt x="0" y="5400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44134" y="4229966"/>
            <a:ext cx="1512168" cy="1620180"/>
          </a:xfrm>
          <a:custGeom>
            <a:avLst/>
            <a:gdLst>
              <a:gd name="connsiteX0" fmla="*/ 0 w 1512168"/>
              <a:gd name="connsiteY0" fmla="*/ 0 h 914400"/>
              <a:gd name="connsiteX1" fmla="*/ 0 w 1512168"/>
              <a:gd name="connsiteY1" fmla="*/ 0 h 914400"/>
              <a:gd name="connsiteX2" fmla="*/ 1512168 w 1512168"/>
              <a:gd name="connsiteY2" fmla="*/ 0 h 914400"/>
              <a:gd name="connsiteX3" fmla="*/ 1512168 w 1512168"/>
              <a:gd name="connsiteY3" fmla="*/ 0 h 914400"/>
              <a:gd name="connsiteX4" fmla="*/ 1512168 w 1512168"/>
              <a:gd name="connsiteY4" fmla="*/ 914400 h 914400"/>
              <a:gd name="connsiteX5" fmla="*/ 1512168 w 1512168"/>
              <a:gd name="connsiteY5" fmla="*/ 914400 h 914400"/>
              <a:gd name="connsiteX6" fmla="*/ 0 w 1512168"/>
              <a:gd name="connsiteY6" fmla="*/ 914400 h 914400"/>
              <a:gd name="connsiteX7" fmla="*/ 0 w 1512168"/>
              <a:gd name="connsiteY7" fmla="*/ 914400 h 914400"/>
              <a:gd name="connsiteX8" fmla="*/ 0 w 1512168"/>
              <a:gd name="connsiteY8" fmla="*/ 0 h 914400"/>
              <a:gd name="connsiteX0" fmla="*/ 0 w 1512168"/>
              <a:gd name="connsiteY0" fmla="*/ 1239 h 915639"/>
              <a:gd name="connsiteX1" fmla="*/ 0 w 1512168"/>
              <a:gd name="connsiteY1" fmla="*/ 1239 h 915639"/>
              <a:gd name="connsiteX2" fmla="*/ 750996 w 1512168"/>
              <a:gd name="connsiteY2" fmla="*/ 0 h 915639"/>
              <a:gd name="connsiteX3" fmla="*/ 1512168 w 1512168"/>
              <a:gd name="connsiteY3" fmla="*/ 1239 h 915639"/>
              <a:gd name="connsiteX4" fmla="*/ 1512168 w 1512168"/>
              <a:gd name="connsiteY4" fmla="*/ 1239 h 915639"/>
              <a:gd name="connsiteX5" fmla="*/ 1512168 w 1512168"/>
              <a:gd name="connsiteY5" fmla="*/ 915639 h 915639"/>
              <a:gd name="connsiteX6" fmla="*/ 1512168 w 1512168"/>
              <a:gd name="connsiteY6" fmla="*/ 915639 h 915639"/>
              <a:gd name="connsiteX7" fmla="*/ 0 w 1512168"/>
              <a:gd name="connsiteY7" fmla="*/ 915639 h 915639"/>
              <a:gd name="connsiteX8" fmla="*/ 0 w 1512168"/>
              <a:gd name="connsiteY8" fmla="*/ 915639 h 915639"/>
              <a:gd name="connsiteX9" fmla="*/ 0 w 1512168"/>
              <a:gd name="connsiteY9" fmla="*/ 1239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9" fmla="*/ 842436 w 1512168"/>
              <a:gd name="connsiteY9" fmla="*/ 91440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0" fmla="*/ 1512168 w 1512168"/>
              <a:gd name="connsiteY0" fmla="*/ 0 h 914400"/>
              <a:gd name="connsiteX1" fmla="*/ 1512168 w 1512168"/>
              <a:gd name="connsiteY1" fmla="*/ 0 h 914400"/>
              <a:gd name="connsiteX2" fmla="*/ 1512168 w 1512168"/>
              <a:gd name="connsiteY2" fmla="*/ 914400 h 914400"/>
              <a:gd name="connsiteX3" fmla="*/ 1512168 w 1512168"/>
              <a:gd name="connsiteY3" fmla="*/ 914400 h 914400"/>
              <a:gd name="connsiteX4" fmla="*/ 0 w 1512168"/>
              <a:gd name="connsiteY4" fmla="*/ 914400 h 914400"/>
              <a:gd name="connsiteX5" fmla="*/ 0 w 1512168"/>
              <a:gd name="connsiteY5" fmla="*/ 914400 h 914400"/>
              <a:gd name="connsiteX6" fmla="*/ 0 w 1512168"/>
              <a:gd name="connsiteY6" fmla="*/ 0 h 914400"/>
              <a:gd name="connsiteX7" fmla="*/ 0 w 1512168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2168" h="914400">
                <a:moveTo>
                  <a:pt x="1512168" y="0"/>
                </a:moveTo>
                <a:lnTo>
                  <a:pt x="1512168" y="0"/>
                </a:lnTo>
                <a:lnTo>
                  <a:pt x="1512168" y="914400"/>
                </a:lnTo>
                <a:lnTo>
                  <a:pt x="1512168" y="914400"/>
                </a:lnTo>
                <a:lnTo>
                  <a:pt x="0" y="914400"/>
                </a:lnTo>
                <a:lnTo>
                  <a:pt x="0" y="91440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1"/>
          <p:cNvSpPr/>
          <p:nvPr/>
        </p:nvSpPr>
        <p:spPr>
          <a:xfrm>
            <a:off x="2999495" y="3609020"/>
            <a:ext cx="1512168" cy="540060"/>
          </a:xfrm>
          <a:custGeom>
            <a:avLst/>
            <a:gdLst/>
            <a:ahLst/>
            <a:cxnLst/>
            <a:rect l="l" t="t" r="r" b="b"/>
            <a:pathLst>
              <a:path w="1512168" h="540060">
                <a:moveTo>
                  <a:pt x="0" y="0"/>
                </a:moveTo>
                <a:lnTo>
                  <a:pt x="1512168" y="0"/>
                </a:lnTo>
                <a:lnTo>
                  <a:pt x="1512168" y="540060"/>
                </a:lnTo>
                <a:lnTo>
                  <a:pt x="1508383" y="540060"/>
                </a:lnTo>
                <a:cubicBezTo>
                  <a:pt x="1501602" y="464567"/>
                  <a:pt x="1437476" y="406404"/>
                  <a:pt x="1359765" y="406404"/>
                </a:cubicBezTo>
                <a:lnTo>
                  <a:pt x="152403" y="406404"/>
                </a:lnTo>
                <a:cubicBezTo>
                  <a:pt x="74692" y="406404"/>
                  <a:pt x="10566" y="464567"/>
                  <a:pt x="3785" y="540060"/>
                </a:cubicBezTo>
                <a:lnTo>
                  <a:pt x="0" y="5400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3"/>
          <p:cNvSpPr/>
          <p:nvPr/>
        </p:nvSpPr>
        <p:spPr>
          <a:xfrm>
            <a:off x="2999495" y="4229966"/>
            <a:ext cx="1512168" cy="1620180"/>
          </a:xfrm>
          <a:custGeom>
            <a:avLst/>
            <a:gdLst>
              <a:gd name="connsiteX0" fmla="*/ 0 w 1512168"/>
              <a:gd name="connsiteY0" fmla="*/ 0 h 914400"/>
              <a:gd name="connsiteX1" fmla="*/ 0 w 1512168"/>
              <a:gd name="connsiteY1" fmla="*/ 0 h 914400"/>
              <a:gd name="connsiteX2" fmla="*/ 1512168 w 1512168"/>
              <a:gd name="connsiteY2" fmla="*/ 0 h 914400"/>
              <a:gd name="connsiteX3" fmla="*/ 1512168 w 1512168"/>
              <a:gd name="connsiteY3" fmla="*/ 0 h 914400"/>
              <a:gd name="connsiteX4" fmla="*/ 1512168 w 1512168"/>
              <a:gd name="connsiteY4" fmla="*/ 914400 h 914400"/>
              <a:gd name="connsiteX5" fmla="*/ 1512168 w 1512168"/>
              <a:gd name="connsiteY5" fmla="*/ 914400 h 914400"/>
              <a:gd name="connsiteX6" fmla="*/ 0 w 1512168"/>
              <a:gd name="connsiteY6" fmla="*/ 914400 h 914400"/>
              <a:gd name="connsiteX7" fmla="*/ 0 w 1512168"/>
              <a:gd name="connsiteY7" fmla="*/ 914400 h 914400"/>
              <a:gd name="connsiteX8" fmla="*/ 0 w 1512168"/>
              <a:gd name="connsiteY8" fmla="*/ 0 h 914400"/>
              <a:gd name="connsiteX0" fmla="*/ 0 w 1512168"/>
              <a:gd name="connsiteY0" fmla="*/ 1239 h 915639"/>
              <a:gd name="connsiteX1" fmla="*/ 0 w 1512168"/>
              <a:gd name="connsiteY1" fmla="*/ 1239 h 915639"/>
              <a:gd name="connsiteX2" fmla="*/ 750996 w 1512168"/>
              <a:gd name="connsiteY2" fmla="*/ 0 h 915639"/>
              <a:gd name="connsiteX3" fmla="*/ 1512168 w 1512168"/>
              <a:gd name="connsiteY3" fmla="*/ 1239 h 915639"/>
              <a:gd name="connsiteX4" fmla="*/ 1512168 w 1512168"/>
              <a:gd name="connsiteY4" fmla="*/ 1239 h 915639"/>
              <a:gd name="connsiteX5" fmla="*/ 1512168 w 1512168"/>
              <a:gd name="connsiteY5" fmla="*/ 915639 h 915639"/>
              <a:gd name="connsiteX6" fmla="*/ 1512168 w 1512168"/>
              <a:gd name="connsiteY6" fmla="*/ 915639 h 915639"/>
              <a:gd name="connsiteX7" fmla="*/ 0 w 1512168"/>
              <a:gd name="connsiteY7" fmla="*/ 915639 h 915639"/>
              <a:gd name="connsiteX8" fmla="*/ 0 w 1512168"/>
              <a:gd name="connsiteY8" fmla="*/ 915639 h 915639"/>
              <a:gd name="connsiteX9" fmla="*/ 0 w 1512168"/>
              <a:gd name="connsiteY9" fmla="*/ 1239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9" fmla="*/ 842436 w 1512168"/>
              <a:gd name="connsiteY9" fmla="*/ 91440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0" fmla="*/ 1512168 w 1512168"/>
              <a:gd name="connsiteY0" fmla="*/ 0 h 914400"/>
              <a:gd name="connsiteX1" fmla="*/ 1512168 w 1512168"/>
              <a:gd name="connsiteY1" fmla="*/ 0 h 914400"/>
              <a:gd name="connsiteX2" fmla="*/ 1512168 w 1512168"/>
              <a:gd name="connsiteY2" fmla="*/ 914400 h 914400"/>
              <a:gd name="connsiteX3" fmla="*/ 1512168 w 1512168"/>
              <a:gd name="connsiteY3" fmla="*/ 914400 h 914400"/>
              <a:gd name="connsiteX4" fmla="*/ 0 w 1512168"/>
              <a:gd name="connsiteY4" fmla="*/ 914400 h 914400"/>
              <a:gd name="connsiteX5" fmla="*/ 0 w 1512168"/>
              <a:gd name="connsiteY5" fmla="*/ 914400 h 914400"/>
              <a:gd name="connsiteX6" fmla="*/ 0 w 1512168"/>
              <a:gd name="connsiteY6" fmla="*/ 0 h 914400"/>
              <a:gd name="connsiteX7" fmla="*/ 0 w 1512168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2168" h="914400">
                <a:moveTo>
                  <a:pt x="1512168" y="0"/>
                </a:moveTo>
                <a:lnTo>
                  <a:pt x="1512168" y="0"/>
                </a:lnTo>
                <a:lnTo>
                  <a:pt x="1512168" y="914400"/>
                </a:lnTo>
                <a:lnTo>
                  <a:pt x="1512168" y="914400"/>
                </a:lnTo>
                <a:lnTo>
                  <a:pt x="0" y="914400"/>
                </a:lnTo>
                <a:lnTo>
                  <a:pt x="0" y="91440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1"/>
          <p:cNvSpPr/>
          <p:nvPr/>
        </p:nvSpPr>
        <p:spPr>
          <a:xfrm>
            <a:off x="4654856" y="3609020"/>
            <a:ext cx="1512168" cy="540060"/>
          </a:xfrm>
          <a:custGeom>
            <a:avLst/>
            <a:gdLst/>
            <a:ahLst/>
            <a:cxnLst/>
            <a:rect l="l" t="t" r="r" b="b"/>
            <a:pathLst>
              <a:path w="1512168" h="540060">
                <a:moveTo>
                  <a:pt x="0" y="0"/>
                </a:moveTo>
                <a:lnTo>
                  <a:pt x="1512168" y="0"/>
                </a:lnTo>
                <a:lnTo>
                  <a:pt x="1512168" y="540060"/>
                </a:lnTo>
                <a:lnTo>
                  <a:pt x="1508383" y="540060"/>
                </a:lnTo>
                <a:cubicBezTo>
                  <a:pt x="1501602" y="464567"/>
                  <a:pt x="1437476" y="406404"/>
                  <a:pt x="1359765" y="406404"/>
                </a:cubicBezTo>
                <a:lnTo>
                  <a:pt x="152403" y="406404"/>
                </a:lnTo>
                <a:cubicBezTo>
                  <a:pt x="74692" y="406404"/>
                  <a:pt x="10566" y="464567"/>
                  <a:pt x="3785" y="540060"/>
                </a:cubicBezTo>
                <a:lnTo>
                  <a:pt x="0" y="5400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3"/>
          <p:cNvSpPr/>
          <p:nvPr/>
        </p:nvSpPr>
        <p:spPr>
          <a:xfrm>
            <a:off x="4654856" y="4229966"/>
            <a:ext cx="1512168" cy="1620180"/>
          </a:xfrm>
          <a:custGeom>
            <a:avLst/>
            <a:gdLst>
              <a:gd name="connsiteX0" fmla="*/ 0 w 1512168"/>
              <a:gd name="connsiteY0" fmla="*/ 0 h 914400"/>
              <a:gd name="connsiteX1" fmla="*/ 0 w 1512168"/>
              <a:gd name="connsiteY1" fmla="*/ 0 h 914400"/>
              <a:gd name="connsiteX2" fmla="*/ 1512168 w 1512168"/>
              <a:gd name="connsiteY2" fmla="*/ 0 h 914400"/>
              <a:gd name="connsiteX3" fmla="*/ 1512168 w 1512168"/>
              <a:gd name="connsiteY3" fmla="*/ 0 h 914400"/>
              <a:gd name="connsiteX4" fmla="*/ 1512168 w 1512168"/>
              <a:gd name="connsiteY4" fmla="*/ 914400 h 914400"/>
              <a:gd name="connsiteX5" fmla="*/ 1512168 w 1512168"/>
              <a:gd name="connsiteY5" fmla="*/ 914400 h 914400"/>
              <a:gd name="connsiteX6" fmla="*/ 0 w 1512168"/>
              <a:gd name="connsiteY6" fmla="*/ 914400 h 914400"/>
              <a:gd name="connsiteX7" fmla="*/ 0 w 1512168"/>
              <a:gd name="connsiteY7" fmla="*/ 914400 h 914400"/>
              <a:gd name="connsiteX8" fmla="*/ 0 w 1512168"/>
              <a:gd name="connsiteY8" fmla="*/ 0 h 914400"/>
              <a:gd name="connsiteX0" fmla="*/ 0 w 1512168"/>
              <a:gd name="connsiteY0" fmla="*/ 1239 h 915639"/>
              <a:gd name="connsiteX1" fmla="*/ 0 w 1512168"/>
              <a:gd name="connsiteY1" fmla="*/ 1239 h 915639"/>
              <a:gd name="connsiteX2" fmla="*/ 750996 w 1512168"/>
              <a:gd name="connsiteY2" fmla="*/ 0 h 915639"/>
              <a:gd name="connsiteX3" fmla="*/ 1512168 w 1512168"/>
              <a:gd name="connsiteY3" fmla="*/ 1239 h 915639"/>
              <a:gd name="connsiteX4" fmla="*/ 1512168 w 1512168"/>
              <a:gd name="connsiteY4" fmla="*/ 1239 h 915639"/>
              <a:gd name="connsiteX5" fmla="*/ 1512168 w 1512168"/>
              <a:gd name="connsiteY5" fmla="*/ 915639 h 915639"/>
              <a:gd name="connsiteX6" fmla="*/ 1512168 w 1512168"/>
              <a:gd name="connsiteY6" fmla="*/ 915639 h 915639"/>
              <a:gd name="connsiteX7" fmla="*/ 0 w 1512168"/>
              <a:gd name="connsiteY7" fmla="*/ 915639 h 915639"/>
              <a:gd name="connsiteX8" fmla="*/ 0 w 1512168"/>
              <a:gd name="connsiteY8" fmla="*/ 915639 h 915639"/>
              <a:gd name="connsiteX9" fmla="*/ 0 w 1512168"/>
              <a:gd name="connsiteY9" fmla="*/ 1239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9" fmla="*/ 842436 w 1512168"/>
              <a:gd name="connsiteY9" fmla="*/ 91440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0" fmla="*/ 1512168 w 1512168"/>
              <a:gd name="connsiteY0" fmla="*/ 0 h 914400"/>
              <a:gd name="connsiteX1" fmla="*/ 1512168 w 1512168"/>
              <a:gd name="connsiteY1" fmla="*/ 0 h 914400"/>
              <a:gd name="connsiteX2" fmla="*/ 1512168 w 1512168"/>
              <a:gd name="connsiteY2" fmla="*/ 914400 h 914400"/>
              <a:gd name="connsiteX3" fmla="*/ 1512168 w 1512168"/>
              <a:gd name="connsiteY3" fmla="*/ 914400 h 914400"/>
              <a:gd name="connsiteX4" fmla="*/ 0 w 1512168"/>
              <a:gd name="connsiteY4" fmla="*/ 914400 h 914400"/>
              <a:gd name="connsiteX5" fmla="*/ 0 w 1512168"/>
              <a:gd name="connsiteY5" fmla="*/ 914400 h 914400"/>
              <a:gd name="connsiteX6" fmla="*/ 0 w 1512168"/>
              <a:gd name="connsiteY6" fmla="*/ 0 h 914400"/>
              <a:gd name="connsiteX7" fmla="*/ 0 w 1512168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2168" h="914400">
                <a:moveTo>
                  <a:pt x="1512168" y="0"/>
                </a:moveTo>
                <a:lnTo>
                  <a:pt x="1512168" y="0"/>
                </a:lnTo>
                <a:lnTo>
                  <a:pt x="1512168" y="914400"/>
                </a:lnTo>
                <a:lnTo>
                  <a:pt x="1512168" y="914400"/>
                </a:lnTo>
                <a:lnTo>
                  <a:pt x="0" y="914400"/>
                </a:lnTo>
                <a:lnTo>
                  <a:pt x="0" y="91440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11"/>
          <p:cNvSpPr/>
          <p:nvPr/>
        </p:nvSpPr>
        <p:spPr>
          <a:xfrm>
            <a:off x="6310217" y="3609020"/>
            <a:ext cx="1512168" cy="540060"/>
          </a:xfrm>
          <a:custGeom>
            <a:avLst/>
            <a:gdLst/>
            <a:ahLst/>
            <a:cxnLst/>
            <a:rect l="l" t="t" r="r" b="b"/>
            <a:pathLst>
              <a:path w="1512168" h="540060">
                <a:moveTo>
                  <a:pt x="0" y="0"/>
                </a:moveTo>
                <a:lnTo>
                  <a:pt x="1512168" y="0"/>
                </a:lnTo>
                <a:lnTo>
                  <a:pt x="1512168" y="540060"/>
                </a:lnTo>
                <a:lnTo>
                  <a:pt x="1508383" y="540060"/>
                </a:lnTo>
                <a:cubicBezTo>
                  <a:pt x="1501602" y="464567"/>
                  <a:pt x="1437476" y="406404"/>
                  <a:pt x="1359765" y="406404"/>
                </a:cubicBezTo>
                <a:lnTo>
                  <a:pt x="152403" y="406404"/>
                </a:lnTo>
                <a:cubicBezTo>
                  <a:pt x="74692" y="406404"/>
                  <a:pt x="10566" y="464567"/>
                  <a:pt x="3785" y="540060"/>
                </a:cubicBezTo>
                <a:lnTo>
                  <a:pt x="0" y="54006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3"/>
          <p:cNvSpPr/>
          <p:nvPr/>
        </p:nvSpPr>
        <p:spPr>
          <a:xfrm>
            <a:off x="6310217" y="4229966"/>
            <a:ext cx="1512168" cy="1620180"/>
          </a:xfrm>
          <a:custGeom>
            <a:avLst/>
            <a:gdLst>
              <a:gd name="connsiteX0" fmla="*/ 0 w 1512168"/>
              <a:gd name="connsiteY0" fmla="*/ 0 h 914400"/>
              <a:gd name="connsiteX1" fmla="*/ 0 w 1512168"/>
              <a:gd name="connsiteY1" fmla="*/ 0 h 914400"/>
              <a:gd name="connsiteX2" fmla="*/ 1512168 w 1512168"/>
              <a:gd name="connsiteY2" fmla="*/ 0 h 914400"/>
              <a:gd name="connsiteX3" fmla="*/ 1512168 w 1512168"/>
              <a:gd name="connsiteY3" fmla="*/ 0 h 914400"/>
              <a:gd name="connsiteX4" fmla="*/ 1512168 w 1512168"/>
              <a:gd name="connsiteY4" fmla="*/ 914400 h 914400"/>
              <a:gd name="connsiteX5" fmla="*/ 1512168 w 1512168"/>
              <a:gd name="connsiteY5" fmla="*/ 914400 h 914400"/>
              <a:gd name="connsiteX6" fmla="*/ 0 w 1512168"/>
              <a:gd name="connsiteY6" fmla="*/ 914400 h 914400"/>
              <a:gd name="connsiteX7" fmla="*/ 0 w 1512168"/>
              <a:gd name="connsiteY7" fmla="*/ 914400 h 914400"/>
              <a:gd name="connsiteX8" fmla="*/ 0 w 1512168"/>
              <a:gd name="connsiteY8" fmla="*/ 0 h 914400"/>
              <a:gd name="connsiteX0" fmla="*/ 0 w 1512168"/>
              <a:gd name="connsiteY0" fmla="*/ 1239 h 915639"/>
              <a:gd name="connsiteX1" fmla="*/ 0 w 1512168"/>
              <a:gd name="connsiteY1" fmla="*/ 1239 h 915639"/>
              <a:gd name="connsiteX2" fmla="*/ 750996 w 1512168"/>
              <a:gd name="connsiteY2" fmla="*/ 0 h 915639"/>
              <a:gd name="connsiteX3" fmla="*/ 1512168 w 1512168"/>
              <a:gd name="connsiteY3" fmla="*/ 1239 h 915639"/>
              <a:gd name="connsiteX4" fmla="*/ 1512168 w 1512168"/>
              <a:gd name="connsiteY4" fmla="*/ 1239 h 915639"/>
              <a:gd name="connsiteX5" fmla="*/ 1512168 w 1512168"/>
              <a:gd name="connsiteY5" fmla="*/ 915639 h 915639"/>
              <a:gd name="connsiteX6" fmla="*/ 1512168 w 1512168"/>
              <a:gd name="connsiteY6" fmla="*/ 915639 h 915639"/>
              <a:gd name="connsiteX7" fmla="*/ 0 w 1512168"/>
              <a:gd name="connsiteY7" fmla="*/ 915639 h 915639"/>
              <a:gd name="connsiteX8" fmla="*/ 0 w 1512168"/>
              <a:gd name="connsiteY8" fmla="*/ 915639 h 915639"/>
              <a:gd name="connsiteX9" fmla="*/ 0 w 1512168"/>
              <a:gd name="connsiteY9" fmla="*/ 1239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9" fmla="*/ 842436 w 1512168"/>
              <a:gd name="connsiteY9" fmla="*/ 91440 h 915639"/>
              <a:gd name="connsiteX0" fmla="*/ 750996 w 1512168"/>
              <a:gd name="connsiteY0" fmla="*/ 0 h 915639"/>
              <a:gd name="connsiteX1" fmla="*/ 1512168 w 1512168"/>
              <a:gd name="connsiteY1" fmla="*/ 1239 h 915639"/>
              <a:gd name="connsiteX2" fmla="*/ 1512168 w 1512168"/>
              <a:gd name="connsiteY2" fmla="*/ 1239 h 915639"/>
              <a:gd name="connsiteX3" fmla="*/ 1512168 w 1512168"/>
              <a:gd name="connsiteY3" fmla="*/ 915639 h 915639"/>
              <a:gd name="connsiteX4" fmla="*/ 1512168 w 1512168"/>
              <a:gd name="connsiteY4" fmla="*/ 915639 h 915639"/>
              <a:gd name="connsiteX5" fmla="*/ 0 w 1512168"/>
              <a:gd name="connsiteY5" fmla="*/ 915639 h 915639"/>
              <a:gd name="connsiteX6" fmla="*/ 0 w 1512168"/>
              <a:gd name="connsiteY6" fmla="*/ 915639 h 915639"/>
              <a:gd name="connsiteX7" fmla="*/ 0 w 1512168"/>
              <a:gd name="connsiteY7" fmla="*/ 1239 h 915639"/>
              <a:gd name="connsiteX8" fmla="*/ 0 w 1512168"/>
              <a:gd name="connsiteY8" fmla="*/ 1239 h 915639"/>
              <a:gd name="connsiteX0" fmla="*/ 1512168 w 1512168"/>
              <a:gd name="connsiteY0" fmla="*/ 0 h 914400"/>
              <a:gd name="connsiteX1" fmla="*/ 1512168 w 1512168"/>
              <a:gd name="connsiteY1" fmla="*/ 0 h 914400"/>
              <a:gd name="connsiteX2" fmla="*/ 1512168 w 1512168"/>
              <a:gd name="connsiteY2" fmla="*/ 914400 h 914400"/>
              <a:gd name="connsiteX3" fmla="*/ 1512168 w 1512168"/>
              <a:gd name="connsiteY3" fmla="*/ 914400 h 914400"/>
              <a:gd name="connsiteX4" fmla="*/ 0 w 1512168"/>
              <a:gd name="connsiteY4" fmla="*/ 914400 h 914400"/>
              <a:gd name="connsiteX5" fmla="*/ 0 w 1512168"/>
              <a:gd name="connsiteY5" fmla="*/ 914400 h 914400"/>
              <a:gd name="connsiteX6" fmla="*/ 0 w 1512168"/>
              <a:gd name="connsiteY6" fmla="*/ 0 h 914400"/>
              <a:gd name="connsiteX7" fmla="*/ 0 w 1512168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2168" h="914400">
                <a:moveTo>
                  <a:pt x="1512168" y="0"/>
                </a:moveTo>
                <a:lnTo>
                  <a:pt x="1512168" y="0"/>
                </a:lnTo>
                <a:lnTo>
                  <a:pt x="1512168" y="914400"/>
                </a:lnTo>
                <a:lnTo>
                  <a:pt x="1512168" y="914400"/>
                </a:lnTo>
                <a:lnTo>
                  <a:pt x="0" y="914400"/>
                </a:lnTo>
                <a:lnTo>
                  <a:pt x="0" y="91440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6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1680" y="404664"/>
            <a:ext cx="5760640" cy="12961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9" y="476672"/>
            <a:ext cx="1105271" cy="1152128"/>
          </a:xfrm>
          <a:custGeom>
            <a:avLst/>
            <a:gdLst/>
            <a:ahLst/>
            <a:cxnLst/>
            <a:rect l="l" t="t" r="r" b="b"/>
            <a:pathLst>
              <a:path w="1105271" h="1152128">
                <a:moveTo>
                  <a:pt x="0" y="0"/>
                </a:moveTo>
                <a:lnTo>
                  <a:pt x="1105271" y="0"/>
                </a:lnTo>
                <a:cubicBezTo>
                  <a:pt x="1031727" y="0"/>
                  <a:pt x="972108" y="59619"/>
                  <a:pt x="972108" y="133163"/>
                </a:cubicBezTo>
                <a:lnTo>
                  <a:pt x="972108" y="1018965"/>
                </a:lnTo>
                <a:cubicBezTo>
                  <a:pt x="972108" y="1092509"/>
                  <a:pt x="1031727" y="1152128"/>
                  <a:pt x="1105271" y="1152128"/>
                </a:cubicBezTo>
                <a:lnTo>
                  <a:pt x="0" y="115212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91680" y="1808820"/>
            <a:ext cx="5760640" cy="12961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2"/>
          <p:cNvSpPr/>
          <p:nvPr/>
        </p:nvSpPr>
        <p:spPr>
          <a:xfrm>
            <a:off x="1763689" y="1880828"/>
            <a:ext cx="1105271" cy="1152128"/>
          </a:xfrm>
          <a:custGeom>
            <a:avLst/>
            <a:gdLst/>
            <a:ahLst/>
            <a:cxnLst/>
            <a:rect l="l" t="t" r="r" b="b"/>
            <a:pathLst>
              <a:path w="1105271" h="1152128">
                <a:moveTo>
                  <a:pt x="0" y="0"/>
                </a:moveTo>
                <a:lnTo>
                  <a:pt x="1105271" y="0"/>
                </a:lnTo>
                <a:cubicBezTo>
                  <a:pt x="1031727" y="0"/>
                  <a:pt x="972108" y="59619"/>
                  <a:pt x="972108" y="133163"/>
                </a:cubicBezTo>
                <a:lnTo>
                  <a:pt x="972108" y="1018965"/>
                </a:lnTo>
                <a:cubicBezTo>
                  <a:pt x="972108" y="1092509"/>
                  <a:pt x="1031727" y="1152128"/>
                  <a:pt x="1105271" y="1152128"/>
                </a:cubicBezTo>
                <a:lnTo>
                  <a:pt x="0" y="115212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1680" y="3717032"/>
            <a:ext cx="5760640" cy="12961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1680" y="5121188"/>
            <a:ext cx="5760640" cy="12961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63688" y="3789040"/>
            <a:ext cx="1105271" cy="115212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63688" y="5193196"/>
            <a:ext cx="1105271" cy="115212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2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0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691680" y="332656"/>
            <a:ext cx="5760640" cy="12961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1680" y="1736812"/>
            <a:ext cx="5760640" cy="12961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5400000">
            <a:off x="1742607" y="435115"/>
            <a:ext cx="1152128" cy="1091226"/>
          </a:xfrm>
          <a:prstGeom prst="round2SameRect">
            <a:avLst>
              <a:gd name="adj1" fmla="val 22362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1742607" y="1839271"/>
            <a:ext cx="1152128" cy="1091226"/>
          </a:xfrm>
          <a:prstGeom prst="round2SameRect">
            <a:avLst>
              <a:gd name="adj1" fmla="val 22362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691680" y="3645024"/>
            <a:ext cx="5832648" cy="936104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764180" y="3717032"/>
            <a:ext cx="792088" cy="792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4139952" y="2240868"/>
            <a:ext cx="936104" cy="5832648"/>
          </a:xfrm>
          <a:prstGeom prst="round2SameRect">
            <a:avLst>
              <a:gd name="adj1" fmla="val 50000"/>
              <a:gd name="adj2" fmla="val 0"/>
            </a:avLst>
          </a:pr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764180" y="4761147"/>
            <a:ext cx="792088" cy="792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91680" y="5733256"/>
            <a:ext cx="5832648" cy="936104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764180" y="5805264"/>
            <a:ext cx="792088" cy="792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475028" y="1065379"/>
            <a:ext cx="5987653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직각 삼각형 1"/>
          <p:cNvSpPr/>
          <p:nvPr/>
        </p:nvSpPr>
        <p:spPr>
          <a:xfrm flipV="1">
            <a:off x="869863" y="1065379"/>
            <a:ext cx="1802212" cy="936104"/>
          </a:xfrm>
          <a:custGeom>
            <a:avLst/>
            <a:gdLst>
              <a:gd name="connsiteX0" fmla="*/ 0 w 1802212"/>
              <a:gd name="connsiteY0" fmla="*/ 0 h 936104"/>
              <a:gd name="connsiteX1" fmla="*/ 0 w 1802212"/>
              <a:gd name="connsiteY1" fmla="*/ 936104 h 936104"/>
              <a:gd name="connsiteX2" fmla="*/ 1589958 w 1802212"/>
              <a:gd name="connsiteY2" fmla="*/ 936104 h 936104"/>
              <a:gd name="connsiteX3" fmla="*/ 1589958 w 1802212"/>
              <a:gd name="connsiteY3" fmla="*/ 725354 h 936104"/>
              <a:gd name="connsiteX4" fmla="*/ 1802212 w 1802212"/>
              <a:gd name="connsiteY4" fmla="*/ 725354 h 936104"/>
              <a:gd name="connsiteX5" fmla="*/ 1589958 w 1802212"/>
              <a:gd name="connsiteY5" fmla="*/ 513100 h 936104"/>
              <a:gd name="connsiteX6" fmla="*/ 1589958 w 1802212"/>
              <a:gd name="connsiteY6" fmla="*/ 0 h 936104"/>
              <a:gd name="connsiteX7" fmla="*/ 91440 w 1802212"/>
              <a:gd name="connsiteY7" fmla="*/ 91440 h 936104"/>
              <a:gd name="connsiteX0" fmla="*/ 0 w 1802212"/>
              <a:gd name="connsiteY0" fmla="*/ 936104 h 936104"/>
              <a:gd name="connsiteX1" fmla="*/ 1589958 w 1802212"/>
              <a:gd name="connsiteY1" fmla="*/ 936104 h 936104"/>
              <a:gd name="connsiteX2" fmla="*/ 1589958 w 1802212"/>
              <a:gd name="connsiteY2" fmla="*/ 725354 h 936104"/>
              <a:gd name="connsiteX3" fmla="*/ 1802212 w 1802212"/>
              <a:gd name="connsiteY3" fmla="*/ 725354 h 936104"/>
              <a:gd name="connsiteX4" fmla="*/ 1589958 w 1802212"/>
              <a:gd name="connsiteY4" fmla="*/ 513100 h 936104"/>
              <a:gd name="connsiteX5" fmla="*/ 1589958 w 1802212"/>
              <a:gd name="connsiteY5" fmla="*/ 0 h 936104"/>
              <a:gd name="connsiteX6" fmla="*/ 91440 w 1802212"/>
              <a:gd name="connsiteY6" fmla="*/ 91440 h 936104"/>
              <a:gd name="connsiteX0" fmla="*/ 0 w 1802212"/>
              <a:gd name="connsiteY0" fmla="*/ 936104 h 936104"/>
              <a:gd name="connsiteX1" fmla="*/ 1589958 w 1802212"/>
              <a:gd name="connsiteY1" fmla="*/ 936104 h 936104"/>
              <a:gd name="connsiteX2" fmla="*/ 1589958 w 1802212"/>
              <a:gd name="connsiteY2" fmla="*/ 725354 h 936104"/>
              <a:gd name="connsiteX3" fmla="*/ 1802212 w 1802212"/>
              <a:gd name="connsiteY3" fmla="*/ 725354 h 936104"/>
              <a:gd name="connsiteX4" fmla="*/ 1589958 w 1802212"/>
              <a:gd name="connsiteY4" fmla="*/ 513100 h 936104"/>
              <a:gd name="connsiteX5" fmla="*/ 1589958 w 1802212"/>
              <a:gd name="connsiteY5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212" h="936104">
                <a:moveTo>
                  <a:pt x="0" y="936104"/>
                </a:moveTo>
                <a:lnTo>
                  <a:pt x="1589958" y="936104"/>
                </a:lnTo>
                <a:lnTo>
                  <a:pt x="1589958" y="725354"/>
                </a:lnTo>
                <a:lnTo>
                  <a:pt x="1802212" y="725354"/>
                </a:lnTo>
                <a:lnTo>
                  <a:pt x="1589958" y="513100"/>
                </a:lnTo>
                <a:lnTo>
                  <a:pt x="1589958" y="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7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43808" y="1790818"/>
            <a:ext cx="3456384" cy="3276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401870" y="2168860"/>
            <a:ext cx="2340260" cy="2340260"/>
          </a:xfrm>
          <a:custGeom>
            <a:avLst/>
            <a:gdLst/>
            <a:ahLst/>
            <a:cxnLst/>
            <a:rect l="l" t="t" r="r" b="b"/>
            <a:pathLst>
              <a:path w="2340260" h="2340260">
                <a:moveTo>
                  <a:pt x="1170130" y="0"/>
                </a:moveTo>
                <a:cubicBezTo>
                  <a:pt x="1443762" y="0"/>
                  <a:pt x="1695457" y="93924"/>
                  <a:pt x="1894151" y="252028"/>
                </a:cubicBezTo>
                <a:lnTo>
                  <a:pt x="2088232" y="252028"/>
                </a:lnTo>
                <a:lnTo>
                  <a:pt x="2088232" y="446109"/>
                </a:lnTo>
                <a:cubicBezTo>
                  <a:pt x="2246337" y="644804"/>
                  <a:pt x="2340260" y="896498"/>
                  <a:pt x="2340260" y="1170130"/>
                </a:cubicBezTo>
                <a:cubicBezTo>
                  <a:pt x="2340260" y="1443762"/>
                  <a:pt x="2246337" y="1695456"/>
                  <a:pt x="2088232" y="1894151"/>
                </a:cubicBezTo>
                <a:lnTo>
                  <a:pt x="2088232" y="2088232"/>
                </a:lnTo>
                <a:lnTo>
                  <a:pt x="1894151" y="2088232"/>
                </a:lnTo>
                <a:cubicBezTo>
                  <a:pt x="1695457" y="2246337"/>
                  <a:pt x="1443762" y="2340260"/>
                  <a:pt x="1170130" y="2340260"/>
                </a:cubicBezTo>
                <a:cubicBezTo>
                  <a:pt x="896499" y="2340260"/>
                  <a:pt x="644804" y="2246337"/>
                  <a:pt x="446109" y="2088232"/>
                </a:cubicBezTo>
                <a:lnTo>
                  <a:pt x="252028" y="2088232"/>
                </a:lnTo>
                <a:lnTo>
                  <a:pt x="252028" y="1894151"/>
                </a:lnTo>
                <a:cubicBezTo>
                  <a:pt x="93924" y="1695456"/>
                  <a:pt x="0" y="1443762"/>
                  <a:pt x="0" y="1170130"/>
                </a:cubicBezTo>
                <a:cubicBezTo>
                  <a:pt x="0" y="896498"/>
                  <a:pt x="93924" y="644804"/>
                  <a:pt x="252028" y="446109"/>
                </a:cubicBezTo>
                <a:lnTo>
                  <a:pt x="252028" y="252028"/>
                </a:lnTo>
                <a:lnTo>
                  <a:pt x="446109" y="252028"/>
                </a:lnTo>
                <a:cubicBezTo>
                  <a:pt x="644804" y="93924"/>
                  <a:pt x="896499" y="0"/>
                  <a:pt x="117013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272413" y="2132856"/>
            <a:ext cx="1296144" cy="1296144"/>
          </a:xfrm>
          <a:prstGeom prst="ellips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568557" y="2132856"/>
            <a:ext cx="1296144" cy="1296144"/>
          </a:xfrm>
          <a:prstGeom prst="ellips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72413" y="3420860"/>
            <a:ext cx="1296144" cy="1296144"/>
          </a:xfrm>
          <a:prstGeom prst="ellips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68557" y="3420860"/>
            <a:ext cx="1296144" cy="1296144"/>
          </a:xfrm>
          <a:prstGeom prst="ellips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18900000">
            <a:off x="4091216" y="2939487"/>
            <a:ext cx="972437" cy="972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724627" y="1740023"/>
            <a:ext cx="1970843" cy="568171"/>
          </a:xfrm>
          <a:custGeom>
            <a:avLst/>
            <a:gdLst>
              <a:gd name="connsiteX0" fmla="*/ 0 w 1970843"/>
              <a:gd name="connsiteY0" fmla="*/ 568171 h 568171"/>
              <a:gd name="connsiteX1" fmla="*/ 568171 w 1970843"/>
              <a:gd name="connsiteY1" fmla="*/ 0 h 568171"/>
              <a:gd name="connsiteX2" fmla="*/ 1970843 w 1970843"/>
              <a:gd name="connsiteY2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843" h="568171">
                <a:moveTo>
                  <a:pt x="0" y="568171"/>
                </a:moveTo>
                <a:lnTo>
                  <a:pt x="568171" y="0"/>
                </a:lnTo>
                <a:lnTo>
                  <a:pt x="1970843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1458899" y="1740023"/>
            <a:ext cx="1970843" cy="568171"/>
          </a:xfrm>
          <a:custGeom>
            <a:avLst/>
            <a:gdLst>
              <a:gd name="connsiteX0" fmla="*/ 0 w 1970843"/>
              <a:gd name="connsiteY0" fmla="*/ 568171 h 568171"/>
              <a:gd name="connsiteX1" fmla="*/ 568171 w 1970843"/>
              <a:gd name="connsiteY1" fmla="*/ 0 h 568171"/>
              <a:gd name="connsiteX2" fmla="*/ 1970843 w 1970843"/>
              <a:gd name="connsiteY2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843" h="568171">
                <a:moveTo>
                  <a:pt x="0" y="568171"/>
                </a:moveTo>
                <a:lnTo>
                  <a:pt x="568171" y="0"/>
                </a:lnTo>
                <a:lnTo>
                  <a:pt x="1970843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flipV="1">
            <a:off x="5724627" y="4545124"/>
            <a:ext cx="1970843" cy="568171"/>
          </a:xfrm>
          <a:custGeom>
            <a:avLst/>
            <a:gdLst>
              <a:gd name="connsiteX0" fmla="*/ 0 w 1970843"/>
              <a:gd name="connsiteY0" fmla="*/ 568171 h 568171"/>
              <a:gd name="connsiteX1" fmla="*/ 568171 w 1970843"/>
              <a:gd name="connsiteY1" fmla="*/ 0 h 568171"/>
              <a:gd name="connsiteX2" fmla="*/ 1970843 w 1970843"/>
              <a:gd name="connsiteY2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843" h="568171">
                <a:moveTo>
                  <a:pt x="0" y="568171"/>
                </a:moveTo>
                <a:lnTo>
                  <a:pt x="568171" y="0"/>
                </a:lnTo>
                <a:lnTo>
                  <a:pt x="1970843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 flipV="1">
            <a:off x="1458899" y="4545124"/>
            <a:ext cx="1970843" cy="568171"/>
          </a:xfrm>
          <a:custGeom>
            <a:avLst/>
            <a:gdLst>
              <a:gd name="connsiteX0" fmla="*/ 0 w 1970843"/>
              <a:gd name="connsiteY0" fmla="*/ 568171 h 568171"/>
              <a:gd name="connsiteX1" fmla="*/ 568171 w 1970843"/>
              <a:gd name="connsiteY1" fmla="*/ 0 h 568171"/>
              <a:gd name="connsiteX2" fmla="*/ 1970843 w 1970843"/>
              <a:gd name="connsiteY2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843" h="568171">
                <a:moveTo>
                  <a:pt x="0" y="568171"/>
                </a:moveTo>
                <a:lnTo>
                  <a:pt x="568171" y="0"/>
                </a:lnTo>
                <a:lnTo>
                  <a:pt x="1970843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65"/>
          <p:cNvSpPr/>
          <p:nvPr/>
        </p:nvSpPr>
        <p:spPr>
          <a:xfrm rot="16200000">
            <a:off x="5866366" y="1846686"/>
            <a:ext cx="1764849" cy="1689117"/>
          </a:xfrm>
          <a:custGeom>
            <a:avLst/>
            <a:gdLst>
              <a:gd name="connsiteX0" fmla="*/ 1254333 w 1345773"/>
              <a:gd name="connsiteY0" fmla="*/ 720080 h 864096"/>
              <a:gd name="connsiteX1" fmla="*/ 1254333 w 1345773"/>
              <a:gd name="connsiteY1" fmla="*/ 864096 h 864096"/>
              <a:gd name="connsiteX2" fmla="*/ 432048 w 1345773"/>
              <a:gd name="connsiteY2" fmla="*/ 864096 h 864096"/>
              <a:gd name="connsiteX3" fmla="*/ 0 w 1345773"/>
              <a:gd name="connsiteY3" fmla="*/ 432048 h 864096"/>
              <a:gd name="connsiteX4" fmla="*/ 432048 w 1345773"/>
              <a:gd name="connsiteY4" fmla="*/ 0 h 864096"/>
              <a:gd name="connsiteX5" fmla="*/ 864096 w 1345773"/>
              <a:gd name="connsiteY5" fmla="*/ 432048 h 864096"/>
              <a:gd name="connsiteX6" fmla="*/ 751968 w 1345773"/>
              <a:gd name="connsiteY6" fmla="*/ 720080 h 864096"/>
              <a:gd name="connsiteX7" fmla="*/ 1345773 w 1345773"/>
              <a:gd name="connsiteY7" fmla="*/ 811520 h 864096"/>
              <a:gd name="connsiteX0" fmla="*/ 1254333 w 1254333"/>
              <a:gd name="connsiteY0" fmla="*/ 720080 h 864096"/>
              <a:gd name="connsiteX1" fmla="*/ 1254333 w 1254333"/>
              <a:gd name="connsiteY1" fmla="*/ 864096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1254333 w 1254333"/>
              <a:gd name="connsiteY0" fmla="*/ 864096 h 864096"/>
              <a:gd name="connsiteX1" fmla="*/ 432048 w 1254333"/>
              <a:gd name="connsiteY1" fmla="*/ 864096 h 864096"/>
              <a:gd name="connsiteX2" fmla="*/ 0 w 1254333"/>
              <a:gd name="connsiteY2" fmla="*/ 432048 h 864096"/>
              <a:gd name="connsiteX3" fmla="*/ 432048 w 1254333"/>
              <a:gd name="connsiteY3" fmla="*/ 0 h 864096"/>
              <a:gd name="connsiteX4" fmla="*/ 864096 w 1254333"/>
              <a:gd name="connsiteY4" fmla="*/ 432048 h 864096"/>
              <a:gd name="connsiteX5" fmla="*/ 751968 w 1254333"/>
              <a:gd name="connsiteY5" fmla="*/ 720080 h 864096"/>
              <a:gd name="connsiteX0" fmla="*/ 1254333 w 1254333"/>
              <a:gd name="connsiteY0" fmla="*/ 864096 h 864096"/>
              <a:gd name="connsiteX1" fmla="*/ 902838 w 1254333"/>
              <a:gd name="connsiteY1" fmla="*/ 863848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902838 w 902838"/>
              <a:gd name="connsiteY0" fmla="*/ 863848 h 864096"/>
              <a:gd name="connsiteX1" fmla="*/ 432048 w 902838"/>
              <a:gd name="connsiteY1" fmla="*/ 864096 h 864096"/>
              <a:gd name="connsiteX2" fmla="*/ 0 w 902838"/>
              <a:gd name="connsiteY2" fmla="*/ 432048 h 864096"/>
              <a:gd name="connsiteX3" fmla="*/ 432048 w 902838"/>
              <a:gd name="connsiteY3" fmla="*/ 0 h 864096"/>
              <a:gd name="connsiteX4" fmla="*/ 864096 w 902838"/>
              <a:gd name="connsiteY4" fmla="*/ 432048 h 864096"/>
              <a:gd name="connsiteX5" fmla="*/ 751968 w 902838"/>
              <a:gd name="connsiteY5" fmla="*/ 72008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838" h="864096">
                <a:moveTo>
                  <a:pt x="902838" y="863848"/>
                </a:moveTo>
                <a:lnTo>
                  <a:pt x="432048" y="864096"/>
                </a:lnTo>
                <a:cubicBezTo>
                  <a:pt x="193434" y="864096"/>
                  <a:pt x="0" y="670662"/>
                  <a:pt x="0" y="432048"/>
                </a:cubicBezTo>
                <a:cubicBezTo>
                  <a:pt x="0" y="193434"/>
                  <a:pt x="193434" y="0"/>
                  <a:pt x="432048" y="0"/>
                </a:cubicBezTo>
                <a:cubicBezTo>
                  <a:pt x="670662" y="0"/>
                  <a:pt x="864096" y="193434"/>
                  <a:pt x="864096" y="432048"/>
                </a:cubicBezTo>
                <a:cubicBezTo>
                  <a:pt x="864096" y="543213"/>
                  <a:pt x="822113" y="644571"/>
                  <a:pt x="751968" y="720080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65"/>
          <p:cNvSpPr/>
          <p:nvPr/>
        </p:nvSpPr>
        <p:spPr>
          <a:xfrm rot="5400000" flipH="1">
            <a:off x="5182206" y="3061946"/>
            <a:ext cx="1764849" cy="1689117"/>
          </a:xfrm>
          <a:custGeom>
            <a:avLst/>
            <a:gdLst>
              <a:gd name="connsiteX0" fmla="*/ 1254333 w 1345773"/>
              <a:gd name="connsiteY0" fmla="*/ 720080 h 864096"/>
              <a:gd name="connsiteX1" fmla="*/ 1254333 w 1345773"/>
              <a:gd name="connsiteY1" fmla="*/ 864096 h 864096"/>
              <a:gd name="connsiteX2" fmla="*/ 432048 w 1345773"/>
              <a:gd name="connsiteY2" fmla="*/ 864096 h 864096"/>
              <a:gd name="connsiteX3" fmla="*/ 0 w 1345773"/>
              <a:gd name="connsiteY3" fmla="*/ 432048 h 864096"/>
              <a:gd name="connsiteX4" fmla="*/ 432048 w 1345773"/>
              <a:gd name="connsiteY4" fmla="*/ 0 h 864096"/>
              <a:gd name="connsiteX5" fmla="*/ 864096 w 1345773"/>
              <a:gd name="connsiteY5" fmla="*/ 432048 h 864096"/>
              <a:gd name="connsiteX6" fmla="*/ 751968 w 1345773"/>
              <a:gd name="connsiteY6" fmla="*/ 720080 h 864096"/>
              <a:gd name="connsiteX7" fmla="*/ 1345773 w 1345773"/>
              <a:gd name="connsiteY7" fmla="*/ 811520 h 864096"/>
              <a:gd name="connsiteX0" fmla="*/ 1254333 w 1254333"/>
              <a:gd name="connsiteY0" fmla="*/ 720080 h 864096"/>
              <a:gd name="connsiteX1" fmla="*/ 1254333 w 1254333"/>
              <a:gd name="connsiteY1" fmla="*/ 864096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1254333 w 1254333"/>
              <a:gd name="connsiteY0" fmla="*/ 864096 h 864096"/>
              <a:gd name="connsiteX1" fmla="*/ 432048 w 1254333"/>
              <a:gd name="connsiteY1" fmla="*/ 864096 h 864096"/>
              <a:gd name="connsiteX2" fmla="*/ 0 w 1254333"/>
              <a:gd name="connsiteY2" fmla="*/ 432048 h 864096"/>
              <a:gd name="connsiteX3" fmla="*/ 432048 w 1254333"/>
              <a:gd name="connsiteY3" fmla="*/ 0 h 864096"/>
              <a:gd name="connsiteX4" fmla="*/ 864096 w 1254333"/>
              <a:gd name="connsiteY4" fmla="*/ 432048 h 864096"/>
              <a:gd name="connsiteX5" fmla="*/ 751968 w 1254333"/>
              <a:gd name="connsiteY5" fmla="*/ 720080 h 864096"/>
              <a:gd name="connsiteX0" fmla="*/ 1254333 w 1254333"/>
              <a:gd name="connsiteY0" fmla="*/ 864096 h 864096"/>
              <a:gd name="connsiteX1" fmla="*/ 902838 w 1254333"/>
              <a:gd name="connsiteY1" fmla="*/ 863848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902838 w 902838"/>
              <a:gd name="connsiteY0" fmla="*/ 863848 h 864096"/>
              <a:gd name="connsiteX1" fmla="*/ 432048 w 902838"/>
              <a:gd name="connsiteY1" fmla="*/ 864096 h 864096"/>
              <a:gd name="connsiteX2" fmla="*/ 0 w 902838"/>
              <a:gd name="connsiteY2" fmla="*/ 432048 h 864096"/>
              <a:gd name="connsiteX3" fmla="*/ 432048 w 902838"/>
              <a:gd name="connsiteY3" fmla="*/ 0 h 864096"/>
              <a:gd name="connsiteX4" fmla="*/ 864096 w 902838"/>
              <a:gd name="connsiteY4" fmla="*/ 432048 h 864096"/>
              <a:gd name="connsiteX5" fmla="*/ 751968 w 902838"/>
              <a:gd name="connsiteY5" fmla="*/ 72008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838" h="864096">
                <a:moveTo>
                  <a:pt x="902838" y="863848"/>
                </a:moveTo>
                <a:lnTo>
                  <a:pt x="432048" y="864096"/>
                </a:lnTo>
                <a:cubicBezTo>
                  <a:pt x="193434" y="864096"/>
                  <a:pt x="0" y="670662"/>
                  <a:pt x="0" y="432048"/>
                </a:cubicBezTo>
                <a:cubicBezTo>
                  <a:pt x="0" y="193434"/>
                  <a:pt x="193434" y="0"/>
                  <a:pt x="432048" y="0"/>
                </a:cubicBezTo>
                <a:cubicBezTo>
                  <a:pt x="670662" y="0"/>
                  <a:pt x="864096" y="193434"/>
                  <a:pt x="864096" y="432048"/>
                </a:cubicBezTo>
                <a:cubicBezTo>
                  <a:pt x="864096" y="543213"/>
                  <a:pt x="822113" y="644571"/>
                  <a:pt x="751968" y="72008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65"/>
          <p:cNvSpPr/>
          <p:nvPr/>
        </p:nvSpPr>
        <p:spPr>
          <a:xfrm rot="16200000">
            <a:off x="6542056" y="3061945"/>
            <a:ext cx="1764849" cy="1689117"/>
          </a:xfrm>
          <a:custGeom>
            <a:avLst/>
            <a:gdLst>
              <a:gd name="connsiteX0" fmla="*/ 1254333 w 1345773"/>
              <a:gd name="connsiteY0" fmla="*/ 720080 h 864096"/>
              <a:gd name="connsiteX1" fmla="*/ 1254333 w 1345773"/>
              <a:gd name="connsiteY1" fmla="*/ 864096 h 864096"/>
              <a:gd name="connsiteX2" fmla="*/ 432048 w 1345773"/>
              <a:gd name="connsiteY2" fmla="*/ 864096 h 864096"/>
              <a:gd name="connsiteX3" fmla="*/ 0 w 1345773"/>
              <a:gd name="connsiteY3" fmla="*/ 432048 h 864096"/>
              <a:gd name="connsiteX4" fmla="*/ 432048 w 1345773"/>
              <a:gd name="connsiteY4" fmla="*/ 0 h 864096"/>
              <a:gd name="connsiteX5" fmla="*/ 864096 w 1345773"/>
              <a:gd name="connsiteY5" fmla="*/ 432048 h 864096"/>
              <a:gd name="connsiteX6" fmla="*/ 751968 w 1345773"/>
              <a:gd name="connsiteY6" fmla="*/ 720080 h 864096"/>
              <a:gd name="connsiteX7" fmla="*/ 1345773 w 1345773"/>
              <a:gd name="connsiteY7" fmla="*/ 811520 h 864096"/>
              <a:gd name="connsiteX0" fmla="*/ 1254333 w 1254333"/>
              <a:gd name="connsiteY0" fmla="*/ 720080 h 864096"/>
              <a:gd name="connsiteX1" fmla="*/ 1254333 w 1254333"/>
              <a:gd name="connsiteY1" fmla="*/ 864096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1254333 w 1254333"/>
              <a:gd name="connsiteY0" fmla="*/ 864096 h 864096"/>
              <a:gd name="connsiteX1" fmla="*/ 432048 w 1254333"/>
              <a:gd name="connsiteY1" fmla="*/ 864096 h 864096"/>
              <a:gd name="connsiteX2" fmla="*/ 0 w 1254333"/>
              <a:gd name="connsiteY2" fmla="*/ 432048 h 864096"/>
              <a:gd name="connsiteX3" fmla="*/ 432048 w 1254333"/>
              <a:gd name="connsiteY3" fmla="*/ 0 h 864096"/>
              <a:gd name="connsiteX4" fmla="*/ 864096 w 1254333"/>
              <a:gd name="connsiteY4" fmla="*/ 432048 h 864096"/>
              <a:gd name="connsiteX5" fmla="*/ 751968 w 1254333"/>
              <a:gd name="connsiteY5" fmla="*/ 720080 h 864096"/>
              <a:gd name="connsiteX0" fmla="*/ 1254333 w 1254333"/>
              <a:gd name="connsiteY0" fmla="*/ 864096 h 864096"/>
              <a:gd name="connsiteX1" fmla="*/ 902838 w 1254333"/>
              <a:gd name="connsiteY1" fmla="*/ 863848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902838 w 902838"/>
              <a:gd name="connsiteY0" fmla="*/ 863848 h 864096"/>
              <a:gd name="connsiteX1" fmla="*/ 432048 w 902838"/>
              <a:gd name="connsiteY1" fmla="*/ 864096 h 864096"/>
              <a:gd name="connsiteX2" fmla="*/ 0 w 902838"/>
              <a:gd name="connsiteY2" fmla="*/ 432048 h 864096"/>
              <a:gd name="connsiteX3" fmla="*/ 432048 w 902838"/>
              <a:gd name="connsiteY3" fmla="*/ 0 h 864096"/>
              <a:gd name="connsiteX4" fmla="*/ 864096 w 902838"/>
              <a:gd name="connsiteY4" fmla="*/ 432048 h 864096"/>
              <a:gd name="connsiteX5" fmla="*/ 751968 w 902838"/>
              <a:gd name="connsiteY5" fmla="*/ 72008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838" h="864096">
                <a:moveTo>
                  <a:pt x="902838" y="863848"/>
                </a:moveTo>
                <a:lnTo>
                  <a:pt x="432048" y="864096"/>
                </a:lnTo>
                <a:cubicBezTo>
                  <a:pt x="193434" y="864096"/>
                  <a:pt x="0" y="670662"/>
                  <a:pt x="0" y="432048"/>
                </a:cubicBezTo>
                <a:cubicBezTo>
                  <a:pt x="0" y="193434"/>
                  <a:pt x="193434" y="0"/>
                  <a:pt x="432048" y="0"/>
                </a:cubicBezTo>
                <a:cubicBezTo>
                  <a:pt x="670662" y="0"/>
                  <a:pt x="864096" y="193434"/>
                  <a:pt x="864096" y="432048"/>
                </a:cubicBezTo>
                <a:cubicBezTo>
                  <a:pt x="864096" y="543213"/>
                  <a:pt x="822113" y="644571"/>
                  <a:pt x="751968" y="72008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65"/>
          <p:cNvSpPr/>
          <p:nvPr/>
        </p:nvSpPr>
        <p:spPr>
          <a:xfrm rot="16200000">
            <a:off x="1574417" y="1846686"/>
            <a:ext cx="1764849" cy="1689117"/>
          </a:xfrm>
          <a:custGeom>
            <a:avLst/>
            <a:gdLst>
              <a:gd name="connsiteX0" fmla="*/ 1254333 w 1345773"/>
              <a:gd name="connsiteY0" fmla="*/ 720080 h 864096"/>
              <a:gd name="connsiteX1" fmla="*/ 1254333 w 1345773"/>
              <a:gd name="connsiteY1" fmla="*/ 864096 h 864096"/>
              <a:gd name="connsiteX2" fmla="*/ 432048 w 1345773"/>
              <a:gd name="connsiteY2" fmla="*/ 864096 h 864096"/>
              <a:gd name="connsiteX3" fmla="*/ 0 w 1345773"/>
              <a:gd name="connsiteY3" fmla="*/ 432048 h 864096"/>
              <a:gd name="connsiteX4" fmla="*/ 432048 w 1345773"/>
              <a:gd name="connsiteY4" fmla="*/ 0 h 864096"/>
              <a:gd name="connsiteX5" fmla="*/ 864096 w 1345773"/>
              <a:gd name="connsiteY5" fmla="*/ 432048 h 864096"/>
              <a:gd name="connsiteX6" fmla="*/ 751968 w 1345773"/>
              <a:gd name="connsiteY6" fmla="*/ 720080 h 864096"/>
              <a:gd name="connsiteX7" fmla="*/ 1345773 w 1345773"/>
              <a:gd name="connsiteY7" fmla="*/ 811520 h 864096"/>
              <a:gd name="connsiteX0" fmla="*/ 1254333 w 1254333"/>
              <a:gd name="connsiteY0" fmla="*/ 720080 h 864096"/>
              <a:gd name="connsiteX1" fmla="*/ 1254333 w 1254333"/>
              <a:gd name="connsiteY1" fmla="*/ 864096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1254333 w 1254333"/>
              <a:gd name="connsiteY0" fmla="*/ 864096 h 864096"/>
              <a:gd name="connsiteX1" fmla="*/ 432048 w 1254333"/>
              <a:gd name="connsiteY1" fmla="*/ 864096 h 864096"/>
              <a:gd name="connsiteX2" fmla="*/ 0 w 1254333"/>
              <a:gd name="connsiteY2" fmla="*/ 432048 h 864096"/>
              <a:gd name="connsiteX3" fmla="*/ 432048 w 1254333"/>
              <a:gd name="connsiteY3" fmla="*/ 0 h 864096"/>
              <a:gd name="connsiteX4" fmla="*/ 864096 w 1254333"/>
              <a:gd name="connsiteY4" fmla="*/ 432048 h 864096"/>
              <a:gd name="connsiteX5" fmla="*/ 751968 w 1254333"/>
              <a:gd name="connsiteY5" fmla="*/ 720080 h 864096"/>
              <a:gd name="connsiteX0" fmla="*/ 1254333 w 1254333"/>
              <a:gd name="connsiteY0" fmla="*/ 864096 h 864096"/>
              <a:gd name="connsiteX1" fmla="*/ 902838 w 1254333"/>
              <a:gd name="connsiteY1" fmla="*/ 863848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902838 w 902838"/>
              <a:gd name="connsiteY0" fmla="*/ 863848 h 864096"/>
              <a:gd name="connsiteX1" fmla="*/ 432048 w 902838"/>
              <a:gd name="connsiteY1" fmla="*/ 864096 h 864096"/>
              <a:gd name="connsiteX2" fmla="*/ 0 w 902838"/>
              <a:gd name="connsiteY2" fmla="*/ 432048 h 864096"/>
              <a:gd name="connsiteX3" fmla="*/ 432048 w 902838"/>
              <a:gd name="connsiteY3" fmla="*/ 0 h 864096"/>
              <a:gd name="connsiteX4" fmla="*/ 864096 w 902838"/>
              <a:gd name="connsiteY4" fmla="*/ 432048 h 864096"/>
              <a:gd name="connsiteX5" fmla="*/ 751968 w 902838"/>
              <a:gd name="connsiteY5" fmla="*/ 72008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838" h="864096">
                <a:moveTo>
                  <a:pt x="902838" y="863848"/>
                </a:moveTo>
                <a:lnTo>
                  <a:pt x="432048" y="864096"/>
                </a:lnTo>
                <a:cubicBezTo>
                  <a:pt x="193434" y="864096"/>
                  <a:pt x="0" y="670662"/>
                  <a:pt x="0" y="432048"/>
                </a:cubicBezTo>
                <a:cubicBezTo>
                  <a:pt x="0" y="193434"/>
                  <a:pt x="193434" y="0"/>
                  <a:pt x="432048" y="0"/>
                </a:cubicBezTo>
                <a:cubicBezTo>
                  <a:pt x="670662" y="0"/>
                  <a:pt x="864096" y="193434"/>
                  <a:pt x="864096" y="432048"/>
                </a:cubicBezTo>
                <a:cubicBezTo>
                  <a:pt x="864096" y="543213"/>
                  <a:pt x="822113" y="644571"/>
                  <a:pt x="751968" y="720080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olid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65"/>
          <p:cNvSpPr/>
          <p:nvPr/>
        </p:nvSpPr>
        <p:spPr>
          <a:xfrm rot="5400000" flipH="1">
            <a:off x="890257" y="3061946"/>
            <a:ext cx="1764849" cy="1689117"/>
          </a:xfrm>
          <a:custGeom>
            <a:avLst/>
            <a:gdLst>
              <a:gd name="connsiteX0" fmla="*/ 1254333 w 1345773"/>
              <a:gd name="connsiteY0" fmla="*/ 720080 h 864096"/>
              <a:gd name="connsiteX1" fmla="*/ 1254333 w 1345773"/>
              <a:gd name="connsiteY1" fmla="*/ 864096 h 864096"/>
              <a:gd name="connsiteX2" fmla="*/ 432048 w 1345773"/>
              <a:gd name="connsiteY2" fmla="*/ 864096 h 864096"/>
              <a:gd name="connsiteX3" fmla="*/ 0 w 1345773"/>
              <a:gd name="connsiteY3" fmla="*/ 432048 h 864096"/>
              <a:gd name="connsiteX4" fmla="*/ 432048 w 1345773"/>
              <a:gd name="connsiteY4" fmla="*/ 0 h 864096"/>
              <a:gd name="connsiteX5" fmla="*/ 864096 w 1345773"/>
              <a:gd name="connsiteY5" fmla="*/ 432048 h 864096"/>
              <a:gd name="connsiteX6" fmla="*/ 751968 w 1345773"/>
              <a:gd name="connsiteY6" fmla="*/ 720080 h 864096"/>
              <a:gd name="connsiteX7" fmla="*/ 1345773 w 1345773"/>
              <a:gd name="connsiteY7" fmla="*/ 811520 h 864096"/>
              <a:gd name="connsiteX0" fmla="*/ 1254333 w 1254333"/>
              <a:gd name="connsiteY0" fmla="*/ 720080 h 864096"/>
              <a:gd name="connsiteX1" fmla="*/ 1254333 w 1254333"/>
              <a:gd name="connsiteY1" fmla="*/ 864096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1254333 w 1254333"/>
              <a:gd name="connsiteY0" fmla="*/ 864096 h 864096"/>
              <a:gd name="connsiteX1" fmla="*/ 432048 w 1254333"/>
              <a:gd name="connsiteY1" fmla="*/ 864096 h 864096"/>
              <a:gd name="connsiteX2" fmla="*/ 0 w 1254333"/>
              <a:gd name="connsiteY2" fmla="*/ 432048 h 864096"/>
              <a:gd name="connsiteX3" fmla="*/ 432048 w 1254333"/>
              <a:gd name="connsiteY3" fmla="*/ 0 h 864096"/>
              <a:gd name="connsiteX4" fmla="*/ 864096 w 1254333"/>
              <a:gd name="connsiteY4" fmla="*/ 432048 h 864096"/>
              <a:gd name="connsiteX5" fmla="*/ 751968 w 1254333"/>
              <a:gd name="connsiteY5" fmla="*/ 720080 h 864096"/>
              <a:gd name="connsiteX0" fmla="*/ 1254333 w 1254333"/>
              <a:gd name="connsiteY0" fmla="*/ 864096 h 864096"/>
              <a:gd name="connsiteX1" fmla="*/ 902838 w 1254333"/>
              <a:gd name="connsiteY1" fmla="*/ 863848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902838 w 902838"/>
              <a:gd name="connsiteY0" fmla="*/ 863848 h 864096"/>
              <a:gd name="connsiteX1" fmla="*/ 432048 w 902838"/>
              <a:gd name="connsiteY1" fmla="*/ 864096 h 864096"/>
              <a:gd name="connsiteX2" fmla="*/ 0 w 902838"/>
              <a:gd name="connsiteY2" fmla="*/ 432048 h 864096"/>
              <a:gd name="connsiteX3" fmla="*/ 432048 w 902838"/>
              <a:gd name="connsiteY3" fmla="*/ 0 h 864096"/>
              <a:gd name="connsiteX4" fmla="*/ 864096 w 902838"/>
              <a:gd name="connsiteY4" fmla="*/ 432048 h 864096"/>
              <a:gd name="connsiteX5" fmla="*/ 751968 w 902838"/>
              <a:gd name="connsiteY5" fmla="*/ 72008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838" h="864096">
                <a:moveTo>
                  <a:pt x="902838" y="863848"/>
                </a:moveTo>
                <a:lnTo>
                  <a:pt x="432048" y="864096"/>
                </a:lnTo>
                <a:cubicBezTo>
                  <a:pt x="193434" y="864096"/>
                  <a:pt x="0" y="670662"/>
                  <a:pt x="0" y="432048"/>
                </a:cubicBezTo>
                <a:cubicBezTo>
                  <a:pt x="0" y="193434"/>
                  <a:pt x="193434" y="0"/>
                  <a:pt x="432048" y="0"/>
                </a:cubicBezTo>
                <a:cubicBezTo>
                  <a:pt x="670662" y="0"/>
                  <a:pt x="864096" y="193434"/>
                  <a:pt x="864096" y="432048"/>
                </a:cubicBezTo>
                <a:cubicBezTo>
                  <a:pt x="864096" y="543213"/>
                  <a:pt x="822113" y="644571"/>
                  <a:pt x="751968" y="72008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65"/>
          <p:cNvSpPr/>
          <p:nvPr/>
        </p:nvSpPr>
        <p:spPr>
          <a:xfrm rot="16200000">
            <a:off x="2250107" y="3061945"/>
            <a:ext cx="1764849" cy="1689117"/>
          </a:xfrm>
          <a:custGeom>
            <a:avLst/>
            <a:gdLst>
              <a:gd name="connsiteX0" fmla="*/ 1254333 w 1345773"/>
              <a:gd name="connsiteY0" fmla="*/ 720080 h 864096"/>
              <a:gd name="connsiteX1" fmla="*/ 1254333 w 1345773"/>
              <a:gd name="connsiteY1" fmla="*/ 864096 h 864096"/>
              <a:gd name="connsiteX2" fmla="*/ 432048 w 1345773"/>
              <a:gd name="connsiteY2" fmla="*/ 864096 h 864096"/>
              <a:gd name="connsiteX3" fmla="*/ 0 w 1345773"/>
              <a:gd name="connsiteY3" fmla="*/ 432048 h 864096"/>
              <a:gd name="connsiteX4" fmla="*/ 432048 w 1345773"/>
              <a:gd name="connsiteY4" fmla="*/ 0 h 864096"/>
              <a:gd name="connsiteX5" fmla="*/ 864096 w 1345773"/>
              <a:gd name="connsiteY5" fmla="*/ 432048 h 864096"/>
              <a:gd name="connsiteX6" fmla="*/ 751968 w 1345773"/>
              <a:gd name="connsiteY6" fmla="*/ 720080 h 864096"/>
              <a:gd name="connsiteX7" fmla="*/ 1345773 w 1345773"/>
              <a:gd name="connsiteY7" fmla="*/ 811520 h 864096"/>
              <a:gd name="connsiteX0" fmla="*/ 1254333 w 1254333"/>
              <a:gd name="connsiteY0" fmla="*/ 720080 h 864096"/>
              <a:gd name="connsiteX1" fmla="*/ 1254333 w 1254333"/>
              <a:gd name="connsiteY1" fmla="*/ 864096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1254333 w 1254333"/>
              <a:gd name="connsiteY0" fmla="*/ 864096 h 864096"/>
              <a:gd name="connsiteX1" fmla="*/ 432048 w 1254333"/>
              <a:gd name="connsiteY1" fmla="*/ 864096 h 864096"/>
              <a:gd name="connsiteX2" fmla="*/ 0 w 1254333"/>
              <a:gd name="connsiteY2" fmla="*/ 432048 h 864096"/>
              <a:gd name="connsiteX3" fmla="*/ 432048 w 1254333"/>
              <a:gd name="connsiteY3" fmla="*/ 0 h 864096"/>
              <a:gd name="connsiteX4" fmla="*/ 864096 w 1254333"/>
              <a:gd name="connsiteY4" fmla="*/ 432048 h 864096"/>
              <a:gd name="connsiteX5" fmla="*/ 751968 w 1254333"/>
              <a:gd name="connsiteY5" fmla="*/ 720080 h 864096"/>
              <a:gd name="connsiteX0" fmla="*/ 1254333 w 1254333"/>
              <a:gd name="connsiteY0" fmla="*/ 864096 h 864096"/>
              <a:gd name="connsiteX1" fmla="*/ 902838 w 1254333"/>
              <a:gd name="connsiteY1" fmla="*/ 863848 h 864096"/>
              <a:gd name="connsiteX2" fmla="*/ 432048 w 1254333"/>
              <a:gd name="connsiteY2" fmla="*/ 864096 h 864096"/>
              <a:gd name="connsiteX3" fmla="*/ 0 w 1254333"/>
              <a:gd name="connsiteY3" fmla="*/ 432048 h 864096"/>
              <a:gd name="connsiteX4" fmla="*/ 432048 w 1254333"/>
              <a:gd name="connsiteY4" fmla="*/ 0 h 864096"/>
              <a:gd name="connsiteX5" fmla="*/ 864096 w 1254333"/>
              <a:gd name="connsiteY5" fmla="*/ 432048 h 864096"/>
              <a:gd name="connsiteX6" fmla="*/ 751968 w 1254333"/>
              <a:gd name="connsiteY6" fmla="*/ 720080 h 864096"/>
              <a:gd name="connsiteX0" fmla="*/ 902838 w 902838"/>
              <a:gd name="connsiteY0" fmla="*/ 863848 h 864096"/>
              <a:gd name="connsiteX1" fmla="*/ 432048 w 902838"/>
              <a:gd name="connsiteY1" fmla="*/ 864096 h 864096"/>
              <a:gd name="connsiteX2" fmla="*/ 0 w 902838"/>
              <a:gd name="connsiteY2" fmla="*/ 432048 h 864096"/>
              <a:gd name="connsiteX3" fmla="*/ 432048 w 902838"/>
              <a:gd name="connsiteY3" fmla="*/ 0 h 864096"/>
              <a:gd name="connsiteX4" fmla="*/ 864096 w 902838"/>
              <a:gd name="connsiteY4" fmla="*/ 432048 h 864096"/>
              <a:gd name="connsiteX5" fmla="*/ 751968 w 902838"/>
              <a:gd name="connsiteY5" fmla="*/ 72008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838" h="864096">
                <a:moveTo>
                  <a:pt x="902838" y="863848"/>
                </a:moveTo>
                <a:lnTo>
                  <a:pt x="432048" y="864096"/>
                </a:lnTo>
                <a:cubicBezTo>
                  <a:pt x="193434" y="864096"/>
                  <a:pt x="0" y="670662"/>
                  <a:pt x="0" y="432048"/>
                </a:cubicBezTo>
                <a:cubicBezTo>
                  <a:pt x="0" y="193434"/>
                  <a:pt x="193434" y="0"/>
                  <a:pt x="432048" y="0"/>
                </a:cubicBezTo>
                <a:cubicBezTo>
                  <a:pt x="670662" y="0"/>
                  <a:pt x="864096" y="193434"/>
                  <a:pt x="864096" y="432048"/>
                </a:cubicBezTo>
                <a:cubicBezTo>
                  <a:pt x="864096" y="543213"/>
                  <a:pt x="822113" y="644571"/>
                  <a:pt x="751968" y="72008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5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3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5"/>
          <p:cNvSpPr/>
          <p:nvPr/>
        </p:nvSpPr>
        <p:spPr>
          <a:xfrm>
            <a:off x="2865754" y="865106"/>
            <a:ext cx="1080120" cy="360040"/>
          </a:xfrm>
          <a:custGeom>
            <a:avLst/>
            <a:gdLst/>
            <a:ahLst/>
            <a:cxnLst/>
            <a:rect l="l" t="t" r="r" b="b"/>
            <a:pathLst>
              <a:path w="1080120" h="360040">
                <a:moveTo>
                  <a:pt x="60008" y="0"/>
                </a:moveTo>
                <a:lnTo>
                  <a:pt x="876096" y="0"/>
                </a:lnTo>
                <a:cubicBezTo>
                  <a:pt x="909238" y="0"/>
                  <a:pt x="936104" y="26866"/>
                  <a:pt x="936104" y="60008"/>
                </a:cubicBezTo>
                <a:lnTo>
                  <a:pt x="936104" y="72008"/>
                </a:lnTo>
                <a:lnTo>
                  <a:pt x="1080120" y="180020"/>
                </a:lnTo>
                <a:lnTo>
                  <a:pt x="936104" y="288032"/>
                </a:lnTo>
                <a:lnTo>
                  <a:pt x="936104" y="300032"/>
                </a:lnTo>
                <a:cubicBezTo>
                  <a:pt x="936104" y="333174"/>
                  <a:pt x="909238" y="360040"/>
                  <a:pt x="876096" y="360040"/>
                </a:cubicBez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이등변 삼각형 20"/>
          <p:cNvSpPr/>
          <p:nvPr/>
        </p:nvSpPr>
        <p:spPr>
          <a:xfrm rot="10800000">
            <a:off x="5247695" y="865106"/>
            <a:ext cx="936104" cy="504056"/>
          </a:xfrm>
          <a:custGeom>
            <a:avLst/>
            <a:gdLst/>
            <a:ahLst/>
            <a:cxnLst/>
            <a:rect l="l" t="t" r="r" b="b"/>
            <a:pathLst>
              <a:path w="936104" h="504056">
                <a:moveTo>
                  <a:pt x="876096" y="504056"/>
                </a:moveTo>
                <a:lnTo>
                  <a:pt x="60008" y="504056"/>
                </a:lnTo>
                <a:cubicBezTo>
                  <a:pt x="26866" y="504056"/>
                  <a:pt x="0" y="477190"/>
                  <a:pt x="0" y="444048"/>
                </a:cubicBezTo>
                <a:lnTo>
                  <a:pt x="0" y="204024"/>
                </a:lnTo>
                <a:cubicBezTo>
                  <a:pt x="0" y="170882"/>
                  <a:pt x="26866" y="144016"/>
                  <a:pt x="60008" y="144016"/>
                </a:cubicBezTo>
                <a:lnTo>
                  <a:pt x="360040" y="144016"/>
                </a:lnTo>
                <a:lnTo>
                  <a:pt x="468052" y="0"/>
                </a:lnTo>
                <a:lnTo>
                  <a:pt x="576064" y="144016"/>
                </a:lnTo>
                <a:lnTo>
                  <a:pt x="876096" y="144016"/>
                </a:lnTo>
                <a:cubicBezTo>
                  <a:pt x="909238" y="144016"/>
                  <a:pt x="936104" y="170882"/>
                  <a:pt x="936104" y="204024"/>
                </a:cubicBezTo>
                <a:lnTo>
                  <a:pt x="936104" y="444048"/>
                </a:lnTo>
                <a:cubicBezTo>
                  <a:pt x="936104" y="477190"/>
                  <a:pt x="909238" y="504056"/>
                  <a:pt x="876096" y="50405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4027491" y="865106"/>
            <a:ext cx="1080120" cy="360040"/>
          </a:xfrm>
          <a:custGeom>
            <a:avLst/>
            <a:gdLst/>
            <a:ahLst/>
            <a:cxnLst/>
            <a:rect l="l" t="t" r="r" b="b"/>
            <a:pathLst>
              <a:path w="1080120" h="360040">
                <a:moveTo>
                  <a:pt x="60008" y="0"/>
                </a:moveTo>
                <a:lnTo>
                  <a:pt x="876096" y="0"/>
                </a:lnTo>
                <a:cubicBezTo>
                  <a:pt x="909238" y="0"/>
                  <a:pt x="936104" y="26866"/>
                  <a:pt x="936104" y="60008"/>
                </a:cubicBezTo>
                <a:lnTo>
                  <a:pt x="936104" y="72008"/>
                </a:lnTo>
                <a:lnTo>
                  <a:pt x="1080120" y="180020"/>
                </a:lnTo>
                <a:lnTo>
                  <a:pt x="936104" y="288032"/>
                </a:lnTo>
                <a:lnTo>
                  <a:pt x="936104" y="300032"/>
                </a:lnTo>
                <a:cubicBezTo>
                  <a:pt x="936104" y="333174"/>
                  <a:pt x="909238" y="360040"/>
                  <a:pt x="876096" y="360040"/>
                </a:cubicBez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 flipH="1">
            <a:off x="3945874" y="1657194"/>
            <a:ext cx="1080120" cy="360040"/>
          </a:xfrm>
          <a:custGeom>
            <a:avLst/>
            <a:gdLst/>
            <a:ahLst/>
            <a:cxnLst/>
            <a:rect l="l" t="t" r="r" b="b"/>
            <a:pathLst>
              <a:path w="1080120" h="360040">
                <a:moveTo>
                  <a:pt x="60008" y="0"/>
                </a:moveTo>
                <a:lnTo>
                  <a:pt x="876096" y="0"/>
                </a:lnTo>
                <a:cubicBezTo>
                  <a:pt x="909238" y="0"/>
                  <a:pt x="936104" y="26866"/>
                  <a:pt x="936104" y="60008"/>
                </a:cubicBezTo>
                <a:lnTo>
                  <a:pt x="936104" y="72008"/>
                </a:lnTo>
                <a:lnTo>
                  <a:pt x="1080120" y="180020"/>
                </a:lnTo>
                <a:lnTo>
                  <a:pt x="936104" y="288032"/>
                </a:lnTo>
                <a:lnTo>
                  <a:pt x="936104" y="300032"/>
                </a:lnTo>
                <a:cubicBezTo>
                  <a:pt x="936104" y="333174"/>
                  <a:pt x="909238" y="360040"/>
                  <a:pt x="876096" y="360040"/>
                </a:cubicBez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 flipH="1">
            <a:off x="5107612" y="1657194"/>
            <a:ext cx="1080120" cy="360040"/>
          </a:xfrm>
          <a:custGeom>
            <a:avLst/>
            <a:gdLst/>
            <a:ahLst/>
            <a:cxnLst/>
            <a:rect l="l" t="t" r="r" b="b"/>
            <a:pathLst>
              <a:path w="1080120" h="360040">
                <a:moveTo>
                  <a:pt x="60008" y="0"/>
                </a:moveTo>
                <a:lnTo>
                  <a:pt x="876096" y="0"/>
                </a:lnTo>
                <a:cubicBezTo>
                  <a:pt x="909238" y="0"/>
                  <a:pt x="936104" y="26866"/>
                  <a:pt x="936104" y="60008"/>
                </a:cubicBezTo>
                <a:lnTo>
                  <a:pt x="936104" y="72008"/>
                </a:lnTo>
                <a:lnTo>
                  <a:pt x="1080120" y="180020"/>
                </a:lnTo>
                <a:lnTo>
                  <a:pt x="936104" y="288032"/>
                </a:lnTo>
                <a:lnTo>
                  <a:pt x="936104" y="300032"/>
                </a:lnTo>
                <a:cubicBezTo>
                  <a:pt x="936104" y="333174"/>
                  <a:pt x="909238" y="360040"/>
                  <a:pt x="876096" y="360040"/>
                </a:cubicBez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47695" y="2456892"/>
            <a:ext cx="936104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20"/>
          <p:cNvSpPr/>
          <p:nvPr/>
        </p:nvSpPr>
        <p:spPr>
          <a:xfrm rot="10800000">
            <a:off x="2865754" y="1657194"/>
            <a:ext cx="936104" cy="504056"/>
          </a:xfrm>
          <a:custGeom>
            <a:avLst/>
            <a:gdLst/>
            <a:ahLst/>
            <a:cxnLst/>
            <a:rect l="l" t="t" r="r" b="b"/>
            <a:pathLst>
              <a:path w="936104" h="504056">
                <a:moveTo>
                  <a:pt x="876096" y="504056"/>
                </a:moveTo>
                <a:lnTo>
                  <a:pt x="60008" y="504056"/>
                </a:lnTo>
                <a:cubicBezTo>
                  <a:pt x="26866" y="504056"/>
                  <a:pt x="0" y="477190"/>
                  <a:pt x="0" y="444048"/>
                </a:cubicBezTo>
                <a:lnTo>
                  <a:pt x="0" y="204024"/>
                </a:lnTo>
                <a:cubicBezTo>
                  <a:pt x="0" y="170882"/>
                  <a:pt x="26866" y="144016"/>
                  <a:pt x="60008" y="144016"/>
                </a:cubicBezTo>
                <a:lnTo>
                  <a:pt x="360040" y="144016"/>
                </a:lnTo>
                <a:lnTo>
                  <a:pt x="468052" y="0"/>
                </a:lnTo>
                <a:lnTo>
                  <a:pt x="576064" y="144016"/>
                </a:lnTo>
                <a:lnTo>
                  <a:pt x="876096" y="144016"/>
                </a:lnTo>
                <a:cubicBezTo>
                  <a:pt x="909238" y="144016"/>
                  <a:pt x="936104" y="170882"/>
                  <a:pt x="936104" y="204024"/>
                </a:cubicBezTo>
                <a:lnTo>
                  <a:pt x="936104" y="444048"/>
                </a:lnTo>
                <a:cubicBezTo>
                  <a:pt x="936104" y="477190"/>
                  <a:pt x="909238" y="504056"/>
                  <a:pt x="876096" y="50405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2865754" y="2454064"/>
            <a:ext cx="1080120" cy="360040"/>
          </a:xfrm>
          <a:custGeom>
            <a:avLst/>
            <a:gdLst/>
            <a:ahLst/>
            <a:cxnLst/>
            <a:rect l="l" t="t" r="r" b="b"/>
            <a:pathLst>
              <a:path w="1080120" h="360040">
                <a:moveTo>
                  <a:pt x="60008" y="0"/>
                </a:moveTo>
                <a:lnTo>
                  <a:pt x="876096" y="0"/>
                </a:lnTo>
                <a:cubicBezTo>
                  <a:pt x="909238" y="0"/>
                  <a:pt x="936104" y="26866"/>
                  <a:pt x="936104" y="60008"/>
                </a:cubicBezTo>
                <a:lnTo>
                  <a:pt x="936104" y="72008"/>
                </a:lnTo>
                <a:lnTo>
                  <a:pt x="1080120" y="180020"/>
                </a:lnTo>
                <a:lnTo>
                  <a:pt x="936104" y="288032"/>
                </a:lnTo>
                <a:lnTo>
                  <a:pt x="936104" y="300032"/>
                </a:lnTo>
                <a:cubicBezTo>
                  <a:pt x="936104" y="333174"/>
                  <a:pt x="909238" y="360040"/>
                  <a:pt x="876096" y="360040"/>
                </a:cubicBez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4027491" y="2454064"/>
            <a:ext cx="1080120" cy="360040"/>
          </a:xfrm>
          <a:custGeom>
            <a:avLst/>
            <a:gdLst/>
            <a:ahLst/>
            <a:cxnLst/>
            <a:rect l="l" t="t" r="r" b="b"/>
            <a:pathLst>
              <a:path w="1080120" h="360040">
                <a:moveTo>
                  <a:pt x="60008" y="0"/>
                </a:moveTo>
                <a:lnTo>
                  <a:pt x="876096" y="0"/>
                </a:lnTo>
                <a:cubicBezTo>
                  <a:pt x="909238" y="0"/>
                  <a:pt x="936104" y="26866"/>
                  <a:pt x="936104" y="60008"/>
                </a:cubicBezTo>
                <a:lnTo>
                  <a:pt x="936104" y="72008"/>
                </a:lnTo>
                <a:lnTo>
                  <a:pt x="1080120" y="180020"/>
                </a:lnTo>
                <a:lnTo>
                  <a:pt x="936104" y="288032"/>
                </a:lnTo>
                <a:lnTo>
                  <a:pt x="936104" y="300032"/>
                </a:lnTo>
                <a:cubicBezTo>
                  <a:pt x="936104" y="333174"/>
                  <a:pt x="909238" y="360040"/>
                  <a:pt x="876096" y="360040"/>
                </a:cubicBez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11737" y="4005064"/>
            <a:ext cx="3536468" cy="1939032"/>
            <a:chOff x="395536" y="692696"/>
            <a:chExt cx="3768246" cy="206611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95536" y="692696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784070" y="692696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155670" y="692696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95536" y="1497030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784070" y="1497030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55670" y="1497030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5536" y="2326763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784070" y="2326763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155670" y="2326763"/>
              <a:ext cx="1008112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 rot="16200000">
              <a:off x="1509148" y="858295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rot="16200000">
              <a:off x="2880748" y="858295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16200000">
              <a:off x="1509148" y="2483895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6200000">
              <a:off x="2880748" y="2483895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 rot="5400000" flipH="1">
              <a:off x="1509148" y="1662628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5400000" flipH="1">
              <a:off x="2880748" y="1662628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3582693" y="1256228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 flipH="1">
              <a:off x="797159" y="2060848"/>
              <a:ext cx="154065" cy="77033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2700000">
            <a:off x="2490490" y="1323836"/>
            <a:ext cx="4180779" cy="4180779"/>
            <a:chOff x="-432556" y="1241633"/>
            <a:chExt cx="3843551" cy="3843551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489220" y="1241633"/>
              <a:ext cx="0" cy="384355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1489220" y="1241633"/>
              <a:ext cx="0" cy="384355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5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392951" y="1241634"/>
            <a:ext cx="4344827" cy="4344828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833918" y="2682040"/>
            <a:ext cx="1476164" cy="1476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950931" y="2799053"/>
            <a:ext cx="1242138" cy="124213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418352" y="1087986"/>
            <a:ext cx="307296" cy="307296"/>
            <a:chOff x="1691680" y="1628800"/>
            <a:chExt cx="307296" cy="307296"/>
          </a:xfrm>
        </p:grpSpPr>
        <p:sp>
          <p:nvSpPr>
            <p:cNvPr id="40" name="타원 39"/>
            <p:cNvSpPr/>
            <p:nvPr/>
          </p:nvSpPr>
          <p:spPr>
            <a:xfrm>
              <a:off x="1691680" y="1628800"/>
              <a:ext cx="307296" cy="307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741879" y="1678999"/>
              <a:ext cx="206897" cy="20689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418352" y="5432814"/>
            <a:ext cx="307296" cy="307296"/>
            <a:chOff x="1691680" y="1628800"/>
            <a:chExt cx="307296" cy="307296"/>
          </a:xfrm>
        </p:grpSpPr>
        <p:sp>
          <p:nvSpPr>
            <p:cNvPr id="42" name="타원 41"/>
            <p:cNvSpPr/>
            <p:nvPr/>
          </p:nvSpPr>
          <p:spPr>
            <a:xfrm>
              <a:off x="1691680" y="1628800"/>
              <a:ext cx="307296" cy="307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741879" y="1678999"/>
              <a:ext cx="206897" cy="20689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584130" y="3260400"/>
            <a:ext cx="307296" cy="307296"/>
            <a:chOff x="1691680" y="1628800"/>
            <a:chExt cx="307296" cy="307296"/>
          </a:xfrm>
        </p:grpSpPr>
        <p:sp>
          <p:nvSpPr>
            <p:cNvPr id="45" name="타원 44"/>
            <p:cNvSpPr/>
            <p:nvPr/>
          </p:nvSpPr>
          <p:spPr>
            <a:xfrm>
              <a:off x="1691680" y="1628800"/>
              <a:ext cx="307296" cy="307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741879" y="1678999"/>
              <a:ext cx="206897" cy="20689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48181" y="3260400"/>
            <a:ext cx="307296" cy="307296"/>
            <a:chOff x="1691680" y="1628800"/>
            <a:chExt cx="307296" cy="307296"/>
          </a:xfrm>
        </p:grpSpPr>
        <p:sp>
          <p:nvSpPr>
            <p:cNvPr id="48" name="타원 47"/>
            <p:cNvSpPr/>
            <p:nvPr/>
          </p:nvSpPr>
          <p:spPr>
            <a:xfrm>
              <a:off x="1691680" y="1628800"/>
              <a:ext cx="307296" cy="307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741879" y="1678999"/>
              <a:ext cx="206897" cy="20689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0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19543" y="3273548"/>
            <a:ext cx="3132225" cy="2891474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47418" y="2105194"/>
            <a:ext cx="4582124" cy="4319744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58520" y="792009"/>
            <a:ext cx="6444716" cy="5949359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376002" y="943696"/>
            <a:ext cx="1188132" cy="43204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76002" y="5264176"/>
            <a:ext cx="499567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376002" y="1889170"/>
            <a:ext cx="4707646" cy="33750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376002" y="943696"/>
            <a:ext cx="3159474" cy="43204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376002" y="3545354"/>
            <a:ext cx="5427234" cy="17188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970068" y="349630"/>
            <a:ext cx="1188132" cy="11881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41410" y="349630"/>
            <a:ext cx="1188132" cy="11881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489582" y="1295104"/>
            <a:ext cx="1188132" cy="11881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00292" y="2951042"/>
            <a:ext cx="1188132" cy="11881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01551" y="4670110"/>
            <a:ext cx="1188132" cy="11881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70567" y="2993779"/>
            <a:ext cx="666074" cy="6660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429980" y="3034914"/>
            <a:ext cx="666074" cy="6660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39952" y="3455344"/>
            <a:ext cx="666074" cy="6660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473358" y="4174686"/>
            <a:ext cx="666074" cy="6660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407645" y="4931139"/>
            <a:ext cx="666074" cy="6660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58354" y="1745154"/>
            <a:ext cx="921061" cy="9210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44880" y="1789544"/>
            <a:ext cx="921061" cy="9210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73465" y="2479980"/>
            <a:ext cx="921061" cy="9210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660133" y="3633891"/>
            <a:ext cx="921061" cy="9210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427464" y="4805248"/>
            <a:ext cx="921061" cy="9210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651103" y="4374738"/>
            <a:ext cx="1778875" cy="17788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8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9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>
            <a:off x="4566575" y="1295886"/>
            <a:ext cx="0" cy="43564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89063" y="3415412"/>
            <a:ext cx="75303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17462" y="1304764"/>
            <a:ext cx="7438051" cy="428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27584" y="1304764"/>
            <a:ext cx="7438051" cy="428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8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690970" y="1160748"/>
            <a:ext cx="7754509" cy="4608512"/>
          </a:xfrm>
          <a:prstGeom prst="roundRect">
            <a:avLst>
              <a:gd name="adj" fmla="val 510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46296" y="2814713"/>
            <a:ext cx="2051408" cy="1219154"/>
          </a:xfrm>
          <a:prstGeom prst="roundRect">
            <a:avLst>
              <a:gd name="adj" fmla="val 14436"/>
            </a:avLst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4562384" y="4076296"/>
            <a:ext cx="0" cy="102246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744182" y="2164186"/>
            <a:ext cx="3636404" cy="1818202"/>
          </a:xfrm>
          <a:custGeom>
            <a:avLst/>
            <a:gdLst>
              <a:gd name="connsiteX0" fmla="*/ 0 w 2808312"/>
              <a:gd name="connsiteY0" fmla="*/ 9615 h 1413771"/>
              <a:gd name="connsiteX1" fmla="*/ 1295661 w 2808312"/>
              <a:gd name="connsiteY1" fmla="*/ 0 h 1413771"/>
              <a:gd name="connsiteX2" fmla="*/ 2808312 w 2808312"/>
              <a:gd name="connsiteY2" fmla="*/ 9615 h 1413771"/>
              <a:gd name="connsiteX3" fmla="*/ 1404156 w 2808312"/>
              <a:gd name="connsiteY3" fmla="*/ 1413771 h 1413771"/>
              <a:gd name="connsiteX4" fmla="*/ 0 w 2808312"/>
              <a:gd name="connsiteY4" fmla="*/ 9615 h 1413771"/>
              <a:gd name="connsiteX0" fmla="*/ 1295661 w 2808312"/>
              <a:gd name="connsiteY0" fmla="*/ 0 h 1413771"/>
              <a:gd name="connsiteX1" fmla="*/ 2808312 w 2808312"/>
              <a:gd name="connsiteY1" fmla="*/ 9615 h 1413771"/>
              <a:gd name="connsiteX2" fmla="*/ 1404156 w 2808312"/>
              <a:gd name="connsiteY2" fmla="*/ 1413771 h 1413771"/>
              <a:gd name="connsiteX3" fmla="*/ 0 w 2808312"/>
              <a:gd name="connsiteY3" fmla="*/ 9615 h 1413771"/>
              <a:gd name="connsiteX4" fmla="*/ 1387101 w 2808312"/>
              <a:gd name="connsiteY4" fmla="*/ 91440 h 1413771"/>
              <a:gd name="connsiteX0" fmla="*/ 2808312 w 2808312"/>
              <a:gd name="connsiteY0" fmla="*/ 89 h 1404245"/>
              <a:gd name="connsiteX1" fmla="*/ 1404156 w 2808312"/>
              <a:gd name="connsiteY1" fmla="*/ 1404245 h 1404245"/>
              <a:gd name="connsiteX2" fmla="*/ 0 w 2808312"/>
              <a:gd name="connsiteY2" fmla="*/ 89 h 1404245"/>
              <a:gd name="connsiteX3" fmla="*/ 1387101 w 2808312"/>
              <a:gd name="connsiteY3" fmla="*/ 81914 h 1404245"/>
              <a:gd name="connsiteX0" fmla="*/ 2808312 w 2808312"/>
              <a:gd name="connsiteY0" fmla="*/ 0 h 1404156"/>
              <a:gd name="connsiteX1" fmla="*/ 1404156 w 2808312"/>
              <a:gd name="connsiteY1" fmla="*/ 1404156 h 1404156"/>
              <a:gd name="connsiteX2" fmla="*/ 0 w 2808312"/>
              <a:gd name="connsiteY2" fmla="*/ 0 h 140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404156">
                <a:moveTo>
                  <a:pt x="2808312" y="0"/>
                </a:moveTo>
                <a:cubicBezTo>
                  <a:pt x="2808312" y="775494"/>
                  <a:pt x="2179650" y="1404156"/>
                  <a:pt x="1404156" y="1404156"/>
                </a:cubicBezTo>
                <a:cubicBezTo>
                  <a:pt x="628662" y="1404156"/>
                  <a:pt x="0" y="775494"/>
                  <a:pt x="0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4"/>
          <p:cNvSpPr/>
          <p:nvPr/>
        </p:nvSpPr>
        <p:spPr>
          <a:xfrm>
            <a:off x="3068218" y="2145200"/>
            <a:ext cx="2988332" cy="1494166"/>
          </a:xfrm>
          <a:custGeom>
            <a:avLst/>
            <a:gdLst>
              <a:gd name="connsiteX0" fmla="*/ 0 w 2808312"/>
              <a:gd name="connsiteY0" fmla="*/ 9615 h 1413771"/>
              <a:gd name="connsiteX1" fmla="*/ 1295661 w 2808312"/>
              <a:gd name="connsiteY1" fmla="*/ 0 h 1413771"/>
              <a:gd name="connsiteX2" fmla="*/ 2808312 w 2808312"/>
              <a:gd name="connsiteY2" fmla="*/ 9615 h 1413771"/>
              <a:gd name="connsiteX3" fmla="*/ 1404156 w 2808312"/>
              <a:gd name="connsiteY3" fmla="*/ 1413771 h 1413771"/>
              <a:gd name="connsiteX4" fmla="*/ 0 w 2808312"/>
              <a:gd name="connsiteY4" fmla="*/ 9615 h 1413771"/>
              <a:gd name="connsiteX0" fmla="*/ 1295661 w 2808312"/>
              <a:gd name="connsiteY0" fmla="*/ 0 h 1413771"/>
              <a:gd name="connsiteX1" fmla="*/ 2808312 w 2808312"/>
              <a:gd name="connsiteY1" fmla="*/ 9615 h 1413771"/>
              <a:gd name="connsiteX2" fmla="*/ 1404156 w 2808312"/>
              <a:gd name="connsiteY2" fmla="*/ 1413771 h 1413771"/>
              <a:gd name="connsiteX3" fmla="*/ 0 w 2808312"/>
              <a:gd name="connsiteY3" fmla="*/ 9615 h 1413771"/>
              <a:gd name="connsiteX4" fmla="*/ 1387101 w 2808312"/>
              <a:gd name="connsiteY4" fmla="*/ 91440 h 1413771"/>
              <a:gd name="connsiteX0" fmla="*/ 2808312 w 2808312"/>
              <a:gd name="connsiteY0" fmla="*/ 89 h 1404245"/>
              <a:gd name="connsiteX1" fmla="*/ 1404156 w 2808312"/>
              <a:gd name="connsiteY1" fmla="*/ 1404245 h 1404245"/>
              <a:gd name="connsiteX2" fmla="*/ 0 w 2808312"/>
              <a:gd name="connsiteY2" fmla="*/ 89 h 1404245"/>
              <a:gd name="connsiteX3" fmla="*/ 1387101 w 2808312"/>
              <a:gd name="connsiteY3" fmla="*/ 81914 h 1404245"/>
              <a:gd name="connsiteX0" fmla="*/ 2808312 w 2808312"/>
              <a:gd name="connsiteY0" fmla="*/ 0 h 1404156"/>
              <a:gd name="connsiteX1" fmla="*/ 1404156 w 2808312"/>
              <a:gd name="connsiteY1" fmla="*/ 1404156 h 1404156"/>
              <a:gd name="connsiteX2" fmla="*/ 0 w 2808312"/>
              <a:gd name="connsiteY2" fmla="*/ 0 h 140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404156">
                <a:moveTo>
                  <a:pt x="2808312" y="0"/>
                </a:moveTo>
                <a:cubicBezTo>
                  <a:pt x="2808312" y="775494"/>
                  <a:pt x="2179650" y="1404156"/>
                  <a:pt x="1404156" y="1404156"/>
                </a:cubicBezTo>
                <a:cubicBezTo>
                  <a:pt x="628662" y="1404156"/>
                  <a:pt x="0" y="775494"/>
                  <a:pt x="0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923928" y="1588368"/>
            <a:ext cx="1296144" cy="12961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75856" y="1810243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5336962" y="1849687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99948" y="2981189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50274" y="2102630"/>
            <a:ext cx="187816" cy="1878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86678" y="2102630"/>
            <a:ext cx="187816" cy="1878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8476" y="3888480"/>
            <a:ext cx="187816" cy="1878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3"/>
          <p:cNvSpPr/>
          <p:nvPr/>
        </p:nvSpPr>
        <p:spPr>
          <a:xfrm>
            <a:off x="3627268" y="5098758"/>
            <a:ext cx="1889464" cy="270030"/>
          </a:xfrm>
          <a:custGeom>
            <a:avLst/>
            <a:gdLst>
              <a:gd name="connsiteX0" fmla="*/ 0 w 2304256"/>
              <a:gd name="connsiteY0" fmla="*/ 0 h 270030"/>
              <a:gd name="connsiteX1" fmla="*/ 2304256 w 2304256"/>
              <a:gd name="connsiteY1" fmla="*/ 0 h 270030"/>
              <a:gd name="connsiteX2" fmla="*/ 2304256 w 2304256"/>
              <a:gd name="connsiteY2" fmla="*/ 270030 h 270030"/>
              <a:gd name="connsiteX3" fmla="*/ 1105775 w 2304256"/>
              <a:gd name="connsiteY3" fmla="*/ 269533 h 270030"/>
              <a:gd name="connsiteX4" fmla="*/ 0 w 2304256"/>
              <a:gd name="connsiteY4" fmla="*/ 270030 h 270030"/>
              <a:gd name="connsiteX5" fmla="*/ 0 w 2304256"/>
              <a:gd name="connsiteY5" fmla="*/ 0 h 270030"/>
              <a:gd name="connsiteX0" fmla="*/ 1105775 w 2304256"/>
              <a:gd name="connsiteY0" fmla="*/ 269533 h 360973"/>
              <a:gd name="connsiteX1" fmla="*/ 0 w 2304256"/>
              <a:gd name="connsiteY1" fmla="*/ 270030 h 360973"/>
              <a:gd name="connsiteX2" fmla="*/ 0 w 2304256"/>
              <a:gd name="connsiteY2" fmla="*/ 0 h 360973"/>
              <a:gd name="connsiteX3" fmla="*/ 2304256 w 2304256"/>
              <a:gd name="connsiteY3" fmla="*/ 0 h 360973"/>
              <a:gd name="connsiteX4" fmla="*/ 2304256 w 2304256"/>
              <a:gd name="connsiteY4" fmla="*/ 270030 h 360973"/>
              <a:gd name="connsiteX5" fmla="*/ 1197215 w 2304256"/>
              <a:gd name="connsiteY5" fmla="*/ 360973 h 360973"/>
              <a:gd name="connsiteX0" fmla="*/ 1105775 w 2304256"/>
              <a:gd name="connsiteY0" fmla="*/ 269533 h 270030"/>
              <a:gd name="connsiteX1" fmla="*/ 0 w 2304256"/>
              <a:gd name="connsiteY1" fmla="*/ 270030 h 270030"/>
              <a:gd name="connsiteX2" fmla="*/ 0 w 2304256"/>
              <a:gd name="connsiteY2" fmla="*/ 0 h 270030"/>
              <a:gd name="connsiteX3" fmla="*/ 2304256 w 2304256"/>
              <a:gd name="connsiteY3" fmla="*/ 0 h 270030"/>
              <a:gd name="connsiteX4" fmla="*/ 2304256 w 2304256"/>
              <a:gd name="connsiteY4" fmla="*/ 270030 h 270030"/>
              <a:gd name="connsiteX0" fmla="*/ 0 w 2304256"/>
              <a:gd name="connsiteY0" fmla="*/ 270030 h 270030"/>
              <a:gd name="connsiteX1" fmla="*/ 0 w 2304256"/>
              <a:gd name="connsiteY1" fmla="*/ 0 h 270030"/>
              <a:gd name="connsiteX2" fmla="*/ 2304256 w 2304256"/>
              <a:gd name="connsiteY2" fmla="*/ 0 h 270030"/>
              <a:gd name="connsiteX3" fmla="*/ 2304256 w 2304256"/>
              <a:gd name="connsiteY3" fmla="*/ 270030 h 27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6" h="270030">
                <a:moveTo>
                  <a:pt x="0" y="270030"/>
                </a:moveTo>
                <a:lnTo>
                  <a:pt x="0" y="0"/>
                </a:lnTo>
                <a:lnTo>
                  <a:pt x="2304256" y="0"/>
                </a:lnTo>
                <a:lnTo>
                  <a:pt x="2304256" y="270030"/>
                </a:ln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3"/>
          <p:cNvSpPr/>
          <p:nvPr/>
        </p:nvSpPr>
        <p:spPr>
          <a:xfrm>
            <a:off x="948626" y="5098758"/>
            <a:ext cx="1889464" cy="270030"/>
          </a:xfrm>
          <a:custGeom>
            <a:avLst/>
            <a:gdLst>
              <a:gd name="connsiteX0" fmla="*/ 0 w 2304256"/>
              <a:gd name="connsiteY0" fmla="*/ 0 h 270030"/>
              <a:gd name="connsiteX1" fmla="*/ 2304256 w 2304256"/>
              <a:gd name="connsiteY1" fmla="*/ 0 h 270030"/>
              <a:gd name="connsiteX2" fmla="*/ 2304256 w 2304256"/>
              <a:gd name="connsiteY2" fmla="*/ 270030 h 270030"/>
              <a:gd name="connsiteX3" fmla="*/ 1105775 w 2304256"/>
              <a:gd name="connsiteY3" fmla="*/ 269533 h 270030"/>
              <a:gd name="connsiteX4" fmla="*/ 0 w 2304256"/>
              <a:gd name="connsiteY4" fmla="*/ 270030 h 270030"/>
              <a:gd name="connsiteX5" fmla="*/ 0 w 2304256"/>
              <a:gd name="connsiteY5" fmla="*/ 0 h 270030"/>
              <a:gd name="connsiteX0" fmla="*/ 1105775 w 2304256"/>
              <a:gd name="connsiteY0" fmla="*/ 269533 h 360973"/>
              <a:gd name="connsiteX1" fmla="*/ 0 w 2304256"/>
              <a:gd name="connsiteY1" fmla="*/ 270030 h 360973"/>
              <a:gd name="connsiteX2" fmla="*/ 0 w 2304256"/>
              <a:gd name="connsiteY2" fmla="*/ 0 h 360973"/>
              <a:gd name="connsiteX3" fmla="*/ 2304256 w 2304256"/>
              <a:gd name="connsiteY3" fmla="*/ 0 h 360973"/>
              <a:gd name="connsiteX4" fmla="*/ 2304256 w 2304256"/>
              <a:gd name="connsiteY4" fmla="*/ 270030 h 360973"/>
              <a:gd name="connsiteX5" fmla="*/ 1197215 w 2304256"/>
              <a:gd name="connsiteY5" fmla="*/ 360973 h 360973"/>
              <a:gd name="connsiteX0" fmla="*/ 1105775 w 2304256"/>
              <a:gd name="connsiteY0" fmla="*/ 269533 h 270030"/>
              <a:gd name="connsiteX1" fmla="*/ 0 w 2304256"/>
              <a:gd name="connsiteY1" fmla="*/ 270030 h 270030"/>
              <a:gd name="connsiteX2" fmla="*/ 0 w 2304256"/>
              <a:gd name="connsiteY2" fmla="*/ 0 h 270030"/>
              <a:gd name="connsiteX3" fmla="*/ 2304256 w 2304256"/>
              <a:gd name="connsiteY3" fmla="*/ 0 h 270030"/>
              <a:gd name="connsiteX4" fmla="*/ 2304256 w 2304256"/>
              <a:gd name="connsiteY4" fmla="*/ 270030 h 270030"/>
              <a:gd name="connsiteX0" fmla="*/ 0 w 2304256"/>
              <a:gd name="connsiteY0" fmla="*/ 270030 h 270030"/>
              <a:gd name="connsiteX1" fmla="*/ 0 w 2304256"/>
              <a:gd name="connsiteY1" fmla="*/ 0 h 270030"/>
              <a:gd name="connsiteX2" fmla="*/ 2304256 w 2304256"/>
              <a:gd name="connsiteY2" fmla="*/ 0 h 270030"/>
              <a:gd name="connsiteX3" fmla="*/ 2304256 w 2304256"/>
              <a:gd name="connsiteY3" fmla="*/ 270030 h 27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6" h="270030">
                <a:moveTo>
                  <a:pt x="0" y="270030"/>
                </a:moveTo>
                <a:lnTo>
                  <a:pt x="0" y="0"/>
                </a:lnTo>
                <a:lnTo>
                  <a:pt x="2304256" y="0"/>
                </a:lnTo>
                <a:lnTo>
                  <a:pt x="2304256" y="270030"/>
                </a:ln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3"/>
          <p:cNvSpPr/>
          <p:nvPr/>
        </p:nvSpPr>
        <p:spPr>
          <a:xfrm>
            <a:off x="6286678" y="5098758"/>
            <a:ext cx="1889464" cy="270030"/>
          </a:xfrm>
          <a:custGeom>
            <a:avLst/>
            <a:gdLst>
              <a:gd name="connsiteX0" fmla="*/ 0 w 2304256"/>
              <a:gd name="connsiteY0" fmla="*/ 0 h 270030"/>
              <a:gd name="connsiteX1" fmla="*/ 2304256 w 2304256"/>
              <a:gd name="connsiteY1" fmla="*/ 0 h 270030"/>
              <a:gd name="connsiteX2" fmla="*/ 2304256 w 2304256"/>
              <a:gd name="connsiteY2" fmla="*/ 270030 h 270030"/>
              <a:gd name="connsiteX3" fmla="*/ 1105775 w 2304256"/>
              <a:gd name="connsiteY3" fmla="*/ 269533 h 270030"/>
              <a:gd name="connsiteX4" fmla="*/ 0 w 2304256"/>
              <a:gd name="connsiteY4" fmla="*/ 270030 h 270030"/>
              <a:gd name="connsiteX5" fmla="*/ 0 w 2304256"/>
              <a:gd name="connsiteY5" fmla="*/ 0 h 270030"/>
              <a:gd name="connsiteX0" fmla="*/ 1105775 w 2304256"/>
              <a:gd name="connsiteY0" fmla="*/ 269533 h 360973"/>
              <a:gd name="connsiteX1" fmla="*/ 0 w 2304256"/>
              <a:gd name="connsiteY1" fmla="*/ 270030 h 360973"/>
              <a:gd name="connsiteX2" fmla="*/ 0 w 2304256"/>
              <a:gd name="connsiteY2" fmla="*/ 0 h 360973"/>
              <a:gd name="connsiteX3" fmla="*/ 2304256 w 2304256"/>
              <a:gd name="connsiteY3" fmla="*/ 0 h 360973"/>
              <a:gd name="connsiteX4" fmla="*/ 2304256 w 2304256"/>
              <a:gd name="connsiteY4" fmla="*/ 270030 h 360973"/>
              <a:gd name="connsiteX5" fmla="*/ 1197215 w 2304256"/>
              <a:gd name="connsiteY5" fmla="*/ 360973 h 360973"/>
              <a:gd name="connsiteX0" fmla="*/ 1105775 w 2304256"/>
              <a:gd name="connsiteY0" fmla="*/ 269533 h 270030"/>
              <a:gd name="connsiteX1" fmla="*/ 0 w 2304256"/>
              <a:gd name="connsiteY1" fmla="*/ 270030 h 270030"/>
              <a:gd name="connsiteX2" fmla="*/ 0 w 2304256"/>
              <a:gd name="connsiteY2" fmla="*/ 0 h 270030"/>
              <a:gd name="connsiteX3" fmla="*/ 2304256 w 2304256"/>
              <a:gd name="connsiteY3" fmla="*/ 0 h 270030"/>
              <a:gd name="connsiteX4" fmla="*/ 2304256 w 2304256"/>
              <a:gd name="connsiteY4" fmla="*/ 270030 h 270030"/>
              <a:gd name="connsiteX0" fmla="*/ 0 w 2304256"/>
              <a:gd name="connsiteY0" fmla="*/ 270030 h 270030"/>
              <a:gd name="connsiteX1" fmla="*/ 0 w 2304256"/>
              <a:gd name="connsiteY1" fmla="*/ 0 h 270030"/>
              <a:gd name="connsiteX2" fmla="*/ 2304256 w 2304256"/>
              <a:gd name="connsiteY2" fmla="*/ 0 h 270030"/>
              <a:gd name="connsiteX3" fmla="*/ 2304256 w 2304256"/>
              <a:gd name="connsiteY3" fmla="*/ 270030 h 27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6" h="270030">
                <a:moveTo>
                  <a:pt x="0" y="270030"/>
                </a:moveTo>
                <a:lnTo>
                  <a:pt x="0" y="0"/>
                </a:lnTo>
                <a:lnTo>
                  <a:pt x="2304256" y="0"/>
                </a:lnTo>
                <a:lnTo>
                  <a:pt x="2304256" y="270030"/>
                </a:ln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864311" y="2202414"/>
            <a:ext cx="790112" cy="2894120"/>
          </a:xfrm>
          <a:custGeom>
            <a:avLst/>
            <a:gdLst>
              <a:gd name="connsiteX0" fmla="*/ 0 w 790112"/>
              <a:gd name="connsiteY0" fmla="*/ 2894120 h 2894120"/>
              <a:gd name="connsiteX1" fmla="*/ 0 w 790112"/>
              <a:gd name="connsiteY1" fmla="*/ 0 h 2894120"/>
              <a:gd name="connsiteX2" fmla="*/ 790112 w 790112"/>
              <a:gd name="connsiteY2" fmla="*/ 0 h 28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12" h="2894120">
                <a:moveTo>
                  <a:pt x="0" y="2894120"/>
                </a:moveTo>
                <a:lnTo>
                  <a:pt x="0" y="0"/>
                </a:lnTo>
                <a:lnTo>
                  <a:pt x="790112" y="0"/>
                </a:ln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flipH="1">
            <a:off x="6474494" y="2202414"/>
            <a:ext cx="790112" cy="2894120"/>
          </a:xfrm>
          <a:custGeom>
            <a:avLst/>
            <a:gdLst>
              <a:gd name="connsiteX0" fmla="*/ 0 w 790112"/>
              <a:gd name="connsiteY0" fmla="*/ 2894120 h 2894120"/>
              <a:gd name="connsiteX1" fmla="*/ 0 w 790112"/>
              <a:gd name="connsiteY1" fmla="*/ 0 h 2894120"/>
              <a:gd name="connsiteX2" fmla="*/ 790112 w 790112"/>
              <a:gd name="connsiteY2" fmla="*/ 0 h 28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12" h="2894120">
                <a:moveTo>
                  <a:pt x="0" y="2894120"/>
                </a:moveTo>
                <a:lnTo>
                  <a:pt x="0" y="0"/>
                </a:lnTo>
                <a:lnTo>
                  <a:pt x="790112" y="0"/>
                </a:ln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7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3"/>
          <p:cNvSpPr/>
          <p:nvPr/>
        </p:nvSpPr>
        <p:spPr>
          <a:xfrm rot="10800000">
            <a:off x="1965099" y="3171091"/>
            <a:ext cx="5188991" cy="972108"/>
          </a:xfrm>
          <a:custGeom>
            <a:avLst/>
            <a:gdLst>
              <a:gd name="connsiteX0" fmla="*/ 2588597 w 5188991"/>
              <a:gd name="connsiteY0" fmla="*/ 972108 h 972108"/>
              <a:gd name="connsiteX1" fmla="*/ 2102543 w 5188991"/>
              <a:gd name="connsiteY1" fmla="*/ 648072 h 972108"/>
              <a:gd name="connsiteX2" fmla="*/ 2345570 w 5188991"/>
              <a:gd name="connsiteY2" fmla="*/ 648072 h 972108"/>
              <a:gd name="connsiteX3" fmla="*/ 2345570 w 5188991"/>
              <a:gd name="connsiteY3" fmla="*/ 536363 h 972108"/>
              <a:gd name="connsiteX4" fmla="*/ 0 w 5188991"/>
              <a:gd name="connsiteY4" fmla="*/ 0 h 972108"/>
              <a:gd name="connsiteX5" fmla="*/ 2615230 w 5188991"/>
              <a:gd name="connsiteY5" fmla="*/ 8626 h 972108"/>
              <a:gd name="connsiteX6" fmla="*/ 5188991 w 5188991"/>
              <a:gd name="connsiteY6" fmla="*/ 0 h 972108"/>
              <a:gd name="connsiteX7" fmla="*/ 2831624 w 5188991"/>
              <a:gd name="connsiteY7" fmla="*/ 536539 h 972108"/>
              <a:gd name="connsiteX8" fmla="*/ 2831624 w 5188991"/>
              <a:gd name="connsiteY8" fmla="*/ 648072 h 972108"/>
              <a:gd name="connsiteX9" fmla="*/ 3074651 w 5188991"/>
              <a:gd name="connsiteY9" fmla="*/ 648072 h 972108"/>
              <a:gd name="connsiteX10" fmla="*/ 2588597 w 5188991"/>
              <a:gd name="connsiteY10" fmla="*/ 972108 h 972108"/>
              <a:gd name="connsiteX0" fmla="*/ 2615230 w 5188991"/>
              <a:gd name="connsiteY0" fmla="*/ 8626 h 972108"/>
              <a:gd name="connsiteX1" fmla="*/ 5188991 w 5188991"/>
              <a:gd name="connsiteY1" fmla="*/ 0 h 972108"/>
              <a:gd name="connsiteX2" fmla="*/ 2831624 w 5188991"/>
              <a:gd name="connsiteY2" fmla="*/ 536539 h 972108"/>
              <a:gd name="connsiteX3" fmla="*/ 2831624 w 5188991"/>
              <a:gd name="connsiteY3" fmla="*/ 648072 h 972108"/>
              <a:gd name="connsiteX4" fmla="*/ 3074651 w 5188991"/>
              <a:gd name="connsiteY4" fmla="*/ 648072 h 972108"/>
              <a:gd name="connsiteX5" fmla="*/ 2588597 w 5188991"/>
              <a:gd name="connsiteY5" fmla="*/ 972108 h 972108"/>
              <a:gd name="connsiteX6" fmla="*/ 2102543 w 5188991"/>
              <a:gd name="connsiteY6" fmla="*/ 648072 h 972108"/>
              <a:gd name="connsiteX7" fmla="*/ 2345570 w 5188991"/>
              <a:gd name="connsiteY7" fmla="*/ 648072 h 972108"/>
              <a:gd name="connsiteX8" fmla="*/ 2345570 w 5188991"/>
              <a:gd name="connsiteY8" fmla="*/ 536363 h 972108"/>
              <a:gd name="connsiteX9" fmla="*/ 0 w 5188991"/>
              <a:gd name="connsiteY9" fmla="*/ 0 h 972108"/>
              <a:gd name="connsiteX10" fmla="*/ 2706670 w 5188991"/>
              <a:gd name="connsiteY10" fmla="*/ 100066 h 972108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  <a:gd name="connsiteX9" fmla="*/ 2706670 w 5188991"/>
              <a:gd name="connsiteY9" fmla="*/ 100066 h 972108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8991" h="972108">
                <a:moveTo>
                  <a:pt x="5188991" y="0"/>
                </a:moveTo>
                <a:cubicBezTo>
                  <a:pt x="4836002" y="294401"/>
                  <a:pt x="3924916" y="509556"/>
                  <a:pt x="2831624" y="536539"/>
                </a:cubicBezTo>
                <a:lnTo>
                  <a:pt x="2831624" y="648072"/>
                </a:lnTo>
                <a:lnTo>
                  <a:pt x="3074651" y="648072"/>
                </a:lnTo>
                <a:lnTo>
                  <a:pt x="2588597" y="972108"/>
                </a:lnTo>
                <a:lnTo>
                  <a:pt x="2102543" y="648072"/>
                </a:lnTo>
                <a:lnTo>
                  <a:pt x="2345570" y="648072"/>
                </a:lnTo>
                <a:lnTo>
                  <a:pt x="2345570" y="536363"/>
                </a:lnTo>
                <a:cubicBezTo>
                  <a:pt x="1257518" y="508028"/>
                  <a:pt x="351709" y="293340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0800000">
            <a:off x="1769730" y="4944661"/>
            <a:ext cx="5604540" cy="620946"/>
          </a:xfrm>
          <a:custGeom>
            <a:avLst/>
            <a:gdLst>
              <a:gd name="connsiteX0" fmla="*/ 2796352 w 5604540"/>
              <a:gd name="connsiteY0" fmla="*/ 620946 h 620946"/>
              <a:gd name="connsiteX1" fmla="*/ 2310298 w 5604540"/>
              <a:gd name="connsiteY1" fmla="*/ 296910 h 620946"/>
              <a:gd name="connsiteX2" fmla="*/ 2553325 w 5604540"/>
              <a:gd name="connsiteY2" fmla="*/ 296910 h 620946"/>
              <a:gd name="connsiteX3" fmla="*/ 2553325 w 5604540"/>
              <a:gd name="connsiteY3" fmla="*/ 180020 h 620946"/>
              <a:gd name="connsiteX4" fmla="*/ 0 w 5604540"/>
              <a:gd name="connsiteY4" fmla="*/ 180020 h 620946"/>
              <a:gd name="connsiteX5" fmla="*/ 0 w 5604540"/>
              <a:gd name="connsiteY5" fmla="*/ 0 h 620946"/>
              <a:gd name="connsiteX6" fmla="*/ 2822985 w 5604540"/>
              <a:gd name="connsiteY6" fmla="*/ 9126 h 620946"/>
              <a:gd name="connsiteX7" fmla="*/ 5604540 w 5604540"/>
              <a:gd name="connsiteY7" fmla="*/ 0 h 620946"/>
              <a:gd name="connsiteX8" fmla="*/ 5604540 w 5604540"/>
              <a:gd name="connsiteY8" fmla="*/ 180020 h 620946"/>
              <a:gd name="connsiteX9" fmla="*/ 3039379 w 5604540"/>
              <a:gd name="connsiteY9" fmla="*/ 180020 h 620946"/>
              <a:gd name="connsiteX10" fmla="*/ 3039379 w 5604540"/>
              <a:gd name="connsiteY10" fmla="*/ 296910 h 620946"/>
              <a:gd name="connsiteX11" fmla="*/ 3282406 w 5604540"/>
              <a:gd name="connsiteY11" fmla="*/ 296910 h 620946"/>
              <a:gd name="connsiteX12" fmla="*/ 2796352 w 5604540"/>
              <a:gd name="connsiteY12" fmla="*/ 620946 h 620946"/>
              <a:gd name="connsiteX0" fmla="*/ 2822985 w 5604540"/>
              <a:gd name="connsiteY0" fmla="*/ 9126 h 620946"/>
              <a:gd name="connsiteX1" fmla="*/ 5604540 w 5604540"/>
              <a:gd name="connsiteY1" fmla="*/ 0 h 620946"/>
              <a:gd name="connsiteX2" fmla="*/ 5604540 w 5604540"/>
              <a:gd name="connsiteY2" fmla="*/ 180020 h 620946"/>
              <a:gd name="connsiteX3" fmla="*/ 3039379 w 5604540"/>
              <a:gd name="connsiteY3" fmla="*/ 180020 h 620946"/>
              <a:gd name="connsiteX4" fmla="*/ 3039379 w 5604540"/>
              <a:gd name="connsiteY4" fmla="*/ 296910 h 620946"/>
              <a:gd name="connsiteX5" fmla="*/ 3282406 w 5604540"/>
              <a:gd name="connsiteY5" fmla="*/ 296910 h 620946"/>
              <a:gd name="connsiteX6" fmla="*/ 2796352 w 5604540"/>
              <a:gd name="connsiteY6" fmla="*/ 620946 h 620946"/>
              <a:gd name="connsiteX7" fmla="*/ 2310298 w 5604540"/>
              <a:gd name="connsiteY7" fmla="*/ 296910 h 620946"/>
              <a:gd name="connsiteX8" fmla="*/ 2553325 w 5604540"/>
              <a:gd name="connsiteY8" fmla="*/ 296910 h 620946"/>
              <a:gd name="connsiteX9" fmla="*/ 2553325 w 5604540"/>
              <a:gd name="connsiteY9" fmla="*/ 180020 h 620946"/>
              <a:gd name="connsiteX10" fmla="*/ 0 w 5604540"/>
              <a:gd name="connsiteY10" fmla="*/ 180020 h 620946"/>
              <a:gd name="connsiteX11" fmla="*/ 0 w 5604540"/>
              <a:gd name="connsiteY11" fmla="*/ 0 h 620946"/>
              <a:gd name="connsiteX12" fmla="*/ 2914425 w 5604540"/>
              <a:gd name="connsiteY12" fmla="*/ 100566 h 620946"/>
              <a:gd name="connsiteX0" fmla="*/ 5604540 w 5604540"/>
              <a:gd name="connsiteY0" fmla="*/ 0 h 620946"/>
              <a:gd name="connsiteX1" fmla="*/ 5604540 w 5604540"/>
              <a:gd name="connsiteY1" fmla="*/ 180020 h 620946"/>
              <a:gd name="connsiteX2" fmla="*/ 3039379 w 5604540"/>
              <a:gd name="connsiteY2" fmla="*/ 180020 h 620946"/>
              <a:gd name="connsiteX3" fmla="*/ 3039379 w 5604540"/>
              <a:gd name="connsiteY3" fmla="*/ 296910 h 620946"/>
              <a:gd name="connsiteX4" fmla="*/ 3282406 w 5604540"/>
              <a:gd name="connsiteY4" fmla="*/ 296910 h 620946"/>
              <a:gd name="connsiteX5" fmla="*/ 2796352 w 5604540"/>
              <a:gd name="connsiteY5" fmla="*/ 620946 h 620946"/>
              <a:gd name="connsiteX6" fmla="*/ 2310298 w 5604540"/>
              <a:gd name="connsiteY6" fmla="*/ 296910 h 620946"/>
              <a:gd name="connsiteX7" fmla="*/ 2553325 w 5604540"/>
              <a:gd name="connsiteY7" fmla="*/ 296910 h 620946"/>
              <a:gd name="connsiteX8" fmla="*/ 2553325 w 5604540"/>
              <a:gd name="connsiteY8" fmla="*/ 180020 h 620946"/>
              <a:gd name="connsiteX9" fmla="*/ 0 w 5604540"/>
              <a:gd name="connsiteY9" fmla="*/ 180020 h 620946"/>
              <a:gd name="connsiteX10" fmla="*/ 0 w 5604540"/>
              <a:gd name="connsiteY10" fmla="*/ 0 h 620946"/>
              <a:gd name="connsiteX11" fmla="*/ 2914425 w 5604540"/>
              <a:gd name="connsiteY11" fmla="*/ 100566 h 620946"/>
              <a:gd name="connsiteX0" fmla="*/ 5604540 w 5604540"/>
              <a:gd name="connsiteY0" fmla="*/ 0 h 620946"/>
              <a:gd name="connsiteX1" fmla="*/ 5604540 w 5604540"/>
              <a:gd name="connsiteY1" fmla="*/ 180020 h 620946"/>
              <a:gd name="connsiteX2" fmla="*/ 3039379 w 5604540"/>
              <a:gd name="connsiteY2" fmla="*/ 180020 h 620946"/>
              <a:gd name="connsiteX3" fmla="*/ 3039379 w 5604540"/>
              <a:gd name="connsiteY3" fmla="*/ 296910 h 620946"/>
              <a:gd name="connsiteX4" fmla="*/ 3282406 w 5604540"/>
              <a:gd name="connsiteY4" fmla="*/ 296910 h 620946"/>
              <a:gd name="connsiteX5" fmla="*/ 2796352 w 5604540"/>
              <a:gd name="connsiteY5" fmla="*/ 620946 h 620946"/>
              <a:gd name="connsiteX6" fmla="*/ 2310298 w 5604540"/>
              <a:gd name="connsiteY6" fmla="*/ 296910 h 620946"/>
              <a:gd name="connsiteX7" fmla="*/ 2553325 w 5604540"/>
              <a:gd name="connsiteY7" fmla="*/ 296910 h 620946"/>
              <a:gd name="connsiteX8" fmla="*/ 2553325 w 5604540"/>
              <a:gd name="connsiteY8" fmla="*/ 180020 h 620946"/>
              <a:gd name="connsiteX9" fmla="*/ 0 w 5604540"/>
              <a:gd name="connsiteY9" fmla="*/ 180020 h 620946"/>
              <a:gd name="connsiteX10" fmla="*/ 0 w 5604540"/>
              <a:gd name="connsiteY10" fmla="*/ 0 h 62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04540" h="620946">
                <a:moveTo>
                  <a:pt x="5604540" y="0"/>
                </a:moveTo>
                <a:lnTo>
                  <a:pt x="5604540" y="180020"/>
                </a:lnTo>
                <a:lnTo>
                  <a:pt x="3039379" y="180020"/>
                </a:lnTo>
                <a:lnTo>
                  <a:pt x="3039379" y="296910"/>
                </a:lnTo>
                <a:lnTo>
                  <a:pt x="3282406" y="296910"/>
                </a:lnTo>
                <a:lnTo>
                  <a:pt x="2796352" y="620946"/>
                </a:lnTo>
                <a:lnTo>
                  <a:pt x="2310298" y="296910"/>
                </a:lnTo>
                <a:lnTo>
                  <a:pt x="2553325" y="296910"/>
                </a:lnTo>
                <a:lnTo>
                  <a:pt x="2553325" y="180020"/>
                </a:lnTo>
                <a:lnTo>
                  <a:pt x="0" y="180020"/>
                </a:ln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7"/>
          <p:cNvSpPr/>
          <p:nvPr/>
        </p:nvSpPr>
        <p:spPr>
          <a:xfrm rot="10800000">
            <a:off x="1769730" y="5868393"/>
            <a:ext cx="5604540" cy="440926"/>
          </a:xfrm>
          <a:custGeom>
            <a:avLst/>
            <a:gdLst>
              <a:gd name="connsiteX0" fmla="*/ 2796352 w 5604540"/>
              <a:gd name="connsiteY0" fmla="*/ 620946 h 620946"/>
              <a:gd name="connsiteX1" fmla="*/ 2310298 w 5604540"/>
              <a:gd name="connsiteY1" fmla="*/ 296910 h 620946"/>
              <a:gd name="connsiteX2" fmla="*/ 2553325 w 5604540"/>
              <a:gd name="connsiteY2" fmla="*/ 296910 h 620946"/>
              <a:gd name="connsiteX3" fmla="*/ 2553325 w 5604540"/>
              <a:gd name="connsiteY3" fmla="*/ 180020 h 620946"/>
              <a:gd name="connsiteX4" fmla="*/ 0 w 5604540"/>
              <a:gd name="connsiteY4" fmla="*/ 180020 h 620946"/>
              <a:gd name="connsiteX5" fmla="*/ 0 w 5604540"/>
              <a:gd name="connsiteY5" fmla="*/ 0 h 620946"/>
              <a:gd name="connsiteX6" fmla="*/ 2822985 w 5604540"/>
              <a:gd name="connsiteY6" fmla="*/ 9126 h 620946"/>
              <a:gd name="connsiteX7" fmla="*/ 5604540 w 5604540"/>
              <a:gd name="connsiteY7" fmla="*/ 0 h 620946"/>
              <a:gd name="connsiteX8" fmla="*/ 5604540 w 5604540"/>
              <a:gd name="connsiteY8" fmla="*/ 180020 h 620946"/>
              <a:gd name="connsiteX9" fmla="*/ 3039379 w 5604540"/>
              <a:gd name="connsiteY9" fmla="*/ 180020 h 620946"/>
              <a:gd name="connsiteX10" fmla="*/ 3039379 w 5604540"/>
              <a:gd name="connsiteY10" fmla="*/ 296910 h 620946"/>
              <a:gd name="connsiteX11" fmla="*/ 3282406 w 5604540"/>
              <a:gd name="connsiteY11" fmla="*/ 296910 h 620946"/>
              <a:gd name="connsiteX12" fmla="*/ 2796352 w 5604540"/>
              <a:gd name="connsiteY12" fmla="*/ 620946 h 620946"/>
              <a:gd name="connsiteX0" fmla="*/ 2822985 w 5604540"/>
              <a:gd name="connsiteY0" fmla="*/ 9126 h 620946"/>
              <a:gd name="connsiteX1" fmla="*/ 5604540 w 5604540"/>
              <a:gd name="connsiteY1" fmla="*/ 0 h 620946"/>
              <a:gd name="connsiteX2" fmla="*/ 5604540 w 5604540"/>
              <a:gd name="connsiteY2" fmla="*/ 180020 h 620946"/>
              <a:gd name="connsiteX3" fmla="*/ 3039379 w 5604540"/>
              <a:gd name="connsiteY3" fmla="*/ 180020 h 620946"/>
              <a:gd name="connsiteX4" fmla="*/ 3039379 w 5604540"/>
              <a:gd name="connsiteY4" fmla="*/ 296910 h 620946"/>
              <a:gd name="connsiteX5" fmla="*/ 3282406 w 5604540"/>
              <a:gd name="connsiteY5" fmla="*/ 296910 h 620946"/>
              <a:gd name="connsiteX6" fmla="*/ 2796352 w 5604540"/>
              <a:gd name="connsiteY6" fmla="*/ 620946 h 620946"/>
              <a:gd name="connsiteX7" fmla="*/ 2310298 w 5604540"/>
              <a:gd name="connsiteY7" fmla="*/ 296910 h 620946"/>
              <a:gd name="connsiteX8" fmla="*/ 2553325 w 5604540"/>
              <a:gd name="connsiteY8" fmla="*/ 296910 h 620946"/>
              <a:gd name="connsiteX9" fmla="*/ 2553325 w 5604540"/>
              <a:gd name="connsiteY9" fmla="*/ 180020 h 620946"/>
              <a:gd name="connsiteX10" fmla="*/ 0 w 5604540"/>
              <a:gd name="connsiteY10" fmla="*/ 180020 h 620946"/>
              <a:gd name="connsiteX11" fmla="*/ 0 w 5604540"/>
              <a:gd name="connsiteY11" fmla="*/ 0 h 620946"/>
              <a:gd name="connsiteX12" fmla="*/ 2914425 w 5604540"/>
              <a:gd name="connsiteY12" fmla="*/ 100566 h 620946"/>
              <a:gd name="connsiteX0" fmla="*/ 5604540 w 5604540"/>
              <a:gd name="connsiteY0" fmla="*/ 0 h 620946"/>
              <a:gd name="connsiteX1" fmla="*/ 5604540 w 5604540"/>
              <a:gd name="connsiteY1" fmla="*/ 180020 h 620946"/>
              <a:gd name="connsiteX2" fmla="*/ 3039379 w 5604540"/>
              <a:gd name="connsiteY2" fmla="*/ 180020 h 620946"/>
              <a:gd name="connsiteX3" fmla="*/ 3039379 w 5604540"/>
              <a:gd name="connsiteY3" fmla="*/ 296910 h 620946"/>
              <a:gd name="connsiteX4" fmla="*/ 3282406 w 5604540"/>
              <a:gd name="connsiteY4" fmla="*/ 296910 h 620946"/>
              <a:gd name="connsiteX5" fmla="*/ 2796352 w 5604540"/>
              <a:gd name="connsiteY5" fmla="*/ 620946 h 620946"/>
              <a:gd name="connsiteX6" fmla="*/ 2310298 w 5604540"/>
              <a:gd name="connsiteY6" fmla="*/ 296910 h 620946"/>
              <a:gd name="connsiteX7" fmla="*/ 2553325 w 5604540"/>
              <a:gd name="connsiteY7" fmla="*/ 296910 h 620946"/>
              <a:gd name="connsiteX8" fmla="*/ 2553325 w 5604540"/>
              <a:gd name="connsiteY8" fmla="*/ 180020 h 620946"/>
              <a:gd name="connsiteX9" fmla="*/ 0 w 5604540"/>
              <a:gd name="connsiteY9" fmla="*/ 180020 h 620946"/>
              <a:gd name="connsiteX10" fmla="*/ 0 w 5604540"/>
              <a:gd name="connsiteY10" fmla="*/ 0 h 620946"/>
              <a:gd name="connsiteX11" fmla="*/ 2914425 w 5604540"/>
              <a:gd name="connsiteY11" fmla="*/ 100566 h 620946"/>
              <a:gd name="connsiteX0" fmla="*/ 5604540 w 5604540"/>
              <a:gd name="connsiteY0" fmla="*/ 0 h 620946"/>
              <a:gd name="connsiteX1" fmla="*/ 5604540 w 5604540"/>
              <a:gd name="connsiteY1" fmla="*/ 180020 h 620946"/>
              <a:gd name="connsiteX2" fmla="*/ 3039379 w 5604540"/>
              <a:gd name="connsiteY2" fmla="*/ 180020 h 620946"/>
              <a:gd name="connsiteX3" fmla="*/ 3039379 w 5604540"/>
              <a:gd name="connsiteY3" fmla="*/ 296910 h 620946"/>
              <a:gd name="connsiteX4" fmla="*/ 3282406 w 5604540"/>
              <a:gd name="connsiteY4" fmla="*/ 296910 h 620946"/>
              <a:gd name="connsiteX5" fmla="*/ 2796352 w 5604540"/>
              <a:gd name="connsiteY5" fmla="*/ 620946 h 620946"/>
              <a:gd name="connsiteX6" fmla="*/ 2310298 w 5604540"/>
              <a:gd name="connsiteY6" fmla="*/ 296910 h 620946"/>
              <a:gd name="connsiteX7" fmla="*/ 2553325 w 5604540"/>
              <a:gd name="connsiteY7" fmla="*/ 296910 h 620946"/>
              <a:gd name="connsiteX8" fmla="*/ 2553325 w 5604540"/>
              <a:gd name="connsiteY8" fmla="*/ 180020 h 620946"/>
              <a:gd name="connsiteX9" fmla="*/ 0 w 5604540"/>
              <a:gd name="connsiteY9" fmla="*/ 180020 h 620946"/>
              <a:gd name="connsiteX10" fmla="*/ 0 w 5604540"/>
              <a:gd name="connsiteY10" fmla="*/ 0 h 620946"/>
              <a:gd name="connsiteX0" fmla="*/ 5604540 w 5604540"/>
              <a:gd name="connsiteY0" fmla="*/ 0 h 620946"/>
              <a:gd name="connsiteX1" fmla="*/ 5604540 w 5604540"/>
              <a:gd name="connsiteY1" fmla="*/ 180020 h 620946"/>
              <a:gd name="connsiteX2" fmla="*/ 3039379 w 5604540"/>
              <a:gd name="connsiteY2" fmla="*/ 180020 h 620946"/>
              <a:gd name="connsiteX3" fmla="*/ 3039379 w 5604540"/>
              <a:gd name="connsiteY3" fmla="*/ 296910 h 620946"/>
              <a:gd name="connsiteX4" fmla="*/ 3282406 w 5604540"/>
              <a:gd name="connsiteY4" fmla="*/ 296910 h 620946"/>
              <a:gd name="connsiteX5" fmla="*/ 2796352 w 5604540"/>
              <a:gd name="connsiteY5" fmla="*/ 620946 h 620946"/>
              <a:gd name="connsiteX6" fmla="*/ 2310298 w 5604540"/>
              <a:gd name="connsiteY6" fmla="*/ 296910 h 620946"/>
              <a:gd name="connsiteX7" fmla="*/ 2553325 w 5604540"/>
              <a:gd name="connsiteY7" fmla="*/ 296910 h 620946"/>
              <a:gd name="connsiteX8" fmla="*/ 2553325 w 5604540"/>
              <a:gd name="connsiteY8" fmla="*/ 180020 h 620946"/>
              <a:gd name="connsiteX9" fmla="*/ 0 w 5604540"/>
              <a:gd name="connsiteY9" fmla="*/ 180020 h 620946"/>
              <a:gd name="connsiteX0" fmla="*/ 5604540 w 5604540"/>
              <a:gd name="connsiteY0" fmla="*/ 0 h 440926"/>
              <a:gd name="connsiteX1" fmla="*/ 3039379 w 5604540"/>
              <a:gd name="connsiteY1" fmla="*/ 0 h 440926"/>
              <a:gd name="connsiteX2" fmla="*/ 3039379 w 5604540"/>
              <a:gd name="connsiteY2" fmla="*/ 116890 h 440926"/>
              <a:gd name="connsiteX3" fmla="*/ 3282406 w 5604540"/>
              <a:gd name="connsiteY3" fmla="*/ 116890 h 440926"/>
              <a:gd name="connsiteX4" fmla="*/ 2796352 w 5604540"/>
              <a:gd name="connsiteY4" fmla="*/ 440926 h 440926"/>
              <a:gd name="connsiteX5" fmla="*/ 2310298 w 5604540"/>
              <a:gd name="connsiteY5" fmla="*/ 116890 h 440926"/>
              <a:gd name="connsiteX6" fmla="*/ 2553325 w 5604540"/>
              <a:gd name="connsiteY6" fmla="*/ 116890 h 440926"/>
              <a:gd name="connsiteX7" fmla="*/ 2553325 w 5604540"/>
              <a:gd name="connsiteY7" fmla="*/ 0 h 440926"/>
              <a:gd name="connsiteX8" fmla="*/ 0 w 5604540"/>
              <a:gd name="connsiteY8" fmla="*/ 0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540" h="440926">
                <a:moveTo>
                  <a:pt x="5604540" y="0"/>
                </a:moveTo>
                <a:lnTo>
                  <a:pt x="3039379" y="0"/>
                </a:lnTo>
                <a:lnTo>
                  <a:pt x="3039379" y="116890"/>
                </a:lnTo>
                <a:lnTo>
                  <a:pt x="3282406" y="116890"/>
                </a:lnTo>
                <a:lnTo>
                  <a:pt x="2796352" y="440926"/>
                </a:lnTo>
                <a:lnTo>
                  <a:pt x="2310298" y="116890"/>
                </a:lnTo>
                <a:lnTo>
                  <a:pt x="2553325" y="116890"/>
                </a:lnTo>
                <a:lnTo>
                  <a:pt x="2553325" y="0"/>
                </a:ln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3"/>
          <p:cNvSpPr/>
          <p:nvPr/>
        </p:nvSpPr>
        <p:spPr>
          <a:xfrm rot="10800000">
            <a:off x="2484457" y="2259180"/>
            <a:ext cx="4150247" cy="710710"/>
          </a:xfrm>
          <a:custGeom>
            <a:avLst/>
            <a:gdLst>
              <a:gd name="connsiteX0" fmla="*/ 2069211 w 4150247"/>
              <a:gd name="connsiteY0" fmla="*/ 710710 h 710710"/>
              <a:gd name="connsiteX1" fmla="*/ 1583157 w 4150247"/>
              <a:gd name="connsiteY1" fmla="*/ 386674 h 710710"/>
              <a:gd name="connsiteX2" fmla="*/ 1826184 w 4150247"/>
              <a:gd name="connsiteY2" fmla="*/ 386674 h 710710"/>
              <a:gd name="connsiteX3" fmla="*/ 1826184 w 4150247"/>
              <a:gd name="connsiteY3" fmla="*/ 274965 h 710710"/>
              <a:gd name="connsiteX4" fmla="*/ 0 w 4150247"/>
              <a:gd name="connsiteY4" fmla="*/ 0 h 710710"/>
              <a:gd name="connsiteX5" fmla="*/ 2086966 w 4150247"/>
              <a:gd name="connsiteY5" fmla="*/ 10107 h 710710"/>
              <a:gd name="connsiteX6" fmla="*/ 4150247 w 4150247"/>
              <a:gd name="connsiteY6" fmla="*/ 0 h 710710"/>
              <a:gd name="connsiteX7" fmla="*/ 2312238 w 4150247"/>
              <a:gd name="connsiteY7" fmla="*/ 275141 h 710710"/>
              <a:gd name="connsiteX8" fmla="*/ 2312238 w 4150247"/>
              <a:gd name="connsiteY8" fmla="*/ 386674 h 710710"/>
              <a:gd name="connsiteX9" fmla="*/ 2555265 w 4150247"/>
              <a:gd name="connsiteY9" fmla="*/ 386674 h 710710"/>
              <a:gd name="connsiteX10" fmla="*/ 2069211 w 4150247"/>
              <a:gd name="connsiteY10" fmla="*/ 710710 h 710710"/>
              <a:gd name="connsiteX0" fmla="*/ 2086966 w 4150247"/>
              <a:gd name="connsiteY0" fmla="*/ 10107 h 710710"/>
              <a:gd name="connsiteX1" fmla="*/ 4150247 w 4150247"/>
              <a:gd name="connsiteY1" fmla="*/ 0 h 710710"/>
              <a:gd name="connsiteX2" fmla="*/ 2312238 w 4150247"/>
              <a:gd name="connsiteY2" fmla="*/ 275141 h 710710"/>
              <a:gd name="connsiteX3" fmla="*/ 2312238 w 4150247"/>
              <a:gd name="connsiteY3" fmla="*/ 386674 h 710710"/>
              <a:gd name="connsiteX4" fmla="*/ 2555265 w 4150247"/>
              <a:gd name="connsiteY4" fmla="*/ 386674 h 710710"/>
              <a:gd name="connsiteX5" fmla="*/ 2069211 w 4150247"/>
              <a:gd name="connsiteY5" fmla="*/ 710710 h 710710"/>
              <a:gd name="connsiteX6" fmla="*/ 1583157 w 4150247"/>
              <a:gd name="connsiteY6" fmla="*/ 386674 h 710710"/>
              <a:gd name="connsiteX7" fmla="*/ 1826184 w 4150247"/>
              <a:gd name="connsiteY7" fmla="*/ 386674 h 710710"/>
              <a:gd name="connsiteX8" fmla="*/ 1826184 w 4150247"/>
              <a:gd name="connsiteY8" fmla="*/ 274965 h 710710"/>
              <a:gd name="connsiteX9" fmla="*/ 0 w 4150247"/>
              <a:gd name="connsiteY9" fmla="*/ 0 h 710710"/>
              <a:gd name="connsiteX10" fmla="*/ 2178406 w 4150247"/>
              <a:gd name="connsiteY10" fmla="*/ 101547 h 710710"/>
              <a:gd name="connsiteX0" fmla="*/ 4150247 w 4150247"/>
              <a:gd name="connsiteY0" fmla="*/ 0 h 710710"/>
              <a:gd name="connsiteX1" fmla="*/ 2312238 w 4150247"/>
              <a:gd name="connsiteY1" fmla="*/ 275141 h 710710"/>
              <a:gd name="connsiteX2" fmla="*/ 2312238 w 4150247"/>
              <a:gd name="connsiteY2" fmla="*/ 386674 h 710710"/>
              <a:gd name="connsiteX3" fmla="*/ 2555265 w 4150247"/>
              <a:gd name="connsiteY3" fmla="*/ 386674 h 710710"/>
              <a:gd name="connsiteX4" fmla="*/ 2069211 w 4150247"/>
              <a:gd name="connsiteY4" fmla="*/ 710710 h 710710"/>
              <a:gd name="connsiteX5" fmla="*/ 1583157 w 4150247"/>
              <a:gd name="connsiteY5" fmla="*/ 386674 h 710710"/>
              <a:gd name="connsiteX6" fmla="*/ 1826184 w 4150247"/>
              <a:gd name="connsiteY6" fmla="*/ 386674 h 710710"/>
              <a:gd name="connsiteX7" fmla="*/ 1826184 w 4150247"/>
              <a:gd name="connsiteY7" fmla="*/ 274965 h 710710"/>
              <a:gd name="connsiteX8" fmla="*/ 0 w 4150247"/>
              <a:gd name="connsiteY8" fmla="*/ 0 h 710710"/>
              <a:gd name="connsiteX9" fmla="*/ 2178406 w 4150247"/>
              <a:gd name="connsiteY9" fmla="*/ 101547 h 710710"/>
              <a:gd name="connsiteX0" fmla="*/ 4150247 w 4150247"/>
              <a:gd name="connsiteY0" fmla="*/ 0 h 710710"/>
              <a:gd name="connsiteX1" fmla="*/ 2312238 w 4150247"/>
              <a:gd name="connsiteY1" fmla="*/ 275141 h 710710"/>
              <a:gd name="connsiteX2" fmla="*/ 2312238 w 4150247"/>
              <a:gd name="connsiteY2" fmla="*/ 386674 h 710710"/>
              <a:gd name="connsiteX3" fmla="*/ 2555265 w 4150247"/>
              <a:gd name="connsiteY3" fmla="*/ 386674 h 710710"/>
              <a:gd name="connsiteX4" fmla="*/ 2069211 w 4150247"/>
              <a:gd name="connsiteY4" fmla="*/ 710710 h 710710"/>
              <a:gd name="connsiteX5" fmla="*/ 1583157 w 4150247"/>
              <a:gd name="connsiteY5" fmla="*/ 386674 h 710710"/>
              <a:gd name="connsiteX6" fmla="*/ 1826184 w 4150247"/>
              <a:gd name="connsiteY6" fmla="*/ 386674 h 710710"/>
              <a:gd name="connsiteX7" fmla="*/ 1826184 w 4150247"/>
              <a:gd name="connsiteY7" fmla="*/ 274965 h 710710"/>
              <a:gd name="connsiteX8" fmla="*/ 0 w 4150247"/>
              <a:gd name="connsiteY8" fmla="*/ 0 h 71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247" h="710710">
                <a:moveTo>
                  <a:pt x="4150247" y="0"/>
                </a:moveTo>
                <a:cubicBezTo>
                  <a:pt x="3694611" y="154647"/>
                  <a:pt x="3044268" y="257074"/>
                  <a:pt x="2312238" y="275141"/>
                </a:cubicBezTo>
                <a:lnTo>
                  <a:pt x="2312238" y="386674"/>
                </a:lnTo>
                <a:lnTo>
                  <a:pt x="2555265" y="386674"/>
                </a:lnTo>
                <a:lnTo>
                  <a:pt x="2069211" y="710710"/>
                </a:lnTo>
                <a:lnTo>
                  <a:pt x="1583157" y="386674"/>
                </a:lnTo>
                <a:lnTo>
                  <a:pt x="1826184" y="386674"/>
                </a:lnTo>
                <a:lnTo>
                  <a:pt x="1826184" y="274965"/>
                </a:lnTo>
                <a:cubicBezTo>
                  <a:pt x="1098977" y="256027"/>
                  <a:pt x="453177" y="153845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3"/>
          <p:cNvSpPr/>
          <p:nvPr/>
        </p:nvSpPr>
        <p:spPr>
          <a:xfrm rot="10800000">
            <a:off x="1962038" y="4032189"/>
            <a:ext cx="5188991" cy="972108"/>
          </a:xfrm>
          <a:custGeom>
            <a:avLst/>
            <a:gdLst>
              <a:gd name="connsiteX0" fmla="*/ 2588597 w 5188991"/>
              <a:gd name="connsiteY0" fmla="*/ 972108 h 972108"/>
              <a:gd name="connsiteX1" fmla="*/ 2102543 w 5188991"/>
              <a:gd name="connsiteY1" fmla="*/ 648072 h 972108"/>
              <a:gd name="connsiteX2" fmla="*/ 2345570 w 5188991"/>
              <a:gd name="connsiteY2" fmla="*/ 648072 h 972108"/>
              <a:gd name="connsiteX3" fmla="*/ 2345570 w 5188991"/>
              <a:gd name="connsiteY3" fmla="*/ 536363 h 972108"/>
              <a:gd name="connsiteX4" fmla="*/ 0 w 5188991"/>
              <a:gd name="connsiteY4" fmla="*/ 0 h 972108"/>
              <a:gd name="connsiteX5" fmla="*/ 2597475 w 5188991"/>
              <a:gd name="connsiteY5" fmla="*/ 4684 h 972108"/>
              <a:gd name="connsiteX6" fmla="*/ 5188991 w 5188991"/>
              <a:gd name="connsiteY6" fmla="*/ 0 h 972108"/>
              <a:gd name="connsiteX7" fmla="*/ 2831624 w 5188991"/>
              <a:gd name="connsiteY7" fmla="*/ 536539 h 972108"/>
              <a:gd name="connsiteX8" fmla="*/ 2831624 w 5188991"/>
              <a:gd name="connsiteY8" fmla="*/ 648072 h 972108"/>
              <a:gd name="connsiteX9" fmla="*/ 3074651 w 5188991"/>
              <a:gd name="connsiteY9" fmla="*/ 648072 h 972108"/>
              <a:gd name="connsiteX10" fmla="*/ 2588597 w 5188991"/>
              <a:gd name="connsiteY10" fmla="*/ 972108 h 972108"/>
              <a:gd name="connsiteX0" fmla="*/ 2588597 w 5188991"/>
              <a:gd name="connsiteY0" fmla="*/ 972108 h 972108"/>
              <a:gd name="connsiteX1" fmla="*/ 2102543 w 5188991"/>
              <a:gd name="connsiteY1" fmla="*/ 648072 h 972108"/>
              <a:gd name="connsiteX2" fmla="*/ 2345570 w 5188991"/>
              <a:gd name="connsiteY2" fmla="*/ 648072 h 972108"/>
              <a:gd name="connsiteX3" fmla="*/ 2345570 w 5188991"/>
              <a:gd name="connsiteY3" fmla="*/ 536363 h 972108"/>
              <a:gd name="connsiteX4" fmla="*/ 0 w 5188991"/>
              <a:gd name="connsiteY4" fmla="*/ 0 h 972108"/>
              <a:gd name="connsiteX5" fmla="*/ 5188991 w 5188991"/>
              <a:gd name="connsiteY5" fmla="*/ 0 h 972108"/>
              <a:gd name="connsiteX6" fmla="*/ 2831624 w 5188991"/>
              <a:gd name="connsiteY6" fmla="*/ 536539 h 972108"/>
              <a:gd name="connsiteX7" fmla="*/ 2831624 w 5188991"/>
              <a:gd name="connsiteY7" fmla="*/ 648072 h 972108"/>
              <a:gd name="connsiteX8" fmla="*/ 3074651 w 5188991"/>
              <a:gd name="connsiteY8" fmla="*/ 648072 h 972108"/>
              <a:gd name="connsiteX9" fmla="*/ 2588597 w 5188991"/>
              <a:gd name="connsiteY9" fmla="*/ 972108 h 972108"/>
              <a:gd name="connsiteX0" fmla="*/ 2588597 w 5188991"/>
              <a:gd name="connsiteY0" fmla="*/ 976302 h 976302"/>
              <a:gd name="connsiteX1" fmla="*/ 2102543 w 5188991"/>
              <a:gd name="connsiteY1" fmla="*/ 652266 h 976302"/>
              <a:gd name="connsiteX2" fmla="*/ 2345570 w 5188991"/>
              <a:gd name="connsiteY2" fmla="*/ 652266 h 976302"/>
              <a:gd name="connsiteX3" fmla="*/ 2345570 w 5188991"/>
              <a:gd name="connsiteY3" fmla="*/ 540557 h 976302"/>
              <a:gd name="connsiteX4" fmla="*/ 0 w 5188991"/>
              <a:gd name="connsiteY4" fmla="*/ 4194 h 976302"/>
              <a:gd name="connsiteX5" fmla="*/ 2579719 w 5188991"/>
              <a:gd name="connsiteY5" fmla="*/ 0 h 976302"/>
              <a:gd name="connsiteX6" fmla="*/ 5188991 w 5188991"/>
              <a:gd name="connsiteY6" fmla="*/ 4194 h 976302"/>
              <a:gd name="connsiteX7" fmla="*/ 2831624 w 5188991"/>
              <a:gd name="connsiteY7" fmla="*/ 540733 h 976302"/>
              <a:gd name="connsiteX8" fmla="*/ 2831624 w 5188991"/>
              <a:gd name="connsiteY8" fmla="*/ 652266 h 976302"/>
              <a:gd name="connsiteX9" fmla="*/ 3074651 w 5188991"/>
              <a:gd name="connsiteY9" fmla="*/ 652266 h 976302"/>
              <a:gd name="connsiteX10" fmla="*/ 2588597 w 5188991"/>
              <a:gd name="connsiteY10" fmla="*/ 976302 h 976302"/>
              <a:gd name="connsiteX0" fmla="*/ 2579719 w 5188991"/>
              <a:gd name="connsiteY0" fmla="*/ 0 h 976302"/>
              <a:gd name="connsiteX1" fmla="*/ 5188991 w 5188991"/>
              <a:gd name="connsiteY1" fmla="*/ 4194 h 976302"/>
              <a:gd name="connsiteX2" fmla="*/ 2831624 w 5188991"/>
              <a:gd name="connsiteY2" fmla="*/ 540733 h 976302"/>
              <a:gd name="connsiteX3" fmla="*/ 2831624 w 5188991"/>
              <a:gd name="connsiteY3" fmla="*/ 652266 h 976302"/>
              <a:gd name="connsiteX4" fmla="*/ 3074651 w 5188991"/>
              <a:gd name="connsiteY4" fmla="*/ 652266 h 976302"/>
              <a:gd name="connsiteX5" fmla="*/ 2588597 w 5188991"/>
              <a:gd name="connsiteY5" fmla="*/ 976302 h 976302"/>
              <a:gd name="connsiteX6" fmla="*/ 2102543 w 5188991"/>
              <a:gd name="connsiteY6" fmla="*/ 652266 h 976302"/>
              <a:gd name="connsiteX7" fmla="*/ 2345570 w 5188991"/>
              <a:gd name="connsiteY7" fmla="*/ 652266 h 976302"/>
              <a:gd name="connsiteX8" fmla="*/ 2345570 w 5188991"/>
              <a:gd name="connsiteY8" fmla="*/ 540557 h 976302"/>
              <a:gd name="connsiteX9" fmla="*/ 0 w 5188991"/>
              <a:gd name="connsiteY9" fmla="*/ 4194 h 976302"/>
              <a:gd name="connsiteX10" fmla="*/ 2671159 w 5188991"/>
              <a:gd name="connsiteY10" fmla="*/ 91440 h 976302"/>
              <a:gd name="connsiteX0" fmla="*/ 5188991 w 5188991"/>
              <a:gd name="connsiteY0" fmla="*/ 17 h 972125"/>
              <a:gd name="connsiteX1" fmla="*/ 2831624 w 5188991"/>
              <a:gd name="connsiteY1" fmla="*/ 536556 h 972125"/>
              <a:gd name="connsiteX2" fmla="*/ 2831624 w 5188991"/>
              <a:gd name="connsiteY2" fmla="*/ 648089 h 972125"/>
              <a:gd name="connsiteX3" fmla="*/ 3074651 w 5188991"/>
              <a:gd name="connsiteY3" fmla="*/ 648089 h 972125"/>
              <a:gd name="connsiteX4" fmla="*/ 2588597 w 5188991"/>
              <a:gd name="connsiteY4" fmla="*/ 972125 h 972125"/>
              <a:gd name="connsiteX5" fmla="*/ 2102543 w 5188991"/>
              <a:gd name="connsiteY5" fmla="*/ 648089 h 972125"/>
              <a:gd name="connsiteX6" fmla="*/ 2345570 w 5188991"/>
              <a:gd name="connsiteY6" fmla="*/ 648089 h 972125"/>
              <a:gd name="connsiteX7" fmla="*/ 2345570 w 5188991"/>
              <a:gd name="connsiteY7" fmla="*/ 536380 h 972125"/>
              <a:gd name="connsiteX8" fmla="*/ 0 w 5188991"/>
              <a:gd name="connsiteY8" fmla="*/ 17 h 972125"/>
              <a:gd name="connsiteX9" fmla="*/ 2671159 w 5188991"/>
              <a:gd name="connsiteY9" fmla="*/ 87263 h 972125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  <a:gd name="connsiteX0" fmla="*/ 5188991 w 5188991"/>
              <a:gd name="connsiteY0" fmla="*/ 0 h 972108"/>
              <a:gd name="connsiteX1" fmla="*/ 2831624 w 5188991"/>
              <a:gd name="connsiteY1" fmla="*/ 536539 h 972108"/>
              <a:gd name="connsiteX2" fmla="*/ 2831624 w 5188991"/>
              <a:gd name="connsiteY2" fmla="*/ 648072 h 972108"/>
              <a:gd name="connsiteX3" fmla="*/ 3074651 w 5188991"/>
              <a:gd name="connsiteY3" fmla="*/ 648072 h 972108"/>
              <a:gd name="connsiteX4" fmla="*/ 2588597 w 5188991"/>
              <a:gd name="connsiteY4" fmla="*/ 972108 h 972108"/>
              <a:gd name="connsiteX5" fmla="*/ 2102543 w 5188991"/>
              <a:gd name="connsiteY5" fmla="*/ 648072 h 972108"/>
              <a:gd name="connsiteX6" fmla="*/ 2345570 w 5188991"/>
              <a:gd name="connsiteY6" fmla="*/ 648072 h 972108"/>
              <a:gd name="connsiteX7" fmla="*/ 2345570 w 5188991"/>
              <a:gd name="connsiteY7" fmla="*/ 536363 h 972108"/>
              <a:gd name="connsiteX8" fmla="*/ 0 w 5188991"/>
              <a:gd name="connsiteY8" fmla="*/ 0 h 97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8991" h="972108">
                <a:moveTo>
                  <a:pt x="5188991" y="0"/>
                </a:moveTo>
                <a:cubicBezTo>
                  <a:pt x="5182231" y="463077"/>
                  <a:pt x="3924916" y="509556"/>
                  <a:pt x="2831624" y="536539"/>
                </a:cubicBezTo>
                <a:lnTo>
                  <a:pt x="2831624" y="648072"/>
                </a:lnTo>
                <a:lnTo>
                  <a:pt x="3074651" y="648072"/>
                </a:lnTo>
                <a:lnTo>
                  <a:pt x="2588597" y="972108"/>
                </a:lnTo>
                <a:lnTo>
                  <a:pt x="2102543" y="648072"/>
                </a:lnTo>
                <a:lnTo>
                  <a:pt x="2345570" y="648072"/>
                </a:lnTo>
                <a:lnTo>
                  <a:pt x="2345570" y="536363"/>
                </a:lnTo>
                <a:cubicBezTo>
                  <a:pt x="1257518" y="508028"/>
                  <a:pt x="5479" y="453138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607334" y="1344977"/>
            <a:ext cx="5904480" cy="882098"/>
          </a:xfrm>
          <a:custGeom>
            <a:avLst/>
            <a:gdLst>
              <a:gd name="connsiteX0" fmla="*/ 2952241 w 5904480"/>
              <a:gd name="connsiteY0" fmla="*/ 882098 h 882098"/>
              <a:gd name="connsiteX1" fmla="*/ 2473613 w 5904480"/>
              <a:gd name="connsiteY1" fmla="*/ 556712 h 882098"/>
              <a:gd name="connsiteX2" fmla="*/ 2712927 w 5904480"/>
              <a:gd name="connsiteY2" fmla="*/ 556712 h 882098"/>
              <a:gd name="connsiteX3" fmla="*/ 2712927 w 5904480"/>
              <a:gd name="connsiteY3" fmla="*/ 455264 h 882098"/>
              <a:gd name="connsiteX4" fmla="*/ 0 w 5904480"/>
              <a:gd name="connsiteY4" fmla="*/ 0 h 882098"/>
              <a:gd name="connsiteX5" fmla="*/ 2964076 w 5904480"/>
              <a:gd name="connsiteY5" fmla="*/ 3950 h 882098"/>
              <a:gd name="connsiteX6" fmla="*/ 5904480 w 5904480"/>
              <a:gd name="connsiteY6" fmla="*/ 0 h 882098"/>
              <a:gd name="connsiteX7" fmla="*/ 3191554 w 5904480"/>
              <a:gd name="connsiteY7" fmla="*/ 455264 h 882098"/>
              <a:gd name="connsiteX8" fmla="*/ 3191554 w 5904480"/>
              <a:gd name="connsiteY8" fmla="*/ 556712 h 882098"/>
              <a:gd name="connsiteX9" fmla="*/ 3430868 w 5904480"/>
              <a:gd name="connsiteY9" fmla="*/ 556712 h 882098"/>
              <a:gd name="connsiteX10" fmla="*/ 2952241 w 5904480"/>
              <a:gd name="connsiteY10" fmla="*/ 882098 h 882098"/>
              <a:gd name="connsiteX0" fmla="*/ 2964076 w 5904480"/>
              <a:gd name="connsiteY0" fmla="*/ 3950 h 882098"/>
              <a:gd name="connsiteX1" fmla="*/ 5904480 w 5904480"/>
              <a:gd name="connsiteY1" fmla="*/ 0 h 882098"/>
              <a:gd name="connsiteX2" fmla="*/ 3191554 w 5904480"/>
              <a:gd name="connsiteY2" fmla="*/ 455264 h 882098"/>
              <a:gd name="connsiteX3" fmla="*/ 3191554 w 5904480"/>
              <a:gd name="connsiteY3" fmla="*/ 556712 h 882098"/>
              <a:gd name="connsiteX4" fmla="*/ 3430868 w 5904480"/>
              <a:gd name="connsiteY4" fmla="*/ 556712 h 882098"/>
              <a:gd name="connsiteX5" fmla="*/ 2952241 w 5904480"/>
              <a:gd name="connsiteY5" fmla="*/ 882098 h 882098"/>
              <a:gd name="connsiteX6" fmla="*/ 2473613 w 5904480"/>
              <a:gd name="connsiteY6" fmla="*/ 556712 h 882098"/>
              <a:gd name="connsiteX7" fmla="*/ 2712927 w 5904480"/>
              <a:gd name="connsiteY7" fmla="*/ 556712 h 882098"/>
              <a:gd name="connsiteX8" fmla="*/ 2712927 w 5904480"/>
              <a:gd name="connsiteY8" fmla="*/ 455264 h 882098"/>
              <a:gd name="connsiteX9" fmla="*/ 0 w 5904480"/>
              <a:gd name="connsiteY9" fmla="*/ 0 h 882098"/>
              <a:gd name="connsiteX10" fmla="*/ 3055516 w 5904480"/>
              <a:gd name="connsiteY10" fmla="*/ 95390 h 882098"/>
              <a:gd name="connsiteX0" fmla="*/ 5904480 w 5904480"/>
              <a:gd name="connsiteY0" fmla="*/ 0 h 882098"/>
              <a:gd name="connsiteX1" fmla="*/ 3191554 w 5904480"/>
              <a:gd name="connsiteY1" fmla="*/ 455264 h 882098"/>
              <a:gd name="connsiteX2" fmla="*/ 3191554 w 5904480"/>
              <a:gd name="connsiteY2" fmla="*/ 556712 h 882098"/>
              <a:gd name="connsiteX3" fmla="*/ 3430868 w 5904480"/>
              <a:gd name="connsiteY3" fmla="*/ 556712 h 882098"/>
              <a:gd name="connsiteX4" fmla="*/ 2952241 w 5904480"/>
              <a:gd name="connsiteY4" fmla="*/ 882098 h 882098"/>
              <a:gd name="connsiteX5" fmla="*/ 2473613 w 5904480"/>
              <a:gd name="connsiteY5" fmla="*/ 556712 h 882098"/>
              <a:gd name="connsiteX6" fmla="*/ 2712927 w 5904480"/>
              <a:gd name="connsiteY6" fmla="*/ 556712 h 882098"/>
              <a:gd name="connsiteX7" fmla="*/ 2712927 w 5904480"/>
              <a:gd name="connsiteY7" fmla="*/ 455264 h 882098"/>
              <a:gd name="connsiteX8" fmla="*/ 0 w 5904480"/>
              <a:gd name="connsiteY8" fmla="*/ 0 h 882098"/>
              <a:gd name="connsiteX9" fmla="*/ 3055516 w 5904480"/>
              <a:gd name="connsiteY9" fmla="*/ 95390 h 882098"/>
              <a:gd name="connsiteX0" fmla="*/ 5904480 w 5904480"/>
              <a:gd name="connsiteY0" fmla="*/ 0 h 882098"/>
              <a:gd name="connsiteX1" fmla="*/ 3191554 w 5904480"/>
              <a:gd name="connsiteY1" fmla="*/ 455264 h 882098"/>
              <a:gd name="connsiteX2" fmla="*/ 3191554 w 5904480"/>
              <a:gd name="connsiteY2" fmla="*/ 556712 h 882098"/>
              <a:gd name="connsiteX3" fmla="*/ 3430868 w 5904480"/>
              <a:gd name="connsiteY3" fmla="*/ 556712 h 882098"/>
              <a:gd name="connsiteX4" fmla="*/ 2952241 w 5904480"/>
              <a:gd name="connsiteY4" fmla="*/ 882098 h 882098"/>
              <a:gd name="connsiteX5" fmla="*/ 2473613 w 5904480"/>
              <a:gd name="connsiteY5" fmla="*/ 556712 h 882098"/>
              <a:gd name="connsiteX6" fmla="*/ 2712927 w 5904480"/>
              <a:gd name="connsiteY6" fmla="*/ 556712 h 882098"/>
              <a:gd name="connsiteX7" fmla="*/ 2712927 w 5904480"/>
              <a:gd name="connsiteY7" fmla="*/ 455264 h 882098"/>
              <a:gd name="connsiteX8" fmla="*/ 0 w 5904480"/>
              <a:gd name="connsiteY8" fmla="*/ 0 h 88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4480" h="882098">
                <a:moveTo>
                  <a:pt x="5904480" y="0"/>
                </a:moveTo>
                <a:lnTo>
                  <a:pt x="3191554" y="455264"/>
                </a:lnTo>
                <a:lnTo>
                  <a:pt x="3191554" y="556712"/>
                </a:lnTo>
                <a:lnTo>
                  <a:pt x="3430868" y="556712"/>
                </a:lnTo>
                <a:lnTo>
                  <a:pt x="2952241" y="882098"/>
                </a:lnTo>
                <a:lnTo>
                  <a:pt x="2473613" y="556712"/>
                </a:lnTo>
                <a:lnTo>
                  <a:pt x="2712927" y="556712"/>
                </a:lnTo>
                <a:lnTo>
                  <a:pt x="2712927" y="455264"/>
                </a:ln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16"/>
          <p:cNvSpPr/>
          <p:nvPr/>
        </p:nvSpPr>
        <p:spPr>
          <a:xfrm rot="10800000">
            <a:off x="2916624" y="503797"/>
            <a:ext cx="3285897" cy="662382"/>
          </a:xfrm>
          <a:custGeom>
            <a:avLst/>
            <a:gdLst>
              <a:gd name="connsiteX0" fmla="*/ 1642949 w 3285897"/>
              <a:gd name="connsiteY0" fmla="*/ 666068 h 666068"/>
              <a:gd name="connsiteX1" fmla="*/ 1164321 w 3285897"/>
              <a:gd name="connsiteY1" fmla="*/ 340682 h 666068"/>
              <a:gd name="connsiteX2" fmla="*/ 1403635 w 3285897"/>
              <a:gd name="connsiteY2" fmla="*/ 340682 h 666068"/>
              <a:gd name="connsiteX3" fmla="*/ 1403635 w 3285897"/>
              <a:gd name="connsiteY3" fmla="*/ 239234 h 666068"/>
              <a:gd name="connsiteX4" fmla="*/ 0 w 3285897"/>
              <a:gd name="connsiteY4" fmla="*/ 3686 h 666068"/>
              <a:gd name="connsiteX5" fmla="*/ 1654783 w 3285897"/>
              <a:gd name="connsiteY5" fmla="*/ 0 h 666068"/>
              <a:gd name="connsiteX6" fmla="*/ 3285897 w 3285897"/>
              <a:gd name="connsiteY6" fmla="*/ 3686 h 666068"/>
              <a:gd name="connsiteX7" fmla="*/ 1882262 w 3285897"/>
              <a:gd name="connsiteY7" fmla="*/ 239234 h 666068"/>
              <a:gd name="connsiteX8" fmla="*/ 1882262 w 3285897"/>
              <a:gd name="connsiteY8" fmla="*/ 340682 h 666068"/>
              <a:gd name="connsiteX9" fmla="*/ 2121576 w 3285897"/>
              <a:gd name="connsiteY9" fmla="*/ 340682 h 666068"/>
              <a:gd name="connsiteX10" fmla="*/ 1642949 w 3285897"/>
              <a:gd name="connsiteY10" fmla="*/ 666068 h 666068"/>
              <a:gd name="connsiteX0" fmla="*/ 1654783 w 3285897"/>
              <a:gd name="connsiteY0" fmla="*/ 0 h 666068"/>
              <a:gd name="connsiteX1" fmla="*/ 3285897 w 3285897"/>
              <a:gd name="connsiteY1" fmla="*/ 3686 h 666068"/>
              <a:gd name="connsiteX2" fmla="*/ 1882262 w 3285897"/>
              <a:gd name="connsiteY2" fmla="*/ 239234 h 666068"/>
              <a:gd name="connsiteX3" fmla="*/ 1882262 w 3285897"/>
              <a:gd name="connsiteY3" fmla="*/ 340682 h 666068"/>
              <a:gd name="connsiteX4" fmla="*/ 2121576 w 3285897"/>
              <a:gd name="connsiteY4" fmla="*/ 340682 h 666068"/>
              <a:gd name="connsiteX5" fmla="*/ 1642949 w 3285897"/>
              <a:gd name="connsiteY5" fmla="*/ 666068 h 666068"/>
              <a:gd name="connsiteX6" fmla="*/ 1164321 w 3285897"/>
              <a:gd name="connsiteY6" fmla="*/ 340682 h 666068"/>
              <a:gd name="connsiteX7" fmla="*/ 1403635 w 3285897"/>
              <a:gd name="connsiteY7" fmla="*/ 340682 h 666068"/>
              <a:gd name="connsiteX8" fmla="*/ 1403635 w 3285897"/>
              <a:gd name="connsiteY8" fmla="*/ 239234 h 666068"/>
              <a:gd name="connsiteX9" fmla="*/ 0 w 3285897"/>
              <a:gd name="connsiteY9" fmla="*/ 3686 h 666068"/>
              <a:gd name="connsiteX10" fmla="*/ 1746223 w 3285897"/>
              <a:gd name="connsiteY10" fmla="*/ 91440 h 666068"/>
              <a:gd name="connsiteX0" fmla="*/ 3285897 w 3285897"/>
              <a:gd name="connsiteY0" fmla="*/ 13 h 662395"/>
              <a:gd name="connsiteX1" fmla="*/ 1882262 w 3285897"/>
              <a:gd name="connsiteY1" fmla="*/ 235561 h 662395"/>
              <a:gd name="connsiteX2" fmla="*/ 1882262 w 3285897"/>
              <a:gd name="connsiteY2" fmla="*/ 337009 h 662395"/>
              <a:gd name="connsiteX3" fmla="*/ 2121576 w 3285897"/>
              <a:gd name="connsiteY3" fmla="*/ 337009 h 662395"/>
              <a:gd name="connsiteX4" fmla="*/ 1642949 w 3285897"/>
              <a:gd name="connsiteY4" fmla="*/ 662395 h 662395"/>
              <a:gd name="connsiteX5" fmla="*/ 1164321 w 3285897"/>
              <a:gd name="connsiteY5" fmla="*/ 337009 h 662395"/>
              <a:gd name="connsiteX6" fmla="*/ 1403635 w 3285897"/>
              <a:gd name="connsiteY6" fmla="*/ 337009 h 662395"/>
              <a:gd name="connsiteX7" fmla="*/ 1403635 w 3285897"/>
              <a:gd name="connsiteY7" fmla="*/ 235561 h 662395"/>
              <a:gd name="connsiteX8" fmla="*/ 0 w 3285897"/>
              <a:gd name="connsiteY8" fmla="*/ 13 h 662395"/>
              <a:gd name="connsiteX9" fmla="*/ 1746223 w 3285897"/>
              <a:gd name="connsiteY9" fmla="*/ 87767 h 662395"/>
              <a:gd name="connsiteX0" fmla="*/ 3285897 w 3285897"/>
              <a:gd name="connsiteY0" fmla="*/ 0 h 662382"/>
              <a:gd name="connsiteX1" fmla="*/ 1882262 w 3285897"/>
              <a:gd name="connsiteY1" fmla="*/ 235548 h 662382"/>
              <a:gd name="connsiteX2" fmla="*/ 1882262 w 3285897"/>
              <a:gd name="connsiteY2" fmla="*/ 336996 h 662382"/>
              <a:gd name="connsiteX3" fmla="*/ 2121576 w 3285897"/>
              <a:gd name="connsiteY3" fmla="*/ 336996 h 662382"/>
              <a:gd name="connsiteX4" fmla="*/ 1642949 w 3285897"/>
              <a:gd name="connsiteY4" fmla="*/ 662382 h 662382"/>
              <a:gd name="connsiteX5" fmla="*/ 1164321 w 3285897"/>
              <a:gd name="connsiteY5" fmla="*/ 336996 h 662382"/>
              <a:gd name="connsiteX6" fmla="*/ 1403635 w 3285897"/>
              <a:gd name="connsiteY6" fmla="*/ 336996 h 662382"/>
              <a:gd name="connsiteX7" fmla="*/ 1403635 w 3285897"/>
              <a:gd name="connsiteY7" fmla="*/ 235548 h 662382"/>
              <a:gd name="connsiteX8" fmla="*/ 0 w 3285897"/>
              <a:gd name="connsiteY8" fmla="*/ 0 h 66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5897" h="662382">
                <a:moveTo>
                  <a:pt x="3285897" y="0"/>
                </a:moveTo>
                <a:lnTo>
                  <a:pt x="1882262" y="235548"/>
                </a:lnTo>
                <a:lnTo>
                  <a:pt x="1882262" y="336996"/>
                </a:lnTo>
                <a:lnTo>
                  <a:pt x="2121576" y="336996"/>
                </a:lnTo>
                <a:lnTo>
                  <a:pt x="1642949" y="662382"/>
                </a:lnTo>
                <a:lnTo>
                  <a:pt x="1164321" y="336996"/>
                </a:lnTo>
                <a:lnTo>
                  <a:pt x="1403635" y="336996"/>
                </a:lnTo>
                <a:lnTo>
                  <a:pt x="1403635" y="235548"/>
                </a:ln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0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58823" y="1492070"/>
            <a:ext cx="6625545" cy="3873860"/>
            <a:chOff x="2200131" y="1139316"/>
            <a:chExt cx="4964271" cy="290253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409645" y="1139316"/>
              <a:ext cx="4324710" cy="687890"/>
            </a:xfrm>
            <a:prstGeom prst="roundRect">
              <a:avLst>
                <a:gd name="adj" fmla="val 9775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2200131" y="2955712"/>
              <a:ext cx="4964271" cy="724728"/>
            </a:xfrm>
            <a:custGeom>
              <a:avLst/>
              <a:gdLst>
                <a:gd name="connsiteX0" fmla="*/ 2482134 w 4964271"/>
                <a:gd name="connsiteY0" fmla="*/ 0 h 736643"/>
                <a:gd name="connsiteX1" fmla="*/ 4944494 w 4964271"/>
                <a:gd name="connsiteY1" fmla="*/ 713037 h 736643"/>
                <a:gd name="connsiteX2" fmla="*/ 4964271 w 4964271"/>
                <a:gd name="connsiteY2" fmla="*/ 736643 h 736643"/>
                <a:gd name="connsiteX3" fmla="*/ 4937872 w 4964271"/>
                <a:gd name="connsiteY3" fmla="*/ 719192 h 736643"/>
                <a:gd name="connsiteX4" fmla="*/ 2482133 w 4964271"/>
                <a:gd name="connsiteY4" fmla="*/ 194832 h 736643"/>
                <a:gd name="connsiteX5" fmla="*/ 26394 w 4964271"/>
                <a:gd name="connsiteY5" fmla="*/ 719192 h 736643"/>
                <a:gd name="connsiteX6" fmla="*/ 0 w 4964271"/>
                <a:gd name="connsiteY6" fmla="*/ 736640 h 736643"/>
                <a:gd name="connsiteX7" fmla="*/ 19775 w 4964271"/>
                <a:gd name="connsiteY7" fmla="*/ 713037 h 736643"/>
                <a:gd name="connsiteX8" fmla="*/ 2482134 w 4964271"/>
                <a:gd name="connsiteY8" fmla="*/ 0 h 73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64271" h="736643">
                  <a:moveTo>
                    <a:pt x="2482134" y="0"/>
                  </a:moveTo>
                  <a:cubicBezTo>
                    <a:pt x="3589065" y="0"/>
                    <a:pt x="4538806" y="294015"/>
                    <a:pt x="4944494" y="713037"/>
                  </a:cubicBezTo>
                  <a:lnTo>
                    <a:pt x="4964271" y="736643"/>
                  </a:lnTo>
                  <a:lnTo>
                    <a:pt x="4937872" y="719192"/>
                  </a:lnTo>
                  <a:cubicBezTo>
                    <a:pt x="4405665" y="402831"/>
                    <a:pt x="3504384" y="194832"/>
                    <a:pt x="2482133" y="194832"/>
                  </a:cubicBezTo>
                  <a:cubicBezTo>
                    <a:pt x="1459882" y="194832"/>
                    <a:pt x="558601" y="402831"/>
                    <a:pt x="26394" y="719192"/>
                  </a:cubicBezTo>
                  <a:lnTo>
                    <a:pt x="0" y="736640"/>
                  </a:lnTo>
                  <a:lnTo>
                    <a:pt x="19775" y="713037"/>
                  </a:lnTo>
                  <a:cubicBezTo>
                    <a:pt x="425462" y="294015"/>
                    <a:pt x="1375203" y="0"/>
                    <a:pt x="24821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422121" y="2680459"/>
              <a:ext cx="1097250" cy="1097250"/>
            </a:xfrm>
            <a:prstGeom prst="ellipse">
              <a:avLst/>
            </a:prstGeom>
            <a:solidFill>
              <a:srgbClr val="33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711332" y="3224911"/>
              <a:ext cx="253042" cy="253042"/>
              <a:chOff x="5250611" y="6431307"/>
              <a:chExt cx="253042" cy="25304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250611" y="6529073"/>
                <a:ext cx="253042" cy="57509"/>
              </a:xfrm>
              <a:prstGeom prst="rect">
                <a:avLst/>
              </a:prstGeom>
              <a:solidFill>
                <a:srgbClr val="333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16200000">
                <a:off x="5250611" y="6529073"/>
                <a:ext cx="253042" cy="57509"/>
              </a:xfrm>
              <a:prstGeom prst="rect">
                <a:avLst/>
              </a:prstGeom>
              <a:solidFill>
                <a:srgbClr val="333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395362" y="3224911"/>
              <a:ext cx="253042" cy="253042"/>
              <a:chOff x="5250611" y="6431307"/>
              <a:chExt cx="253042" cy="25304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250611" y="6529073"/>
                <a:ext cx="253042" cy="57509"/>
              </a:xfrm>
              <a:prstGeom prst="rect">
                <a:avLst/>
              </a:prstGeom>
              <a:solidFill>
                <a:srgbClr val="333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16200000">
                <a:off x="5250611" y="6529073"/>
                <a:ext cx="253042" cy="57509"/>
              </a:xfrm>
              <a:prstGeom prst="rect">
                <a:avLst/>
              </a:prstGeom>
              <a:solidFill>
                <a:srgbClr val="333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4120006" y="2944603"/>
              <a:ext cx="1097250" cy="1097250"/>
            </a:xfrm>
            <a:prstGeom prst="ellipse">
              <a:avLst/>
            </a:prstGeom>
            <a:solidFill>
              <a:srgbClr val="33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799628" y="2680459"/>
              <a:ext cx="1097250" cy="1097250"/>
            </a:xfrm>
            <a:prstGeom prst="ellipse">
              <a:avLst/>
            </a:prstGeom>
            <a:solidFill>
              <a:srgbClr val="33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아래쪽 화살표 29"/>
            <p:cNvSpPr/>
            <p:nvPr/>
          </p:nvSpPr>
          <p:spPr>
            <a:xfrm rot="10800000">
              <a:off x="3691799" y="1971654"/>
              <a:ext cx="1913467" cy="852406"/>
            </a:xfrm>
            <a:prstGeom prst="downArrow">
              <a:avLst>
                <a:gd name="adj1" fmla="val 74839"/>
                <a:gd name="adj2" fmla="val 34848"/>
              </a:avLst>
            </a:prstGeom>
            <a:gradFill>
              <a:gsLst>
                <a:gs pos="0">
                  <a:schemeClr val="bg1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5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550" y="1772816"/>
            <a:ext cx="5850650" cy="3651470"/>
            <a:chOff x="2033718" y="2348880"/>
            <a:chExt cx="5076564" cy="3168352"/>
          </a:xfrm>
        </p:grpSpPr>
        <p:sp>
          <p:nvSpPr>
            <p:cNvPr id="4" name="다이아몬드 3"/>
            <p:cNvSpPr/>
            <p:nvPr/>
          </p:nvSpPr>
          <p:spPr>
            <a:xfrm>
              <a:off x="2033718" y="3573016"/>
              <a:ext cx="5076564" cy="1944216"/>
            </a:xfrm>
            <a:prstGeom prst="diamon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2465521" y="3149395"/>
              <a:ext cx="4208466" cy="1611753"/>
            </a:xfrm>
            <a:prstGeom prst="diamond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2924694" y="2736799"/>
              <a:ext cx="3311050" cy="1268063"/>
            </a:xfrm>
            <a:prstGeom prst="diamond">
              <a:avLst/>
            </a:prstGeom>
            <a:solidFill>
              <a:srgbClr val="00206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378360" y="2348880"/>
              <a:ext cx="2417776" cy="925957"/>
            </a:xfrm>
            <a:prstGeom prst="diamond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3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/>
          <p:cNvSpPr/>
          <p:nvPr/>
        </p:nvSpPr>
        <p:spPr>
          <a:xfrm rot="5400000">
            <a:off x="969981" y="2399905"/>
            <a:ext cx="2592286" cy="1836000"/>
          </a:xfrm>
          <a:prstGeom prst="diamond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3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평행 사변형 1"/>
          <p:cNvSpPr/>
          <p:nvPr/>
        </p:nvSpPr>
        <p:spPr>
          <a:xfrm>
            <a:off x="250044" y="3468084"/>
            <a:ext cx="2916324" cy="1435635"/>
          </a:xfrm>
          <a:prstGeom prst="parallelogram">
            <a:avLst>
              <a:gd name="adj" fmla="val 70627"/>
            </a:avLst>
          </a:prstGeom>
          <a:solidFill>
            <a:srgbClr val="10253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367644" y="3468084"/>
            <a:ext cx="2916324" cy="1435635"/>
          </a:xfrm>
          <a:prstGeom prst="parallelogram">
            <a:avLst>
              <a:gd name="adj" fmla="val 70627"/>
            </a:avLst>
          </a:prstGeom>
          <a:solidFill>
            <a:schemeClr val="accent5">
              <a:lumMod val="50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073202" y="1838903"/>
            <a:ext cx="3258362" cy="3258362"/>
            <a:chOff x="2033718" y="890718"/>
            <a:chExt cx="5076564" cy="5076564"/>
          </a:xfrm>
        </p:grpSpPr>
        <p:sp>
          <p:nvSpPr>
            <p:cNvPr id="17" name="모서리가 둥근 직사각형 3"/>
            <p:cNvSpPr/>
            <p:nvPr/>
          </p:nvSpPr>
          <p:spPr>
            <a:xfrm>
              <a:off x="2033718" y="890718"/>
              <a:ext cx="5076564" cy="5076564"/>
            </a:xfrm>
            <a:custGeom>
              <a:avLst/>
              <a:gdLst/>
              <a:ahLst/>
              <a:cxnLst/>
              <a:rect l="l" t="t" r="r" b="b"/>
              <a:pathLst>
                <a:path w="5076564" h="5076564">
                  <a:moveTo>
                    <a:pt x="3654158" y="3269719"/>
                  </a:moveTo>
                  <a:lnTo>
                    <a:pt x="4138301" y="5076564"/>
                  </a:lnTo>
                  <a:lnTo>
                    <a:pt x="198037" y="5076564"/>
                  </a:lnTo>
                  <a:cubicBezTo>
                    <a:pt x="88664" y="5076564"/>
                    <a:pt x="0" y="4987900"/>
                    <a:pt x="0" y="4878527"/>
                  </a:cubicBezTo>
                  <a:lnTo>
                    <a:pt x="0" y="4248847"/>
                  </a:lnTo>
                  <a:close/>
                  <a:moveTo>
                    <a:pt x="5076564" y="935729"/>
                  </a:moveTo>
                  <a:lnTo>
                    <a:pt x="5076564" y="4878527"/>
                  </a:lnTo>
                  <a:cubicBezTo>
                    <a:pt x="5076564" y="4987900"/>
                    <a:pt x="4987900" y="5076564"/>
                    <a:pt x="4878527" y="5076564"/>
                  </a:cubicBezTo>
                  <a:lnTo>
                    <a:pt x="4254490" y="5076564"/>
                  </a:lnTo>
                  <a:lnTo>
                    <a:pt x="3274349" y="1418631"/>
                  </a:lnTo>
                  <a:close/>
                  <a:moveTo>
                    <a:pt x="939992" y="0"/>
                  </a:moveTo>
                  <a:lnTo>
                    <a:pt x="4878527" y="0"/>
                  </a:lnTo>
                  <a:cubicBezTo>
                    <a:pt x="4987900" y="0"/>
                    <a:pt x="5076564" y="88664"/>
                    <a:pt x="5076564" y="198037"/>
                  </a:cubicBezTo>
                  <a:lnTo>
                    <a:pt x="5076564" y="819541"/>
                  </a:lnTo>
                  <a:lnTo>
                    <a:pt x="1421975" y="1798785"/>
                  </a:lnTo>
                  <a:close/>
                  <a:moveTo>
                    <a:pt x="198037" y="0"/>
                  </a:moveTo>
                  <a:lnTo>
                    <a:pt x="823804" y="0"/>
                  </a:lnTo>
                  <a:lnTo>
                    <a:pt x="1804061" y="3658370"/>
                  </a:lnTo>
                  <a:lnTo>
                    <a:pt x="0" y="4141767"/>
                  </a:lnTo>
                  <a:lnTo>
                    <a:pt x="0" y="198037"/>
                  </a:lnTo>
                  <a:cubicBezTo>
                    <a:pt x="0" y="88664"/>
                    <a:pt x="88664" y="0"/>
                    <a:pt x="19803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20700000">
              <a:off x="3704454" y="2563919"/>
              <a:ext cx="1733699" cy="17336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0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34806" y="2217504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97830" y="2217504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46969" y="2359519"/>
            <a:ext cx="218896" cy="118206"/>
            <a:chOff x="3335199" y="3354285"/>
            <a:chExt cx="218896" cy="118206"/>
          </a:xfrm>
        </p:grpSpPr>
        <p:sp>
          <p:nvSpPr>
            <p:cNvPr id="7" name="이등변 삼각형 6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836355" y="2217504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99379" y="2217504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4806" y="3179279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97830" y="3179279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36355" y="3179279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99379" y="3179279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4806" y="4159555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97830" y="4159555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36355" y="4159555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99379" y="4159555"/>
            <a:ext cx="1510019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61010" y="2359519"/>
            <a:ext cx="218896" cy="118206"/>
            <a:chOff x="3335199" y="3354285"/>
            <a:chExt cx="218896" cy="118206"/>
          </a:xfrm>
        </p:grpSpPr>
        <p:sp>
          <p:nvSpPr>
            <p:cNvPr id="20" name="이등변 삼각형 19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463428" y="2359519"/>
            <a:ext cx="218896" cy="118206"/>
            <a:chOff x="3335199" y="3354285"/>
            <a:chExt cx="218896" cy="118206"/>
          </a:xfrm>
        </p:grpSpPr>
        <p:sp>
          <p:nvSpPr>
            <p:cNvPr id="23" name="이등변 삼각형 22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46969" y="4311439"/>
            <a:ext cx="218896" cy="118206"/>
            <a:chOff x="3335199" y="3354285"/>
            <a:chExt cx="218896" cy="118206"/>
          </a:xfrm>
        </p:grpSpPr>
        <p:sp>
          <p:nvSpPr>
            <p:cNvPr id="26" name="이등변 삼각형 25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61010" y="4311439"/>
            <a:ext cx="218896" cy="118206"/>
            <a:chOff x="3335199" y="3354285"/>
            <a:chExt cx="218896" cy="118206"/>
          </a:xfrm>
        </p:grpSpPr>
        <p:sp>
          <p:nvSpPr>
            <p:cNvPr id="29" name="이등변 삼각형 28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63428" y="4311439"/>
            <a:ext cx="218896" cy="118206"/>
            <a:chOff x="3335199" y="3354285"/>
            <a:chExt cx="218896" cy="118206"/>
          </a:xfrm>
        </p:grpSpPr>
        <p:sp>
          <p:nvSpPr>
            <p:cNvPr id="32" name="이등변 삼각형 31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2481153" y="3321874"/>
            <a:ext cx="218896" cy="118206"/>
            <a:chOff x="3335199" y="3354285"/>
            <a:chExt cx="218896" cy="118206"/>
          </a:xfrm>
        </p:grpSpPr>
        <p:sp>
          <p:nvSpPr>
            <p:cNvPr id="35" name="이등변 삼각형 34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flipH="1">
            <a:off x="4495194" y="3321874"/>
            <a:ext cx="218896" cy="118206"/>
            <a:chOff x="3335199" y="3354285"/>
            <a:chExt cx="218896" cy="118206"/>
          </a:xfrm>
        </p:grpSpPr>
        <p:sp>
          <p:nvSpPr>
            <p:cNvPr id="38" name="이등변 삼각형 37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flipH="1">
            <a:off x="6497612" y="3321874"/>
            <a:ext cx="218896" cy="118206"/>
            <a:chOff x="3335199" y="3354285"/>
            <a:chExt cx="218896" cy="118206"/>
          </a:xfrm>
        </p:grpSpPr>
        <p:sp>
          <p:nvSpPr>
            <p:cNvPr id="41" name="이등변 삼각형 40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5400000">
            <a:off x="7444940" y="2856541"/>
            <a:ext cx="218896" cy="118206"/>
            <a:chOff x="3335199" y="3354285"/>
            <a:chExt cx="218896" cy="118206"/>
          </a:xfrm>
        </p:grpSpPr>
        <p:sp>
          <p:nvSpPr>
            <p:cNvPr id="44" name="이등변 삼각형 43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5400000">
            <a:off x="1480367" y="3811923"/>
            <a:ext cx="218896" cy="118206"/>
            <a:chOff x="3335199" y="3354285"/>
            <a:chExt cx="218896" cy="118206"/>
          </a:xfrm>
        </p:grpSpPr>
        <p:sp>
          <p:nvSpPr>
            <p:cNvPr id="47" name="이등변 삼각형 46"/>
            <p:cNvSpPr/>
            <p:nvPr/>
          </p:nvSpPr>
          <p:spPr>
            <a:xfrm rot="19800000" flipH="1">
              <a:off x="3335199" y="3354285"/>
              <a:ext cx="137119" cy="118206"/>
            </a:xfrm>
            <a:prstGeom prst="triangl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 rot="19800000" flipH="1">
              <a:off x="3416976" y="3354285"/>
              <a:ext cx="137119" cy="11820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50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803766" y="872716"/>
            <a:ext cx="3536468" cy="1939032"/>
            <a:chOff x="5081877" y="836613"/>
            <a:chExt cx="3536468" cy="193903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081877" y="836613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385005" y="836613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672240" y="836613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081877" y="1591474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385005" y="1591474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7672240" y="1591474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081877" y="2370171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385005" y="2370171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672240" y="2370171"/>
              <a:ext cx="946105" cy="4054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16200000">
              <a:off x="6126993" y="992026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 rot="16200000">
              <a:off x="7414228" y="992026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16200000">
              <a:off x="6126993" y="2517639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 rot="16200000">
              <a:off x="7414228" y="2517639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 rot="5400000" flipH="1">
              <a:off x="6126993" y="1746886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 rot="5400000" flipH="1">
              <a:off x="7414228" y="1746886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 flipH="1">
              <a:off x="8072998" y="1365483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458797" y="2120612"/>
              <a:ext cx="144589" cy="72295"/>
            </a:xfrm>
            <a:custGeom>
              <a:avLst/>
              <a:gdLst>
                <a:gd name="connsiteX0" fmla="*/ 0 w 1100667"/>
                <a:gd name="connsiteY0" fmla="*/ 1 h 550334"/>
                <a:gd name="connsiteX1" fmla="*/ 550333 w 1100667"/>
                <a:gd name="connsiteY1" fmla="*/ 550334 h 550334"/>
                <a:gd name="connsiteX2" fmla="*/ 1100667 w 1100667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667" h="550334">
                  <a:moveTo>
                    <a:pt x="0" y="1"/>
                  </a:moveTo>
                  <a:lnTo>
                    <a:pt x="550333" y="550334"/>
                  </a:lnTo>
                  <a:lnTo>
                    <a:pt x="1100667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803766" y="3952415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06894" y="3952415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94129" y="3952415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03766" y="4707276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106894" y="4707276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94129" y="4707276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803766" y="5485973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06894" y="5485973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94129" y="5485973"/>
            <a:ext cx="946105" cy="4054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 rot="16200000">
            <a:off x="3848882" y="4107828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자유형 60"/>
          <p:cNvSpPr/>
          <p:nvPr/>
        </p:nvSpPr>
        <p:spPr>
          <a:xfrm rot="16200000">
            <a:off x="5136117" y="4107828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 rot="16200000">
            <a:off x="3848882" y="5633441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 rot="16200000">
            <a:off x="5136117" y="5633441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 rot="5400000" flipH="1">
            <a:off x="3848882" y="4862688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 rot="5400000" flipH="1">
            <a:off x="5136117" y="4862688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 flipH="1">
            <a:off x="5794887" y="4481285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 flipH="1">
            <a:off x="3180686" y="5236414"/>
            <a:ext cx="144589" cy="72295"/>
          </a:xfrm>
          <a:custGeom>
            <a:avLst/>
            <a:gdLst>
              <a:gd name="connsiteX0" fmla="*/ 0 w 1100667"/>
              <a:gd name="connsiteY0" fmla="*/ 1 h 550334"/>
              <a:gd name="connsiteX1" fmla="*/ 550333 w 1100667"/>
              <a:gd name="connsiteY1" fmla="*/ 550334 h 550334"/>
              <a:gd name="connsiteX2" fmla="*/ 1100667 w 1100667"/>
              <a:gd name="connsiteY2" fmla="*/ 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667" h="550334">
                <a:moveTo>
                  <a:pt x="0" y="1"/>
                </a:moveTo>
                <a:lnTo>
                  <a:pt x="550333" y="550334"/>
                </a:lnTo>
                <a:lnTo>
                  <a:pt x="1100667" y="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44420" y="2564904"/>
            <a:ext cx="4019724" cy="1364980"/>
            <a:chOff x="927836" y="3060791"/>
            <a:chExt cx="4019724" cy="1364980"/>
          </a:xfrm>
        </p:grpSpPr>
        <p:sp>
          <p:nvSpPr>
            <p:cNvPr id="5" name="타원 4"/>
            <p:cNvSpPr/>
            <p:nvPr/>
          </p:nvSpPr>
          <p:spPr>
            <a:xfrm>
              <a:off x="1032000" y="3169479"/>
              <a:ext cx="1152128" cy="11521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형 8"/>
            <p:cNvSpPr/>
            <p:nvPr/>
          </p:nvSpPr>
          <p:spPr>
            <a:xfrm rot="5400000">
              <a:off x="927836" y="3065315"/>
              <a:ext cx="1339908" cy="1339908"/>
            </a:xfrm>
            <a:custGeom>
              <a:avLst/>
              <a:gdLst>
                <a:gd name="connsiteX0" fmla="*/ 1339908 w 1339908"/>
                <a:gd name="connsiteY0" fmla="*/ 669954 h 1339908"/>
                <a:gd name="connsiteX1" fmla="*/ 669954 w 1339908"/>
                <a:gd name="connsiteY1" fmla="*/ 1339908 h 1339908"/>
                <a:gd name="connsiteX2" fmla="*/ 0 w 1339908"/>
                <a:gd name="connsiteY2" fmla="*/ 669954 h 1339908"/>
                <a:gd name="connsiteX3" fmla="*/ 669954 w 1339908"/>
                <a:gd name="connsiteY3" fmla="*/ 0 h 1339908"/>
                <a:gd name="connsiteX4" fmla="*/ 669954 w 1339908"/>
                <a:gd name="connsiteY4" fmla="*/ 669954 h 1339908"/>
                <a:gd name="connsiteX5" fmla="*/ 1339908 w 1339908"/>
                <a:gd name="connsiteY5" fmla="*/ 669954 h 1339908"/>
                <a:gd name="connsiteX0" fmla="*/ 669954 w 1339908"/>
                <a:gd name="connsiteY0" fmla="*/ 669954 h 1339908"/>
                <a:gd name="connsiteX1" fmla="*/ 1339908 w 1339908"/>
                <a:gd name="connsiteY1" fmla="*/ 669954 h 1339908"/>
                <a:gd name="connsiteX2" fmla="*/ 669954 w 1339908"/>
                <a:gd name="connsiteY2" fmla="*/ 1339908 h 1339908"/>
                <a:gd name="connsiteX3" fmla="*/ 0 w 1339908"/>
                <a:gd name="connsiteY3" fmla="*/ 669954 h 1339908"/>
                <a:gd name="connsiteX4" fmla="*/ 669954 w 1339908"/>
                <a:gd name="connsiteY4" fmla="*/ 0 h 1339908"/>
                <a:gd name="connsiteX5" fmla="*/ 761394 w 1339908"/>
                <a:gd name="connsiteY5" fmla="*/ 761394 h 1339908"/>
                <a:gd name="connsiteX0" fmla="*/ 669954 w 1339908"/>
                <a:gd name="connsiteY0" fmla="*/ 669954 h 1339908"/>
                <a:gd name="connsiteX1" fmla="*/ 1339908 w 1339908"/>
                <a:gd name="connsiteY1" fmla="*/ 669954 h 1339908"/>
                <a:gd name="connsiteX2" fmla="*/ 669954 w 1339908"/>
                <a:gd name="connsiteY2" fmla="*/ 1339908 h 1339908"/>
                <a:gd name="connsiteX3" fmla="*/ 0 w 1339908"/>
                <a:gd name="connsiteY3" fmla="*/ 669954 h 1339908"/>
                <a:gd name="connsiteX4" fmla="*/ 669954 w 1339908"/>
                <a:gd name="connsiteY4" fmla="*/ 0 h 1339908"/>
                <a:gd name="connsiteX0" fmla="*/ 1339908 w 1339908"/>
                <a:gd name="connsiteY0" fmla="*/ 669954 h 1339908"/>
                <a:gd name="connsiteX1" fmla="*/ 669954 w 1339908"/>
                <a:gd name="connsiteY1" fmla="*/ 1339908 h 1339908"/>
                <a:gd name="connsiteX2" fmla="*/ 0 w 1339908"/>
                <a:gd name="connsiteY2" fmla="*/ 669954 h 1339908"/>
                <a:gd name="connsiteX3" fmla="*/ 669954 w 1339908"/>
                <a:gd name="connsiteY3" fmla="*/ 0 h 13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908" h="1339908">
                  <a:moveTo>
                    <a:pt x="1339908" y="669954"/>
                  </a:moveTo>
                  <a:cubicBezTo>
                    <a:pt x="1339908" y="1039959"/>
                    <a:pt x="1039959" y="1339908"/>
                    <a:pt x="669954" y="1339908"/>
                  </a:cubicBezTo>
                  <a:cubicBezTo>
                    <a:pt x="299949" y="1339908"/>
                    <a:pt x="0" y="1039959"/>
                    <a:pt x="0" y="669954"/>
                  </a:cubicBezTo>
                  <a:cubicBezTo>
                    <a:pt x="0" y="299949"/>
                    <a:pt x="299949" y="0"/>
                    <a:pt x="669954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원형 8"/>
            <p:cNvSpPr/>
            <p:nvPr/>
          </p:nvSpPr>
          <p:spPr>
            <a:xfrm rot="16200000" flipV="1">
              <a:off x="2602721" y="3420840"/>
              <a:ext cx="669954" cy="1339908"/>
            </a:xfrm>
            <a:custGeom>
              <a:avLst/>
              <a:gdLst>
                <a:gd name="connsiteX0" fmla="*/ 1339908 w 1339908"/>
                <a:gd name="connsiteY0" fmla="*/ 669954 h 1339908"/>
                <a:gd name="connsiteX1" fmla="*/ 669954 w 1339908"/>
                <a:gd name="connsiteY1" fmla="*/ 1339908 h 1339908"/>
                <a:gd name="connsiteX2" fmla="*/ 0 w 1339908"/>
                <a:gd name="connsiteY2" fmla="*/ 669954 h 1339908"/>
                <a:gd name="connsiteX3" fmla="*/ 669954 w 1339908"/>
                <a:gd name="connsiteY3" fmla="*/ 0 h 1339908"/>
                <a:gd name="connsiteX4" fmla="*/ 669954 w 1339908"/>
                <a:gd name="connsiteY4" fmla="*/ 669954 h 1339908"/>
                <a:gd name="connsiteX5" fmla="*/ 1339908 w 1339908"/>
                <a:gd name="connsiteY5" fmla="*/ 669954 h 1339908"/>
                <a:gd name="connsiteX0" fmla="*/ 669954 w 1339908"/>
                <a:gd name="connsiteY0" fmla="*/ 669954 h 1339908"/>
                <a:gd name="connsiteX1" fmla="*/ 1339908 w 1339908"/>
                <a:gd name="connsiteY1" fmla="*/ 669954 h 1339908"/>
                <a:gd name="connsiteX2" fmla="*/ 669954 w 1339908"/>
                <a:gd name="connsiteY2" fmla="*/ 1339908 h 1339908"/>
                <a:gd name="connsiteX3" fmla="*/ 0 w 1339908"/>
                <a:gd name="connsiteY3" fmla="*/ 669954 h 1339908"/>
                <a:gd name="connsiteX4" fmla="*/ 669954 w 1339908"/>
                <a:gd name="connsiteY4" fmla="*/ 0 h 1339908"/>
                <a:gd name="connsiteX5" fmla="*/ 761394 w 1339908"/>
                <a:gd name="connsiteY5" fmla="*/ 761394 h 1339908"/>
                <a:gd name="connsiteX0" fmla="*/ 669954 w 1339908"/>
                <a:gd name="connsiteY0" fmla="*/ 669954 h 1339908"/>
                <a:gd name="connsiteX1" fmla="*/ 1339908 w 1339908"/>
                <a:gd name="connsiteY1" fmla="*/ 669954 h 1339908"/>
                <a:gd name="connsiteX2" fmla="*/ 669954 w 1339908"/>
                <a:gd name="connsiteY2" fmla="*/ 1339908 h 1339908"/>
                <a:gd name="connsiteX3" fmla="*/ 0 w 1339908"/>
                <a:gd name="connsiteY3" fmla="*/ 669954 h 1339908"/>
                <a:gd name="connsiteX4" fmla="*/ 669954 w 1339908"/>
                <a:gd name="connsiteY4" fmla="*/ 0 h 1339908"/>
                <a:gd name="connsiteX0" fmla="*/ 1339908 w 1339908"/>
                <a:gd name="connsiteY0" fmla="*/ 669954 h 1339908"/>
                <a:gd name="connsiteX1" fmla="*/ 669954 w 1339908"/>
                <a:gd name="connsiteY1" fmla="*/ 1339908 h 1339908"/>
                <a:gd name="connsiteX2" fmla="*/ 0 w 1339908"/>
                <a:gd name="connsiteY2" fmla="*/ 669954 h 1339908"/>
                <a:gd name="connsiteX3" fmla="*/ 669954 w 1339908"/>
                <a:gd name="connsiteY3" fmla="*/ 0 h 1339908"/>
                <a:gd name="connsiteX0" fmla="*/ 669954 w 669954"/>
                <a:gd name="connsiteY0" fmla="*/ 1339908 h 1339908"/>
                <a:gd name="connsiteX1" fmla="*/ 0 w 669954"/>
                <a:gd name="connsiteY1" fmla="*/ 669954 h 1339908"/>
                <a:gd name="connsiteX2" fmla="*/ 669954 w 669954"/>
                <a:gd name="connsiteY2" fmla="*/ 0 h 13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954" h="1339908">
                  <a:moveTo>
                    <a:pt x="669954" y="1339908"/>
                  </a:moveTo>
                  <a:cubicBezTo>
                    <a:pt x="299949" y="1339908"/>
                    <a:pt x="0" y="1039959"/>
                    <a:pt x="0" y="669954"/>
                  </a:cubicBezTo>
                  <a:cubicBezTo>
                    <a:pt x="0" y="299949"/>
                    <a:pt x="299949" y="0"/>
                    <a:pt x="669954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원형 8"/>
            <p:cNvSpPr/>
            <p:nvPr/>
          </p:nvSpPr>
          <p:spPr>
            <a:xfrm rot="5400000">
              <a:off x="3942629" y="2725814"/>
              <a:ext cx="669954" cy="1339908"/>
            </a:xfrm>
            <a:custGeom>
              <a:avLst/>
              <a:gdLst>
                <a:gd name="connsiteX0" fmla="*/ 1339908 w 1339908"/>
                <a:gd name="connsiteY0" fmla="*/ 669954 h 1339908"/>
                <a:gd name="connsiteX1" fmla="*/ 669954 w 1339908"/>
                <a:gd name="connsiteY1" fmla="*/ 1339908 h 1339908"/>
                <a:gd name="connsiteX2" fmla="*/ 0 w 1339908"/>
                <a:gd name="connsiteY2" fmla="*/ 669954 h 1339908"/>
                <a:gd name="connsiteX3" fmla="*/ 669954 w 1339908"/>
                <a:gd name="connsiteY3" fmla="*/ 0 h 1339908"/>
                <a:gd name="connsiteX4" fmla="*/ 669954 w 1339908"/>
                <a:gd name="connsiteY4" fmla="*/ 669954 h 1339908"/>
                <a:gd name="connsiteX5" fmla="*/ 1339908 w 1339908"/>
                <a:gd name="connsiteY5" fmla="*/ 669954 h 1339908"/>
                <a:gd name="connsiteX0" fmla="*/ 669954 w 1339908"/>
                <a:gd name="connsiteY0" fmla="*/ 669954 h 1339908"/>
                <a:gd name="connsiteX1" fmla="*/ 1339908 w 1339908"/>
                <a:gd name="connsiteY1" fmla="*/ 669954 h 1339908"/>
                <a:gd name="connsiteX2" fmla="*/ 669954 w 1339908"/>
                <a:gd name="connsiteY2" fmla="*/ 1339908 h 1339908"/>
                <a:gd name="connsiteX3" fmla="*/ 0 w 1339908"/>
                <a:gd name="connsiteY3" fmla="*/ 669954 h 1339908"/>
                <a:gd name="connsiteX4" fmla="*/ 669954 w 1339908"/>
                <a:gd name="connsiteY4" fmla="*/ 0 h 1339908"/>
                <a:gd name="connsiteX5" fmla="*/ 761394 w 1339908"/>
                <a:gd name="connsiteY5" fmla="*/ 761394 h 1339908"/>
                <a:gd name="connsiteX0" fmla="*/ 669954 w 1339908"/>
                <a:gd name="connsiteY0" fmla="*/ 669954 h 1339908"/>
                <a:gd name="connsiteX1" fmla="*/ 1339908 w 1339908"/>
                <a:gd name="connsiteY1" fmla="*/ 669954 h 1339908"/>
                <a:gd name="connsiteX2" fmla="*/ 669954 w 1339908"/>
                <a:gd name="connsiteY2" fmla="*/ 1339908 h 1339908"/>
                <a:gd name="connsiteX3" fmla="*/ 0 w 1339908"/>
                <a:gd name="connsiteY3" fmla="*/ 669954 h 1339908"/>
                <a:gd name="connsiteX4" fmla="*/ 669954 w 1339908"/>
                <a:gd name="connsiteY4" fmla="*/ 0 h 1339908"/>
                <a:gd name="connsiteX0" fmla="*/ 1339908 w 1339908"/>
                <a:gd name="connsiteY0" fmla="*/ 669954 h 1339908"/>
                <a:gd name="connsiteX1" fmla="*/ 669954 w 1339908"/>
                <a:gd name="connsiteY1" fmla="*/ 1339908 h 1339908"/>
                <a:gd name="connsiteX2" fmla="*/ 0 w 1339908"/>
                <a:gd name="connsiteY2" fmla="*/ 669954 h 1339908"/>
                <a:gd name="connsiteX3" fmla="*/ 669954 w 1339908"/>
                <a:gd name="connsiteY3" fmla="*/ 0 h 1339908"/>
                <a:gd name="connsiteX0" fmla="*/ 669954 w 669954"/>
                <a:gd name="connsiteY0" fmla="*/ 1339908 h 1339908"/>
                <a:gd name="connsiteX1" fmla="*/ 0 w 669954"/>
                <a:gd name="connsiteY1" fmla="*/ 669954 h 1339908"/>
                <a:gd name="connsiteX2" fmla="*/ 669954 w 669954"/>
                <a:gd name="connsiteY2" fmla="*/ 0 h 13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954" h="1339908">
                  <a:moveTo>
                    <a:pt x="669954" y="1339908"/>
                  </a:moveTo>
                  <a:cubicBezTo>
                    <a:pt x="299949" y="1339908"/>
                    <a:pt x="0" y="1039959"/>
                    <a:pt x="0" y="669954"/>
                  </a:cubicBezTo>
                  <a:cubicBezTo>
                    <a:pt x="0" y="299949"/>
                    <a:pt x="299949" y="0"/>
                    <a:pt x="669954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67641" y="3169479"/>
              <a:ext cx="1152128" cy="11521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703282" y="3169479"/>
              <a:ext cx="1152128" cy="11521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943708" y="4509120"/>
            <a:ext cx="5665092" cy="1665919"/>
            <a:chOff x="1931109" y="4004469"/>
            <a:chExt cx="5665092" cy="1665919"/>
          </a:xfrm>
        </p:grpSpPr>
        <p:sp>
          <p:nvSpPr>
            <p:cNvPr id="11" name="직사각형 10"/>
            <p:cNvSpPr/>
            <p:nvPr/>
          </p:nvSpPr>
          <p:spPr>
            <a:xfrm>
              <a:off x="1931109" y="4005064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8274" y="4005064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790" y="4005064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57305" y="4005064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막힌 원호 14"/>
            <p:cNvSpPr/>
            <p:nvPr/>
          </p:nvSpPr>
          <p:spPr>
            <a:xfrm rot="5400000">
              <a:off x="5966009" y="4013850"/>
              <a:ext cx="1639573" cy="1620811"/>
            </a:xfrm>
            <a:prstGeom prst="blockArc">
              <a:avLst>
                <a:gd name="adj1" fmla="val 10766543"/>
                <a:gd name="adj2" fmla="val 21599999"/>
                <a:gd name="adj3" fmla="val 3668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86223" y="5042865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31109" y="5069211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28274" y="5069211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42790" y="5069211"/>
              <a:ext cx="1147701" cy="60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rot="5400000">
              <a:off x="3027934" y="4219152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4219316" y="4219152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5439615" y="4219152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6659914" y="4219152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6200000">
              <a:off x="6659914" y="5260165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6200000">
              <a:off x="5428048" y="5260165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4187377" y="5260165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16200000">
              <a:off x="2984771" y="5260165"/>
              <a:ext cx="200681" cy="17300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11274" y="806482"/>
            <a:ext cx="4098324" cy="1254365"/>
            <a:chOff x="2689492" y="806483"/>
            <a:chExt cx="3764290" cy="1152128"/>
          </a:xfrm>
        </p:grpSpPr>
        <p:sp>
          <p:nvSpPr>
            <p:cNvPr id="29" name="타원 28"/>
            <p:cNvSpPr/>
            <p:nvPr/>
          </p:nvSpPr>
          <p:spPr>
            <a:xfrm>
              <a:off x="2689492" y="806483"/>
              <a:ext cx="1152128" cy="1152128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2761556" y="878547"/>
              <a:ext cx="1008000" cy="10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>
              <a:spLocks noChangeAspect="1"/>
            </p:cNvSpPr>
            <p:nvPr/>
          </p:nvSpPr>
          <p:spPr>
            <a:xfrm>
              <a:off x="2815556" y="932547"/>
              <a:ext cx="900000" cy="9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3995573" y="806483"/>
              <a:ext cx="1152128" cy="1152128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067637" y="878547"/>
              <a:ext cx="1008000" cy="10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121637" y="932547"/>
              <a:ext cx="900000" cy="9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301654" y="806483"/>
              <a:ext cx="1152128" cy="1152128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>
              <a:spLocks noChangeAspect="1"/>
            </p:cNvSpPr>
            <p:nvPr/>
          </p:nvSpPr>
          <p:spPr>
            <a:xfrm>
              <a:off x="5373718" y="878547"/>
              <a:ext cx="1008000" cy="10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>
              <a:spLocks noChangeAspect="1"/>
            </p:cNvSpPr>
            <p:nvPr/>
          </p:nvSpPr>
          <p:spPr>
            <a:xfrm>
              <a:off x="5427718" y="932547"/>
              <a:ext cx="900000" cy="9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29" idx="6"/>
              <a:endCxn id="33" idx="2"/>
            </p:cNvCxnSpPr>
            <p:nvPr/>
          </p:nvCxnSpPr>
          <p:spPr>
            <a:xfrm>
              <a:off x="3841620" y="1382547"/>
              <a:ext cx="153953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152900" y="1382547"/>
              <a:ext cx="153953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8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7624" y="2010919"/>
            <a:ext cx="6704092" cy="2822237"/>
            <a:chOff x="817776" y="2242339"/>
            <a:chExt cx="7372423" cy="3103586"/>
          </a:xfrm>
        </p:grpSpPr>
        <p:sp>
          <p:nvSpPr>
            <p:cNvPr id="4" name="타원 3"/>
            <p:cNvSpPr/>
            <p:nvPr/>
          </p:nvSpPr>
          <p:spPr>
            <a:xfrm>
              <a:off x="1483399" y="2242339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627415" y="2306852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51102" y="242088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2944940" y="2242339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088956" y="2306852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12643" y="242088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4398986" y="2242339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4543002" y="2306852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66689" y="242088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5868022" y="2242339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012038" y="2306852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35725" y="242088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329563" y="2242339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원형 21"/>
            <p:cNvSpPr/>
            <p:nvPr/>
          </p:nvSpPr>
          <p:spPr>
            <a:xfrm rot="10800000">
              <a:off x="7524576" y="2306852"/>
              <a:ext cx="665623" cy="1325142"/>
            </a:xfrm>
            <a:custGeom>
              <a:avLst/>
              <a:gdLst>
                <a:gd name="connsiteX0" fmla="*/ 665623 w 1325142"/>
                <a:gd name="connsiteY0" fmla="*/ 1325135 h 1325142"/>
                <a:gd name="connsiteX1" fmla="*/ 89788 w 1325142"/>
                <a:gd name="connsiteY1" fmla="*/ 995617 h 1325142"/>
                <a:gd name="connsiteX2" fmla="*/ 88260 w 1325142"/>
                <a:gd name="connsiteY2" fmla="*/ 332167 h 1325142"/>
                <a:gd name="connsiteX3" fmla="*/ 662571 w 1325142"/>
                <a:gd name="connsiteY3" fmla="*/ 0 h 1325142"/>
                <a:gd name="connsiteX4" fmla="*/ 662571 w 1325142"/>
                <a:gd name="connsiteY4" fmla="*/ 662571 h 1325142"/>
                <a:gd name="connsiteX5" fmla="*/ 665623 w 1325142"/>
                <a:gd name="connsiteY5" fmla="*/ 1325135 h 1325142"/>
                <a:gd name="connsiteX0" fmla="*/ 662571 w 754011"/>
                <a:gd name="connsiteY0" fmla="*/ 662571 h 1325142"/>
                <a:gd name="connsiteX1" fmla="*/ 665623 w 754011"/>
                <a:gd name="connsiteY1" fmla="*/ 1325135 h 1325142"/>
                <a:gd name="connsiteX2" fmla="*/ 89788 w 754011"/>
                <a:gd name="connsiteY2" fmla="*/ 995617 h 1325142"/>
                <a:gd name="connsiteX3" fmla="*/ 88260 w 754011"/>
                <a:gd name="connsiteY3" fmla="*/ 332167 h 1325142"/>
                <a:gd name="connsiteX4" fmla="*/ 662571 w 754011"/>
                <a:gd name="connsiteY4" fmla="*/ 0 h 1325142"/>
                <a:gd name="connsiteX5" fmla="*/ 754011 w 754011"/>
                <a:gd name="connsiteY5" fmla="*/ 754011 h 1325142"/>
                <a:gd name="connsiteX0" fmla="*/ 662571 w 665623"/>
                <a:gd name="connsiteY0" fmla="*/ 662571 h 1325142"/>
                <a:gd name="connsiteX1" fmla="*/ 665623 w 665623"/>
                <a:gd name="connsiteY1" fmla="*/ 1325135 h 1325142"/>
                <a:gd name="connsiteX2" fmla="*/ 89788 w 665623"/>
                <a:gd name="connsiteY2" fmla="*/ 995617 h 1325142"/>
                <a:gd name="connsiteX3" fmla="*/ 88260 w 665623"/>
                <a:gd name="connsiteY3" fmla="*/ 332167 h 1325142"/>
                <a:gd name="connsiteX4" fmla="*/ 662571 w 665623"/>
                <a:gd name="connsiteY4" fmla="*/ 0 h 1325142"/>
                <a:gd name="connsiteX0" fmla="*/ 665623 w 665623"/>
                <a:gd name="connsiteY0" fmla="*/ 1325135 h 1325142"/>
                <a:gd name="connsiteX1" fmla="*/ 89788 w 665623"/>
                <a:gd name="connsiteY1" fmla="*/ 995617 h 1325142"/>
                <a:gd name="connsiteX2" fmla="*/ 88260 w 665623"/>
                <a:gd name="connsiteY2" fmla="*/ 332167 h 1325142"/>
                <a:gd name="connsiteX3" fmla="*/ 662571 w 665623"/>
                <a:gd name="connsiteY3" fmla="*/ 0 h 132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623" h="1325142">
                  <a:moveTo>
                    <a:pt x="665623" y="1325135"/>
                  </a:moveTo>
                  <a:cubicBezTo>
                    <a:pt x="428548" y="1326227"/>
                    <a:pt x="208956" y="1200567"/>
                    <a:pt x="89788" y="995617"/>
                  </a:cubicBezTo>
                  <a:cubicBezTo>
                    <a:pt x="-29381" y="790667"/>
                    <a:pt x="-29963" y="537664"/>
                    <a:pt x="88260" y="332167"/>
                  </a:cubicBezTo>
                  <a:cubicBezTo>
                    <a:pt x="206483" y="126670"/>
                    <a:pt x="425494" y="0"/>
                    <a:pt x="662571" y="0"/>
                  </a:cubicBezTo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12257" y="242088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 rot="10800000">
              <a:off x="1526066" y="3559986"/>
              <a:ext cx="5990180" cy="144016"/>
              <a:chOff x="1223995" y="4228583"/>
              <a:chExt cx="5990180" cy="14401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223995" y="4228583"/>
                <a:ext cx="144016" cy="1440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>
                <a:off x="1368011" y="4293096"/>
                <a:ext cx="1296144" cy="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/>
              <p:cNvSpPr/>
              <p:nvPr/>
            </p:nvSpPr>
            <p:spPr>
              <a:xfrm>
                <a:off x="2685536" y="4228583"/>
                <a:ext cx="144016" cy="1440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2829552" y="4293096"/>
                <a:ext cx="1296144" cy="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4139582" y="4228583"/>
                <a:ext cx="144016" cy="1440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>
                <a:off x="4283598" y="4293096"/>
                <a:ext cx="1296144" cy="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5608618" y="4228583"/>
                <a:ext cx="144016" cy="1440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>
                <a:off x="5752634" y="4293096"/>
                <a:ext cx="1296144" cy="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7070159" y="4228583"/>
                <a:ext cx="144016" cy="1440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096321" y="3796535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57862" y="3796535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11908" y="3796535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0944" y="3796535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7476" y="3796535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1511076" y="4890377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1655092" y="4954890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78779" y="50689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972617" y="4890377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3116633" y="4954890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40320" y="50689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4426663" y="4890377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4570679" y="4954890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94366" y="50689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5895699" y="4890377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039715" y="4954890"/>
              <a:ext cx="1296144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463402" y="50689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51" name="타원 50"/>
            <p:cNvSpPr/>
            <p:nvPr/>
          </p:nvSpPr>
          <p:spPr>
            <a:xfrm>
              <a:off x="7357240" y="4890377"/>
              <a:ext cx="144016" cy="1440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39934" y="506892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텍스트 삽입</a:t>
              </a:r>
            </a:p>
          </p:txBody>
        </p:sp>
        <p:sp>
          <p:nvSpPr>
            <p:cNvPr id="53" name="원형 21"/>
            <p:cNvSpPr/>
            <p:nvPr/>
          </p:nvSpPr>
          <p:spPr>
            <a:xfrm rot="10800000" flipH="1">
              <a:off x="817776" y="3639490"/>
              <a:ext cx="665623" cy="1325142"/>
            </a:xfrm>
            <a:custGeom>
              <a:avLst/>
              <a:gdLst>
                <a:gd name="connsiteX0" fmla="*/ 665623 w 1325142"/>
                <a:gd name="connsiteY0" fmla="*/ 1325135 h 1325142"/>
                <a:gd name="connsiteX1" fmla="*/ 89788 w 1325142"/>
                <a:gd name="connsiteY1" fmla="*/ 995617 h 1325142"/>
                <a:gd name="connsiteX2" fmla="*/ 88260 w 1325142"/>
                <a:gd name="connsiteY2" fmla="*/ 332167 h 1325142"/>
                <a:gd name="connsiteX3" fmla="*/ 662571 w 1325142"/>
                <a:gd name="connsiteY3" fmla="*/ 0 h 1325142"/>
                <a:gd name="connsiteX4" fmla="*/ 662571 w 1325142"/>
                <a:gd name="connsiteY4" fmla="*/ 662571 h 1325142"/>
                <a:gd name="connsiteX5" fmla="*/ 665623 w 1325142"/>
                <a:gd name="connsiteY5" fmla="*/ 1325135 h 1325142"/>
                <a:gd name="connsiteX0" fmla="*/ 662571 w 754011"/>
                <a:gd name="connsiteY0" fmla="*/ 662571 h 1325142"/>
                <a:gd name="connsiteX1" fmla="*/ 665623 w 754011"/>
                <a:gd name="connsiteY1" fmla="*/ 1325135 h 1325142"/>
                <a:gd name="connsiteX2" fmla="*/ 89788 w 754011"/>
                <a:gd name="connsiteY2" fmla="*/ 995617 h 1325142"/>
                <a:gd name="connsiteX3" fmla="*/ 88260 w 754011"/>
                <a:gd name="connsiteY3" fmla="*/ 332167 h 1325142"/>
                <a:gd name="connsiteX4" fmla="*/ 662571 w 754011"/>
                <a:gd name="connsiteY4" fmla="*/ 0 h 1325142"/>
                <a:gd name="connsiteX5" fmla="*/ 754011 w 754011"/>
                <a:gd name="connsiteY5" fmla="*/ 754011 h 1325142"/>
                <a:gd name="connsiteX0" fmla="*/ 662571 w 665623"/>
                <a:gd name="connsiteY0" fmla="*/ 662571 h 1325142"/>
                <a:gd name="connsiteX1" fmla="*/ 665623 w 665623"/>
                <a:gd name="connsiteY1" fmla="*/ 1325135 h 1325142"/>
                <a:gd name="connsiteX2" fmla="*/ 89788 w 665623"/>
                <a:gd name="connsiteY2" fmla="*/ 995617 h 1325142"/>
                <a:gd name="connsiteX3" fmla="*/ 88260 w 665623"/>
                <a:gd name="connsiteY3" fmla="*/ 332167 h 1325142"/>
                <a:gd name="connsiteX4" fmla="*/ 662571 w 665623"/>
                <a:gd name="connsiteY4" fmla="*/ 0 h 1325142"/>
                <a:gd name="connsiteX0" fmla="*/ 665623 w 665623"/>
                <a:gd name="connsiteY0" fmla="*/ 1325135 h 1325142"/>
                <a:gd name="connsiteX1" fmla="*/ 89788 w 665623"/>
                <a:gd name="connsiteY1" fmla="*/ 995617 h 1325142"/>
                <a:gd name="connsiteX2" fmla="*/ 88260 w 665623"/>
                <a:gd name="connsiteY2" fmla="*/ 332167 h 1325142"/>
                <a:gd name="connsiteX3" fmla="*/ 662571 w 665623"/>
                <a:gd name="connsiteY3" fmla="*/ 0 h 132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623" h="1325142">
                  <a:moveTo>
                    <a:pt x="665623" y="1325135"/>
                  </a:moveTo>
                  <a:cubicBezTo>
                    <a:pt x="428548" y="1326227"/>
                    <a:pt x="208956" y="1200567"/>
                    <a:pt x="89788" y="995617"/>
                  </a:cubicBezTo>
                  <a:cubicBezTo>
                    <a:pt x="-29381" y="790667"/>
                    <a:pt x="-29963" y="537664"/>
                    <a:pt x="88260" y="332167"/>
                  </a:cubicBezTo>
                  <a:cubicBezTo>
                    <a:pt x="206483" y="126670"/>
                    <a:pt x="425494" y="0"/>
                    <a:pt x="662571" y="0"/>
                  </a:cubicBezTo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9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685162" y="1015595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3479968" y="1303627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98622" y="1015596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4493428" y="1303628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12082" y="1015595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5506888" y="1303627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542" y="1015596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002052" y="1807683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25542" y="2021436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16200000" flipH="1">
            <a:off x="5501600" y="2309468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12082" y="2021436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685162" y="2021435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98622" y="2021436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6200000" flipH="1">
            <a:off x="4480521" y="2309468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16200000" flipH="1">
            <a:off x="3467062" y="2309469"/>
            <a:ext cx="167059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691770" y="4113076"/>
            <a:ext cx="3760460" cy="1725921"/>
            <a:chOff x="2691770" y="4113076"/>
            <a:chExt cx="3760460" cy="1725921"/>
          </a:xfrm>
        </p:grpSpPr>
        <p:sp>
          <p:nvSpPr>
            <p:cNvPr id="33" name="타원 32"/>
            <p:cNvSpPr/>
            <p:nvPr/>
          </p:nvSpPr>
          <p:spPr>
            <a:xfrm>
              <a:off x="2691770" y="4113076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3486576" y="4401108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705230" y="4113077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5400000">
              <a:off x="4500036" y="4401109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718690" y="4113076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5400000">
              <a:off x="5513496" y="4401108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732150" y="4113077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6008660" y="4905164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732150" y="5118917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16200000" flipH="1">
              <a:off x="5508208" y="5406949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718690" y="5118917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691770" y="5118916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705230" y="5118917"/>
              <a:ext cx="720080" cy="7200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6200000" flipH="1">
              <a:off x="4487129" y="5406949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16200000" flipH="1">
              <a:off x="3473670" y="5406950"/>
              <a:ext cx="167059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5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각형 20"/>
          <p:cNvSpPr/>
          <p:nvPr/>
        </p:nvSpPr>
        <p:spPr>
          <a:xfrm rot="10080000">
            <a:off x="2950303" y="1048870"/>
            <a:ext cx="3222754" cy="25202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 rot="10080000">
            <a:off x="2950303" y="1691044"/>
            <a:ext cx="3222754" cy="25202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 rot="10080000">
            <a:off x="2950303" y="2333219"/>
            <a:ext cx="3222754" cy="25202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87824" y="717678"/>
            <a:ext cx="3204000" cy="252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87824" y="1359852"/>
            <a:ext cx="3204000" cy="252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87824" y="2002026"/>
            <a:ext cx="3204000" cy="252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7824" y="2644201"/>
            <a:ext cx="3204000" cy="252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355976" y="1084698"/>
            <a:ext cx="576064" cy="1440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355976" y="1726872"/>
            <a:ext cx="576064" cy="1440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355976" y="2362066"/>
            <a:ext cx="576064" cy="1440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각형 29"/>
          <p:cNvSpPr/>
          <p:nvPr/>
        </p:nvSpPr>
        <p:spPr>
          <a:xfrm rot="10080000">
            <a:off x="2950303" y="4311449"/>
            <a:ext cx="3222754" cy="25202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080000">
            <a:off x="2950303" y="4953623"/>
            <a:ext cx="3222754" cy="25202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rot="10080000">
            <a:off x="2950303" y="5595798"/>
            <a:ext cx="3222754" cy="25202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87824" y="3980257"/>
            <a:ext cx="3204000" cy="252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87824" y="4622431"/>
            <a:ext cx="3204000" cy="252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7824" y="5264605"/>
            <a:ext cx="3204000" cy="252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7824" y="5906780"/>
            <a:ext cx="3204000" cy="252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355976" y="4347277"/>
            <a:ext cx="576064" cy="1440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355976" y="4989451"/>
            <a:ext cx="576064" cy="1440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4355976" y="5624645"/>
            <a:ext cx="576064" cy="1440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오른쪽 화살표 31"/>
          <p:cNvSpPr/>
          <p:nvPr/>
        </p:nvSpPr>
        <p:spPr>
          <a:xfrm rot="19978789">
            <a:off x="2441011" y="1086267"/>
            <a:ext cx="4232719" cy="1368151"/>
          </a:xfrm>
          <a:custGeom>
            <a:avLst/>
            <a:gdLst/>
            <a:ahLst/>
            <a:cxnLst/>
            <a:rect l="l" t="t" r="r" b="b"/>
            <a:pathLst>
              <a:path w="4232719" h="1368151">
                <a:moveTo>
                  <a:pt x="3548643" y="0"/>
                </a:moveTo>
                <a:lnTo>
                  <a:pt x="4232719" y="684076"/>
                </a:lnTo>
                <a:lnTo>
                  <a:pt x="3548643" y="1368151"/>
                </a:lnTo>
                <a:lnTo>
                  <a:pt x="3548643" y="1026114"/>
                </a:lnTo>
                <a:lnTo>
                  <a:pt x="0" y="1026114"/>
                </a:lnTo>
                <a:lnTo>
                  <a:pt x="348858" y="342038"/>
                </a:lnTo>
                <a:lnTo>
                  <a:pt x="3548643" y="34203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2837036" y="2143679"/>
            <a:ext cx="667514" cy="6675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3672329" y="1711632"/>
            <a:ext cx="667514" cy="6675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4507622" y="1279584"/>
            <a:ext cx="667514" cy="6675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5342915" y="868476"/>
            <a:ext cx="667514" cy="6675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U자형 화살표 49"/>
          <p:cNvSpPr/>
          <p:nvPr/>
        </p:nvSpPr>
        <p:spPr>
          <a:xfrm rot="16200000">
            <a:off x="3599906" y="3263595"/>
            <a:ext cx="1944216" cy="3643176"/>
          </a:xfrm>
          <a:custGeom>
            <a:avLst/>
            <a:gdLst/>
            <a:ahLst/>
            <a:cxnLst/>
            <a:rect l="l" t="t" r="r" b="b"/>
            <a:pathLst>
              <a:path w="1515863" h="3225081">
                <a:moveTo>
                  <a:pt x="1515863" y="2820917"/>
                </a:moveTo>
                <a:lnTo>
                  <a:pt x="1136897" y="3199884"/>
                </a:lnTo>
                <a:lnTo>
                  <a:pt x="757932" y="2820917"/>
                </a:lnTo>
                <a:lnTo>
                  <a:pt x="908927" y="2820917"/>
                </a:lnTo>
                <a:lnTo>
                  <a:pt x="908927" y="663190"/>
                </a:lnTo>
                <a:cubicBezTo>
                  <a:pt x="908927" y="548730"/>
                  <a:pt x="816138" y="455941"/>
                  <a:pt x="701678" y="455941"/>
                </a:cubicBezTo>
                <a:lnTo>
                  <a:pt x="663190" y="455941"/>
                </a:lnTo>
                <a:cubicBezTo>
                  <a:pt x="548730" y="455941"/>
                  <a:pt x="455941" y="548730"/>
                  <a:pt x="455941" y="663190"/>
                </a:cubicBezTo>
                <a:lnTo>
                  <a:pt x="455941" y="3225081"/>
                </a:lnTo>
                <a:lnTo>
                  <a:pt x="0" y="3225081"/>
                </a:lnTo>
                <a:lnTo>
                  <a:pt x="0" y="663190"/>
                </a:lnTo>
                <a:cubicBezTo>
                  <a:pt x="0" y="296920"/>
                  <a:pt x="296920" y="0"/>
                  <a:pt x="663190" y="0"/>
                </a:cubicBezTo>
                <a:lnTo>
                  <a:pt x="701678" y="0"/>
                </a:lnTo>
                <a:cubicBezTo>
                  <a:pt x="1067948" y="0"/>
                  <a:pt x="1364868" y="296920"/>
                  <a:pt x="1364868" y="663190"/>
                </a:cubicBezTo>
                <a:lnTo>
                  <a:pt x="1364868" y="282091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752951" y="2268851"/>
            <a:ext cx="771130" cy="417169"/>
          </a:xfrm>
          <a:custGeom>
            <a:avLst/>
            <a:gdLst>
              <a:gd name="connsiteX0" fmla="*/ 0 w 771130"/>
              <a:gd name="connsiteY0" fmla="*/ 0 h 417169"/>
              <a:gd name="connsiteX1" fmla="*/ 417169 w 771130"/>
              <a:gd name="connsiteY1" fmla="*/ 417169 h 417169"/>
              <a:gd name="connsiteX2" fmla="*/ 771130 w 771130"/>
              <a:gd name="connsiteY2" fmla="*/ 417169 h 4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130" h="417169">
                <a:moveTo>
                  <a:pt x="0" y="0"/>
                </a:moveTo>
                <a:lnTo>
                  <a:pt x="417169" y="417169"/>
                </a:lnTo>
                <a:lnTo>
                  <a:pt x="771130" y="417169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5452952" y="1448780"/>
            <a:ext cx="771130" cy="417169"/>
          </a:xfrm>
          <a:custGeom>
            <a:avLst/>
            <a:gdLst>
              <a:gd name="connsiteX0" fmla="*/ 0 w 771130"/>
              <a:gd name="connsiteY0" fmla="*/ 0 h 417169"/>
              <a:gd name="connsiteX1" fmla="*/ 417169 w 771130"/>
              <a:gd name="connsiteY1" fmla="*/ 417169 h 417169"/>
              <a:gd name="connsiteX2" fmla="*/ 771130 w 771130"/>
              <a:gd name="connsiteY2" fmla="*/ 417169 h 4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130" h="417169">
                <a:moveTo>
                  <a:pt x="0" y="0"/>
                </a:moveTo>
                <a:lnTo>
                  <a:pt x="417169" y="417169"/>
                </a:lnTo>
                <a:lnTo>
                  <a:pt x="771130" y="417169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flipH="1" flipV="1">
            <a:off x="2659574" y="1846746"/>
            <a:ext cx="771130" cy="417169"/>
          </a:xfrm>
          <a:custGeom>
            <a:avLst/>
            <a:gdLst>
              <a:gd name="connsiteX0" fmla="*/ 0 w 771130"/>
              <a:gd name="connsiteY0" fmla="*/ 0 h 417169"/>
              <a:gd name="connsiteX1" fmla="*/ 417169 w 771130"/>
              <a:gd name="connsiteY1" fmla="*/ 417169 h 417169"/>
              <a:gd name="connsiteX2" fmla="*/ 771130 w 771130"/>
              <a:gd name="connsiteY2" fmla="*/ 417169 h 4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130" h="417169">
                <a:moveTo>
                  <a:pt x="0" y="0"/>
                </a:moveTo>
                <a:lnTo>
                  <a:pt x="417169" y="417169"/>
                </a:lnTo>
                <a:lnTo>
                  <a:pt x="771130" y="417169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flipH="1" flipV="1">
            <a:off x="4339843" y="993648"/>
            <a:ext cx="771130" cy="417169"/>
          </a:xfrm>
          <a:custGeom>
            <a:avLst/>
            <a:gdLst>
              <a:gd name="connsiteX0" fmla="*/ 0 w 771130"/>
              <a:gd name="connsiteY0" fmla="*/ 0 h 417169"/>
              <a:gd name="connsiteX1" fmla="*/ 417169 w 771130"/>
              <a:gd name="connsiteY1" fmla="*/ 417169 h 417169"/>
              <a:gd name="connsiteX2" fmla="*/ 771130 w 771130"/>
              <a:gd name="connsiteY2" fmla="*/ 417169 h 4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130" h="417169">
                <a:moveTo>
                  <a:pt x="0" y="0"/>
                </a:moveTo>
                <a:lnTo>
                  <a:pt x="417169" y="417169"/>
                </a:lnTo>
                <a:lnTo>
                  <a:pt x="771130" y="417169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9321" y="2767409"/>
            <a:ext cx="5790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bg2">
                    <a:lumMod val="25000"/>
                  </a:schemeClr>
                </a:solidFill>
              </a:rPr>
              <a:t>흐름형</a:t>
            </a:r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</a:rPr>
              <a:t>선형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08" y="1052736"/>
            <a:ext cx="3456384" cy="1656184"/>
            <a:chOff x="549077" y="908720"/>
            <a:chExt cx="3456384" cy="1656184"/>
          </a:xfrm>
        </p:grpSpPr>
        <p:sp>
          <p:nvSpPr>
            <p:cNvPr id="4" name="갈매기형 수장 3"/>
            <p:cNvSpPr/>
            <p:nvPr/>
          </p:nvSpPr>
          <p:spPr>
            <a:xfrm>
              <a:off x="1229891" y="908720"/>
              <a:ext cx="1080120" cy="1656184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갈매기형 수장 4"/>
            <p:cNvSpPr/>
            <p:nvPr/>
          </p:nvSpPr>
          <p:spPr>
            <a:xfrm>
              <a:off x="2077616" y="908720"/>
              <a:ext cx="1080120" cy="1656184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2925341" y="908720"/>
              <a:ext cx="1080120" cy="1656184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>
              <a:off x="549077" y="908720"/>
              <a:ext cx="921246" cy="1656184"/>
            </a:xfrm>
            <a:prstGeom prst="homePlate">
              <a:avLst>
                <a:gd name="adj" fmla="val 3400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갈매기형 수장 7"/>
          <p:cNvSpPr/>
          <p:nvPr/>
        </p:nvSpPr>
        <p:spPr>
          <a:xfrm>
            <a:off x="3668638" y="4041068"/>
            <a:ext cx="1080120" cy="1368152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4516363" y="4041068"/>
            <a:ext cx="1080120" cy="1368152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5364088" y="4041068"/>
            <a:ext cx="1080120" cy="1368152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2825606" y="4041068"/>
            <a:ext cx="1079004" cy="1368152"/>
          </a:xfrm>
          <a:prstGeom prst="homePlate">
            <a:avLst>
              <a:gd name="adj" fmla="val 2863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64730" y="5456845"/>
            <a:ext cx="772616" cy="441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03854" y="5456845"/>
            <a:ext cx="772616" cy="441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40727" y="5456845"/>
            <a:ext cx="772616" cy="441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25606" y="5456845"/>
            <a:ext cx="772616" cy="441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57170" y="833226"/>
            <a:ext cx="3618602" cy="1903629"/>
            <a:chOff x="2880737" y="964896"/>
            <a:chExt cx="3618602" cy="1903629"/>
          </a:xfrm>
        </p:grpSpPr>
        <p:sp>
          <p:nvSpPr>
            <p:cNvPr id="17" name="갈매기형 수장 16"/>
            <p:cNvSpPr/>
            <p:nvPr/>
          </p:nvSpPr>
          <p:spPr>
            <a:xfrm>
              <a:off x="3723769" y="1232756"/>
              <a:ext cx="1080120" cy="1368152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4571494" y="1232756"/>
              <a:ext cx="1080120" cy="1368152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419219" y="1232756"/>
              <a:ext cx="1080120" cy="1368152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2880737" y="1232756"/>
              <a:ext cx="1079004" cy="1368152"/>
            </a:xfrm>
            <a:prstGeom prst="homePlate">
              <a:avLst>
                <a:gd name="adj" fmla="val 2863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각형 20"/>
            <p:cNvSpPr/>
            <p:nvPr/>
          </p:nvSpPr>
          <p:spPr>
            <a:xfrm>
              <a:off x="2880737" y="964896"/>
              <a:ext cx="3294586" cy="216024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각형 21"/>
            <p:cNvSpPr/>
            <p:nvPr/>
          </p:nvSpPr>
          <p:spPr>
            <a:xfrm>
              <a:off x="2880737" y="2652501"/>
              <a:ext cx="3294586" cy="216024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55301" y="4189424"/>
            <a:ext cx="3618602" cy="1903872"/>
            <a:chOff x="5075546" y="4045408"/>
            <a:chExt cx="3618602" cy="1903872"/>
          </a:xfrm>
        </p:grpSpPr>
        <p:sp>
          <p:nvSpPr>
            <p:cNvPr id="23" name="갈매기형 수장 22"/>
            <p:cNvSpPr/>
            <p:nvPr/>
          </p:nvSpPr>
          <p:spPr>
            <a:xfrm>
              <a:off x="5918578" y="4045408"/>
              <a:ext cx="1080120" cy="1368152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6766303" y="4045408"/>
              <a:ext cx="1080120" cy="1368152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7614028" y="4045408"/>
              <a:ext cx="1080120" cy="1368152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5075546" y="4045408"/>
              <a:ext cx="1079004" cy="1368152"/>
            </a:xfrm>
            <a:prstGeom prst="homePlate">
              <a:avLst>
                <a:gd name="adj" fmla="val 2863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각형 26"/>
            <p:cNvSpPr/>
            <p:nvPr/>
          </p:nvSpPr>
          <p:spPr>
            <a:xfrm>
              <a:off x="5075546" y="5733256"/>
              <a:ext cx="3618602" cy="216024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각형 27"/>
            <p:cNvSpPr/>
            <p:nvPr/>
          </p:nvSpPr>
          <p:spPr>
            <a:xfrm>
              <a:off x="5075546" y="5465153"/>
              <a:ext cx="3618602" cy="216024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4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90380" y="2276872"/>
            <a:ext cx="3553131" cy="2304256"/>
            <a:chOff x="2953818" y="2008788"/>
            <a:chExt cx="3553131" cy="2304256"/>
          </a:xfrm>
        </p:grpSpPr>
        <p:sp>
          <p:nvSpPr>
            <p:cNvPr id="4" name="갈매기형 수장 3"/>
            <p:cNvSpPr/>
            <p:nvPr/>
          </p:nvSpPr>
          <p:spPr>
            <a:xfrm>
              <a:off x="3821190" y="2008788"/>
              <a:ext cx="964536" cy="504056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>
              <a:off x="2953818" y="2008788"/>
              <a:ext cx="973644" cy="504056"/>
            </a:xfrm>
            <a:prstGeom prst="homePlate">
              <a:avLst>
                <a:gd name="adj" fmla="val 2863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43109" y="2544955"/>
              <a:ext cx="828000" cy="17680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4681801" y="2008788"/>
              <a:ext cx="964536" cy="504056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542413" y="2008788"/>
              <a:ext cx="964536" cy="504056"/>
            </a:xfrm>
            <a:prstGeom prst="chevron">
              <a:avLst>
                <a:gd name="adj" fmla="val 28836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80012" y="2544955"/>
              <a:ext cx="828000" cy="17680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13897" y="2544955"/>
              <a:ext cx="828000" cy="17680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53818" y="2544955"/>
              <a:ext cx="828000" cy="17680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8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5541953" y="1987772"/>
            <a:ext cx="1358874" cy="133361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52727" y="1985664"/>
            <a:ext cx="1354576" cy="229565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60578" y="1987772"/>
            <a:ext cx="1339824" cy="325347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갈매기형 수장 4"/>
          <p:cNvSpPr/>
          <p:nvPr/>
        </p:nvSpPr>
        <p:spPr>
          <a:xfrm>
            <a:off x="2239442" y="993304"/>
            <a:ext cx="1898930" cy="992360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531803" y="993304"/>
            <a:ext cx="1916862" cy="992360"/>
          </a:xfrm>
          <a:prstGeom prst="homePlate">
            <a:avLst>
              <a:gd name="adj" fmla="val 2863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갈매기형 수장 7"/>
          <p:cNvSpPr/>
          <p:nvPr/>
        </p:nvSpPr>
        <p:spPr>
          <a:xfrm>
            <a:off x="3933770" y="993304"/>
            <a:ext cx="1898930" cy="992360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5628100" y="993304"/>
            <a:ext cx="1898930" cy="992360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803" y="1987772"/>
            <a:ext cx="0" cy="410445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35849" y="2361456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32228" y="3321385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38704" y="4281314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1803" y="5241243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238704" y="1987772"/>
            <a:ext cx="738" cy="315763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932228" y="1987772"/>
            <a:ext cx="1542" cy="219770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29604" y="1987772"/>
            <a:ext cx="6245" cy="123778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37403" y="1987772"/>
            <a:ext cx="1367045" cy="3736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533400" y="1985010"/>
            <a:ext cx="2967990" cy="3257550"/>
          </a:xfrm>
          <a:custGeom>
            <a:avLst/>
            <a:gdLst>
              <a:gd name="connsiteX0" fmla="*/ 0 w 2967990"/>
              <a:gd name="connsiteY0" fmla="*/ 0 h 3257550"/>
              <a:gd name="connsiteX1" fmla="*/ 1638300 w 2967990"/>
              <a:gd name="connsiteY1" fmla="*/ 0 h 3257550"/>
              <a:gd name="connsiteX2" fmla="*/ 2967990 w 2967990"/>
              <a:gd name="connsiteY2" fmla="*/ 3257550 h 3257550"/>
              <a:gd name="connsiteX3" fmla="*/ 3810 w 2967990"/>
              <a:gd name="connsiteY3" fmla="*/ 3257550 h 3257550"/>
              <a:gd name="connsiteX4" fmla="*/ 0 w 2967990"/>
              <a:gd name="connsiteY4" fmla="*/ 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990" h="3257550">
                <a:moveTo>
                  <a:pt x="0" y="0"/>
                </a:moveTo>
                <a:lnTo>
                  <a:pt x="1638300" y="0"/>
                </a:lnTo>
                <a:lnTo>
                  <a:pt x="2967990" y="3257550"/>
                </a:lnTo>
                <a:lnTo>
                  <a:pt x="3810" y="3257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갈매기형 수장 4"/>
          <p:cNvSpPr/>
          <p:nvPr/>
        </p:nvSpPr>
        <p:spPr>
          <a:xfrm>
            <a:off x="2239442" y="993304"/>
            <a:ext cx="1898930" cy="992360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531803" y="993304"/>
            <a:ext cx="1916862" cy="992360"/>
          </a:xfrm>
          <a:prstGeom prst="homePlate">
            <a:avLst>
              <a:gd name="adj" fmla="val 2863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갈매기형 수장 7"/>
          <p:cNvSpPr/>
          <p:nvPr/>
        </p:nvSpPr>
        <p:spPr>
          <a:xfrm>
            <a:off x="3933770" y="993304"/>
            <a:ext cx="1898930" cy="992360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5628100" y="993304"/>
            <a:ext cx="1898930" cy="992360"/>
          </a:xfrm>
          <a:prstGeom prst="chevron">
            <a:avLst>
              <a:gd name="adj" fmla="val 2883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8704" y="4281314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1803" y="5241243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240280" y="1985010"/>
            <a:ext cx="2967990" cy="2301240"/>
          </a:xfrm>
          <a:custGeom>
            <a:avLst/>
            <a:gdLst>
              <a:gd name="connsiteX0" fmla="*/ 0 w 2967990"/>
              <a:gd name="connsiteY0" fmla="*/ 0 h 2301240"/>
              <a:gd name="connsiteX1" fmla="*/ 1615440 w 2967990"/>
              <a:gd name="connsiteY1" fmla="*/ 0 h 2301240"/>
              <a:gd name="connsiteX2" fmla="*/ 2967990 w 2967990"/>
              <a:gd name="connsiteY2" fmla="*/ 2301240 h 2301240"/>
              <a:gd name="connsiteX3" fmla="*/ 3810 w 2967990"/>
              <a:gd name="connsiteY3" fmla="*/ 2297430 h 2301240"/>
              <a:gd name="connsiteX4" fmla="*/ 0 w 2967990"/>
              <a:gd name="connsiteY4" fmla="*/ 0 h 230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990" h="2301240">
                <a:moveTo>
                  <a:pt x="0" y="0"/>
                </a:moveTo>
                <a:lnTo>
                  <a:pt x="1615440" y="0"/>
                </a:lnTo>
                <a:lnTo>
                  <a:pt x="2967990" y="2301240"/>
                </a:lnTo>
                <a:lnTo>
                  <a:pt x="3810" y="22974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928110" y="1985010"/>
            <a:ext cx="2971800" cy="1341120"/>
          </a:xfrm>
          <a:custGeom>
            <a:avLst/>
            <a:gdLst>
              <a:gd name="connsiteX0" fmla="*/ 0 w 2971800"/>
              <a:gd name="connsiteY0" fmla="*/ 0 h 1341120"/>
              <a:gd name="connsiteX1" fmla="*/ 1615440 w 2971800"/>
              <a:gd name="connsiteY1" fmla="*/ 0 h 1341120"/>
              <a:gd name="connsiteX2" fmla="*/ 2971800 w 2971800"/>
              <a:gd name="connsiteY2" fmla="*/ 1341120 h 1341120"/>
              <a:gd name="connsiteX3" fmla="*/ 3810 w 2971800"/>
              <a:gd name="connsiteY3" fmla="*/ 1341120 h 1341120"/>
              <a:gd name="connsiteX4" fmla="*/ 0 w 2971800"/>
              <a:gd name="connsiteY4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0" h="1341120">
                <a:moveTo>
                  <a:pt x="0" y="0"/>
                </a:moveTo>
                <a:lnTo>
                  <a:pt x="1615440" y="0"/>
                </a:lnTo>
                <a:lnTo>
                  <a:pt x="2971800" y="1341120"/>
                </a:lnTo>
                <a:lnTo>
                  <a:pt x="3810" y="13411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32228" y="3321385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28100" y="2361456"/>
            <a:ext cx="2968599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628099" y="1985790"/>
            <a:ext cx="2967811" cy="374574"/>
          </a:xfrm>
          <a:custGeom>
            <a:avLst/>
            <a:gdLst>
              <a:gd name="connsiteX0" fmla="*/ 0 w 2974554"/>
              <a:gd name="connsiteY0" fmla="*/ 0 h 374574"/>
              <a:gd name="connsiteX1" fmla="*/ 0 w 2974554"/>
              <a:gd name="connsiteY1" fmla="*/ 374574 h 374574"/>
              <a:gd name="connsiteX2" fmla="*/ 2974554 w 2974554"/>
              <a:gd name="connsiteY2" fmla="*/ 374574 h 374574"/>
              <a:gd name="connsiteX3" fmla="*/ 1619479 w 2974554"/>
              <a:gd name="connsiteY3" fmla="*/ 0 h 374574"/>
              <a:gd name="connsiteX4" fmla="*/ 0 w 2974554"/>
              <a:gd name="connsiteY4" fmla="*/ 0 h 3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554" h="374574">
                <a:moveTo>
                  <a:pt x="0" y="0"/>
                </a:moveTo>
                <a:lnTo>
                  <a:pt x="0" y="374574"/>
                </a:lnTo>
                <a:lnTo>
                  <a:pt x="2974554" y="374574"/>
                </a:lnTo>
                <a:lnTo>
                  <a:pt x="16194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>
          <a:xfrm>
            <a:off x="1791308" y="1470724"/>
            <a:ext cx="1778161" cy="1368152"/>
          </a:xfrm>
          <a:prstGeom prst="rightArrow">
            <a:avLst>
              <a:gd name="adj1" fmla="val 75063"/>
              <a:gd name="adj2" fmla="val 38049"/>
            </a:avLst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3297" y="1146689"/>
            <a:ext cx="2016224" cy="2016224"/>
            <a:chOff x="4932040" y="3861048"/>
            <a:chExt cx="2592288" cy="2592288"/>
          </a:xfrm>
        </p:grpSpPr>
        <p:sp>
          <p:nvSpPr>
            <p:cNvPr id="4" name="타원 3"/>
            <p:cNvSpPr/>
            <p:nvPr/>
          </p:nvSpPr>
          <p:spPr>
            <a:xfrm>
              <a:off x="4932040" y="3861048"/>
              <a:ext cx="2592288" cy="2592288"/>
            </a:xfrm>
            <a:prstGeom prst="ellipse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023412" y="3952420"/>
              <a:ext cx="2409545" cy="240954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400092" y="4329100"/>
              <a:ext cx="1656184" cy="165618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3239852" y="1481964"/>
            <a:ext cx="1224136" cy="12241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>
            <a:endCxn id="5" idx="0"/>
          </p:cNvCxnSpPr>
          <p:nvPr/>
        </p:nvCxnSpPr>
        <p:spPr>
          <a:xfrm flipV="1">
            <a:off x="1481408" y="1217756"/>
            <a:ext cx="2" cy="28897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37267" y="1465030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4219" y="2409294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93058" y="241890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664581" y="2478836"/>
            <a:ext cx="226572" cy="14401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55938" y="2470369"/>
            <a:ext cx="213152" cy="14401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6156669" y="1469675"/>
            <a:ext cx="1778161" cy="1368152"/>
          </a:xfrm>
          <a:prstGeom prst="rightArrow">
            <a:avLst>
              <a:gd name="adj1" fmla="val 75063"/>
              <a:gd name="adj2" fmla="val 38049"/>
            </a:avLst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838658" y="1145640"/>
            <a:ext cx="2016224" cy="2016224"/>
            <a:chOff x="4932040" y="3861048"/>
            <a:chExt cx="2592288" cy="2592288"/>
          </a:xfrm>
        </p:grpSpPr>
        <p:sp>
          <p:nvSpPr>
            <p:cNvPr id="26" name="타원 25"/>
            <p:cNvSpPr/>
            <p:nvPr/>
          </p:nvSpPr>
          <p:spPr>
            <a:xfrm>
              <a:off x="4932040" y="3861048"/>
              <a:ext cx="2592288" cy="2592288"/>
            </a:xfrm>
            <a:prstGeom prst="ellipse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023412" y="3952420"/>
              <a:ext cx="2409545" cy="240954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400092" y="4329100"/>
              <a:ext cx="1656184" cy="165618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7605213" y="1480915"/>
            <a:ext cx="1224136" cy="12241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endCxn id="27" idx="0"/>
          </p:cNvCxnSpPr>
          <p:nvPr/>
        </p:nvCxnSpPr>
        <p:spPr>
          <a:xfrm flipV="1">
            <a:off x="5846769" y="1216707"/>
            <a:ext cx="2" cy="28897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846769" y="2799972"/>
            <a:ext cx="2" cy="28897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6"/>
          </p:cNvCxnSpPr>
          <p:nvPr/>
        </p:nvCxnSpPr>
        <p:spPr>
          <a:xfrm flipH="1" flipV="1">
            <a:off x="6490841" y="2153752"/>
            <a:ext cx="292975" cy="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4907573" y="2153752"/>
            <a:ext cx="292975" cy="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2628" y="1463981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02628" y="2750915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46700" y="210744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68233" y="210744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1772733" y="4005063"/>
            <a:ext cx="1778161" cy="1368152"/>
          </a:xfrm>
          <a:prstGeom prst="rightArrow">
            <a:avLst>
              <a:gd name="adj1" fmla="val 75063"/>
              <a:gd name="adj2" fmla="val 38049"/>
            </a:avLst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54722" y="3681028"/>
            <a:ext cx="2016224" cy="2016224"/>
            <a:chOff x="4932040" y="3861048"/>
            <a:chExt cx="2592288" cy="2592288"/>
          </a:xfrm>
        </p:grpSpPr>
        <p:sp>
          <p:nvSpPr>
            <p:cNvPr id="40" name="타원 39"/>
            <p:cNvSpPr/>
            <p:nvPr/>
          </p:nvSpPr>
          <p:spPr>
            <a:xfrm>
              <a:off x="4932040" y="3861048"/>
              <a:ext cx="2592288" cy="2592288"/>
            </a:xfrm>
            <a:prstGeom prst="ellipse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023412" y="3952420"/>
              <a:ext cx="2409545" cy="240954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5400092" y="4329100"/>
              <a:ext cx="1656184" cy="165618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3221277" y="4016303"/>
            <a:ext cx="1224136" cy="12241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>
            <a:endCxn id="41" idx="0"/>
          </p:cNvCxnSpPr>
          <p:nvPr/>
        </p:nvCxnSpPr>
        <p:spPr>
          <a:xfrm flipV="1">
            <a:off x="1462833" y="3752095"/>
            <a:ext cx="2" cy="28897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418692" y="399936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0504" y="5160625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037199" y="4447841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02872" y="4440476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080169" y="4389676"/>
            <a:ext cx="262467" cy="101600"/>
          </a:xfrm>
          <a:custGeom>
            <a:avLst/>
            <a:gdLst>
              <a:gd name="connsiteX0" fmla="*/ 262467 w 262467"/>
              <a:gd name="connsiteY0" fmla="*/ 0 h 101600"/>
              <a:gd name="connsiteX1" fmla="*/ 0 w 262467"/>
              <a:gd name="connsiteY1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467" h="101600">
                <a:moveTo>
                  <a:pt x="262467" y="0"/>
                </a:moveTo>
                <a:lnTo>
                  <a:pt x="0" y="10160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1851569" y="5202476"/>
            <a:ext cx="160867" cy="254000"/>
          </a:xfrm>
          <a:custGeom>
            <a:avLst/>
            <a:gdLst>
              <a:gd name="connsiteX0" fmla="*/ 160867 w 160867"/>
              <a:gd name="connsiteY0" fmla="*/ 254000 h 254000"/>
              <a:gd name="connsiteX1" fmla="*/ 0 w 160867"/>
              <a:gd name="connsiteY1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867" h="254000">
                <a:moveTo>
                  <a:pt x="160867" y="2540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903302" y="5219410"/>
            <a:ext cx="177800" cy="228600"/>
          </a:xfrm>
          <a:custGeom>
            <a:avLst/>
            <a:gdLst>
              <a:gd name="connsiteX0" fmla="*/ 0 w 177800"/>
              <a:gd name="connsiteY0" fmla="*/ 228600 h 228600"/>
              <a:gd name="connsiteX1" fmla="*/ 177800 w 177800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228600">
                <a:moveTo>
                  <a:pt x="0" y="228600"/>
                </a:moveTo>
                <a:lnTo>
                  <a:pt x="177800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564636" y="4381210"/>
            <a:ext cx="296333" cy="110066"/>
          </a:xfrm>
          <a:custGeom>
            <a:avLst/>
            <a:gdLst>
              <a:gd name="connsiteX0" fmla="*/ 0 w 296333"/>
              <a:gd name="connsiteY0" fmla="*/ 0 h 110066"/>
              <a:gd name="connsiteX1" fmla="*/ 296333 w 296333"/>
              <a:gd name="connsiteY1" fmla="*/ 110066 h 11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3" h="110066">
                <a:moveTo>
                  <a:pt x="0" y="0"/>
                </a:moveTo>
                <a:lnTo>
                  <a:pt x="296333" y="110066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36961" y="517526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146062" y="4005063"/>
            <a:ext cx="1778161" cy="1368152"/>
          </a:xfrm>
          <a:prstGeom prst="rightArrow">
            <a:avLst>
              <a:gd name="adj1" fmla="val 75063"/>
              <a:gd name="adj2" fmla="val 38049"/>
            </a:avLst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828051" y="3681028"/>
            <a:ext cx="2016224" cy="2016224"/>
            <a:chOff x="4932040" y="3861048"/>
            <a:chExt cx="2592288" cy="2592288"/>
          </a:xfrm>
        </p:grpSpPr>
        <p:sp>
          <p:nvSpPr>
            <p:cNvPr id="63" name="타원 62"/>
            <p:cNvSpPr/>
            <p:nvPr/>
          </p:nvSpPr>
          <p:spPr>
            <a:xfrm>
              <a:off x="4932040" y="3861048"/>
              <a:ext cx="2592288" cy="2592288"/>
            </a:xfrm>
            <a:prstGeom prst="ellipse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5023412" y="3952420"/>
              <a:ext cx="2409545" cy="240954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5400092" y="4329100"/>
              <a:ext cx="1656184" cy="165618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7594606" y="4016303"/>
            <a:ext cx="1224136" cy="12241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452624" y="410846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173833" y="5160625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173832" y="4108468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147950" y="4677543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6224898" y="5202476"/>
            <a:ext cx="160867" cy="254000"/>
          </a:xfrm>
          <a:custGeom>
            <a:avLst/>
            <a:gdLst>
              <a:gd name="connsiteX0" fmla="*/ 160867 w 160867"/>
              <a:gd name="connsiteY0" fmla="*/ 254000 h 254000"/>
              <a:gd name="connsiteX1" fmla="*/ 0 w 160867"/>
              <a:gd name="connsiteY1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867" h="254000">
                <a:moveTo>
                  <a:pt x="160867" y="2540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452624" y="5175269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5327432" y="3890143"/>
            <a:ext cx="169333" cy="262467"/>
          </a:xfrm>
          <a:custGeom>
            <a:avLst/>
            <a:gdLst>
              <a:gd name="connsiteX0" fmla="*/ 0 w 169333"/>
              <a:gd name="connsiteY0" fmla="*/ 0 h 262467"/>
              <a:gd name="connsiteX1" fmla="*/ 169333 w 169333"/>
              <a:gd name="connsiteY1" fmla="*/ 262467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333" h="262467">
                <a:moveTo>
                  <a:pt x="0" y="0"/>
                </a:moveTo>
                <a:lnTo>
                  <a:pt x="169333" y="26246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207965" y="3898610"/>
            <a:ext cx="160867" cy="262466"/>
          </a:xfrm>
          <a:custGeom>
            <a:avLst/>
            <a:gdLst>
              <a:gd name="connsiteX0" fmla="*/ 160867 w 160867"/>
              <a:gd name="connsiteY0" fmla="*/ 0 h 262466"/>
              <a:gd name="connsiteX1" fmla="*/ 0 w 160867"/>
              <a:gd name="connsiteY1" fmla="*/ 262466 h 26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867" h="262466">
                <a:moveTo>
                  <a:pt x="160867" y="0"/>
                </a:moveTo>
                <a:lnTo>
                  <a:pt x="0" y="262466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자유형 79"/>
          <p:cNvSpPr/>
          <p:nvPr/>
        </p:nvSpPr>
        <p:spPr>
          <a:xfrm>
            <a:off x="4921032" y="4694476"/>
            <a:ext cx="270933" cy="16934"/>
          </a:xfrm>
          <a:custGeom>
            <a:avLst/>
            <a:gdLst>
              <a:gd name="connsiteX0" fmla="*/ 0 w 270933"/>
              <a:gd name="connsiteY0" fmla="*/ 0 h 16934"/>
              <a:gd name="connsiteX1" fmla="*/ 270933 w 270933"/>
              <a:gd name="connsiteY1" fmla="*/ 16934 h 1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933" h="16934">
                <a:moveTo>
                  <a:pt x="0" y="0"/>
                </a:moveTo>
                <a:lnTo>
                  <a:pt x="270933" y="16934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5318965" y="5244810"/>
            <a:ext cx="160867" cy="245533"/>
          </a:xfrm>
          <a:custGeom>
            <a:avLst/>
            <a:gdLst>
              <a:gd name="connsiteX0" fmla="*/ 0 w 160867"/>
              <a:gd name="connsiteY0" fmla="*/ 245533 h 245533"/>
              <a:gd name="connsiteX1" fmla="*/ 160867 w 160867"/>
              <a:gd name="connsiteY1" fmla="*/ 0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867" h="245533">
                <a:moveTo>
                  <a:pt x="0" y="245533"/>
                </a:moveTo>
                <a:lnTo>
                  <a:pt x="160867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6478898" y="4677543"/>
            <a:ext cx="287867" cy="0"/>
          </a:xfrm>
          <a:custGeom>
            <a:avLst/>
            <a:gdLst>
              <a:gd name="connsiteX0" fmla="*/ 287867 w 287867"/>
              <a:gd name="connsiteY0" fmla="*/ 0 h 0"/>
              <a:gd name="connsiteX1" fmla="*/ 0 w 28786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7867">
                <a:moveTo>
                  <a:pt x="287867" y="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434884" y="4643675"/>
            <a:ext cx="88281" cy="8828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9321" y="2767409"/>
            <a:ext cx="6482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bg2">
                    <a:lumMod val="25000"/>
                  </a:schemeClr>
                </a:solidFill>
              </a:rPr>
              <a:t>흐름형</a:t>
            </a:r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err="1" smtClean="0">
                <a:solidFill>
                  <a:schemeClr val="bg2">
                    <a:lumMod val="25000"/>
                  </a:schemeClr>
                </a:solidFill>
              </a:rPr>
              <a:t>순환형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850258" y="980728"/>
            <a:ext cx="2116627" cy="2116629"/>
            <a:chOff x="3275856" y="2132856"/>
            <a:chExt cx="2592288" cy="2592289"/>
          </a:xfrm>
        </p:grpSpPr>
        <p:sp>
          <p:nvSpPr>
            <p:cNvPr id="4" name="타원 3"/>
            <p:cNvSpPr/>
            <p:nvPr/>
          </p:nvSpPr>
          <p:spPr>
            <a:xfrm>
              <a:off x="3275856" y="2132856"/>
              <a:ext cx="1296144" cy="2412268"/>
            </a:xfrm>
            <a:custGeom>
              <a:avLst/>
              <a:gdLst>
                <a:gd name="connsiteX0" fmla="*/ 1503644 w 1595084"/>
                <a:gd name="connsiteY0" fmla="*/ 177279 h 2412268"/>
                <a:gd name="connsiteX1" fmla="*/ 887621 w 1595084"/>
                <a:gd name="connsiteY1" fmla="*/ 2412268 h 2412268"/>
                <a:gd name="connsiteX2" fmla="*/ 639507 w 1595084"/>
                <a:gd name="connsiteY2" fmla="*/ 2412268 h 2412268"/>
                <a:gd name="connsiteX3" fmla="*/ 0 w 1595084"/>
                <a:gd name="connsiteY3" fmla="*/ 1296144 h 2412268"/>
                <a:gd name="connsiteX4" fmla="*/ 1296144 w 1595084"/>
                <a:gd name="connsiteY4" fmla="*/ 0 h 2412268"/>
                <a:gd name="connsiteX5" fmla="*/ 1296144 w 1595084"/>
                <a:gd name="connsiteY5" fmla="*/ 177279 h 2412268"/>
                <a:gd name="connsiteX6" fmla="*/ 1595084 w 1595084"/>
                <a:gd name="connsiteY6" fmla="*/ 268719 h 2412268"/>
                <a:gd name="connsiteX0" fmla="*/ 1503644 w 1503644"/>
                <a:gd name="connsiteY0" fmla="*/ 177279 h 2412268"/>
                <a:gd name="connsiteX1" fmla="*/ 887621 w 1503644"/>
                <a:gd name="connsiteY1" fmla="*/ 2412268 h 2412268"/>
                <a:gd name="connsiteX2" fmla="*/ 639507 w 1503644"/>
                <a:gd name="connsiteY2" fmla="*/ 2412268 h 2412268"/>
                <a:gd name="connsiteX3" fmla="*/ 0 w 1503644"/>
                <a:gd name="connsiteY3" fmla="*/ 1296144 h 2412268"/>
                <a:gd name="connsiteX4" fmla="*/ 1296144 w 1503644"/>
                <a:gd name="connsiteY4" fmla="*/ 0 h 2412268"/>
                <a:gd name="connsiteX5" fmla="*/ 1296144 w 1503644"/>
                <a:gd name="connsiteY5" fmla="*/ 177279 h 2412268"/>
                <a:gd name="connsiteX0" fmla="*/ 887621 w 1296144"/>
                <a:gd name="connsiteY0" fmla="*/ 2412268 h 2412268"/>
                <a:gd name="connsiteX1" fmla="*/ 639507 w 1296144"/>
                <a:gd name="connsiteY1" fmla="*/ 2412268 h 2412268"/>
                <a:gd name="connsiteX2" fmla="*/ 0 w 1296144"/>
                <a:gd name="connsiteY2" fmla="*/ 1296144 h 2412268"/>
                <a:gd name="connsiteX3" fmla="*/ 1296144 w 1296144"/>
                <a:gd name="connsiteY3" fmla="*/ 0 h 2412268"/>
                <a:gd name="connsiteX4" fmla="*/ 1296144 w 1296144"/>
                <a:gd name="connsiteY4" fmla="*/ 177279 h 2412268"/>
                <a:gd name="connsiteX0" fmla="*/ 887621 w 1296144"/>
                <a:gd name="connsiteY0" fmla="*/ 2412268 h 2412268"/>
                <a:gd name="connsiteX1" fmla="*/ 639507 w 1296144"/>
                <a:gd name="connsiteY1" fmla="*/ 2412268 h 2412268"/>
                <a:gd name="connsiteX2" fmla="*/ 0 w 1296144"/>
                <a:gd name="connsiteY2" fmla="*/ 1296144 h 2412268"/>
                <a:gd name="connsiteX3" fmla="*/ 1296144 w 1296144"/>
                <a:gd name="connsiteY3" fmla="*/ 0 h 2412268"/>
                <a:gd name="connsiteX0" fmla="*/ 639507 w 1296144"/>
                <a:gd name="connsiteY0" fmla="*/ 2412268 h 2412268"/>
                <a:gd name="connsiteX1" fmla="*/ 0 w 1296144"/>
                <a:gd name="connsiteY1" fmla="*/ 1296144 h 2412268"/>
                <a:gd name="connsiteX2" fmla="*/ 1296144 w 1296144"/>
                <a:gd name="connsiteY2" fmla="*/ 0 h 241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144" h="2412268">
                  <a:moveTo>
                    <a:pt x="639507" y="2412268"/>
                  </a:moveTo>
                  <a:cubicBezTo>
                    <a:pt x="256499" y="2188072"/>
                    <a:pt x="0" y="1772062"/>
                    <a:pt x="0" y="1296144"/>
                  </a:cubicBezTo>
                  <a:cubicBezTo>
                    <a:pt x="0" y="580303"/>
                    <a:pt x="580303" y="0"/>
                    <a:pt x="1296144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3"/>
            <p:cNvSpPr/>
            <p:nvPr/>
          </p:nvSpPr>
          <p:spPr>
            <a:xfrm>
              <a:off x="4572000" y="2310136"/>
              <a:ext cx="1296144" cy="2415009"/>
            </a:xfrm>
            <a:custGeom>
              <a:avLst/>
              <a:gdLst>
                <a:gd name="connsiteX0" fmla="*/ 0 w 1484391"/>
                <a:gd name="connsiteY0" fmla="*/ 2234989 h 2415009"/>
                <a:gd name="connsiteX1" fmla="*/ 624186 w 1484391"/>
                <a:gd name="connsiteY1" fmla="*/ 0 h 2415009"/>
                <a:gd name="connsiteX2" fmla="*/ 840373 w 1484391"/>
                <a:gd name="connsiteY2" fmla="*/ 0 h 2415009"/>
                <a:gd name="connsiteX3" fmla="*/ 1484391 w 1484391"/>
                <a:gd name="connsiteY3" fmla="*/ 1118865 h 2415009"/>
                <a:gd name="connsiteX4" fmla="*/ 188247 w 1484391"/>
                <a:gd name="connsiteY4" fmla="*/ 2415009 h 2415009"/>
                <a:gd name="connsiteX5" fmla="*/ 188247 w 1484391"/>
                <a:gd name="connsiteY5" fmla="*/ 2234989 h 2415009"/>
                <a:gd name="connsiteX6" fmla="*/ 91440 w 1484391"/>
                <a:gd name="connsiteY6" fmla="*/ 2326429 h 2415009"/>
                <a:gd name="connsiteX0" fmla="*/ 532746 w 1392951"/>
                <a:gd name="connsiteY0" fmla="*/ 0 h 2415009"/>
                <a:gd name="connsiteX1" fmla="*/ 748933 w 1392951"/>
                <a:gd name="connsiteY1" fmla="*/ 0 h 2415009"/>
                <a:gd name="connsiteX2" fmla="*/ 1392951 w 1392951"/>
                <a:gd name="connsiteY2" fmla="*/ 1118865 h 2415009"/>
                <a:gd name="connsiteX3" fmla="*/ 96807 w 1392951"/>
                <a:gd name="connsiteY3" fmla="*/ 2415009 h 2415009"/>
                <a:gd name="connsiteX4" fmla="*/ 96807 w 1392951"/>
                <a:gd name="connsiteY4" fmla="*/ 2234989 h 2415009"/>
                <a:gd name="connsiteX5" fmla="*/ 0 w 1392951"/>
                <a:gd name="connsiteY5" fmla="*/ 2326429 h 2415009"/>
                <a:gd name="connsiteX0" fmla="*/ 435939 w 1296144"/>
                <a:gd name="connsiteY0" fmla="*/ 0 h 2415009"/>
                <a:gd name="connsiteX1" fmla="*/ 652126 w 1296144"/>
                <a:gd name="connsiteY1" fmla="*/ 0 h 2415009"/>
                <a:gd name="connsiteX2" fmla="*/ 1296144 w 1296144"/>
                <a:gd name="connsiteY2" fmla="*/ 1118865 h 2415009"/>
                <a:gd name="connsiteX3" fmla="*/ 0 w 1296144"/>
                <a:gd name="connsiteY3" fmla="*/ 2415009 h 2415009"/>
                <a:gd name="connsiteX4" fmla="*/ 0 w 1296144"/>
                <a:gd name="connsiteY4" fmla="*/ 2234989 h 2415009"/>
                <a:gd name="connsiteX0" fmla="*/ 435939 w 1296144"/>
                <a:gd name="connsiteY0" fmla="*/ 0 h 2415009"/>
                <a:gd name="connsiteX1" fmla="*/ 652126 w 1296144"/>
                <a:gd name="connsiteY1" fmla="*/ 0 h 2415009"/>
                <a:gd name="connsiteX2" fmla="*/ 1296144 w 1296144"/>
                <a:gd name="connsiteY2" fmla="*/ 1118865 h 2415009"/>
                <a:gd name="connsiteX3" fmla="*/ 0 w 1296144"/>
                <a:gd name="connsiteY3" fmla="*/ 2415009 h 2415009"/>
                <a:gd name="connsiteX0" fmla="*/ 652126 w 1296144"/>
                <a:gd name="connsiteY0" fmla="*/ 0 h 2415009"/>
                <a:gd name="connsiteX1" fmla="*/ 1296144 w 1296144"/>
                <a:gd name="connsiteY1" fmla="*/ 1118865 h 2415009"/>
                <a:gd name="connsiteX2" fmla="*/ 0 w 1296144"/>
                <a:gd name="connsiteY2" fmla="*/ 2415009 h 24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144" h="2415009">
                  <a:moveTo>
                    <a:pt x="652126" y="0"/>
                  </a:moveTo>
                  <a:cubicBezTo>
                    <a:pt x="1037605" y="223637"/>
                    <a:pt x="1296144" y="641058"/>
                    <a:pt x="1296144" y="1118865"/>
                  </a:cubicBezTo>
                  <a:cubicBezTo>
                    <a:pt x="1296144" y="1834706"/>
                    <a:pt x="715841" y="2415009"/>
                    <a:pt x="0" y="241500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76034" y="3916343"/>
            <a:ext cx="2880320" cy="1846679"/>
            <a:chOff x="1689413" y="1616484"/>
            <a:chExt cx="5649036" cy="3621804"/>
          </a:xfrm>
          <a:solidFill>
            <a:schemeClr val="tx2">
              <a:lumMod val="75000"/>
            </a:schemeClr>
          </a:solidFill>
        </p:grpSpPr>
        <p:sp>
          <p:nvSpPr>
            <p:cNvPr id="18" name="타원 4"/>
            <p:cNvSpPr/>
            <p:nvPr/>
          </p:nvSpPr>
          <p:spPr>
            <a:xfrm rot="19864887">
              <a:off x="1818907" y="3034231"/>
              <a:ext cx="4196913" cy="2204057"/>
            </a:xfrm>
            <a:custGeom>
              <a:avLst/>
              <a:gdLst/>
              <a:ahLst/>
              <a:cxnLst/>
              <a:rect l="l" t="t" r="r" b="b"/>
              <a:pathLst>
                <a:path w="4196913" h="2204057">
                  <a:moveTo>
                    <a:pt x="452763" y="0"/>
                  </a:moveTo>
                  <a:lnTo>
                    <a:pt x="682913" y="127147"/>
                  </a:lnTo>
                  <a:cubicBezTo>
                    <a:pt x="552756" y="274810"/>
                    <a:pt x="476816" y="440796"/>
                    <a:pt x="467229" y="618593"/>
                  </a:cubicBezTo>
                  <a:cubicBezTo>
                    <a:pt x="427915" y="1347672"/>
                    <a:pt x="1519205" y="1999271"/>
                    <a:pt x="2904695" y="2073980"/>
                  </a:cubicBezTo>
                  <a:cubicBezTo>
                    <a:pt x="3316139" y="2096167"/>
                    <a:pt x="3707260" y="2064983"/>
                    <a:pt x="4054611" y="1989849"/>
                  </a:cubicBezTo>
                  <a:lnTo>
                    <a:pt x="4196913" y="2068463"/>
                  </a:lnTo>
                  <a:cubicBezTo>
                    <a:pt x="3818992" y="2156069"/>
                    <a:pt x="3397148" y="2204057"/>
                    <a:pt x="2952328" y="2204057"/>
                  </a:cubicBezTo>
                  <a:cubicBezTo>
                    <a:pt x="1321802" y="2204056"/>
                    <a:pt x="0" y="1559274"/>
                    <a:pt x="0" y="763896"/>
                  </a:cubicBezTo>
                  <a:cubicBezTo>
                    <a:pt x="0" y="482532"/>
                    <a:pt x="165409" y="220013"/>
                    <a:pt x="4527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4"/>
            <p:cNvSpPr/>
            <p:nvPr/>
          </p:nvSpPr>
          <p:spPr>
            <a:xfrm rot="19864887">
              <a:off x="2988901" y="1616484"/>
              <a:ext cx="4196913" cy="2204056"/>
            </a:xfrm>
            <a:custGeom>
              <a:avLst/>
              <a:gdLst/>
              <a:ahLst/>
              <a:cxnLst/>
              <a:rect l="l" t="t" r="r" b="b"/>
              <a:pathLst>
                <a:path w="4196913" h="2204056">
                  <a:moveTo>
                    <a:pt x="3522744" y="524085"/>
                  </a:moveTo>
                  <a:cubicBezTo>
                    <a:pt x="3943911" y="773030"/>
                    <a:pt x="4196912" y="1092182"/>
                    <a:pt x="4196913" y="1440160"/>
                  </a:cubicBezTo>
                  <a:cubicBezTo>
                    <a:pt x="4196912" y="1721525"/>
                    <a:pt x="4031504" y="1984044"/>
                    <a:pt x="3744150" y="2204056"/>
                  </a:cubicBezTo>
                  <a:lnTo>
                    <a:pt x="3532859" y="2087328"/>
                  </a:lnTo>
                  <a:cubicBezTo>
                    <a:pt x="3680319" y="1932330"/>
                    <a:pt x="3766527" y="1755628"/>
                    <a:pt x="3776785" y="1565405"/>
                  </a:cubicBezTo>
                  <a:cubicBezTo>
                    <a:pt x="3796440" y="1200865"/>
                    <a:pt x="3533446" y="855696"/>
                    <a:pt x="3092353" y="592323"/>
                  </a:cubicBezTo>
                  <a:cubicBezTo>
                    <a:pt x="2651257" y="328949"/>
                    <a:pt x="2032062" y="147372"/>
                    <a:pt x="1339317" y="110018"/>
                  </a:cubicBezTo>
                  <a:cubicBezTo>
                    <a:pt x="903737" y="86530"/>
                    <a:pt x="490935" y="122858"/>
                    <a:pt x="128465" y="206564"/>
                  </a:cubicBezTo>
                  <a:lnTo>
                    <a:pt x="0" y="135594"/>
                  </a:lnTo>
                  <a:cubicBezTo>
                    <a:pt x="377919" y="47987"/>
                    <a:pt x="799763" y="0"/>
                    <a:pt x="1244582" y="0"/>
                  </a:cubicBezTo>
                  <a:cubicBezTo>
                    <a:pt x="2161753" y="0"/>
                    <a:pt x="2981243" y="204013"/>
                    <a:pt x="3522744" y="5240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540286" y="2642461"/>
              <a:ext cx="798163" cy="782664"/>
            </a:xfrm>
            <a:custGeom>
              <a:avLst/>
              <a:gdLst>
                <a:gd name="connsiteX0" fmla="*/ 0 w 798163"/>
                <a:gd name="connsiteY0" fmla="*/ 782664 h 782664"/>
                <a:gd name="connsiteX1" fmla="*/ 798163 w 798163"/>
                <a:gd name="connsiteY1" fmla="*/ 0 h 782664"/>
                <a:gd name="connsiteX2" fmla="*/ 170482 w 798163"/>
                <a:gd name="connsiteY2" fmla="*/ 0 h 782664"/>
                <a:gd name="connsiteX3" fmla="*/ 0 w 798163"/>
                <a:gd name="connsiteY3" fmla="*/ 782664 h 78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63" h="782664">
                  <a:moveTo>
                    <a:pt x="0" y="782664"/>
                  </a:moveTo>
                  <a:lnTo>
                    <a:pt x="798163" y="0"/>
                  </a:lnTo>
                  <a:lnTo>
                    <a:pt x="170482" y="0"/>
                  </a:lnTo>
                  <a:lnTo>
                    <a:pt x="0" y="7826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689413" y="3429000"/>
              <a:ext cx="798163" cy="782664"/>
            </a:xfrm>
            <a:custGeom>
              <a:avLst/>
              <a:gdLst>
                <a:gd name="connsiteX0" fmla="*/ 0 w 798163"/>
                <a:gd name="connsiteY0" fmla="*/ 782664 h 782664"/>
                <a:gd name="connsiteX1" fmla="*/ 798163 w 798163"/>
                <a:gd name="connsiteY1" fmla="*/ 0 h 782664"/>
                <a:gd name="connsiteX2" fmla="*/ 170482 w 798163"/>
                <a:gd name="connsiteY2" fmla="*/ 0 h 782664"/>
                <a:gd name="connsiteX3" fmla="*/ 0 w 798163"/>
                <a:gd name="connsiteY3" fmla="*/ 782664 h 78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63" h="782664">
                  <a:moveTo>
                    <a:pt x="0" y="782664"/>
                  </a:moveTo>
                  <a:lnTo>
                    <a:pt x="798163" y="0"/>
                  </a:lnTo>
                  <a:lnTo>
                    <a:pt x="170482" y="0"/>
                  </a:lnTo>
                  <a:lnTo>
                    <a:pt x="0" y="7826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58956" y="3999556"/>
            <a:ext cx="3084518" cy="1677945"/>
            <a:chOff x="5724128" y="958967"/>
            <a:chExt cx="2617413" cy="1423845"/>
          </a:xfrm>
        </p:grpSpPr>
        <p:sp>
          <p:nvSpPr>
            <p:cNvPr id="15" name="타원 1"/>
            <p:cNvSpPr/>
            <p:nvPr/>
          </p:nvSpPr>
          <p:spPr>
            <a:xfrm>
              <a:off x="7027006" y="1510559"/>
              <a:ext cx="1314535" cy="872253"/>
            </a:xfrm>
            <a:custGeom>
              <a:avLst/>
              <a:gdLst/>
              <a:ahLst/>
              <a:cxnLst/>
              <a:rect l="l" t="t" r="r" b="b"/>
              <a:pathLst>
                <a:path w="1314535" h="872253">
                  <a:moveTo>
                    <a:pt x="1153537" y="0"/>
                  </a:moveTo>
                  <a:lnTo>
                    <a:pt x="1314535" y="101552"/>
                  </a:lnTo>
                  <a:cubicBezTo>
                    <a:pt x="1211819" y="539794"/>
                    <a:pt x="703545" y="872253"/>
                    <a:pt x="92172" y="872253"/>
                  </a:cubicBezTo>
                  <a:lnTo>
                    <a:pt x="0" y="868748"/>
                  </a:lnTo>
                  <a:lnTo>
                    <a:pt x="8349" y="868297"/>
                  </a:lnTo>
                  <a:cubicBezTo>
                    <a:pt x="611966" y="812631"/>
                    <a:pt x="1084644" y="440820"/>
                    <a:pt x="115353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"/>
            <p:cNvSpPr/>
            <p:nvPr/>
          </p:nvSpPr>
          <p:spPr>
            <a:xfrm flipH="1" flipV="1">
              <a:off x="5724128" y="958967"/>
              <a:ext cx="1314535" cy="872253"/>
            </a:xfrm>
            <a:custGeom>
              <a:avLst/>
              <a:gdLst/>
              <a:ahLst/>
              <a:cxnLst/>
              <a:rect l="l" t="t" r="r" b="b"/>
              <a:pathLst>
                <a:path w="1314535" h="872253">
                  <a:moveTo>
                    <a:pt x="1153537" y="0"/>
                  </a:moveTo>
                  <a:lnTo>
                    <a:pt x="1314535" y="101552"/>
                  </a:lnTo>
                  <a:cubicBezTo>
                    <a:pt x="1211819" y="539794"/>
                    <a:pt x="703545" y="872253"/>
                    <a:pt x="92172" y="872253"/>
                  </a:cubicBezTo>
                  <a:lnTo>
                    <a:pt x="0" y="868748"/>
                  </a:lnTo>
                  <a:lnTo>
                    <a:pt x="8349" y="868297"/>
                  </a:lnTo>
                  <a:cubicBezTo>
                    <a:pt x="611966" y="812631"/>
                    <a:pt x="1084644" y="440820"/>
                    <a:pt x="115353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07609" y="1031831"/>
            <a:ext cx="2016224" cy="2015084"/>
            <a:chOff x="2015716" y="866822"/>
            <a:chExt cx="5112568" cy="5109679"/>
          </a:xfrm>
          <a:solidFill>
            <a:schemeClr val="tx2">
              <a:lumMod val="75000"/>
            </a:schemeClr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4422500" y="866822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422500" y="4896381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6200000">
              <a:off x="2411760" y="2880542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6200000">
              <a:off x="6444208" y="2899094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800000">
              <a:off x="5435374" y="1144090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1800000">
              <a:off x="3420594" y="4633791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3600000">
              <a:off x="6180583" y="1899453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3600000">
              <a:off x="2690883" y="3914232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19800000" flipH="1">
              <a:off x="3407360" y="1144090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 flipH="1">
              <a:off x="5422140" y="4633791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8000000" flipH="1">
              <a:off x="2677649" y="1899453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000000" flipH="1">
              <a:off x="6167349" y="3914232"/>
              <a:ext cx="288032" cy="1080120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9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2339752" y="386704"/>
            <a:ext cx="864096" cy="136815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5400000">
            <a:off x="2591780" y="1592796"/>
            <a:ext cx="864096" cy="136815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0800000">
            <a:off x="1388755" y="1844824"/>
            <a:ext cx="864096" cy="136815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rot="16200000">
            <a:off x="1136727" y="638732"/>
            <a:ext cx="864096" cy="136815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rot="1936884">
            <a:off x="5253914" y="431688"/>
            <a:ext cx="2823205" cy="2826272"/>
            <a:chOff x="5193228" y="386704"/>
            <a:chExt cx="2823205" cy="2826272"/>
          </a:xfrm>
        </p:grpSpPr>
        <p:sp>
          <p:nvSpPr>
            <p:cNvPr id="8" name="직각 삼각형 7"/>
            <p:cNvSpPr/>
            <p:nvPr/>
          </p:nvSpPr>
          <p:spPr>
            <a:xfrm>
              <a:off x="6648281" y="386704"/>
              <a:ext cx="864096" cy="136815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900309" y="1592796"/>
              <a:ext cx="864096" cy="136815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5697284" y="1844824"/>
              <a:ext cx="864096" cy="136815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/>
            <p:cNvSpPr/>
            <p:nvPr/>
          </p:nvSpPr>
          <p:spPr>
            <a:xfrm rot="16200000">
              <a:off x="5445256" y="638732"/>
              <a:ext cx="864096" cy="136815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-60000">
            <a:off x="1064718" y="3795476"/>
            <a:ext cx="2682094" cy="2675151"/>
            <a:chOff x="1064718" y="3795476"/>
            <a:chExt cx="2682094" cy="2675151"/>
          </a:xfrm>
        </p:grpSpPr>
        <p:sp>
          <p:nvSpPr>
            <p:cNvPr id="18" name="직각 삼각형 17"/>
            <p:cNvSpPr/>
            <p:nvPr/>
          </p:nvSpPr>
          <p:spPr>
            <a:xfrm rot="9600000" flipH="1" flipV="1">
              <a:off x="1531115" y="3795476"/>
              <a:ext cx="1836204" cy="64807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20400000" flipH="1" flipV="1">
              <a:off x="1453737" y="5822555"/>
              <a:ext cx="1836204" cy="64807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rot="15000000" flipH="1" flipV="1">
              <a:off x="2504674" y="4839469"/>
              <a:ext cx="1836204" cy="64807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rot="4200000" flipH="1" flipV="1">
              <a:off x="470652" y="4773748"/>
              <a:ext cx="1836204" cy="64807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178104" y="3579351"/>
            <a:ext cx="3096344" cy="3072375"/>
            <a:chOff x="2146298" y="1700808"/>
            <a:chExt cx="3459808" cy="3433025"/>
          </a:xfrm>
        </p:grpSpPr>
        <p:sp>
          <p:nvSpPr>
            <p:cNvPr id="25" name="타원 3"/>
            <p:cNvSpPr/>
            <p:nvPr/>
          </p:nvSpPr>
          <p:spPr>
            <a:xfrm rot="5400000">
              <a:off x="4078042" y="2562184"/>
              <a:ext cx="1327935" cy="1728192"/>
            </a:xfrm>
            <a:custGeom>
              <a:avLst/>
              <a:gdLst/>
              <a:ahLst/>
              <a:cxnLst/>
              <a:rect l="l" t="t" r="r" b="b"/>
              <a:pathLst>
                <a:path w="1327935" h="1728192">
                  <a:moveTo>
                    <a:pt x="0" y="1044116"/>
                  </a:moveTo>
                  <a:cubicBezTo>
                    <a:pt x="144133" y="444727"/>
                    <a:pt x="684099" y="0"/>
                    <a:pt x="1327935" y="0"/>
                  </a:cubicBezTo>
                  <a:lnTo>
                    <a:pt x="1327935" y="1728192"/>
                  </a:lnTo>
                  <a:lnTo>
                    <a:pt x="643859" y="1728192"/>
                  </a:lnTo>
                  <a:lnTo>
                    <a:pt x="643859" y="10441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3"/>
            <p:cNvSpPr/>
            <p:nvPr/>
          </p:nvSpPr>
          <p:spPr>
            <a:xfrm>
              <a:off x="3203848" y="1700808"/>
              <a:ext cx="1368152" cy="1728192"/>
            </a:xfrm>
            <a:custGeom>
              <a:avLst/>
              <a:gdLst/>
              <a:ahLst/>
              <a:cxnLst/>
              <a:rect l="l" t="t" r="r" b="b"/>
              <a:pathLst>
                <a:path w="1368152" h="1728192">
                  <a:moveTo>
                    <a:pt x="1368152" y="0"/>
                  </a:moveTo>
                  <a:lnTo>
                    <a:pt x="1368152" y="1728192"/>
                  </a:lnTo>
                  <a:lnTo>
                    <a:pt x="49474" y="1728192"/>
                  </a:lnTo>
                  <a:cubicBezTo>
                    <a:pt x="16697" y="1613759"/>
                    <a:pt x="0" y="1492905"/>
                    <a:pt x="0" y="1368152"/>
                  </a:cubicBezTo>
                  <a:cubicBezTo>
                    <a:pt x="0" y="612543"/>
                    <a:pt x="612543" y="0"/>
                    <a:pt x="136815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3"/>
            <p:cNvSpPr/>
            <p:nvPr/>
          </p:nvSpPr>
          <p:spPr>
            <a:xfrm rot="10800000">
              <a:off x="3190500" y="3405641"/>
              <a:ext cx="1327935" cy="1728192"/>
            </a:xfrm>
            <a:custGeom>
              <a:avLst/>
              <a:gdLst/>
              <a:ahLst/>
              <a:cxnLst/>
              <a:rect l="l" t="t" r="r" b="b"/>
              <a:pathLst>
                <a:path w="1327935" h="1728192">
                  <a:moveTo>
                    <a:pt x="0" y="1044116"/>
                  </a:moveTo>
                  <a:cubicBezTo>
                    <a:pt x="144133" y="444727"/>
                    <a:pt x="684099" y="0"/>
                    <a:pt x="1327935" y="0"/>
                  </a:cubicBezTo>
                  <a:lnTo>
                    <a:pt x="1327935" y="1728192"/>
                  </a:lnTo>
                  <a:lnTo>
                    <a:pt x="643859" y="1728192"/>
                  </a:lnTo>
                  <a:lnTo>
                    <a:pt x="643859" y="10441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3"/>
            <p:cNvSpPr/>
            <p:nvPr/>
          </p:nvSpPr>
          <p:spPr>
            <a:xfrm rot="16200000">
              <a:off x="2346426" y="2544904"/>
              <a:ext cx="1327935" cy="1728192"/>
            </a:xfrm>
            <a:custGeom>
              <a:avLst/>
              <a:gdLst/>
              <a:ahLst/>
              <a:cxnLst/>
              <a:rect l="l" t="t" r="r" b="b"/>
              <a:pathLst>
                <a:path w="1327935" h="1728192">
                  <a:moveTo>
                    <a:pt x="0" y="1044116"/>
                  </a:moveTo>
                  <a:cubicBezTo>
                    <a:pt x="144133" y="444727"/>
                    <a:pt x="684099" y="0"/>
                    <a:pt x="1327935" y="0"/>
                  </a:cubicBezTo>
                  <a:lnTo>
                    <a:pt x="1327935" y="1728192"/>
                  </a:lnTo>
                  <a:lnTo>
                    <a:pt x="643859" y="1728192"/>
                  </a:lnTo>
                  <a:lnTo>
                    <a:pt x="643859" y="10441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9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47"/>
          <p:cNvSpPr/>
          <p:nvPr/>
        </p:nvSpPr>
        <p:spPr>
          <a:xfrm>
            <a:off x="1028898" y="476672"/>
            <a:ext cx="1236094" cy="1891027"/>
          </a:xfrm>
          <a:custGeom>
            <a:avLst/>
            <a:gdLst>
              <a:gd name="connsiteX0" fmla="*/ 396000 w 1236094"/>
              <a:gd name="connsiteY0" fmla="*/ 731301 h 1891027"/>
              <a:gd name="connsiteX1" fmla="*/ 603970 w 1236094"/>
              <a:gd name="connsiteY1" fmla="*/ 1089869 h 1891027"/>
              <a:gd name="connsiteX2" fmla="*/ 139298 w 1236094"/>
              <a:gd name="connsiteY2" fmla="*/ 1891027 h 1891027"/>
              <a:gd name="connsiteX3" fmla="*/ 0 w 1236094"/>
              <a:gd name="connsiteY3" fmla="*/ 1305772 h 1891027"/>
              <a:gd name="connsiteX4" fmla="*/ 1236094 w 1236094"/>
              <a:gd name="connsiteY4" fmla="*/ 0 h 1891027"/>
              <a:gd name="connsiteX5" fmla="*/ 811940 w 1236094"/>
              <a:gd name="connsiteY5" fmla="*/ 731301 h 1891027"/>
              <a:gd name="connsiteX6" fmla="*/ 487440 w 1236094"/>
              <a:gd name="connsiteY6" fmla="*/ 822741 h 1891027"/>
              <a:gd name="connsiteX0" fmla="*/ 396000 w 1236094"/>
              <a:gd name="connsiteY0" fmla="*/ 731301 h 1891027"/>
              <a:gd name="connsiteX1" fmla="*/ 603970 w 1236094"/>
              <a:gd name="connsiteY1" fmla="*/ 1089869 h 1891027"/>
              <a:gd name="connsiteX2" fmla="*/ 139298 w 1236094"/>
              <a:gd name="connsiteY2" fmla="*/ 1891027 h 1891027"/>
              <a:gd name="connsiteX3" fmla="*/ 0 w 1236094"/>
              <a:gd name="connsiteY3" fmla="*/ 1305772 h 1891027"/>
              <a:gd name="connsiteX4" fmla="*/ 1236094 w 1236094"/>
              <a:gd name="connsiteY4" fmla="*/ 0 h 1891027"/>
              <a:gd name="connsiteX5" fmla="*/ 811940 w 1236094"/>
              <a:gd name="connsiteY5" fmla="*/ 731301 h 1891027"/>
              <a:gd name="connsiteX0" fmla="*/ 603970 w 1236094"/>
              <a:gd name="connsiteY0" fmla="*/ 1089869 h 1891027"/>
              <a:gd name="connsiteX1" fmla="*/ 139298 w 1236094"/>
              <a:gd name="connsiteY1" fmla="*/ 1891027 h 1891027"/>
              <a:gd name="connsiteX2" fmla="*/ 0 w 1236094"/>
              <a:gd name="connsiteY2" fmla="*/ 1305772 h 1891027"/>
              <a:gd name="connsiteX3" fmla="*/ 1236094 w 1236094"/>
              <a:gd name="connsiteY3" fmla="*/ 0 h 1891027"/>
              <a:gd name="connsiteX4" fmla="*/ 811940 w 1236094"/>
              <a:gd name="connsiteY4" fmla="*/ 731301 h 1891027"/>
              <a:gd name="connsiteX0" fmla="*/ 603970 w 1236094"/>
              <a:gd name="connsiteY0" fmla="*/ 1089869 h 1891027"/>
              <a:gd name="connsiteX1" fmla="*/ 139298 w 1236094"/>
              <a:gd name="connsiteY1" fmla="*/ 1891027 h 1891027"/>
              <a:gd name="connsiteX2" fmla="*/ 0 w 1236094"/>
              <a:gd name="connsiteY2" fmla="*/ 1305772 h 1891027"/>
              <a:gd name="connsiteX3" fmla="*/ 1236094 w 1236094"/>
              <a:gd name="connsiteY3" fmla="*/ 0 h 1891027"/>
              <a:gd name="connsiteX0" fmla="*/ 139298 w 1236094"/>
              <a:gd name="connsiteY0" fmla="*/ 1891027 h 1891027"/>
              <a:gd name="connsiteX1" fmla="*/ 0 w 1236094"/>
              <a:gd name="connsiteY1" fmla="*/ 1305772 h 1891027"/>
              <a:gd name="connsiteX2" fmla="*/ 1236094 w 1236094"/>
              <a:gd name="connsiteY2" fmla="*/ 0 h 18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094" h="1891027">
                <a:moveTo>
                  <a:pt x="139298" y="1891027"/>
                </a:moveTo>
                <a:cubicBezTo>
                  <a:pt x="49718" y="1715367"/>
                  <a:pt x="0" y="1516375"/>
                  <a:pt x="0" y="1305772"/>
                </a:cubicBezTo>
                <a:cubicBezTo>
                  <a:pt x="0" y="607225"/>
                  <a:pt x="546977" y="36431"/>
                  <a:pt x="1236094" y="0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1428544" y="754721"/>
            <a:ext cx="1826955" cy="1574961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47"/>
          <p:cNvSpPr/>
          <p:nvPr/>
        </p:nvSpPr>
        <p:spPr>
          <a:xfrm>
            <a:off x="1253878" y="2510793"/>
            <a:ext cx="2176288" cy="581129"/>
          </a:xfrm>
          <a:custGeom>
            <a:avLst/>
            <a:gdLst>
              <a:gd name="connsiteX0" fmla="*/ 0 w 2176288"/>
              <a:gd name="connsiteY0" fmla="*/ 0 h 581129"/>
              <a:gd name="connsiteX1" fmla="*/ 930302 w 2176288"/>
              <a:gd name="connsiteY1" fmla="*/ 0 h 581129"/>
              <a:gd name="connsiteX2" fmla="*/ 1245985 w 2176288"/>
              <a:gd name="connsiteY2" fmla="*/ 0 h 581129"/>
              <a:gd name="connsiteX3" fmla="*/ 2176288 w 2176288"/>
              <a:gd name="connsiteY3" fmla="*/ 0 h 581129"/>
              <a:gd name="connsiteX4" fmla="*/ 1088144 w 2176288"/>
              <a:gd name="connsiteY4" fmla="*/ 581129 h 581129"/>
              <a:gd name="connsiteX5" fmla="*/ 0 w 2176288"/>
              <a:gd name="connsiteY5" fmla="*/ 0 h 581129"/>
              <a:gd name="connsiteX0" fmla="*/ 930302 w 2176288"/>
              <a:gd name="connsiteY0" fmla="*/ 0 h 581129"/>
              <a:gd name="connsiteX1" fmla="*/ 1245985 w 2176288"/>
              <a:gd name="connsiteY1" fmla="*/ 0 h 581129"/>
              <a:gd name="connsiteX2" fmla="*/ 2176288 w 2176288"/>
              <a:gd name="connsiteY2" fmla="*/ 0 h 581129"/>
              <a:gd name="connsiteX3" fmla="*/ 1088144 w 2176288"/>
              <a:gd name="connsiteY3" fmla="*/ 581129 h 581129"/>
              <a:gd name="connsiteX4" fmla="*/ 0 w 2176288"/>
              <a:gd name="connsiteY4" fmla="*/ 0 h 581129"/>
              <a:gd name="connsiteX5" fmla="*/ 1021742 w 2176288"/>
              <a:gd name="connsiteY5" fmla="*/ 91440 h 581129"/>
              <a:gd name="connsiteX0" fmla="*/ 930302 w 2176288"/>
              <a:gd name="connsiteY0" fmla="*/ 0 h 581129"/>
              <a:gd name="connsiteX1" fmla="*/ 1245985 w 2176288"/>
              <a:gd name="connsiteY1" fmla="*/ 0 h 581129"/>
              <a:gd name="connsiteX2" fmla="*/ 2176288 w 2176288"/>
              <a:gd name="connsiteY2" fmla="*/ 0 h 581129"/>
              <a:gd name="connsiteX3" fmla="*/ 1088144 w 2176288"/>
              <a:gd name="connsiteY3" fmla="*/ 581129 h 581129"/>
              <a:gd name="connsiteX4" fmla="*/ 0 w 2176288"/>
              <a:gd name="connsiteY4" fmla="*/ 0 h 581129"/>
              <a:gd name="connsiteX0" fmla="*/ 1245985 w 2176288"/>
              <a:gd name="connsiteY0" fmla="*/ 0 h 581129"/>
              <a:gd name="connsiteX1" fmla="*/ 2176288 w 2176288"/>
              <a:gd name="connsiteY1" fmla="*/ 0 h 581129"/>
              <a:gd name="connsiteX2" fmla="*/ 1088144 w 2176288"/>
              <a:gd name="connsiteY2" fmla="*/ 581129 h 581129"/>
              <a:gd name="connsiteX3" fmla="*/ 0 w 2176288"/>
              <a:gd name="connsiteY3" fmla="*/ 0 h 581129"/>
              <a:gd name="connsiteX0" fmla="*/ 2176288 w 2176288"/>
              <a:gd name="connsiteY0" fmla="*/ 0 h 581129"/>
              <a:gd name="connsiteX1" fmla="*/ 1088144 w 2176288"/>
              <a:gd name="connsiteY1" fmla="*/ 581129 h 581129"/>
              <a:gd name="connsiteX2" fmla="*/ 0 w 2176288"/>
              <a:gd name="connsiteY2" fmla="*/ 0 h 5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288" h="581129">
                <a:moveTo>
                  <a:pt x="2176288" y="0"/>
                </a:moveTo>
                <a:cubicBezTo>
                  <a:pt x="1941463" y="350503"/>
                  <a:pt x="1541736" y="581129"/>
                  <a:pt x="1088144" y="581129"/>
                </a:cubicBezTo>
                <a:cubicBezTo>
                  <a:pt x="634552" y="581129"/>
                  <a:pt x="234826" y="350503"/>
                  <a:pt x="0" y="0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47"/>
          <p:cNvSpPr/>
          <p:nvPr/>
        </p:nvSpPr>
        <p:spPr>
          <a:xfrm>
            <a:off x="2411760" y="476672"/>
            <a:ext cx="1236094" cy="1891027"/>
          </a:xfrm>
          <a:custGeom>
            <a:avLst/>
            <a:gdLst>
              <a:gd name="connsiteX0" fmla="*/ 840093 w 1236094"/>
              <a:gd name="connsiteY0" fmla="*/ 731301 h 1891027"/>
              <a:gd name="connsiteX1" fmla="*/ 424155 w 1236094"/>
              <a:gd name="connsiteY1" fmla="*/ 731301 h 1891027"/>
              <a:gd name="connsiteX2" fmla="*/ 0 w 1236094"/>
              <a:gd name="connsiteY2" fmla="*/ 0 h 1891027"/>
              <a:gd name="connsiteX3" fmla="*/ 1236094 w 1236094"/>
              <a:gd name="connsiteY3" fmla="*/ 1305772 h 1891027"/>
              <a:gd name="connsiteX4" fmla="*/ 1096796 w 1236094"/>
              <a:gd name="connsiteY4" fmla="*/ 1891027 h 1891027"/>
              <a:gd name="connsiteX5" fmla="*/ 632124 w 1236094"/>
              <a:gd name="connsiteY5" fmla="*/ 1089868 h 1891027"/>
              <a:gd name="connsiteX6" fmla="*/ 931533 w 1236094"/>
              <a:gd name="connsiteY6" fmla="*/ 822741 h 1891027"/>
              <a:gd name="connsiteX0" fmla="*/ 424155 w 1236094"/>
              <a:gd name="connsiteY0" fmla="*/ 731301 h 1891027"/>
              <a:gd name="connsiteX1" fmla="*/ 0 w 1236094"/>
              <a:gd name="connsiteY1" fmla="*/ 0 h 1891027"/>
              <a:gd name="connsiteX2" fmla="*/ 1236094 w 1236094"/>
              <a:gd name="connsiteY2" fmla="*/ 1305772 h 1891027"/>
              <a:gd name="connsiteX3" fmla="*/ 1096796 w 1236094"/>
              <a:gd name="connsiteY3" fmla="*/ 1891027 h 1891027"/>
              <a:gd name="connsiteX4" fmla="*/ 632124 w 1236094"/>
              <a:gd name="connsiteY4" fmla="*/ 1089868 h 1891027"/>
              <a:gd name="connsiteX5" fmla="*/ 931533 w 1236094"/>
              <a:gd name="connsiteY5" fmla="*/ 822741 h 1891027"/>
              <a:gd name="connsiteX0" fmla="*/ 0 w 1236094"/>
              <a:gd name="connsiteY0" fmla="*/ 0 h 1891027"/>
              <a:gd name="connsiteX1" fmla="*/ 1236094 w 1236094"/>
              <a:gd name="connsiteY1" fmla="*/ 1305772 h 1891027"/>
              <a:gd name="connsiteX2" fmla="*/ 1096796 w 1236094"/>
              <a:gd name="connsiteY2" fmla="*/ 1891027 h 1891027"/>
              <a:gd name="connsiteX3" fmla="*/ 632124 w 1236094"/>
              <a:gd name="connsiteY3" fmla="*/ 1089868 h 1891027"/>
              <a:gd name="connsiteX4" fmla="*/ 931533 w 1236094"/>
              <a:gd name="connsiteY4" fmla="*/ 822741 h 1891027"/>
              <a:gd name="connsiteX0" fmla="*/ 0 w 1236094"/>
              <a:gd name="connsiteY0" fmla="*/ 0 h 1891027"/>
              <a:gd name="connsiteX1" fmla="*/ 1236094 w 1236094"/>
              <a:gd name="connsiteY1" fmla="*/ 1305772 h 1891027"/>
              <a:gd name="connsiteX2" fmla="*/ 1096796 w 1236094"/>
              <a:gd name="connsiteY2" fmla="*/ 1891027 h 1891027"/>
              <a:gd name="connsiteX3" fmla="*/ 632124 w 1236094"/>
              <a:gd name="connsiteY3" fmla="*/ 1089868 h 1891027"/>
              <a:gd name="connsiteX0" fmla="*/ 0 w 1236094"/>
              <a:gd name="connsiteY0" fmla="*/ 0 h 1891027"/>
              <a:gd name="connsiteX1" fmla="*/ 1236094 w 1236094"/>
              <a:gd name="connsiteY1" fmla="*/ 1305772 h 1891027"/>
              <a:gd name="connsiteX2" fmla="*/ 1096796 w 1236094"/>
              <a:gd name="connsiteY2" fmla="*/ 1891027 h 18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094" h="1891027">
                <a:moveTo>
                  <a:pt x="0" y="0"/>
                </a:moveTo>
                <a:cubicBezTo>
                  <a:pt x="689117" y="36431"/>
                  <a:pt x="1236094" y="607225"/>
                  <a:pt x="1236094" y="1305772"/>
                </a:cubicBezTo>
                <a:cubicBezTo>
                  <a:pt x="1236094" y="1516376"/>
                  <a:pt x="1186377" y="1715367"/>
                  <a:pt x="1096796" y="1891027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08104" y="607977"/>
            <a:ext cx="2615250" cy="2483945"/>
            <a:chOff x="1058852" y="3882390"/>
            <a:chExt cx="2615250" cy="2483945"/>
          </a:xfrm>
        </p:grpSpPr>
        <p:sp>
          <p:nvSpPr>
            <p:cNvPr id="18" name="타원 3"/>
            <p:cNvSpPr/>
            <p:nvPr/>
          </p:nvSpPr>
          <p:spPr>
            <a:xfrm>
              <a:off x="1639555" y="6145555"/>
              <a:ext cx="1453843" cy="220780"/>
            </a:xfrm>
            <a:custGeom>
              <a:avLst/>
              <a:gdLst>
                <a:gd name="connsiteX0" fmla="*/ 726920 w 1453843"/>
                <a:gd name="connsiteY0" fmla="*/ 85112 h 220780"/>
                <a:gd name="connsiteX1" fmla="*/ 776285 w 1453843"/>
                <a:gd name="connsiteY1" fmla="*/ 0 h 220780"/>
                <a:gd name="connsiteX2" fmla="*/ 1453843 w 1453843"/>
                <a:gd name="connsiteY2" fmla="*/ 0 h 220780"/>
                <a:gd name="connsiteX3" fmla="*/ 726921 w 1453843"/>
                <a:gd name="connsiteY3" fmla="*/ 220780 h 220780"/>
                <a:gd name="connsiteX4" fmla="*/ 0 w 1453843"/>
                <a:gd name="connsiteY4" fmla="*/ 0 h 220780"/>
                <a:gd name="connsiteX5" fmla="*/ 677555 w 1453843"/>
                <a:gd name="connsiteY5" fmla="*/ 0 h 220780"/>
                <a:gd name="connsiteX6" fmla="*/ 818360 w 1453843"/>
                <a:gd name="connsiteY6" fmla="*/ 176552 h 220780"/>
                <a:gd name="connsiteX0" fmla="*/ 776285 w 1453843"/>
                <a:gd name="connsiteY0" fmla="*/ 0 h 220780"/>
                <a:gd name="connsiteX1" fmla="*/ 1453843 w 1453843"/>
                <a:gd name="connsiteY1" fmla="*/ 0 h 220780"/>
                <a:gd name="connsiteX2" fmla="*/ 726921 w 1453843"/>
                <a:gd name="connsiteY2" fmla="*/ 220780 h 220780"/>
                <a:gd name="connsiteX3" fmla="*/ 0 w 1453843"/>
                <a:gd name="connsiteY3" fmla="*/ 0 h 220780"/>
                <a:gd name="connsiteX4" fmla="*/ 677555 w 1453843"/>
                <a:gd name="connsiteY4" fmla="*/ 0 h 220780"/>
                <a:gd name="connsiteX5" fmla="*/ 818360 w 1453843"/>
                <a:gd name="connsiteY5" fmla="*/ 176552 h 220780"/>
                <a:gd name="connsiteX0" fmla="*/ 776285 w 1453843"/>
                <a:gd name="connsiteY0" fmla="*/ 0 h 220780"/>
                <a:gd name="connsiteX1" fmla="*/ 1453843 w 1453843"/>
                <a:gd name="connsiteY1" fmla="*/ 0 h 220780"/>
                <a:gd name="connsiteX2" fmla="*/ 726921 w 1453843"/>
                <a:gd name="connsiteY2" fmla="*/ 220780 h 220780"/>
                <a:gd name="connsiteX3" fmla="*/ 0 w 1453843"/>
                <a:gd name="connsiteY3" fmla="*/ 0 h 220780"/>
                <a:gd name="connsiteX4" fmla="*/ 677555 w 1453843"/>
                <a:gd name="connsiteY4" fmla="*/ 0 h 220780"/>
                <a:gd name="connsiteX0" fmla="*/ 776285 w 1453843"/>
                <a:gd name="connsiteY0" fmla="*/ 0 h 220780"/>
                <a:gd name="connsiteX1" fmla="*/ 1453843 w 1453843"/>
                <a:gd name="connsiteY1" fmla="*/ 0 h 220780"/>
                <a:gd name="connsiteX2" fmla="*/ 726921 w 1453843"/>
                <a:gd name="connsiteY2" fmla="*/ 220780 h 220780"/>
                <a:gd name="connsiteX3" fmla="*/ 0 w 1453843"/>
                <a:gd name="connsiteY3" fmla="*/ 0 h 220780"/>
                <a:gd name="connsiteX0" fmla="*/ 1453843 w 1453843"/>
                <a:gd name="connsiteY0" fmla="*/ 0 h 220780"/>
                <a:gd name="connsiteX1" fmla="*/ 726921 w 1453843"/>
                <a:gd name="connsiteY1" fmla="*/ 220780 h 220780"/>
                <a:gd name="connsiteX2" fmla="*/ 0 w 1453843"/>
                <a:gd name="connsiteY2" fmla="*/ 0 h 22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3843" h="220780">
                  <a:moveTo>
                    <a:pt x="1453843" y="0"/>
                  </a:moveTo>
                  <a:cubicBezTo>
                    <a:pt x="1246071" y="139514"/>
                    <a:pt x="995986" y="220780"/>
                    <a:pt x="726921" y="220780"/>
                  </a:cubicBezTo>
                  <a:cubicBezTo>
                    <a:pt x="457856" y="220780"/>
                    <a:pt x="207772" y="139514"/>
                    <a:pt x="0" y="0"/>
                  </a:cubicBezTo>
                </a:path>
              </a:pathLst>
            </a:custGeom>
            <a:noFill/>
            <a:ln w="31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3"/>
            <p:cNvSpPr/>
            <p:nvPr/>
          </p:nvSpPr>
          <p:spPr>
            <a:xfrm>
              <a:off x="2934719" y="3882390"/>
              <a:ext cx="739383" cy="1266911"/>
            </a:xfrm>
            <a:custGeom>
              <a:avLst/>
              <a:gdLst>
                <a:gd name="connsiteX0" fmla="*/ 445610 w 739383"/>
                <a:gd name="connsiteY0" fmla="*/ 600255 h 1266911"/>
                <a:gd name="connsiteX1" fmla="*/ 348148 w 739383"/>
                <a:gd name="connsiteY1" fmla="*/ 600255 h 1266911"/>
                <a:gd name="connsiteX2" fmla="*/ 0 w 739383"/>
                <a:gd name="connsiteY2" fmla="*/ 0 h 1266911"/>
                <a:gd name="connsiteX3" fmla="*/ 739383 w 739383"/>
                <a:gd name="connsiteY3" fmla="*/ 1176320 h 1266911"/>
                <a:gd name="connsiteX4" fmla="*/ 734809 w 739383"/>
                <a:gd name="connsiteY4" fmla="*/ 1266911 h 1266911"/>
                <a:gd name="connsiteX5" fmla="*/ 396879 w 739383"/>
                <a:gd name="connsiteY5" fmla="*/ 684274 h 1266911"/>
                <a:gd name="connsiteX6" fmla="*/ 537050 w 739383"/>
                <a:gd name="connsiteY6" fmla="*/ 691695 h 1266911"/>
                <a:gd name="connsiteX0" fmla="*/ 445610 w 739383"/>
                <a:gd name="connsiteY0" fmla="*/ 600255 h 1266911"/>
                <a:gd name="connsiteX1" fmla="*/ 348148 w 739383"/>
                <a:gd name="connsiteY1" fmla="*/ 600255 h 1266911"/>
                <a:gd name="connsiteX2" fmla="*/ 0 w 739383"/>
                <a:gd name="connsiteY2" fmla="*/ 0 h 1266911"/>
                <a:gd name="connsiteX3" fmla="*/ 739383 w 739383"/>
                <a:gd name="connsiteY3" fmla="*/ 1176320 h 1266911"/>
                <a:gd name="connsiteX4" fmla="*/ 734809 w 739383"/>
                <a:gd name="connsiteY4" fmla="*/ 1266911 h 1266911"/>
                <a:gd name="connsiteX5" fmla="*/ 396879 w 739383"/>
                <a:gd name="connsiteY5" fmla="*/ 684274 h 1266911"/>
                <a:gd name="connsiteX0" fmla="*/ 445610 w 739383"/>
                <a:gd name="connsiteY0" fmla="*/ 600255 h 1266911"/>
                <a:gd name="connsiteX1" fmla="*/ 348148 w 739383"/>
                <a:gd name="connsiteY1" fmla="*/ 600255 h 1266911"/>
                <a:gd name="connsiteX2" fmla="*/ 0 w 739383"/>
                <a:gd name="connsiteY2" fmla="*/ 0 h 1266911"/>
                <a:gd name="connsiteX3" fmla="*/ 739383 w 739383"/>
                <a:gd name="connsiteY3" fmla="*/ 1176320 h 1266911"/>
                <a:gd name="connsiteX4" fmla="*/ 734809 w 739383"/>
                <a:gd name="connsiteY4" fmla="*/ 1266911 h 1266911"/>
                <a:gd name="connsiteX0" fmla="*/ 348148 w 739383"/>
                <a:gd name="connsiteY0" fmla="*/ 600255 h 1266911"/>
                <a:gd name="connsiteX1" fmla="*/ 0 w 739383"/>
                <a:gd name="connsiteY1" fmla="*/ 0 h 1266911"/>
                <a:gd name="connsiteX2" fmla="*/ 739383 w 739383"/>
                <a:gd name="connsiteY2" fmla="*/ 1176320 h 1266911"/>
                <a:gd name="connsiteX3" fmla="*/ 734809 w 739383"/>
                <a:gd name="connsiteY3" fmla="*/ 1266911 h 1266911"/>
                <a:gd name="connsiteX0" fmla="*/ 0 w 739383"/>
                <a:gd name="connsiteY0" fmla="*/ 0 h 1266911"/>
                <a:gd name="connsiteX1" fmla="*/ 739383 w 739383"/>
                <a:gd name="connsiteY1" fmla="*/ 1176320 h 1266911"/>
                <a:gd name="connsiteX2" fmla="*/ 734809 w 739383"/>
                <a:gd name="connsiteY2" fmla="*/ 1266911 h 126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383" h="1266911">
                  <a:moveTo>
                    <a:pt x="0" y="0"/>
                  </a:moveTo>
                  <a:cubicBezTo>
                    <a:pt x="437864" y="210192"/>
                    <a:pt x="739383" y="658045"/>
                    <a:pt x="739383" y="1176320"/>
                  </a:cubicBezTo>
                  <a:lnTo>
                    <a:pt x="734809" y="1266911"/>
                  </a:lnTo>
                </a:path>
              </a:pathLst>
            </a:custGeom>
            <a:noFill/>
            <a:ln w="31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3"/>
            <p:cNvSpPr/>
            <p:nvPr/>
          </p:nvSpPr>
          <p:spPr>
            <a:xfrm>
              <a:off x="1058852" y="3882390"/>
              <a:ext cx="739383" cy="1266911"/>
            </a:xfrm>
            <a:custGeom>
              <a:avLst/>
              <a:gdLst>
                <a:gd name="connsiteX0" fmla="*/ 293772 w 739383"/>
                <a:gd name="connsiteY0" fmla="*/ 600255 h 1266911"/>
                <a:gd name="connsiteX1" fmla="*/ 342504 w 739383"/>
                <a:gd name="connsiteY1" fmla="*/ 684275 h 1266911"/>
                <a:gd name="connsiteX2" fmla="*/ 4575 w 739383"/>
                <a:gd name="connsiteY2" fmla="*/ 1266911 h 1266911"/>
                <a:gd name="connsiteX3" fmla="*/ 0 w 739383"/>
                <a:gd name="connsiteY3" fmla="*/ 1176320 h 1266911"/>
                <a:gd name="connsiteX4" fmla="*/ 739383 w 739383"/>
                <a:gd name="connsiteY4" fmla="*/ 0 h 1266911"/>
                <a:gd name="connsiteX5" fmla="*/ 391235 w 739383"/>
                <a:gd name="connsiteY5" fmla="*/ 600255 h 1266911"/>
                <a:gd name="connsiteX6" fmla="*/ 385212 w 739383"/>
                <a:gd name="connsiteY6" fmla="*/ 691695 h 1266911"/>
                <a:gd name="connsiteX0" fmla="*/ 293772 w 739383"/>
                <a:gd name="connsiteY0" fmla="*/ 600255 h 1266911"/>
                <a:gd name="connsiteX1" fmla="*/ 342504 w 739383"/>
                <a:gd name="connsiteY1" fmla="*/ 684275 h 1266911"/>
                <a:gd name="connsiteX2" fmla="*/ 4575 w 739383"/>
                <a:gd name="connsiteY2" fmla="*/ 1266911 h 1266911"/>
                <a:gd name="connsiteX3" fmla="*/ 0 w 739383"/>
                <a:gd name="connsiteY3" fmla="*/ 1176320 h 1266911"/>
                <a:gd name="connsiteX4" fmla="*/ 739383 w 739383"/>
                <a:gd name="connsiteY4" fmla="*/ 0 h 1266911"/>
                <a:gd name="connsiteX5" fmla="*/ 391235 w 739383"/>
                <a:gd name="connsiteY5" fmla="*/ 600255 h 1266911"/>
                <a:gd name="connsiteX0" fmla="*/ 293772 w 739383"/>
                <a:gd name="connsiteY0" fmla="*/ 600255 h 1266911"/>
                <a:gd name="connsiteX1" fmla="*/ 342504 w 739383"/>
                <a:gd name="connsiteY1" fmla="*/ 684275 h 1266911"/>
                <a:gd name="connsiteX2" fmla="*/ 4575 w 739383"/>
                <a:gd name="connsiteY2" fmla="*/ 1266911 h 1266911"/>
                <a:gd name="connsiteX3" fmla="*/ 0 w 739383"/>
                <a:gd name="connsiteY3" fmla="*/ 1176320 h 1266911"/>
                <a:gd name="connsiteX4" fmla="*/ 739383 w 739383"/>
                <a:gd name="connsiteY4" fmla="*/ 0 h 1266911"/>
                <a:gd name="connsiteX0" fmla="*/ 342504 w 739383"/>
                <a:gd name="connsiteY0" fmla="*/ 684275 h 1266911"/>
                <a:gd name="connsiteX1" fmla="*/ 4575 w 739383"/>
                <a:gd name="connsiteY1" fmla="*/ 1266911 h 1266911"/>
                <a:gd name="connsiteX2" fmla="*/ 0 w 739383"/>
                <a:gd name="connsiteY2" fmla="*/ 1176320 h 1266911"/>
                <a:gd name="connsiteX3" fmla="*/ 739383 w 739383"/>
                <a:gd name="connsiteY3" fmla="*/ 0 h 1266911"/>
                <a:gd name="connsiteX0" fmla="*/ 4575 w 739383"/>
                <a:gd name="connsiteY0" fmla="*/ 1266911 h 1266911"/>
                <a:gd name="connsiteX1" fmla="*/ 0 w 739383"/>
                <a:gd name="connsiteY1" fmla="*/ 1176320 h 1266911"/>
                <a:gd name="connsiteX2" fmla="*/ 739383 w 739383"/>
                <a:gd name="connsiteY2" fmla="*/ 0 h 126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383" h="1266911">
                  <a:moveTo>
                    <a:pt x="4575" y="1266911"/>
                  </a:moveTo>
                  <a:cubicBezTo>
                    <a:pt x="1043" y="1237048"/>
                    <a:pt x="0" y="1206806"/>
                    <a:pt x="0" y="1176320"/>
                  </a:cubicBezTo>
                  <a:cubicBezTo>
                    <a:pt x="0" y="658045"/>
                    <a:pt x="301519" y="210192"/>
                    <a:pt x="739383" y="0"/>
                  </a:cubicBezTo>
                </a:path>
              </a:pathLst>
            </a:custGeom>
            <a:noFill/>
            <a:ln w="31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5943394" y="754721"/>
            <a:ext cx="1826955" cy="1574961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06652" y="3997454"/>
            <a:ext cx="2245209" cy="2082855"/>
            <a:chOff x="742615" y="3731088"/>
            <a:chExt cx="2618209" cy="2428883"/>
          </a:xfrm>
        </p:grpSpPr>
        <p:sp>
          <p:nvSpPr>
            <p:cNvPr id="13" name="타원 12"/>
            <p:cNvSpPr/>
            <p:nvPr/>
          </p:nvSpPr>
          <p:spPr>
            <a:xfrm>
              <a:off x="1221221" y="4503788"/>
              <a:ext cx="828176" cy="806126"/>
            </a:xfrm>
            <a:custGeom>
              <a:avLst/>
              <a:gdLst/>
              <a:ahLst/>
              <a:cxnLst/>
              <a:rect l="l" t="t" r="r" b="b"/>
              <a:pathLst>
                <a:path w="828176" h="806126">
                  <a:moveTo>
                    <a:pt x="347557" y="0"/>
                  </a:moveTo>
                  <a:cubicBezTo>
                    <a:pt x="527388" y="0"/>
                    <a:pt x="693830" y="57323"/>
                    <a:pt x="828176" y="156615"/>
                  </a:cubicBezTo>
                  <a:cubicBezTo>
                    <a:pt x="623335" y="301345"/>
                    <a:pt x="488767" y="537845"/>
                    <a:pt x="482598" y="806126"/>
                  </a:cubicBezTo>
                  <a:cubicBezTo>
                    <a:pt x="203408" y="680436"/>
                    <a:pt x="8371" y="402882"/>
                    <a:pt x="0" y="78768"/>
                  </a:cubicBezTo>
                  <a:cubicBezTo>
                    <a:pt x="104971" y="27476"/>
                    <a:pt x="223055" y="0"/>
                    <a:pt x="3475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051720" y="4503788"/>
              <a:ext cx="824975" cy="804429"/>
            </a:xfrm>
            <a:custGeom>
              <a:avLst/>
              <a:gdLst/>
              <a:ahLst/>
              <a:cxnLst/>
              <a:rect l="l" t="t" r="r" b="b"/>
              <a:pathLst>
                <a:path w="824975" h="804429">
                  <a:moveTo>
                    <a:pt x="480645" y="0"/>
                  </a:moveTo>
                  <a:cubicBezTo>
                    <a:pt x="603842" y="0"/>
                    <a:pt x="720755" y="26903"/>
                    <a:pt x="824975" y="77016"/>
                  </a:cubicBezTo>
                  <a:cubicBezTo>
                    <a:pt x="817263" y="400591"/>
                    <a:pt x="623532" y="677996"/>
                    <a:pt x="345517" y="804429"/>
                  </a:cubicBezTo>
                  <a:cubicBezTo>
                    <a:pt x="338865" y="536834"/>
                    <a:pt x="204424" y="301016"/>
                    <a:pt x="0" y="156594"/>
                  </a:cubicBezTo>
                  <a:cubicBezTo>
                    <a:pt x="134368" y="57324"/>
                    <a:pt x="300812" y="0"/>
                    <a:pt x="48064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704640" y="5308636"/>
              <a:ext cx="694159" cy="695045"/>
            </a:xfrm>
            <a:custGeom>
              <a:avLst/>
              <a:gdLst/>
              <a:ahLst/>
              <a:cxnLst/>
              <a:rect l="l" t="t" r="r" b="b"/>
              <a:pathLst>
                <a:path w="694159" h="695045">
                  <a:moveTo>
                    <a:pt x="692735" y="0"/>
                  </a:moveTo>
                  <a:cubicBezTo>
                    <a:pt x="694052" y="7702"/>
                    <a:pt x="694159" y="15461"/>
                    <a:pt x="694159" y="23244"/>
                  </a:cubicBezTo>
                  <a:cubicBezTo>
                    <a:pt x="694159" y="300725"/>
                    <a:pt x="557681" y="546329"/>
                    <a:pt x="347080" y="695045"/>
                  </a:cubicBezTo>
                  <a:cubicBezTo>
                    <a:pt x="136478" y="546329"/>
                    <a:pt x="0" y="300725"/>
                    <a:pt x="0" y="23244"/>
                  </a:cubicBezTo>
                  <a:lnTo>
                    <a:pt x="1317" y="1743"/>
                  </a:lnTo>
                  <a:cubicBezTo>
                    <a:pt x="105485" y="51774"/>
                    <a:pt x="222316" y="78636"/>
                    <a:pt x="345421" y="78636"/>
                  </a:cubicBezTo>
                  <a:cubicBezTo>
                    <a:pt x="469825" y="78636"/>
                    <a:pt x="587821" y="51204"/>
                    <a:pt x="69273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42615" y="3731088"/>
              <a:ext cx="2618209" cy="2428883"/>
              <a:chOff x="2781883" y="3731088"/>
              <a:chExt cx="2618209" cy="2428883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261238" y="3731088"/>
                <a:ext cx="1656184" cy="165618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781883" y="4503787"/>
                <a:ext cx="1656184" cy="165618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743908" y="4503787"/>
                <a:ext cx="1656184" cy="165618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타원 47"/>
          <p:cNvSpPr/>
          <p:nvPr/>
        </p:nvSpPr>
        <p:spPr>
          <a:xfrm>
            <a:off x="1028898" y="3858047"/>
            <a:ext cx="1236094" cy="1891027"/>
          </a:xfrm>
          <a:custGeom>
            <a:avLst/>
            <a:gdLst>
              <a:gd name="connsiteX0" fmla="*/ 396000 w 1236094"/>
              <a:gd name="connsiteY0" fmla="*/ 731301 h 1891027"/>
              <a:gd name="connsiteX1" fmla="*/ 603970 w 1236094"/>
              <a:gd name="connsiteY1" fmla="*/ 1089869 h 1891027"/>
              <a:gd name="connsiteX2" fmla="*/ 139298 w 1236094"/>
              <a:gd name="connsiteY2" fmla="*/ 1891027 h 1891027"/>
              <a:gd name="connsiteX3" fmla="*/ 0 w 1236094"/>
              <a:gd name="connsiteY3" fmla="*/ 1305772 h 1891027"/>
              <a:gd name="connsiteX4" fmla="*/ 1236094 w 1236094"/>
              <a:gd name="connsiteY4" fmla="*/ 0 h 1891027"/>
              <a:gd name="connsiteX5" fmla="*/ 811940 w 1236094"/>
              <a:gd name="connsiteY5" fmla="*/ 731301 h 1891027"/>
              <a:gd name="connsiteX6" fmla="*/ 487440 w 1236094"/>
              <a:gd name="connsiteY6" fmla="*/ 822741 h 1891027"/>
              <a:gd name="connsiteX0" fmla="*/ 396000 w 1236094"/>
              <a:gd name="connsiteY0" fmla="*/ 731301 h 1891027"/>
              <a:gd name="connsiteX1" fmla="*/ 603970 w 1236094"/>
              <a:gd name="connsiteY1" fmla="*/ 1089869 h 1891027"/>
              <a:gd name="connsiteX2" fmla="*/ 139298 w 1236094"/>
              <a:gd name="connsiteY2" fmla="*/ 1891027 h 1891027"/>
              <a:gd name="connsiteX3" fmla="*/ 0 w 1236094"/>
              <a:gd name="connsiteY3" fmla="*/ 1305772 h 1891027"/>
              <a:gd name="connsiteX4" fmla="*/ 1236094 w 1236094"/>
              <a:gd name="connsiteY4" fmla="*/ 0 h 1891027"/>
              <a:gd name="connsiteX5" fmla="*/ 811940 w 1236094"/>
              <a:gd name="connsiteY5" fmla="*/ 731301 h 1891027"/>
              <a:gd name="connsiteX0" fmla="*/ 603970 w 1236094"/>
              <a:gd name="connsiteY0" fmla="*/ 1089869 h 1891027"/>
              <a:gd name="connsiteX1" fmla="*/ 139298 w 1236094"/>
              <a:gd name="connsiteY1" fmla="*/ 1891027 h 1891027"/>
              <a:gd name="connsiteX2" fmla="*/ 0 w 1236094"/>
              <a:gd name="connsiteY2" fmla="*/ 1305772 h 1891027"/>
              <a:gd name="connsiteX3" fmla="*/ 1236094 w 1236094"/>
              <a:gd name="connsiteY3" fmla="*/ 0 h 1891027"/>
              <a:gd name="connsiteX4" fmla="*/ 811940 w 1236094"/>
              <a:gd name="connsiteY4" fmla="*/ 731301 h 1891027"/>
              <a:gd name="connsiteX0" fmla="*/ 603970 w 1236094"/>
              <a:gd name="connsiteY0" fmla="*/ 1089869 h 1891027"/>
              <a:gd name="connsiteX1" fmla="*/ 139298 w 1236094"/>
              <a:gd name="connsiteY1" fmla="*/ 1891027 h 1891027"/>
              <a:gd name="connsiteX2" fmla="*/ 0 w 1236094"/>
              <a:gd name="connsiteY2" fmla="*/ 1305772 h 1891027"/>
              <a:gd name="connsiteX3" fmla="*/ 1236094 w 1236094"/>
              <a:gd name="connsiteY3" fmla="*/ 0 h 1891027"/>
              <a:gd name="connsiteX0" fmla="*/ 139298 w 1236094"/>
              <a:gd name="connsiteY0" fmla="*/ 1891027 h 1891027"/>
              <a:gd name="connsiteX1" fmla="*/ 0 w 1236094"/>
              <a:gd name="connsiteY1" fmla="*/ 1305772 h 1891027"/>
              <a:gd name="connsiteX2" fmla="*/ 1236094 w 1236094"/>
              <a:gd name="connsiteY2" fmla="*/ 0 h 18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094" h="1891027">
                <a:moveTo>
                  <a:pt x="139298" y="1891027"/>
                </a:moveTo>
                <a:cubicBezTo>
                  <a:pt x="49718" y="1715367"/>
                  <a:pt x="0" y="1516375"/>
                  <a:pt x="0" y="1305772"/>
                </a:cubicBezTo>
                <a:cubicBezTo>
                  <a:pt x="0" y="607225"/>
                  <a:pt x="546977" y="36431"/>
                  <a:pt x="1236094" y="0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7"/>
          <p:cNvSpPr/>
          <p:nvPr/>
        </p:nvSpPr>
        <p:spPr>
          <a:xfrm>
            <a:off x="1253878" y="5892168"/>
            <a:ext cx="2176288" cy="581129"/>
          </a:xfrm>
          <a:custGeom>
            <a:avLst/>
            <a:gdLst>
              <a:gd name="connsiteX0" fmla="*/ 0 w 2176288"/>
              <a:gd name="connsiteY0" fmla="*/ 0 h 581129"/>
              <a:gd name="connsiteX1" fmla="*/ 930302 w 2176288"/>
              <a:gd name="connsiteY1" fmla="*/ 0 h 581129"/>
              <a:gd name="connsiteX2" fmla="*/ 1245985 w 2176288"/>
              <a:gd name="connsiteY2" fmla="*/ 0 h 581129"/>
              <a:gd name="connsiteX3" fmla="*/ 2176288 w 2176288"/>
              <a:gd name="connsiteY3" fmla="*/ 0 h 581129"/>
              <a:gd name="connsiteX4" fmla="*/ 1088144 w 2176288"/>
              <a:gd name="connsiteY4" fmla="*/ 581129 h 581129"/>
              <a:gd name="connsiteX5" fmla="*/ 0 w 2176288"/>
              <a:gd name="connsiteY5" fmla="*/ 0 h 581129"/>
              <a:gd name="connsiteX0" fmla="*/ 930302 w 2176288"/>
              <a:gd name="connsiteY0" fmla="*/ 0 h 581129"/>
              <a:gd name="connsiteX1" fmla="*/ 1245985 w 2176288"/>
              <a:gd name="connsiteY1" fmla="*/ 0 h 581129"/>
              <a:gd name="connsiteX2" fmla="*/ 2176288 w 2176288"/>
              <a:gd name="connsiteY2" fmla="*/ 0 h 581129"/>
              <a:gd name="connsiteX3" fmla="*/ 1088144 w 2176288"/>
              <a:gd name="connsiteY3" fmla="*/ 581129 h 581129"/>
              <a:gd name="connsiteX4" fmla="*/ 0 w 2176288"/>
              <a:gd name="connsiteY4" fmla="*/ 0 h 581129"/>
              <a:gd name="connsiteX5" fmla="*/ 1021742 w 2176288"/>
              <a:gd name="connsiteY5" fmla="*/ 91440 h 581129"/>
              <a:gd name="connsiteX0" fmla="*/ 930302 w 2176288"/>
              <a:gd name="connsiteY0" fmla="*/ 0 h 581129"/>
              <a:gd name="connsiteX1" fmla="*/ 1245985 w 2176288"/>
              <a:gd name="connsiteY1" fmla="*/ 0 h 581129"/>
              <a:gd name="connsiteX2" fmla="*/ 2176288 w 2176288"/>
              <a:gd name="connsiteY2" fmla="*/ 0 h 581129"/>
              <a:gd name="connsiteX3" fmla="*/ 1088144 w 2176288"/>
              <a:gd name="connsiteY3" fmla="*/ 581129 h 581129"/>
              <a:gd name="connsiteX4" fmla="*/ 0 w 2176288"/>
              <a:gd name="connsiteY4" fmla="*/ 0 h 581129"/>
              <a:gd name="connsiteX0" fmla="*/ 1245985 w 2176288"/>
              <a:gd name="connsiteY0" fmla="*/ 0 h 581129"/>
              <a:gd name="connsiteX1" fmla="*/ 2176288 w 2176288"/>
              <a:gd name="connsiteY1" fmla="*/ 0 h 581129"/>
              <a:gd name="connsiteX2" fmla="*/ 1088144 w 2176288"/>
              <a:gd name="connsiteY2" fmla="*/ 581129 h 581129"/>
              <a:gd name="connsiteX3" fmla="*/ 0 w 2176288"/>
              <a:gd name="connsiteY3" fmla="*/ 0 h 581129"/>
              <a:gd name="connsiteX0" fmla="*/ 2176288 w 2176288"/>
              <a:gd name="connsiteY0" fmla="*/ 0 h 581129"/>
              <a:gd name="connsiteX1" fmla="*/ 1088144 w 2176288"/>
              <a:gd name="connsiteY1" fmla="*/ 581129 h 581129"/>
              <a:gd name="connsiteX2" fmla="*/ 0 w 2176288"/>
              <a:gd name="connsiteY2" fmla="*/ 0 h 5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288" h="581129">
                <a:moveTo>
                  <a:pt x="2176288" y="0"/>
                </a:moveTo>
                <a:cubicBezTo>
                  <a:pt x="1941463" y="350503"/>
                  <a:pt x="1541736" y="581129"/>
                  <a:pt x="1088144" y="581129"/>
                </a:cubicBezTo>
                <a:cubicBezTo>
                  <a:pt x="634552" y="581129"/>
                  <a:pt x="234826" y="350503"/>
                  <a:pt x="0" y="0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7"/>
          <p:cNvSpPr/>
          <p:nvPr/>
        </p:nvSpPr>
        <p:spPr>
          <a:xfrm>
            <a:off x="2411760" y="3858047"/>
            <a:ext cx="1236094" cy="1891027"/>
          </a:xfrm>
          <a:custGeom>
            <a:avLst/>
            <a:gdLst>
              <a:gd name="connsiteX0" fmla="*/ 840093 w 1236094"/>
              <a:gd name="connsiteY0" fmla="*/ 731301 h 1891027"/>
              <a:gd name="connsiteX1" fmla="*/ 424155 w 1236094"/>
              <a:gd name="connsiteY1" fmla="*/ 731301 h 1891027"/>
              <a:gd name="connsiteX2" fmla="*/ 0 w 1236094"/>
              <a:gd name="connsiteY2" fmla="*/ 0 h 1891027"/>
              <a:gd name="connsiteX3" fmla="*/ 1236094 w 1236094"/>
              <a:gd name="connsiteY3" fmla="*/ 1305772 h 1891027"/>
              <a:gd name="connsiteX4" fmla="*/ 1096796 w 1236094"/>
              <a:gd name="connsiteY4" fmla="*/ 1891027 h 1891027"/>
              <a:gd name="connsiteX5" fmla="*/ 632124 w 1236094"/>
              <a:gd name="connsiteY5" fmla="*/ 1089868 h 1891027"/>
              <a:gd name="connsiteX6" fmla="*/ 931533 w 1236094"/>
              <a:gd name="connsiteY6" fmla="*/ 822741 h 1891027"/>
              <a:gd name="connsiteX0" fmla="*/ 424155 w 1236094"/>
              <a:gd name="connsiteY0" fmla="*/ 731301 h 1891027"/>
              <a:gd name="connsiteX1" fmla="*/ 0 w 1236094"/>
              <a:gd name="connsiteY1" fmla="*/ 0 h 1891027"/>
              <a:gd name="connsiteX2" fmla="*/ 1236094 w 1236094"/>
              <a:gd name="connsiteY2" fmla="*/ 1305772 h 1891027"/>
              <a:gd name="connsiteX3" fmla="*/ 1096796 w 1236094"/>
              <a:gd name="connsiteY3" fmla="*/ 1891027 h 1891027"/>
              <a:gd name="connsiteX4" fmla="*/ 632124 w 1236094"/>
              <a:gd name="connsiteY4" fmla="*/ 1089868 h 1891027"/>
              <a:gd name="connsiteX5" fmla="*/ 931533 w 1236094"/>
              <a:gd name="connsiteY5" fmla="*/ 822741 h 1891027"/>
              <a:gd name="connsiteX0" fmla="*/ 0 w 1236094"/>
              <a:gd name="connsiteY0" fmla="*/ 0 h 1891027"/>
              <a:gd name="connsiteX1" fmla="*/ 1236094 w 1236094"/>
              <a:gd name="connsiteY1" fmla="*/ 1305772 h 1891027"/>
              <a:gd name="connsiteX2" fmla="*/ 1096796 w 1236094"/>
              <a:gd name="connsiteY2" fmla="*/ 1891027 h 1891027"/>
              <a:gd name="connsiteX3" fmla="*/ 632124 w 1236094"/>
              <a:gd name="connsiteY3" fmla="*/ 1089868 h 1891027"/>
              <a:gd name="connsiteX4" fmla="*/ 931533 w 1236094"/>
              <a:gd name="connsiteY4" fmla="*/ 822741 h 1891027"/>
              <a:gd name="connsiteX0" fmla="*/ 0 w 1236094"/>
              <a:gd name="connsiteY0" fmla="*/ 0 h 1891027"/>
              <a:gd name="connsiteX1" fmla="*/ 1236094 w 1236094"/>
              <a:gd name="connsiteY1" fmla="*/ 1305772 h 1891027"/>
              <a:gd name="connsiteX2" fmla="*/ 1096796 w 1236094"/>
              <a:gd name="connsiteY2" fmla="*/ 1891027 h 1891027"/>
              <a:gd name="connsiteX3" fmla="*/ 632124 w 1236094"/>
              <a:gd name="connsiteY3" fmla="*/ 1089868 h 1891027"/>
              <a:gd name="connsiteX0" fmla="*/ 0 w 1236094"/>
              <a:gd name="connsiteY0" fmla="*/ 0 h 1891027"/>
              <a:gd name="connsiteX1" fmla="*/ 1236094 w 1236094"/>
              <a:gd name="connsiteY1" fmla="*/ 1305772 h 1891027"/>
              <a:gd name="connsiteX2" fmla="*/ 1096796 w 1236094"/>
              <a:gd name="connsiteY2" fmla="*/ 1891027 h 18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094" h="1891027">
                <a:moveTo>
                  <a:pt x="0" y="0"/>
                </a:moveTo>
                <a:cubicBezTo>
                  <a:pt x="689117" y="36431"/>
                  <a:pt x="1236094" y="607225"/>
                  <a:pt x="1236094" y="1305772"/>
                </a:cubicBezTo>
                <a:cubicBezTo>
                  <a:pt x="1236094" y="1516376"/>
                  <a:pt x="1186377" y="1715367"/>
                  <a:pt x="1096796" y="1891027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711977" y="3997454"/>
            <a:ext cx="2245209" cy="2082855"/>
            <a:chOff x="742615" y="3731088"/>
            <a:chExt cx="2618209" cy="2428883"/>
          </a:xfrm>
        </p:grpSpPr>
        <p:sp>
          <p:nvSpPr>
            <p:cNvPr id="48" name="타원 12"/>
            <p:cNvSpPr/>
            <p:nvPr/>
          </p:nvSpPr>
          <p:spPr>
            <a:xfrm>
              <a:off x="1221221" y="4503788"/>
              <a:ext cx="828176" cy="806126"/>
            </a:xfrm>
            <a:custGeom>
              <a:avLst/>
              <a:gdLst/>
              <a:ahLst/>
              <a:cxnLst/>
              <a:rect l="l" t="t" r="r" b="b"/>
              <a:pathLst>
                <a:path w="828176" h="806126">
                  <a:moveTo>
                    <a:pt x="347557" y="0"/>
                  </a:moveTo>
                  <a:cubicBezTo>
                    <a:pt x="527388" y="0"/>
                    <a:pt x="693830" y="57323"/>
                    <a:pt x="828176" y="156615"/>
                  </a:cubicBezTo>
                  <a:cubicBezTo>
                    <a:pt x="623335" y="301345"/>
                    <a:pt x="488767" y="537845"/>
                    <a:pt x="482598" y="806126"/>
                  </a:cubicBezTo>
                  <a:cubicBezTo>
                    <a:pt x="203408" y="680436"/>
                    <a:pt x="8371" y="402882"/>
                    <a:pt x="0" y="78768"/>
                  </a:cubicBezTo>
                  <a:cubicBezTo>
                    <a:pt x="104971" y="27476"/>
                    <a:pt x="223055" y="0"/>
                    <a:pt x="3475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37"/>
            <p:cNvSpPr/>
            <p:nvPr/>
          </p:nvSpPr>
          <p:spPr>
            <a:xfrm>
              <a:off x="2051720" y="4503788"/>
              <a:ext cx="824975" cy="804429"/>
            </a:xfrm>
            <a:custGeom>
              <a:avLst/>
              <a:gdLst/>
              <a:ahLst/>
              <a:cxnLst/>
              <a:rect l="l" t="t" r="r" b="b"/>
              <a:pathLst>
                <a:path w="824975" h="804429">
                  <a:moveTo>
                    <a:pt x="480645" y="0"/>
                  </a:moveTo>
                  <a:cubicBezTo>
                    <a:pt x="603842" y="0"/>
                    <a:pt x="720755" y="26903"/>
                    <a:pt x="824975" y="77016"/>
                  </a:cubicBezTo>
                  <a:cubicBezTo>
                    <a:pt x="817263" y="400591"/>
                    <a:pt x="623532" y="677996"/>
                    <a:pt x="345517" y="804429"/>
                  </a:cubicBezTo>
                  <a:cubicBezTo>
                    <a:pt x="338865" y="536834"/>
                    <a:pt x="204424" y="301016"/>
                    <a:pt x="0" y="156594"/>
                  </a:cubicBezTo>
                  <a:cubicBezTo>
                    <a:pt x="134368" y="57324"/>
                    <a:pt x="300812" y="0"/>
                    <a:pt x="48064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39"/>
            <p:cNvSpPr/>
            <p:nvPr/>
          </p:nvSpPr>
          <p:spPr>
            <a:xfrm>
              <a:off x="1704640" y="5308636"/>
              <a:ext cx="694159" cy="695045"/>
            </a:xfrm>
            <a:custGeom>
              <a:avLst/>
              <a:gdLst/>
              <a:ahLst/>
              <a:cxnLst/>
              <a:rect l="l" t="t" r="r" b="b"/>
              <a:pathLst>
                <a:path w="694159" h="695045">
                  <a:moveTo>
                    <a:pt x="692735" y="0"/>
                  </a:moveTo>
                  <a:cubicBezTo>
                    <a:pt x="694052" y="7702"/>
                    <a:pt x="694159" y="15461"/>
                    <a:pt x="694159" y="23244"/>
                  </a:cubicBezTo>
                  <a:cubicBezTo>
                    <a:pt x="694159" y="300725"/>
                    <a:pt x="557681" y="546329"/>
                    <a:pt x="347080" y="695045"/>
                  </a:cubicBezTo>
                  <a:cubicBezTo>
                    <a:pt x="136478" y="546329"/>
                    <a:pt x="0" y="300725"/>
                    <a:pt x="0" y="23244"/>
                  </a:cubicBezTo>
                  <a:lnTo>
                    <a:pt x="1317" y="1743"/>
                  </a:lnTo>
                  <a:cubicBezTo>
                    <a:pt x="105485" y="51774"/>
                    <a:pt x="222316" y="78636"/>
                    <a:pt x="345421" y="78636"/>
                  </a:cubicBezTo>
                  <a:cubicBezTo>
                    <a:pt x="469825" y="78636"/>
                    <a:pt x="587821" y="51204"/>
                    <a:pt x="69273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42615" y="3731088"/>
              <a:ext cx="2618209" cy="2428883"/>
              <a:chOff x="2781883" y="3731088"/>
              <a:chExt cx="2618209" cy="2428883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3261238" y="3731088"/>
                <a:ext cx="1656184" cy="165618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81883" y="4503787"/>
                <a:ext cx="1656184" cy="165618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743908" y="4503787"/>
                <a:ext cx="1656184" cy="1656184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508104" y="3941727"/>
            <a:ext cx="2615250" cy="2483945"/>
            <a:chOff x="1058852" y="3882390"/>
            <a:chExt cx="2615250" cy="2483945"/>
          </a:xfrm>
        </p:grpSpPr>
        <p:sp>
          <p:nvSpPr>
            <p:cNvPr id="59" name="타원 3"/>
            <p:cNvSpPr/>
            <p:nvPr/>
          </p:nvSpPr>
          <p:spPr>
            <a:xfrm>
              <a:off x="1639555" y="6145555"/>
              <a:ext cx="1453843" cy="220780"/>
            </a:xfrm>
            <a:custGeom>
              <a:avLst/>
              <a:gdLst>
                <a:gd name="connsiteX0" fmla="*/ 726920 w 1453843"/>
                <a:gd name="connsiteY0" fmla="*/ 85112 h 220780"/>
                <a:gd name="connsiteX1" fmla="*/ 776285 w 1453843"/>
                <a:gd name="connsiteY1" fmla="*/ 0 h 220780"/>
                <a:gd name="connsiteX2" fmla="*/ 1453843 w 1453843"/>
                <a:gd name="connsiteY2" fmla="*/ 0 h 220780"/>
                <a:gd name="connsiteX3" fmla="*/ 726921 w 1453843"/>
                <a:gd name="connsiteY3" fmla="*/ 220780 h 220780"/>
                <a:gd name="connsiteX4" fmla="*/ 0 w 1453843"/>
                <a:gd name="connsiteY4" fmla="*/ 0 h 220780"/>
                <a:gd name="connsiteX5" fmla="*/ 677555 w 1453843"/>
                <a:gd name="connsiteY5" fmla="*/ 0 h 220780"/>
                <a:gd name="connsiteX6" fmla="*/ 818360 w 1453843"/>
                <a:gd name="connsiteY6" fmla="*/ 176552 h 220780"/>
                <a:gd name="connsiteX0" fmla="*/ 776285 w 1453843"/>
                <a:gd name="connsiteY0" fmla="*/ 0 h 220780"/>
                <a:gd name="connsiteX1" fmla="*/ 1453843 w 1453843"/>
                <a:gd name="connsiteY1" fmla="*/ 0 h 220780"/>
                <a:gd name="connsiteX2" fmla="*/ 726921 w 1453843"/>
                <a:gd name="connsiteY2" fmla="*/ 220780 h 220780"/>
                <a:gd name="connsiteX3" fmla="*/ 0 w 1453843"/>
                <a:gd name="connsiteY3" fmla="*/ 0 h 220780"/>
                <a:gd name="connsiteX4" fmla="*/ 677555 w 1453843"/>
                <a:gd name="connsiteY4" fmla="*/ 0 h 220780"/>
                <a:gd name="connsiteX5" fmla="*/ 818360 w 1453843"/>
                <a:gd name="connsiteY5" fmla="*/ 176552 h 220780"/>
                <a:gd name="connsiteX0" fmla="*/ 776285 w 1453843"/>
                <a:gd name="connsiteY0" fmla="*/ 0 h 220780"/>
                <a:gd name="connsiteX1" fmla="*/ 1453843 w 1453843"/>
                <a:gd name="connsiteY1" fmla="*/ 0 h 220780"/>
                <a:gd name="connsiteX2" fmla="*/ 726921 w 1453843"/>
                <a:gd name="connsiteY2" fmla="*/ 220780 h 220780"/>
                <a:gd name="connsiteX3" fmla="*/ 0 w 1453843"/>
                <a:gd name="connsiteY3" fmla="*/ 0 h 220780"/>
                <a:gd name="connsiteX4" fmla="*/ 677555 w 1453843"/>
                <a:gd name="connsiteY4" fmla="*/ 0 h 220780"/>
                <a:gd name="connsiteX0" fmla="*/ 776285 w 1453843"/>
                <a:gd name="connsiteY0" fmla="*/ 0 h 220780"/>
                <a:gd name="connsiteX1" fmla="*/ 1453843 w 1453843"/>
                <a:gd name="connsiteY1" fmla="*/ 0 h 220780"/>
                <a:gd name="connsiteX2" fmla="*/ 726921 w 1453843"/>
                <a:gd name="connsiteY2" fmla="*/ 220780 h 220780"/>
                <a:gd name="connsiteX3" fmla="*/ 0 w 1453843"/>
                <a:gd name="connsiteY3" fmla="*/ 0 h 220780"/>
                <a:gd name="connsiteX0" fmla="*/ 1453843 w 1453843"/>
                <a:gd name="connsiteY0" fmla="*/ 0 h 220780"/>
                <a:gd name="connsiteX1" fmla="*/ 726921 w 1453843"/>
                <a:gd name="connsiteY1" fmla="*/ 220780 h 220780"/>
                <a:gd name="connsiteX2" fmla="*/ 0 w 1453843"/>
                <a:gd name="connsiteY2" fmla="*/ 0 h 22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3843" h="220780">
                  <a:moveTo>
                    <a:pt x="1453843" y="0"/>
                  </a:moveTo>
                  <a:cubicBezTo>
                    <a:pt x="1246071" y="139514"/>
                    <a:pt x="995986" y="220780"/>
                    <a:pt x="726921" y="220780"/>
                  </a:cubicBezTo>
                  <a:cubicBezTo>
                    <a:pt x="457856" y="220780"/>
                    <a:pt x="207772" y="139514"/>
                    <a:pt x="0" y="0"/>
                  </a:cubicBezTo>
                </a:path>
              </a:pathLst>
            </a:custGeom>
            <a:noFill/>
            <a:ln w="31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3"/>
            <p:cNvSpPr/>
            <p:nvPr/>
          </p:nvSpPr>
          <p:spPr>
            <a:xfrm>
              <a:off x="2934719" y="3882390"/>
              <a:ext cx="739383" cy="1266911"/>
            </a:xfrm>
            <a:custGeom>
              <a:avLst/>
              <a:gdLst>
                <a:gd name="connsiteX0" fmla="*/ 445610 w 739383"/>
                <a:gd name="connsiteY0" fmla="*/ 600255 h 1266911"/>
                <a:gd name="connsiteX1" fmla="*/ 348148 w 739383"/>
                <a:gd name="connsiteY1" fmla="*/ 600255 h 1266911"/>
                <a:gd name="connsiteX2" fmla="*/ 0 w 739383"/>
                <a:gd name="connsiteY2" fmla="*/ 0 h 1266911"/>
                <a:gd name="connsiteX3" fmla="*/ 739383 w 739383"/>
                <a:gd name="connsiteY3" fmla="*/ 1176320 h 1266911"/>
                <a:gd name="connsiteX4" fmla="*/ 734809 w 739383"/>
                <a:gd name="connsiteY4" fmla="*/ 1266911 h 1266911"/>
                <a:gd name="connsiteX5" fmla="*/ 396879 w 739383"/>
                <a:gd name="connsiteY5" fmla="*/ 684274 h 1266911"/>
                <a:gd name="connsiteX6" fmla="*/ 537050 w 739383"/>
                <a:gd name="connsiteY6" fmla="*/ 691695 h 1266911"/>
                <a:gd name="connsiteX0" fmla="*/ 445610 w 739383"/>
                <a:gd name="connsiteY0" fmla="*/ 600255 h 1266911"/>
                <a:gd name="connsiteX1" fmla="*/ 348148 w 739383"/>
                <a:gd name="connsiteY1" fmla="*/ 600255 h 1266911"/>
                <a:gd name="connsiteX2" fmla="*/ 0 w 739383"/>
                <a:gd name="connsiteY2" fmla="*/ 0 h 1266911"/>
                <a:gd name="connsiteX3" fmla="*/ 739383 w 739383"/>
                <a:gd name="connsiteY3" fmla="*/ 1176320 h 1266911"/>
                <a:gd name="connsiteX4" fmla="*/ 734809 w 739383"/>
                <a:gd name="connsiteY4" fmla="*/ 1266911 h 1266911"/>
                <a:gd name="connsiteX5" fmla="*/ 396879 w 739383"/>
                <a:gd name="connsiteY5" fmla="*/ 684274 h 1266911"/>
                <a:gd name="connsiteX0" fmla="*/ 445610 w 739383"/>
                <a:gd name="connsiteY0" fmla="*/ 600255 h 1266911"/>
                <a:gd name="connsiteX1" fmla="*/ 348148 w 739383"/>
                <a:gd name="connsiteY1" fmla="*/ 600255 h 1266911"/>
                <a:gd name="connsiteX2" fmla="*/ 0 w 739383"/>
                <a:gd name="connsiteY2" fmla="*/ 0 h 1266911"/>
                <a:gd name="connsiteX3" fmla="*/ 739383 w 739383"/>
                <a:gd name="connsiteY3" fmla="*/ 1176320 h 1266911"/>
                <a:gd name="connsiteX4" fmla="*/ 734809 w 739383"/>
                <a:gd name="connsiteY4" fmla="*/ 1266911 h 1266911"/>
                <a:gd name="connsiteX0" fmla="*/ 348148 w 739383"/>
                <a:gd name="connsiteY0" fmla="*/ 600255 h 1266911"/>
                <a:gd name="connsiteX1" fmla="*/ 0 w 739383"/>
                <a:gd name="connsiteY1" fmla="*/ 0 h 1266911"/>
                <a:gd name="connsiteX2" fmla="*/ 739383 w 739383"/>
                <a:gd name="connsiteY2" fmla="*/ 1176320 h 1266911"/>
                <a:gd name="connsiteX3" fmla="*/ 734809 w 739383"/>
                <a:gd name="connsiteY3" fmla="*/ 1266911 h 1266911"/>
                <a:gd name="connsiteX0" fmla="*/ 0 w 739383"/>
                <a:gd name="connsiteY0" fmla="*/ 0 h 1266911"/>
                <a:gd name="connsiteX1" fmla="*/ 739383 w 739383"/>
                <a:gd name="connsiteY1" fmla="*/ 1176320 h 1266911"/>
                <a:gd name="connsiteX2" fmla="*/ 734809 w 739383"/>
                <a:gd name="connsiteY2" fmla="*/ 1266911 h 126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383" h="1266911">
                  <a:moveTo>
                    <a:pt x="0" y="0"/>
                  </a:moveTo>
                  <a:cubicBezTo>
                    <a:pt x="437864" y="210192"/>
                    <a:pt x="739383" y="658045"/>
                    <a:pt x="739383" y="1176320"/>
                  </a:cubicBezTo>
                  <a:lnTo>
                    <a:pt x="734809" y="1266911"/>
                  </a:lnTo>
                </a:path>
              </a:pathLst>
            </a:custGeom>
            <a:noFill/>
            <a:ln w="31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3"/>
            <p:cNvSpPr/>
            <p:nvPr/>
          </p:nvSpPr>
          <p:spPr>
            <a:xfrm>
              <a:off x="1058852" y="3882390"/>
              <a:ext cx="739383" cy="1266911"/>
            </a:xfrm>
            <a:custGeom>
              <a:avLst/>
              <a:gdLst>
                <a:gd name="connsiteX0" fmla="*/ 293772 w 739383"/>
                <a:gd name="connsiteY0" fmla="*/ 600255 h 1266911"/>
                <a:gd name="connsiteX1" fmla="*/ 342504 w 739383"/>
                <a:gd name="connsiteY1" fmla="*/ 684275 h 1266911"/>
                <a:gd name="connsiteX2" fmla="*/ 4575 w 739383"/>
                <a:gd name="connsiteY2" fmla="*/ 1266911 h 1266911"/>
                <a:gd name="connsiteX3" fmla="*/ 0 w 739383"/>
                <a:gd name="connsiteY3" fmla="*/ 1176320 h 1266911"/>
                <a:gd name="connsiteX4" fmla="*/ 739383 w 739383"/>
                <a:gd name="connsiteY4" fmla="*/ 0 h 1266911"/>
                <a:gd name="connsiteX5" fmla="*/ 391235 w 739383"/>
                <a:gd name="connsiteY5" fmla="*/ 600255 h 1266911"/>
                <a:gd name="connsiteX6" fmla="*/ 385212 w 739383"/>
                <a:gd name="connsiteY6" fmla="*/ 691695 h 1266911"/>
                <a:gd name="connsiteX0" fmla="*/ 293772 w 739383"/>
                <a:gd name="connsiteY0" fmla="*/ 600255 h 1266911"/>
                <a:gd name="connsiteX1" fmla="*/ 342504 w 739383"/>
                <a:gd name="connsiteY1" fmla="*/ 684275 h 1266911"/>
                <a:gd name="connsiteX2" fmla="*/ 4575 w 739383"/>
                <a:gd name="connsiteY2" fmla="*/ 1266911 h 1266911"/>
                <a:gd name="connsiteX3" fmla="*/ 0 w 739383"/>
                <a:gd name="connsiteY3" fmla="*/ 1176320 h 1266911"/>
                <a:gd name="connsiteX4" fmla="*/ 739383 w 739383"/>
                <a:gd name="connsiteY4" fmla="*/ 0 h 1266911"/>
                <a:gd name="connsiteX5" fmla="*/ 391235 w 739383"/>
                <a:gd name="connsiteY5" fmla="*/ 600255 h 1266911"/>
                <a:gd name="connsiteX0" fmla="*/ 293772 w 739383"/>
                <a:gd name="connsiteY0" fmla="*/ 600255 h 1266911"/>
                <a:gd name="connsiteX1" fmla="*/ 342504 w 739383"/>
                <a:gd name="connsiteY1" fmla="*/ 684275 h 1266911"/>
                <a:gd name="connsiteX2" fmla="*/ 4575 w 739383"/>
                <a:gd name="connsiteY2" fmla="*/ 1266911 h 1266911"/>
                <a:gd name="connsiteX3" fmla="*/ 0 w 739383"/>
                <a:gd name="connsiteY3" fmla="*/ 1176320 h 1266911"/>
                <a:gd name="connsiteX4" fmla="*/ 739383 w 739383"/>
                <a:gd name="connsiteY4" fmla="*/ 0 h 1266911"/>
                <a:gd name="connsiteX0" fmla="*/ 342504 w 739383"/>
                <a:gd name="connsiteY0" fmla="*/ 684275 h 1266911"/>
                <a:gd name="connsiteX1" fmla="*/ 4575 w 739383"/>
                <a:gd name="connsiteY1" fmla="*/ 1266911 h 1266911"/>
                <a:gd name="connsiteX2" fmla="*/ 0 w 739383"/>
                <a:gd name="connsiteY2" fmla="*/ 1176320 h 1266911"/>
                <a:gd name="connsiteX3" fmla="*/ 739383 w 739383"/>
                <a:gd name="connsiteY3" fmla="*/ 0 h 1266911"/>
                <a:gd name="connsiteX0" fmla="*/ 4575 w 739383"/>
                <a:gd name="connsiteY0" fmla="*/ 1266911 h 1266911"/>
                <a:gd name="connsiteX1" fmla="*/ 0 w 739383"/>
                <a:gd name="connsiteY1" fmla="*/ 1176320 h 1266911"/>
                <a:gd name="connsiteX2" fmla="*/ 739383 w 739383"/>
                <a:gd name="connsiteY2" fmla="*/ 0 h 126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9383" h="1266911">
                  <a:moveTo>
                    <a:pt x="4575" y="1266911"/>
                  </a:moveTo>
                  <a:cubicBezTo>
                    <a:pt x="1043" y="1237048"/>
                    <a:pt x="0" y="1206806"/>
                    <a:pt x="0" y="1176320"/>
                  </a:cubicBezTo>
                  <a:cubicBezTo>
                    <a:pt x="0" y="658045"/>
                    <a:pt x="301519" y="210192"/>
                    <a:pt x="739383" y="0"/>
                  </a:cubicBezTo>
                </a:path>
              </a:pathLst>
            </a:custGeom>
            <a:noFill/>
            <a:ln w="31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8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1574825" y="4963365"/>
            <a:ext cx="6021511" cy="691277"/>
          </a:xfrm>
          <a:prstGeom prst="rightArrow">
            <a:avLst>
              <a:gd name="adj1" fmla="val 75012"/>
              <a:gd name="adj2" fmla="val 2546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69004" y="4905164"/>
            <a:ext cx="979309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05908" y="4905164"/>
            <a:ext cx="979309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42813" y="4905164"/>
            <a:ext cx="979309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79717" y="4905164"/>
            <a:ext cx="979309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16621" y="4905164"/>
            <a:ext cx="979309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38821" y="3019254"/>
            <a:ext cx="6066358" cy="804626"/>
            <a:chOff x="1079612" y="2544615"/>
            <a:chExt cx="6837633" cy="644895"/>
          </a:xfrm>
        </p:grpSpPr>
        <p:sp>
          <p:nvSpPr>
            <p:cNvPr id="17" name="오른쪽 화살표 16"/>
            <p:cNvSpPr/>
            <p:nvPr/>
          </p:nvSpPr>
          <p:spPr>
            <a:xfrm>
              <a:off x="6405077" y="2544615"/>
              <a:ext cx="1512168" cy="644895"/>
            </a:xfrm>
            <a:prstGeom prst="rightArrow">
              <a:avLst>
                <a:gd name="adj1" fmla="val 69617"/>
                <a:gd name="adj2" fmla="val 28982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5073711" y="2544615"/>
              <a:ext cx="1512168" cy="644895"/>
            </a:xfrm>
            <a:prstGeom prst="rightArrow">
              <a:avLst>
                <a:gd name="adj1" fmla="val 69617"/>
                <a:gd name="adj2" fmla="val 28982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3742345" y="2544615"/>
              <a:ext cx="1512168" cy="644895"/>
            </a:xfrm>
            <a:prstGeom prst="rightArrow">
              <a:avLst>
                <a:gd name="adj1" fmla="val 69617"/>
                <a:gd name="adj2" fmla="val 28982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410979" y="2544615"/>
              <a:ext cx="1512168" cy="644895"/>
            </a:xfrm>
            <a:prstGeom prst="rightArrow">
              <a:avLst>
                <a:gd name="adj1" fmla="val 69617"/>
                <a:gd name="adj2" fmla="val 28982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1079612" y="2544615"/>
              <a:ext cx="1512168" cy="644895"/>
            </a:xfrm>
            <a:prstGeom prst="rightArrow">
              <a:avLst>
                <a:gd name="adj1" fmla="val 69617"/>
                <a:gd name="adj2" fmla="val 28982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561628" y="1291062"/>
            <a:ext cx="6023670" cy="690413"/>
            <a:chOff x="1561628" y="1913336"/>
            <a:chExt cx="6023670" cy="690413"/>
          </a:xfrm>
        </p:grpSpPr>
        <p:sp>
          <p:nvSpPr>
            <p:cNvPr id="2" name="직사각형 1"/>
            <p:cNvSpPr/>
            <p:nvPr/>
          </p:nvSpPr>
          <p:spPr>
            <a:xfrm>
              <a:off x="1561628" y="1913336"/>
              <a:ext cx="1403527" cy="690413"/>
            </a:xfrm>
            <a:custGeom>
              <a:avLst/>
              <a:gdLst/>
              <a:ahLst/>
              <a:cxnLst/>
              <a:rect l="l" t="t" r="r" b="b"/>
              <a:pathLst>
                <a:path w="1463837" h="720080">
                  <a:moveTo>
                    <a:pt x="0" y="0"/>
                  </a:moveTo>
                  <a:lnTo>
                    <a:pt x="1064690" y="0"/>
                  </a:lnTo>
                  <a:lnTo>
                    <a:pt x="1463837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1"/>
            <p:cNvSpPr/>
            <p:nvPr/>
          </p:nvSpPr>
          <p:spPr>
            <a:xfrm>
              <a:off x="2661391" y="1913336"/>
              <a:ext cx="1452231" cy="690413"/>
            </a:xfrm>
            <a:custGeom>
              <a:avLst/>
              <a:gdLst/>
              <a:ahLst/>
              <a:cxnLst/>
              <a:rect l="l" t="t" r="r" b="b"/>
              <a:pathLst>
                <a:path w="1514634" h="720080">
                  <a:moveTo>
                    <a:pt x="0" y="0"/>
                  </a:moveTo>
                  <a:lnTo>
                    <a:pt x="1115487" y="0"/>
                  </a:lnTo>
                  <a:lnTo>
                    <a:pt x="1514634" y="720080"/>
                  </a:lnTo>
                  <a:lnTo>
                    <a:pt x="399147" y="72008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"/>
            <p:cNvSpPr/>
            <p:nvPr/>
          </p:nvSpPr>
          <p:spPr>
            <a:xfrm>
              <a:off x="3809858" y="1913336"/>
              <a:ext cx="1452231" cy="690413"/>
            </a:xfrm>
            <a:custGeom>
              <a:avLst/>
              <a:gdLst/>
              <a:ahLst/>
              <a:cxnLst/>
              <a:rect l="l" t="t" r="r" b="b"/>
              <a:pathLst>
                <a:path w="1514634" h="720080">
                  <a:moveTo>
                    <a:pt x="0" y="0"/>
                  </a:moveTo>
                  <a:lnTo>
                    <a:pt x="1115488" y="0"/>
                  </a:lnTo>
                  <a:lnTo>
                    <a:pt x="1514634" y="720080"/>
                  </a:lnTo>
                  <a:lnTo>
                    <a:pt x="399147" y="72008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"/>
            <p:cNvSpPr/>
            <p:nvPr/>
          </p:nvSpPr>
          <p:spPr>
            <a:xfrm>
              <a:off x="4958327" y="1913336"/>
              <a:ext cx="1452232" cy="690413"/>
            </a:xfrm>
            <a:custGeom>
              <a:avLst/>
              <a:gdLst/>
              <a:ahLst/>
              <a:cxnLst/>
              <a:rect l="l" t="t" r="r" b="b"/>
              <a:pathLst>
                <a:path w="1514635" h="720080">
                  <a:moveTo>
                    <a:pt x="0" y="0"/>
                  </a:moveTo>
                  <a:lnTo>
                    <a:pt x="1115488" y="0"/>
                  </a:lnTo>
                  <a:lnTo>
                    <a:pt x="1514635" y="720080"/>
                  </a:lnTo>
                  <a:lnTo>
                    <a:pt x="399147" y="72008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"/>
            <p:cNvSpPr/>
            <p:nvPr/>
          </p:nvSpPr>
          <p:spPr>
            <a:xfrm>
              <a:off x="6106795" y="1913336"/>
              <a:ext cx="1478503" cy="690413"/>
            </a:xfrm>
            <a:custGeom>
              <a:avLst/>
              <a:gdLst/>
              <a:ahLst/>
              <a:cxnLst/>
              <a:rect l="l" t="t" r="r" b="b"/>
              <a:pathLst>
                <a:path w="1542035" h="720080">
                  <a:moveTo>
                    <a:pt x="0" y="0"/>
                  </a:moveTo>
                  <a:lnTo>
                    <a:pt x="1345414" y="0"/>
                  </a:lnTo>
                  <a:lnTo>
                    <a:pt x="1542035" y="354713"/>
                  </a:lnTo>
                  <a:lnTo>
                    <a:pt x="1339508" y="720080"/>
                  </a:lnTo>
                  <a:lnTo>
                    <a:pt x="399147" y="7200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5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5590093" y="789225"/>
            <a:ext cx="2331638" cy="2331638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144724" y="1343856"/>
            <a:ext cx="1222375" cy="122237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266962" y="1466094"/>
            <a:ext cx="977900" cy="977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266962" y="298555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68454" y="206477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71770" y="205283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6699193" y="128245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21360000">
            <a:off x="6168641" y="218452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이등변 삼각형 40"/>
          <p:cNvSpPr/>
          <p:nvPr/>
        </p:nvSpPr>
        <p:spPr>
          <a:xfrm>
            <a:off x="7231530" y="218452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이등변 삼각형 42"/>
          <p:cNvSpPr/>
          <p:nvPr/>
        </p:nvSpPr>
        <p:spPr>
          <a:xfrm rot="1380000">
            <a:off x="7720273" y="131674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rot="1620000">
            <a:off x="5697164" y="131674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23460000">
            <a:off x="6654259" y="305591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86819" y="3870537"/>
            <a:ext cx="2331638" cy="2331638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41450" y="4425168"/>
            <a:ext cx="1222375" cy="122237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63688" y="4547406"/>
            <a:ext cx="977900" cy="977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581214" y="3717032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21833" y="5351478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602490" y="5351478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이등변 삼각형 60"/>
          <p:cNvSpPr/>
          <p:nvPr/>
        </p:nvSpPr>
        <p:spPr>
          <a:xfrm rot="-2820000">
            <a:off x="1759101" y="4534260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20820000">
            <a:off x="1736647" y="5374498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이등변 삼각형 62"/>
          <p:cNvSpPr/>
          <p:nvPr/>
        </p:nvSpPr>
        <p:spPr>
          <a:xfrm rot="1080000">
            <a:off x="2660690" y="5363409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이등변 삼각형 63"/>
          <p:cNvSpPr/>
          <p:nvPr/>
        </p:nvSpPr>
        <p:spPr>
          <a:xfrm rot="1380000">
            <a:off x="3216999" y="4398056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이등변 삼각형 64"/>
          <p:cNvSpPr/>
          <p:nvPr/>
        </p:nvSpPr>
        <p:spPr>
          <a:xfrm rot="60000">
            <a:off x="1030099" y="4987461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이등변 삼각형 65"/>
          <p:cNvSpPr/>
          <p:nvPr/>
        </p:nvSpPr>
        <p:spPr>
          <a:xfrm rot="23460000">
            <a:off x="2234107" y="6137226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41269" y="3717032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2700000">
            <a:off x="2628151" y="4521852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rot="-3540000">
            <a:off x="3345753" y="495026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 rot="-1980000">
            <a:off x="2178912" y="380819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579688" y="3981294"/>
            <a:ext cx="2331638" cy="2331638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134319" y="4535925"/>
            <a:ext cx="1222375" cy="122237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256557" y="4658163"/>
            <a:ext cx="977900" cy="977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59588" y="349234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943831" y="5600659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이등변 삼각형 89"/>
          <p:cNvSpPr/>
          <p:nvPr/>
        </p:nvSpPr>
        <p:spPr>
          <a:xfrm rot="-4140000">
            <a:off x="6091692" y="4920816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이등변 삼각형 90"/>
          <p:cNvSpPr/>
          <p:nvPr/>
        </p:nvSpPr>
        <p:spPr>
          <a:xfrm rot="20340000">
            <a:off x="6328860" y="557979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이등변 삼각형 91"/>
          <p:cNvSpPr/>
          <p:nvPr/>
        </p:nvSpPr>
        <p:spPr>
          <a:xfrm rot="1320000">
            <a:off x="7055655" y="5579548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이등변 삼각형 92"/>
          <p:cNvSpPr/>
          <p:nvPr/>
        </p:nvSpPr>
        <p:spPr>
          <a:xfrm rot="180000">
            <a:off x="7371290" y="4136221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이등변 삼각형 93"/>
          <p:cNvSpPr/>
          <p:nvPr/>
        </p:nvSpPr>
        <p:spPr>
          <a:xfrm rot="-900000">
            <a:off x="5577956" y="5445425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이등변 삼각형 94"/>
          <p:cNvSpPr/>
          <p:nvPr/>
        </p:nvSpPr>
        <p:spPr>
          <a:xfrm rot="23460000">
            <a:off x="6726976" y="624798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148300" y="429830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이등변 삼각형 99"/>
          <p:cNvSpPr/>
          <p:nvPr/>
        </p:nvSpPr>
        <p:spPr>
          <a:xfrm rot="4440000">
            <a:off x="7288249" y="4917640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이등변 삼각형 100"/>
          <p:cNvSpPr/>
          <p:nvPr/>
        </p:nvSpPr>
        <p:spPr>
          <a:xfrm rot="-2580000">
            <a:off x="7793558" y="5438051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364245" y="429830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568544" y="5600659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이등변 삼각형 111"/>
          <p:cNvSpPr/>
          <p:nvPr/>
        </p:nvSpPr>
        <p:spPr>
          <a:xfrm rot="-4380000">
            <a:off x="6002414" y="415047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이등변 삼각형 112"/>
          <p:cNvSpPr/>
          <p:nvPr/>
        </p:nvSpPr>
        <p:spPr>
          <a:xfrm rot="60000">
            <a:off x="6691820" y="4467507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103818" y="789225"/>
            <a:ext cx="2331638" cy="2331638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658449" y="1343856"/>
            <a:ext cx="1222375" cy="122237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780687" y="1466094"/>
            <a:ext cx="977900" cy="977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14868" y="146609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946506" y="1474228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이등변 삼각형 129"/>
          <p:cNvSpPr/>
          <p:nvPr/>
        </p:nvSpPr>
        <p:spPr>
          <a:xfrm rot="23340000">
            <a:off x="1609105" y="1890522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이등변 삼각형 130"/>
          <p:cNvSpPr/>
          <p:nvPr/>
        </p:nvSpPr>
        <p:spPr>
          <a:xfrm rot="-1860000">
            <a:off x="2814307" y="1897626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이등변 삼각형 132"/>
          <p:cNvSpPr/>
          <p:nvPr/>
        </p:nvSpPr>
        <p:spPr>
          <a:xfrm rot="5400000">
            <a:off x="2248618" y="743596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이등변 삼각형 133"/>
          <p:cNvSpPr/>
          <p:nvPr/>
        </p:nvSpPr>
        <p:spPr>
          <a:xfrm rot="23460000">
            <a:off x="2212918" y="3055915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6819" y="678135"/>
            <a:ext cx="2331638" cy="2331638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41450" y="1232766"/>
            <a:ext cx="1222375" cy="122237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63688" y="1355004"/>
            <a:ext cx="977900" cy="977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63688" y="187465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65180" y="195368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768496" y="1941744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2195919" y="117136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21360000">
            <a:off x="1665367" y="207343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>
            <a:off x="2728256" y="2073433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 rot="10800000">
            <a:off x="1766837" y="2523107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 rot="10800000">
            <a:off x="2765345" y="756888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 rot="10800000">
            <a:off x="762029" y="768828"/>
            <a:ext cx="9779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2199069" y="2419318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10560000">
            <a:off x="2729621" y="1517249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1666732" y="1517249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3480000">
            <a:off x="3371626" y="1771439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3420000">
            <a:off x="1623191" y="782854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3960000">
            <a:off x="1648836" y="2807487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14520000">
            <a:off x="1016104" y="1803530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14040000">
            <a:off x="2771797" y="2807828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4580000">
            <a:off x="2743562" y="779566"/>
            <a:ext cx="113437" cy="977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68473" y="4381900"/>
            <a:ext cx="1440160" cy="1440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744737" y="4381900"/>
            <a:ext cx="1440160" cy="1440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"/>
          <p:cNvSpPr/>
          <p:nvPr/>
        </p:nvSpPr>
        <p:spPr>
          <a:xfrm>
            <a:off x="1736625" y="4381901"/>
            <a:ext cx="1080120" cy="248342"/>
          </a:xfrm>
          <a:custGeom>
            <a:avLst/>
            <a:gdLst>
              <a:gd name="connsiteX0" fmla="*/ 1080120 w 1171560"/>
              <a:gd name="connsiteY0" fmla="*/ 567163 h 658603"/>
              <a:gd name="connsiteX1" fmla="*/ 0 w 1171560"/>
              <a:gd name="connsiteY1" fmla="*/ 567163 h 658603"/>
              <a:gd name="connsiteX2" fmla="*/ 0 w 1171560"/>
              <a:gd name="connsiteY2" fmla="*/ 248342 h 658603"/>
              <a:gd name="connsiteX3" fmla="*/ 540060 w 1171560"/>
              <a:gd name="connsiteY3" fmla="*/ 0 h 658603"/>
              <a:gd name="connsiteX4" fmla="*/ 1080120 w 1171560"/>
              <a:gd name="connsiteY4" fmla="*/ 248342 h 658603"/>
              <a:gd name="connsiteX5" fmla="*/ 1171560 w 1171560"/>
              <a:gd name="connsiteY5" fmla="*/ 658603 h 658603"/>
              <a:gd name="connsiteX0" fmla="*/ 1080120 w 1080120"/>
              <a:gd name="connsiteY0" fmla="*/ 567163 h 567163"/>
              <a:gd name="connsiteX1" fmla="*/ 0 w 1080120"/>
              <a:gd name="connsiteY1" fmla="*/ 567163 h 567163"/>
              <a:gd name="connsiteX2" fmla="*/ 0 w 1080120"/>
              <a:gd name="connsiteY2" fmla="*/ 248342 h 567163"/>
              <a:gd name="connsiteX3" fmla="*/ 540060 w 1080120"/>
              <a:gd name="connsiteY3" fmla="*/ 0 h 567163"/>
              <a:gd name="connsiteX4" fmla="*/ 1080120 w 1080120"/>
              <a:gd name="connsiteY4" fmla="*/ 248342 h 567163"/>
              <a:gd name="connsiteX0" fmla="*/ 0 w 1080120"/>
              <a:gd name="connsiteY0" fmla="*/ 567163 h 567163"/>
              <a:gd name="connsiteX1" fmla="*/ 0 w 1080120"/>
              <a:gd name="connsiteY1" fmla="*/ 248342 h 567163"/>
              <a:gd name="connsiteX2" fmla="*/ 540060 w 1080120"/>
              <a:gd name="connsiteY2" fmla="*/ 0 h 567163"/>
              <a:gd name="connsiteX3" fmla="*/ 1080120 w 1080120"/>
              <a:gd name="connsiteY3" fmla="*/ 248342 h 567163"/>
              <a:gd name="connsiteX0" fmla="*/ 0 w 1080120"/>
              <a:gd name="connsiteY0" fmla="*/ 248342 h 248342"/>
              <a:gd name="connsiteX1" fmla="*/ 540060 w 1080120"/>
              <a:gd name="connsiteY1" fmla="*/ 0 h 248342"/>
              <a:gd name="connsiteX2" fmla="*/ 1080120 w 1080120"/>
              <a:gd name="connsiteY2" fmla="*/ 248342 h 2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120" h="248342">
                <a:moveTo>
                  <a:pt x="0" y="248342"/>
                </a:moveTo>
                <a:cubicBezTo>
                  <a:pt x="129728" y="95372"/>
                  <a:pt x="323757" y="0"/>
                  <a:pt x="540060" y="0"/>
                </a:cubicBezTo>
                <a:cubicBezTo>
                  <a:pt x="756364" y="0"/>
                  <a:pt x="950392" y="95373"/>
                  <a:pt x="1080120" y="248342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"/>
          <p:cNvSpPr/>
          <p:nvPr/>
        </p:nvSpPr>
        <p:spPr>
          <a:xfrm>
            <a:off x="1736625" y="5573720"/>
            <a:ext cx="1080120" cy="248341"/>
          </a:xfrm>
          <a:custGeom>
            <a:avLst/>
            <a:gdLst>
              <a:gd name="connsiteX0" fmla="*/ 0 w 1080120"/>
              <a:gd name="connsiteY0" fmla="*/ 0 h 512957"/>
              <a:gd name="connsiteX1" fmla="*/ 1080120 w 1080120"/>
              <a:gd name="connsiteY1" fmla="*/ 0 h 512957"/>
              <a:gd name="connsiteX2" fmla="*/ 1080120 w 1080120"/>
              <a:gd name="connsiteY2" fmla="*/ 264616 h 512957"/>
              <a:gd name="connsiteX3" fmla="*/ 540060 w 1080120"/>
              <a:gd name="connsiteY3" fmla="*/ 512957 h 512957"/>
              <a:gd name="connsiteX4" fmla="*/ 0 w 1080120"/>
              <a:gd name="connsiteY4" fmla="*/ 264616 h 512957"/>
              <a:gd name="connsiteX5" fmla="*/ 91440 w 1080120"/>
              <a:gd name="connsiteY5" fmla="*/ 91440 h 512957"/>
              <a:gd name="connsiteX0" fmla="*/ 0 w 1080120"/>
              <a:gd name="connsiteY0" fmla="*/ 0 h 512957"/>
              <a:gd name="connsiteX1" fmla="*/ 1080120 w 1080120"/>
              <a:gd name="connsiteY1" fmla="*/ 0 h 512957"/>
              <a:gd name="connsiteX2" fmla="*/ 1080120 w 1080120"/>
              <a:gd name="connsiteY2" fmla="*/ 264616 h 512957"/>
              <a:gd name="connsiteX3" fmla="*/ 540060 w 1080120"/>
              <a:gd name="connsiteY3" fmla="*/ 512957 h 512957"/>
              <a:gd name="connsiteX4" fmla="*/ 0 w 1080120"/>
              <a:gd name="connsiteY4" fmla="*/ 264616 h 512957"/>
              <a:gd name="connsiteX0" fmla="*/ 1080120 w 1080120"/>
              <a:gd name="connsiteY0" fmla="*/ 0 h 512957"/>
              <a:gd name="connsiteX1" fmla="*/ 1080120 w 1080120"/>
              <a:gd name="connsiteY1" fmla="*/ 264616 h 512957"/>
              <a:gd name="connsiteX2" fmla="*/ 540060 w 1080120"/>
              <a:gd name="connsiteY2" fmla="*/ 512957 h 512957"/>
              <a:gd name="connsiteX3" fmla="*/ 0 w 1080120"/>
              <a:gd name="connsiteY3" fmla="*/ 264616 h 512957"/>
              <a:gd name="connsiteX0" fmla="*/ 1080120 w 1080120"/>
              <a:gd name="connsiteY0" fmla="*/ 0 h 248341"/>
              <a:gd name="connsiteX1" fmla="*/ 540060 w 1080120"/>
              <a:gd name="connsiteY1" fmla="*/ 248341 h 248341"/>
              <a:gd name="connsiteX2" fmla="*/ 0 w 1080120"/>
              <a:gd name="connsiteY2" fmla="*/ 0 h 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120" h="248341">
                <a:moveTo>
                  <a:pt x="1080120" y="0"/>
                </a:moveTo>
                <a:cubicBezTo>
                  <a:pt x="950392" y="152969"/>
                  <a:pt x="756364" y="248341"/>
                  <a:pt x="540060" y="248341"/>
                </a:cubicBezTo>
                <a:cubicBezTo>
                  <a:pt x="323757" y="248341"/>
                  <a:pt x="129728" y="152969"/>
                  <a:pt x="0" y="0"/>
                </a:cubicBez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5955400" y="404664"/>
            <a:ext cx="1461231" cy="1461231"/>
          </a:xfrm>
          <a:prstGeom prst="donut">
            <a:avLst>
              <a:gd name="adj" fmla="val 925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도넛 27"/>
          <p:cNvSpPr/>
          <p:nvPr/>
        </p:nvSpPr>
        <p:spPr>
          <a:xfrm>
            <a:off x="5220072" y="1672941"/>
            <a:ext cx="1461231" cy="1461231"/>
          </a:xfrm>
          <a:prstGeom prst="donut">
            <a:avLst>
              <a:gd name="adj" fmla="val 925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도넛 28"/>
          <p:cNvSpPr/>
          <p:nvPr/>
        </p:nvSpPr>
        <p:spPr>
          <a:xfrm>
            <a:off x="6692411" y="1672941"/>
            <a:ext cx="1461231" cy="1461231"/>
          </a:xfrm>
          <a:prstGeom prst="donut">
            <a:avLst>
              <a:gd name="adj" fmla="val 925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도넛 29"/>
          <p:cNvSpPr/>
          <p:nvPr/>
        </p:nvSpPr>
        <p:spPr>
          <a:xfrm>
            <a:off x="5948420" y="3765892"/>
            <a:ext cx="1461231" cy="1461231"/>
          </a:xfrm>
          <a:prstGeom prst="donut">
            <a:avLst>
              <a:gd name="adj" fmla="val 925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도넛 30"/>
          <p:cNvSpPr/>
          <p:nvPr/>
        </p:nvSpPr>
        <p:spPr>
          <a:xfrm>
            <a:off x="5220072" y="5006249"/>
            <a:ext cx="1461231" cy="1461231"/>
          </a:xfrm>
          <a:prstGeom prst="donut">
            <a:avLst>
              <a:gd name="adj" fmla="val 925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도넛 31"/>
          <p:cNvSpPr/>
          <p:nvPr/>
        </p:nvSpPr>
        <p:spPr>
          <a:xfrm>
            <a:off x="6664491" y="5006249"/>
            <a:ext cx="1461231" cy="1461231"/>
          </a:xfrm>
          <a:prstGeom prst="donut">
            <a:avLst>
              <a:gd name="adj" fmla="val 925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317038" y="5074571"/>
            <a:ext cx="767817" cy="684055"/>
          </a:xfrm>
          <a:custGeom>
            <a:avLst/>
            <a:gdLst>
              <a:gd name="connsiteX0" fmla="*/ 0 w 767817"/>
              <a:gd name="connsiteY0" fmla="*/ 0 h 684055"/>
              <a:gd name="connsiteX1" fmla="*/ 321087 w 767817"/>
              <a:gd name="connsiteY1" fmla="*/ 97722 h 684055"/>
              <a:gd name="connsiteX2" fmla="*/ 767817 w 767817"/>
              <a:gd name="connsiteY2" fmla="*/ 41881 h 684055"/>
              <a:gd name="connsiteX3" fmla="*/ 523512 w 767817"/>
              <a:gd name="connsiteY3" fmla="*/ 307127 h 684055"/>
              <a:gd name="connsiteX4" fmla="*/ 362968 w 767817"/>
              <a:gd name="connsiteY4" fmla="*/ 684055 h 684055"/>
              <a:gd name="connsiteX5" fmla="*/ 223365 w 767817"/>
              <a:gd name="connsiteY5" fmla="*/ 383908 h 684055"/>
              <a:gd name="connsiteX6" fmla="*/ 0 w 767817"/>
              <a:gd name="connsiteY6" fmla="*/ 0 h 68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7817" h="684055">
                <a:moveTo>
                  <a:pt x="0" y="0"/>
                </a:moveTo>
                <a:lnTo>
                  <a:pt x="321087" y="97722"/>
                </a:lnTo>
                <a:lnTo>
                  <a:pt x="767817" y="41881"/>
                </a:lnTo>
                <a:lnTo>
                  <a:pt x="523512" y="307127"/>
                </a:lnTo>
                <a:lnTo>
                  <a:pt x="362968" y="684055"/>
                </a:lnTo>
                <a:lnTo>
                  <a:pt x="223365" y="3839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755576" y="908720"/>
            <a:ext cx="3311857" cy="1988505"/>
          </a:xfrm>
          <a:custGeom>
            <a:avLst/>
            <a:gdLst/>
            <a:ahLst/>
            <a:cxnLst/>
            <a:rect l="l" t="t" r="r" b="b"/>
            <a:pathLst>
              <a:path w="3744416" h="2248222">
                <a:moveTo>
                  <a:pt x="3470670" y="152500"/>
                </a:moveTo>
                <a:lnTo>
                  <a:pt x="3744416" y="152500"/>
                </a:lnTo>
                <a:lnTo>
                  <a:pt x="3744416" y="2096716"/>
                </a:lnTo>
                <a:lnTo>
                  <a:pt x="659977" y="2096716"/>
                </a:lnTo>
                <a:lnTo>
                  <a:pt x="659977" y="2248222"/>
                </a:lnTo>
                <a:lnTo>
                  <a:pt x="371945" y="1960190"/>
                </a:lnTo>
                <a:lnTo>
                  <a:pt x="659977" y="1672158"/>
                </a:lnTo>
                <a:lnTo>
                  <a:pt x="659977" y="1822698"/>
                </a:lnTo>
                <a:lnTo>
                  <a:pt x="3470398" y="1822698"/>
                </a:lnTo>
                <a:lnTo>
                  <a:pt x="3470398" y="584895"/>
                </a:lnTo>
                <a:lnTo>
                  <a:pt x="3470670" y="584895"/>
                </a:lnTo>
                <a:close/>
                <a:moveTo>
                  <a:pt x="3091582" y="0"/>
                </a:moveTo>
                <a:lnTo>
                  <a:pt x="3379614" y="288032"/>
                </a:lnTo>
                <a:lnTo>
                  <a:pt x="3091582" y="576064"/>
                </a:lnTo>
                <a:lnTo>
                  <a:pt x="3091582" y="426518"/>
                </a:lnTo>
                <a:lnTo>
                  <a:pt x="274018" y="426518"/>
                </a:lnTo>
                <a:lnTo>
                  <a:pt x="274018" y="428974"/>
                </a:lnTo>
                <a:lnTo>
                  <a:pt x="271062" y="428974"/>
                </a:lnTo>
                <a:lnTo>
                  <a:pt x="271062" y="2096716"/>
                </a:lnTo>
                <a:lnTo>
                  <a:pt x="0" y="2096716"/>
                </a:lnTo>
                <a:lnTo>
                  <a:pt x="0" y="152500"/>
                </a:lnTo>
                <a:lnTo>
                  <a:pt x="3091582" y="1525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60204" y="431229"/>
            <a:ext cx="2664594" cy="2664594"/>
            <a:chOff x="5148064" y="188938"/>
            <a:chExt cx="3312368" cy="3312368"/>
          </a:xfrm>
        </p:grpSpPr>
        <p:sp>
          <p:nvSpPr>
            <p:cNvPr id="16" name="타원 12"/>
            <p:cNvSpPr/>
            <p:nvPr/>
          </p:nvSpPr>
          <p:spPr>
            <a:xfrm rot="16200000">
              <a:off x="5652120" y="692994"/>
              <a:ext cx="2016224" cy="1008112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444208" y="1197050"/>
              <a:ext cx="2016224" cy="1008112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2"/>
            <p:cNvSpPr/>
            <p:nvPr/>
          </p:nvSpPr>
          <p:spPr>
            <a:xfrm rot="5400000">
              <a:off x="5940152" y="1989138"/>
              <a:ext cx="2016224" cy="1008112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2"/>
            <p:cNvSpPr/>
            <p:nvPr/>
          </p:nvSpPr>
          <p:spPr>
            <a:xfrm rot="10800000">
              <a:off x="5148064" y="1485082"/>
              <a:ext cx="2016224" cy="1008112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71600" y="3645024"/>
            <a:ext cx="2708140" cy="2706791"/>
            <a:chOff x="4960204" y="3577385"/>
            <a:chExt cx="3314335" cy="3312684"/>
          </a:xfrm>
        </p:grpSpPr>
        <p:sp>
          <p:nvSpPr>
            <p:cNvPr id="21" name="타원 12"/>
            <p:cNvSpPr/>
            <p:nvPr/>
          </p:nvSpPr>
          <p:spPr>
            <a:xfrm rot="16200000">
              <a:off x="5365686" y="3982867"/>
              <a:ext cx="1621927" cy="810963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12"/>
            <p:cNvSpPr/>
            <p:nvPr/>
          </p:nvSpPr>
          <p:spPr>
            <a:xfrm>
              <a:off x="6652612" y="4388349"/>
              <a:ext cx="1621927" cy="810963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12"/>
            <p:cNvSpPr/>
            <p:nvPr/>
          </p:nvSpPr>
          <p:spPr>
            <a:xfrm rot="5400000">
              <a:off x="6247130" y="5673624"/>
              <a:ext cx="1621927" cy="810963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12"/>
            <p:cNvSpPr/>
            <p:nvPr/>
          </p:nvSpPr>
          <p:spPr>
            <a:xfrm rot="10800000">
              <a:off x="4960204" y="5268142"/>
              <a:ext cx="1621927" cy="810963"/>
            </a:xfrm>
            <a:custGeom>
              <a:avLst/>
              <a:gdLst/>
              <a:ahLst/>
              <a:cxnLst/>
              <a:rect l="l" t="t" r="r" b="b"/>
              <a:pathLst>
                <a:path w="2664296" h="1332148">
                  <a:moveTo>
                    <a:pt x="1332148" y="0"/>
                  </a:moveTo>
                  <a:cubicBezTo>
                    <a:pt x="2067873" y="0"/>
                    <a:pt x="2664296" y="596423"/>
                    <a:pt x="2664296" y="1332148"/>
                  </a:cubicBezTo>
                  <a:lnTo>
                    <a:pt x="0" y="1332148"/>
                  </a:lnTo>
                  <a:cubicBezTo>
                    <a:pt x="0" y="596423"/>
                    <a:pt x="596423" y="0"/>
                    <a:pt x="133214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타원 12"/>
          <p:cNvSpPr/>
          <p:nvPr/>
        </p:nvSpPr>
        <p:spPr>
          <a:xfrm rot="16200000">
            <a:off x="5279153" y="3943932"/>
            <a:ext cx="1260454" cy="662637"/>
          </a:xfrm>
          <a:custGeom>
            <a:avLst/>
            <a:gdLst/>
            <a:ahLst/>
            <a:cxnLst/>
            <a:rect l="l" t="t" r="r" b="b"/>
            <a:pathLst>
              <a:path w="1260454" h="662637">
                <a:moveTo>
                  <a:pt x="1260454" y="662637"/>
                </a:moveTo>
                <a:lnTo>
                  <a:pt x="226653" y="662637"/>
                </a:lnTo>
                <a:cubicBezTo>
                  <a:pt x="217187" y="528617"/>
                  <a:pt x="124721" y="417818"/>
                  <a:pt x="0" y="381223"/>
                </a:cubicBezTo>
                <a:cubicBezTo>
                  <a:pt x="104145" y="155561"/>
                  <a:pt x="332814" y="0"/>
                  <a:pt x="597817" y="0"/>
                </a:cubicBezTo>
                <a:cubicBezTo>
                  <a:pt x="963781" y="0"/>
                  <a:pt x="1260454" y="296673"/>
                  <a:pt x="1260454" y="66263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12"/>
          <p:cNvSpPr/>
          <p:nvPr/>
        </p:nvSpPr>
        <p:spPr>
          <a:xfrm>
            <a:off x="6361389" y="4307662"/>
            <a:ext cx="1262175" cy="662637"/>
          </a:xfrm>
          <a:custGeom>
            <a:avLst/>
            <a:gdLst/>
            <a:ahLst/>
            <a:cxnLst/>
            <a:rect l="l" t="t" r="r" b="b"/>
            <a:pathLst>
              <a:path w="1262175" h="662637">
                <a:moveTo>
                  <a:pt x="599538" y="0"/>
                </a:moveTo>
                <a:cubicBezTo>
                  <a:pt x="965502" y="0"/>
                  <a:pt x="1262175" y="296673"/>
                  <a:pt x="1262175" y="662637"/>
                </a:cubicBezTo>
                <a:lnTo>
                  <a:pt x="225561" y="662637"/>
                </a:lnTo>
                <a:cubicBezTo>
                  <a:pt x="215057" y="530208"/>
                  <a:pt x="123411" y="420938"/>
                  <a:pt x="0" y="384395"/>
                </a:cubicBezTo>
                <a:cubicBezTo>
                  <a:pt x="103650" y="157072"/>
                  <a:pt x="333251" y="0"/>
                  <a:pt x="59953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12"/>
          <p:cNvSpPr/>
          <p:nvPr/>
        </p:nvSpPr>
        <p:spPr>
          <a:xfrm rot="5400000">
            <a:off x="5998365" y="5389255"/>
            <a:ext cx="1262484" cy="662637"/>
          </a:xfrm>
          <a:custGeom>
            <a:avLst/>
            <a:gdLst/>
            <a:ahLst/>
            <a:cxnLst/>
            <a:rect l="l" t="t" r="r" b="b"/>
            <a:pathLst>
              <a:path w="1262484" h="662637">
                <a:moveTo>
                  <a:pt x="0" y="384963"/>
                </a:moveTo>
                <a:cubicBezTo>
                  <a:pt x="103563" y="157343"/>
                  <a:pt x="333330" y="0"/>
                  <a:pt x="599847" y="0"/>
                </a:cubicBezTo>
                <a:cubicBezTo>
                  <a:pt x="965811" y="0"/>
                  <a:pt x="1262484" y="296673"/>
                  <a:pt x="1262484" y="662637"/>
                </a:cubicBezTo>
                <a:lnTo>
                  <a:pt x="231589" y="662637"/>
                </a:lnTo>
                <a:cubicBezTo>
                  <a:pt x="219942" y="529076"/>
                  <a:pt x="125744" y="419499"/>
                  <a:pt x="0" y="384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12"/>
          <p:cNvSpPr/>
          <p:nvPr/>
        </p:nvSpPr>
        <p:spPr>
          <a:xfrm rot="10800000">
            <a:off x="4915424" y="5026540"/>
            <a:ext cx="1259541" cy="662637"/>
          </a:xfrm>
          <a:custGeom>
            <a:avLst/>
            <a:gdLst/>
            <a:ahLst/>
            <a:cxnLst/>
            <a:rect l="l" t="t" r="r" b="b"/>
            <a:pathLst>
              <a:path w="1259541" h="662637">
                <a:moveTo>
                  <a:pt x="1259541" y="662637"/>
                </a:moveTo>
                <a:lnTo>
                  <a:pt x="230418" y="662637"/>
                </a:lnTo>
                <a:cubicBezTo>
                  <a:pt x="221034" y="527041"/>
                  <a:pt x="126739" y="415122"/>
                  <a:pt x="0" y="379541"/>
                </a:cubicBezTo>
                <a:cubicBezTo>
                  <a:pt x="104408" y="154762"/>
                  <a:pt x="332583" y="0"/>
                  <a:pt x="596904" y="0"/>
                </a:cubicBezTo>
                <a:cubicBezTo>
                  <a:pt x="962868" y="0"/>
                  <a:pt x="1259541" y="296673"/>
                  <a:pt x="1259541" y="66263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026598" y="4764384"/>
            <a:ext cx="477845" cy="4778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05034" y="1072583"/>
            <a:ext cx="2088232" cy="208823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01450" y="1488726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71108" y="71740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55968" y="2269298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72888" y="2269298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2"/>
          <p:cNvSpPr/>
          <p:nvPr/>
        </p:nvSpPr>
        <p:spPr>
          <a:xfrm flipH="1">
            <a:off x="2383292" y="1488726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2"/>
          <p:cNvSpPr/>
          <p:nvPr/>
        </p:nvSpPr>
        <p:spPr>
          <a:xfrm rot="18000000" flipH="1" flipV="1">
            <a:off x="2692124" y="1999334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9976" y="971567"/>
            <a:ext cx="1795559" cy="1795559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607493" y="2397386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24413" y="2397386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"/>
          <p:cNvSpPr/>
          <p:nvPr/>
        </p:nvSpPr>
        <p:spPr>
          <a:xfrm rot="3600000" flipV="1">
            <a:off x="5843649" y="2127422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607492" y="62105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24412" y="62105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"/>
          <p:cNvSpPr/>
          <p:nvPr/>
        </p:nvSpPr>
        <p:spPr>
          <a:xfrm rot="3600000" flipH="1">
            <a:off x="5843649" y="800842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"/>
          <p:cNvSpPr/>
          <p:nvPr/>
        </p:nvSpPr>
        <p:spPr>
          <a:xfrm rot="12600000">
            <a:off x="5277792" y="1459293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"/>
          <p:cNvSpPr/>
          <p:nvPr/>
        </p:nvSpPr>
        <p:spPr>
          <a:xfrm rot="9000000" flipH="1">
            <a:off x="6364579" y="1459292"/>
            <a:ext cx="514048" cy="908660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정오각형 9"/>
          <p:cNvSpPr/>
          <p:nvPr/>
        </p:nvSpPr>
        <p:spPr>
          <a:xfrm>
            <a:off x="1982724" y="4028234"/>
            <a:ext cx="1872170" cy="1783019"/>
          </a:xfrm>
          <a:prstGeom prst="pentagon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2"/>
          <p:cNvSpPr/>
          <p:nvPr/>
        </p:nvSpPr>
        <p:spPr>
          <a:xfrm rot="5730465" flipH="1">
            <a:off x="3046875" y="4403439"/>
            <a:ext cx="296025" cy="523271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2"/>
          <p:cNvSpPr/>
          <p:nvPr/>
        </p:nvSpPr>
        <p:spPr>
          <a:xfrm rot="9900000" flipH="1">
            <a:off x="3192675" y="4912890"/>
            <a:ext cx="296025" cy="523271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2"/>
          <p:cNvSpPr/>
          <p:nvPr/>
        </p:nvSpPr>
        <p:spPr>
          <a:xfrm rot="14447856" flipH="1">
            <a:off x="2764101" y="5218910"/>
            <a:ext cx="296025" cy="523271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2"/>
          <p:cNvSpPr/>
          <p:nvPr/>
        </p:nvSpPr>
        <p:spPr>
          <a:xfrm rot="18550233" flipH="1">
            <a:off x="2348584" y="4880936"/>
            <a:ext cx="296025" cy="523271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2"/>
          <p:cNvSpPr/>
          <p:nvPr/>
        </p:nvSpPr>
        <p:spPr>
          <a:xfrm rot="1527349" flipH="1">
            <a:off x="2509756" y="4386371"/>
            <a:ext cx="296025" cy="523271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19672" y="433316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55968" y="433316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84195" y="5427445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13800" y="5427445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49062" y="3680172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육각형 37"/>
          <p:cNvSpPr/>
          <p:nvPr/>
        </p:nvSpPr>
        <p:spPr>
          <a:xfrm>
            <a:off x="5193363" y="4055526"/>
            <a:ext cx="1944216" cy="1757650"/>
          </a:xfrm>
          <a:prstGeom prst="hexagon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824413" y="4594875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50649" y="4594875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18916" y="5454737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348521" y="5454737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47510" y="3677484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29148" y="3677484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2"/>
          <p:cNvSpPr/>
          <p:nvPr/>
        </p:nvSpPr>
        <p:spPr>
          <a:xfrm rot="7236412" flipH="1">
            <a:off x="6500778" y="4420182"/>
            <a:ext cx="237307" cy="419478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2"/>
          <p:cNvSpPr/>
          <p:nvPr/>
        </p:nvSpPr>
        <p:spPr>
          <a:xfrm rot="10492419" flipH="1">
            <a:off x="6495076" y="5033752"/>
            <a:ext cx="237307" cy="419478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2"/>
          <p:cNvSpPr/>
          <p:nvPr/>
        </p:nvSpPr>
        <p:spPr>
          <a:xfrm rot="14223563" flipH="1">
            <a:off x="6034799" y="5283109"/>
            <a:ext cx="237307" cy="419478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2"/>
          <p:cNvSpPr/>
          <p:nvPr/>
        </p:nvSpPr>
        <p:spPr>
          <a:xfrm rot="18318742" flipH="1">
            <a:off x="5615451" y="5030264"/>
            <a:ext cx="237307" cy="419478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2"/>
          <p:cNvSpPr/>
          <p:nvPr/>
        </p:nvSpPr>
        <p:spPr>
          <a:xfrm rot="21426537" flipH="1">
            <a:off x="5600460" y="4436121"/>
            <a:ext cx="237307" cy="419478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2"/>
          <p:cNvSpPr/>
          <p:nvPr/>
        </p:nvSpPr>
        <p:spPr>
          <a:xfrm rot="3519563" flipH="1">
            <a:off x="6046818" y="4165705"/>
            <a:ext cx="237307" cy="419478"/>
          </a:xfrm>
          <a:custGeom>
            <a:avLst/>
            <a:gdLst>
              <a:gd name="connsiteX0" fmla="*/ 514048 w 605488"/>
              <a:gd name="connsiteY0" fmla="*/ 0 h 908660"/>
              <a:gd name="connsiteX1" fmla="*/ 514048 w 605488"/>
              <a:gd name="connsiteY1" fmla="*/ 908660 h 908660"/>
              <a:gd name="connsiteX2" fmla="*/ 0 w 605488"/>
              <a:gd name="connsiteY2" fmla="*/ 0 h 908660"/>
              <a:gd name="connsiteX3" fmla="*/ 605488 w 605488"/>
              <a:gd name="connsiteY3" fmla="*/ 91440 h 908660"/>
              <a:gd name="connsiteX0" fmla="*/ 514048 w 514048"/>
              <a:gd name="connsiteY0" fmla="*/ 0 h 908660"/>
              <a:gd name="connsiteX1" fmla="*/ 514048 w 514048"/>
              <a:gd name="connsiteY1" fmla="*/ 908660 h 908660"/>
              <a:gd name="connsiteX2" fmla="*/ 0 w 514048"/>
              <a:gd name="connsiteY2" fmla="*/ 0 h 908660"/>
              <a:gd name="connsiteX0" fmla="*/ 514048 w 514048"/>
              <a:gd name="connsiteY0" fmla="*/ 908660 h 908660"/>
              <a:gd name="connsiteX1" fmla="*/ 0 w 514048"/>
              <a:gd name="connsiteY1" fmla="*/ 0 h 9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048" h="908660">
                <a:moveTo>
                  <a:pt x="514048" y="908660"/>
                </a:moveTo>
                <a:cubicBezTo>
                  <a:pt x="266495" y="662755"/>
                  <a:pt x="85981" y="350024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>
            <a:off x="1842816" y="4241191"/>
            <a:ext cx="1640944" cy="1640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619172" y="4002249"/>
            <a:ext cx="2088232" cy="208823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884407" y="4294817"/>
            <a:ext cx="1640944" cy="1640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660763" y="4055875"/>
            <a:ext cx="2088232" cy="208823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87481" y="1155143"/>
            <a:ext cx="1640944" cy="1640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63837" y="916201"/>
            <a:ext cx="2088232" cy="208823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29911" y="561019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14771" y="2112916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31691" y="2112916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43257" y="4737247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360023" y="4746300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86974" y="561659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890218" y="561659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11619" y="3828909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93257" y="3828909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2030519">
            <a:off x="1691296" y="1297199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76905">
            <a:off x="3470408" y="1402503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588066">
            <a:off x="2605671" y="2923647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582470">
            <a:off x="3218076" y="4126129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800000">
            <a:off x="6595537" y="2823287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793257" y="1054477"/>
            <a:ext cx="1640944" cy="1640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569613" y="815535"/>
            <a:ext cx="2088232" cy="208823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010894" y="228377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06365" y="228377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010894" y="734529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51427" y="74777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12600000">
            <a:off x="6564072" y="775363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8000000">
            <a:off x="7570024" y="1798670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>
            <a:off x="5503359" y="1798669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46381" y="439288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182677" y="4392881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710904" y="548716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840509" y="5487163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75771" y="3739890"/>
            <a:ext cx="756084" cy="756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이등변 삼각형 68"/>
          <p:cNvSpPr/>
          <p:nvPr/>
        </p:nvSpPr>
        <p:spPr>
          <a:xfrm rot="4878989">
            <a:off x="3592153" y="5336967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3095095">
            <a:off x="1984769" y="4137746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6035833">
            <a:off x="1632902" y="5345435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 rot="1940278">
            <a:off x="7565885" y="4524011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5178729">
            <a:off x="7568743" y="5529497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5400000">
            <a:off x="6670141" y="3994893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5400000">
            <a:off x="5761796" y="5571285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996429">
            <a:off x="2606236" y="6010245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861684">
            <a:off x="6670140" y="6063416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821054">
            <a:off x="5732814" y="4517517"/>
            <a:ext cx="141477" cy="1219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82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5179613" y="881620"/>
            <a:ext cx="2076311" cy="2076311"/>
          </a:xfrm>
          <a:prstGeom prst="ellipse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39152" y="1141159"/>
            <a:ext cx="1557234" cy="1557233"/>
          </a:xfrm>
          <a:prstGeom prst="ellipse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25665" y="1227672"/>
            <a:ext cx="1384208" cy="13842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817770" y="650919"/>
            <a:ext cx="783225" cy="783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7770" y="2393748"/>
            <a:ext cx="783225" cy="783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24028" y="650919"/>
            <a:ext cx="783225" cy="783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24028" y="2393748"/>
            <a:ext cx="783225" cy="783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5400000">
            <a:off x="6168069" y="963552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16200000" flipH="1">
            <a:off x="6168069" y="2780977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>
            <a:off x="5255623" y="1876932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7077656" y="1839224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66051" y="335864"/>
            <a:ext cx="2831976" cy="2840940"/>
            <a:chOff x="5355620" y="155292"/>
            <a:chExt cx="2831976" cy="2840940"/>
          </a:xfrm>
        </p:grpSpPr>
        <p:sp>
          <p:nvSpPr>
            <p:cNvPr id="37" name="타원 36"/>
            <p:cNvSpPr/>
            <p:nvPr/>
          </p:nvSpPr>
          <p:spPr>
            <a:xfrm>
              <a:off x="5719673" y="779381"/>
              <a:ext cx="2076311" cy="2076311"/>
            </a:xfrm>
            <a:prstGeom prst="ellipse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979212" y="1038920"/>
              <a:ext cx="1557234" cy="1557233"/>
            </a:xfrm>
            <a:prstGeom prst="ellipse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065725" y="1125433"/>
              <a:ext cx="1384208" cy="138420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404371" y="2204541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323371" y="155292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355620" y="2213008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6200000" flipH="1">
              <a:off x="6708129" y="2678738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440000">
              <a:off x="5857231" y="1441940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-840000" flipV="1">
              <a:off x="7564632" y="1484784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17581" y="3681028"/>
            <a:ext cx="2991883" cy="2836534"/>
            <a:chOff x="5180517" y="3465439"/>
            <a:chExt cx="3257606" cy="3088460"/>
          </a:xfrm>
        </p:grpSpPr>
        <p:sp>
          <p:nvSpPr>
            <p:cNvPr id="50" name="타원 49"/>
            <p:cNvSpPr/>
            <p:nvPr/>
          </p:nvSpPr>
          <p:spPr>
            <a:xfrm>
              <a:off x="5777364" y="4085976"/>
              <a:ext cx="2076311" cy="2076311"/>
            </a:xfrm>
            <a:prstGeom prst="ellipse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036903" y="4345515"/>
              <a:ext cx="1557234" cy="1557233"/>
            </a:xfrm>
            <a:prstGeom prst="ellipse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123416" y="4432028"/>
              <a:ext cx="1384208" cy="138420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654898" y="4337527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7220942" y="5770675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180517" y="4298064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634958" y="5770675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7380000">
              <a:off x="7360173" y="4382362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6200000" flipH="1">
              <a:off x="6765820" y="5985333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5900913" y="5337256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440000" flipV="1">
              <a:off x="7612554" y="5373216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6408010" y="3465439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2640000">
              <a:off x="6195657" y="4350106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31343" y="3681028"/>
            <a:ext cx="3054618" cy="2650814"/>
            <a:chOff x="527933" y="464828"/>
            <a:chExt cx="3400175" cy="2950690"/>
          </a:xfrm>
        </p:grpSpPr>
        <p:sp>
          <p:nvSpPr>
            <p:cNvPr id="44" name="타원 43"/>
            <p:cNvSpPr/>
            <p:nvPr/>
          </p:nvSpPr>
          <p:spPr>
            <a:xfrm>
              <a:off x="1191637" y="902000"/>
              <a:ext cx="2076311" cy="2076311"/>
            </a:xfrm>
            <a:prstGeom prst="ellipse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1451176" y="1161539"/>
              <a:ext cx="1557234" cy="1557233"/>
            </a:xfrm>
            <a:prstGeom prst="ellipse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537689" y="1248052"/>
              <a:ext cx="1384208" cy="138420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44883" y="1549020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553159" y="464828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27933" y="1557487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6200000" flipH="1">
              <a:off x="2180093" y="2801357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1440000">
              <a:off x="1371530" y="1479889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20760000" flipV="1">
              <a:off x="2978007" y="1485649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1131196" y="464828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553159" y="2632294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131196" y="2632294"/>
              <a:ext cx="783225" cy="7832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5400000">
              <a:off x="2180093" y="981024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560000" flipH="1" flipV="1">
              <a:off x="2969540" y="2349250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800000" flipH="1" flipV="1">
              <a:off x="1386273" y="2349250"/>
              <a:ext cx="99398" cy="856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25907" y="1223970"/>
            <a:ext cx="3024336" cy="4365270"/>
            <a:chOff x="5304819" y="244954"/>
            <a:chExt cx="3024336" cy="4365270"/>
          </a:xfrm>
        </p:grpSpPr>
        <p:grpSp>
          <p:nvGrpSpPr>
            <p:cNvPr id="20" name="그룹 19"/>
            <p:cNvGrpSpPr/>
            <p:nvPr/>
          </p:nvGrpSpPr>
          <p:grpSpPr>
            <a:xfrm>
              <a:off x="5412432" y="244954"/>
              <a:ext cx="2831976" cy="2840940"/>
              <a:chOff x="5355620" y="155292"/>
              <a:chExt cx="2831976" cy="2840940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5719673" y="779381"/>
                <a:ext cx="2076311" cy="2076311"/>
              </a:xfrm>
              <a:prstGeom prst="ellipse">
                <a:avLst/>
              </a:prstGeom>
              <a:solidFill>
                <a:schemeClr val="bg1"/>
              </a:solidFill>
              <a:ln w="127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979212" y="1038920"/>
                <a:ext cx="1557234" cy="1557233"/>
              </a:xfrm>
              <a:prstGeom prst="ellipse">
                <a:avLst/>
              </a:prstGeom>
              <a:solidFill>
                <a:schemeClr val="bg1"/>
              </a:solidFill>
              <a:ln w="127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065725" y="1125433"/>
                <a:ext cx="1384208" cy="138420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404371" y="2204541"/>
                <a:ext cx="783225" cy="7832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23371" y="155292"/>
                <a:ext cx="783225" cy="7832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55620" y="2213008"/>
                <a:ext cx="783225" cy="7832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6200000" flipH="1">
                <a:off x="6708129" y="2678738"/>
                <a:ext cx="99398" cy="8568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1440000">
                <a:off x="5857231" y="1441940"/>
                <a:ext cx="99398" cy="8568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 rot="-840000" flipV="1">
                <a:off x="7564632" y="1484784"/>
                <a:ext cx="99398" cy="8568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1" name="직선 연결선 30"/>
            <p:cNvCxnSpPr>
              <a:stCxn id="21" idx="4"/>
            </p:cNvCxnSpPr>
            <p:nvPr/>
          </p:nvCxnSpPr>
          <p:spPr>
            <a:xfrm>
              <a:off x="6814641" y="2945354"/>
              <a:ext cx="0" cy="33963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31"/>
            <p:cNvSpPr/>
            <p:nvPr/>
          </p:nvSpPr>
          <p:spPr>
            <a:xfrm>
              <a:off x="5304819" y="3284984"/>
              <a:ext cx="3024336" cy="3600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304819" y="3776051"/>
              <a:ext cx="30243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304819" y="4250184"/>
              <a:ext cx="3024336" cy="3600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63688" y="1194391"/>
            <a:ext cx="1959905" cy="1959905"/>
            <a:chOff x="1410764" y="1019565"/>
            <a:chExt cx="1959905" cy="1959905"/>
          </a:xfrm>
        </p:grpSpPr>
        <p:sp>
          <p:nvSpPr>
            <p:cNvPr id="17" name="타원 16"/>
            <p:cNvSpPr/>
            <p:nvPr/>
          </p:nvSpPr>
          <p:spPr>
            <a:xfrm>
              <a:off x="1547664" y="1168581"/>
              <a:ext cx="1677226" cy="16772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9"/>
            <p:cNvSpPr/>
            <p:nvPr/>
          </p:nvSpPr>
          <p:spPr>
            <a:xfrm rot="2700000">
              <a:off x="1410764" y="1019565"/>
              <a:ext cx="1959905" cy="1959905"/>
            </a:xfrm>
            <a:custGeom>
              <a:avLst/>
              <a:gdLst>
                <a:gd name="connsiteX0" fmla="*/ 936104 w 2253290"/>
                <a:gd name="connsiteY0" fmla="*/ 925424 h 2253290"/>
                <a:gd name="connsiteX1" fmla="*/ 936104 w 2253290"/>
                <a:gd name="connsiteY1" fmla="*/ 17316 h 2253290"/>
                <a:gd name="connsiteX2" fmla="*/ 1126645 w 2253290"/>
                <a:gd name="connsiteY2" fmla="*/ 0 h 2253290"/>
                <a:gd name="connsiteX3" fmla="*/ 2253290 w 2253290"/>
                <a:gd name="connsiteY3" fmla="*/ 1126645 h 2253290"/>
                <a:gd name="connsiteX4" fmla="*/ 1126645 w 2253290"/>
                <a:gd name="connsiteY4" fmla="*/ 2253290 h 2253290"/>
                <a:gd name="connsiteX5" fmla="*/ 0 w 2253290"/>
                <a:gd name="connsiteY5" fmla="*/ 1126645 h 2253290"/>
                <a:gd name="connsiteX6" fmla="*/ 18946 w 2253290"/>
                <a:gd name="connsiteY6" fmla="*/ 925424 h 2253290"/>
                <a:gd name="connsiteX7" fmla="*/ 1027544 w 2253290"/>
                <a:gd name="connsiteY7" fmla="*/ 1016864 h 2253290"/>
                <a:gd name="connsiteX0" fmla="*/ 936104 w 2253290"/>
                <a:gd name="connsiteY0" fmla="*/ 925424 h 2253290"/>
                <a:gd name="connsiteX1" fmla="*/ 936104 w 2253290"/>
                <a:gd name="connsiteY1" fmla="*/ 17316 h 2253290"/>
                <a:gd name="connsiteX2" fmla="*/ 1126645 w 2253290"/>
                <a:gd name="connsiteY2" fmla="*/ 0 h 2253290"/>
                <a:gd name="connsiteX3" fmla="*/ 2253290 w 2253290"/>
                <a:gd name="connsiteY3" fmla="*/ 1126645 h 2253290"/>
                <a:gd name="connsiteX4" fmla="*/ 1126645 w 2253290"/>
                <a:gd name="connsiteY4" fmla="*/ 2253290 h 2253290"/>
                <a:gd name="connsiteX5" fmla="*/ 0 w 2253290"/>
                <a:gd name="connsiteY5" fmla="*/ 1126645 h 2253290"/>
                <a:gd name="connsiteX6" fmla="*/ 18946 w 2253290"/>
                <a:gd name="connsiteY6" fmla="*/ 925424 h 2253290"/>
                <a:gd name="connsiteX0" fmla="*/ 936104 w 2253290"/>
                <a:gd name="connsiteY0" fmla="*/ 17316 h 2253290"/>
                <a:gd name="connsiteX1" fmla="*/ 1126645 w 2253290"/>
                <a:gd name="connsiteY1" fmla="*/ 0 h 2253290"/>
                <a:gd name="connsiteX2" fmla="*/ 2253290 w 2253290"/>
                <a:gd name="connsiteY2" fmla="*/ 1126645 h 2253290"/>
                <a:gd name="connsiteX3" fmla="*/ 1126645 w 2253290"/>
                <a:gd name="connsiteY3" fmla="*/ 2253290 h 2253290"/>
                <a:gd name="connsiteX4" fmla="*/ 0 w 2253290"/>
                <a:gd name="connsiteY4" fmla="*/ 1126645 h 2253290"/>
                <a:gd name="connsiteX5" fmla="*/ 18946 w 2253290"/>
                <a:gd name="connsiteY5" fmla="*/ 925424 h 2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3290" h="2253290">
                  <a:moveTo>
                    <a:pt x="936104" y="17316"/>
                  </a:moveTo>
                  <a:cubicBezTo>
                    <a:pt x="997897" y="5508"/>
                    <a:pt x="1061628" y="0"/>
                    <a:pt x="1126645" y="0"/>
                  </a:cubicBezTo>
                  <a:cubicBezTo>
                    <a:pt x="1748874" y="0"/>
                    <a:pt x="2253290" y="504416"/>
                    <a:pt x="2253290" y="1126645"/>
                  </a:cubicBezTo>
                  <a:cubicBezTo>
                    <a:pt x="2253290" y="1748874"/>
                    <a:pt x="1748874" y="2253290"/>
                    <a:pt x="1126645" y="2253290"/>
                  </a:cubicBezTo>
                  <a:cubicBezTo>
                    <a:pt x="504416" y="2253290"/>
                    <a:pt x="0" y="1748874"/>
                    <a:pt x="0" y="1126645"/>
                  </a:cubicBezTo>
                  <a:cubicBezTo>
                    <a:pt x="0" y="1057900"/>
                    <a:pt x="6157" y="990592"/>
                    <a:pt x="18946" y="925424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2915816" y="1162877"/>
              <a:ext cx="72000" cy="72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3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921636" y="815174"/>
            <a:ext cx="3291024" cy="2294012"/>
            <a:chOff x="726255" y="611861"/>
            <a:chExt cx="3291024" cy="2294012"/>
          </a:xfrm>
        </p:grpSpPr>
        <p:sp>
          <p:nvSpPr>
            <p:cNvPr id="4" name="타원 3"/>
            <p:cNvSpPr/>
            <p:nvPr/>
          </p:nvSpPr>
          <p:spPr>
            <a:xfrm rot="20022833">
              <a:off x="726255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5" name="타원 4"/>
            <p:cNvSpPr/>
            <p:nvPr/>
          </p:nvSpPr>
          <p:spPr>
            <a:xfrm rot="1577167" flipH="1">
              <a:off x="848927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-780000" flipV="1">
              <a:off x="3188569" y="2279493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547664" y="98903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1500000">
              <a:off x="3281603" y="2789388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-2340000">
              <a:off x="1521718" y="61186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26154" y="3873404"/>
            <a:ext cx="3291024" cy="2294012"/>
            <a:chOff x="726255" y="611861"/>
            <a:chExt cx="3291024" cy="2294012"/>
          </a:xfrm>
        </p:grpSpPr>
        <p:sp>
          <p:nvSpPr>
            <p:cNvPr id="24" name="타원 23"/>
            <p:cNvSpPr/>
            <p:nvPr/>
          </p:nvSpPr>
          <p:spPr>
            <a:xfrm rot="20022833">
              <a:off x="726255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577167" flipH="1">
              <a:off x="848927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-780000" flipV="1">
              <a:off x="3188569" y="2279493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1547664" y="98903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500000">
              <a:off x="3281603" y="2789388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-2340000">
              <a:off x="1521718" y="61186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3677" y="3581949"/>
            <a:ext cx="1944216" cy="3168352"/>
            <a:chOff x="1363303" y="3652949"/>
            <a:chExt cx="1944216" cy="3168352"/>
          </a:xfrm>
        </p:grpSpPr>
        <p:sp>
          <p:nvSpPr>
            <p:cNvPr id="31" name="타원 30"/>
            <p:cNvSpPr/>
            <p:nvPr/>
          </p:nvSpPr>
          <p:spPr>
            <a:xfrm rot="14622833">
              <a:off x="751235" y="4265017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5420000" flipV="1">
              <a:off x="2821739" y="4233184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6200000">
              <a:off x="1531277" y="5874089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470477" y="3581949"/>
            <a:ext cx="2294012" cy="3168352"/>
            <a:chOff x="1163425" y="3530277"/>
            <a:chExt cx="2294012" cy="3168352"/>
          </a:xfrm>
        </p:grpSpPr>
        <p:sp>
          <p:nvSpPr>
            <p:cNvPr id="32" name="타원 31"/>
            <p:cNvSpPr/>
            <p:nvPr/>
          </p:nvSpPr>
          <p:spPr>
            <a:xfrm rot="17777167" flipH="1">
              <a:off x="751235" y="4142345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7700000">
              <a:off x="3331634" y="4140150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13860000">
              <a:off x="1154107" y="5900035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654947" y="2236460"/>
            <a:ext cx="1584176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91808" y="724292"/>
            <a:ext cx="1584176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19148033">
            <a:off x="703010" y="5294689"/>
            <a:ext cx="1584176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9148033">
            <a:off x="2839988" y="3854050"/>
            <a:ext cx="1584176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24413" y="3953488"/>
            <a:ext cx="1584176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723477" y="5210249"/>
            <a:ext cx="1584176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959007" y="882576"/>
            <a:ext cx="3291024" cy="2294012"/>
            <a:chOff x="726255" y="611861"/>
            <a:chExt cx="3291024" cy="2294012"/>
          </a:xfrm>
        </p:grpSpPr>
        <p:sp>
          <p:nvSpPr>
            <p:cNvPr id="4" name="타원 3"/>
            <p:cNvSpPr/>
            <p:nvPr/>
          </p:nvSpPr>
          <p:spPr>
            <a:xfrm rot="20022833">
              <a:off x="726255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5" name="타원 4"/>
            <p:cNvSpPr/>
            <p:nvPr/>
          </p:nvSpPr>
          <p:spPr>
            <a:xfrm rot="1577167" flipH="1">
              <a:off x="848927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-780000" flipV="1">
              <a:off x="3188569" y="2279493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547664" y="98903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1500000">
              <a:off x="3281603" y="2789388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-2340000">
              <a:off x="1521718" y="61186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28564" y="3631967"/>
            <a:ext cx="3291024" cy="2294012"/>
            <a:chOff x="726255" y="611861"/>
            <a:chExt cx="3291024" cy="2294012"/>
          </a:xfrm>
        </p:grpSpPr>
        <p:sp>
          <p:nvSpPr>
            <p:cNvPr id="24" name="타원 23"/>
            <p:cNvSpPr/>
            <p:nvPr/>
          </p:nvSpPr>
          <p:spPr>
            <a:xfrm rot="20022833">
              <a:off x="726255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577167" flipH="1">
              <a:off x="848927" y="811739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-780000" flipV="1">
              <a:off x="3188569" y="2279493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1547664" y="98903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500000">
              <a:off x="3281603" y="2789388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-2340000">
              <a:off x="1521718" y="611861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66253" y="3324207"/>
            <a:ext cx="1944216" cy="3168352"/>
            <a:chOff x="1363303" y="3652949"/>
            <a:chExt cx="1944216" cy="3168352"/>
          </a:xfrm>
        </p:grpSpPr>
        <p:sp>
          <p:nvSpPr>
            <p:cNvPr id="31" name="타원 30"/>
            <p:cNvSpPr/>
            <p:nvPr/>
          </p:nvSpPr>
          <p:spPr>
            <a:xfrm rot="14622833">
              <a:off x="751235" y="4265017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5420000" flipV="1">
              <a:off x="2821739" y="4233184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6200000">
              <a:off x="1531277" y="5874089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83053" y="3324207"/>
            <a:ext cx="2294012" cy="3168352"/>
            <a:chOff x="1163425" y="3530277"/>
            <a:chExt cx="2294012" cy="3168352"/>
          </a:xfrm>
        </p:grpSpPr>
        <p:sp>
          <p:nvSpPr>
            <p:cNvPr id="32" name="타원 31"/>
            <p:cNvSpPr/>
            <p:nvPr/>
          </p:nvSpPr>
          <p:spPr>
            <a:xfrm rot="17777167" flipH="1">
              <a:off x="751235" y="4142345"/>
              <a:ext cx="3168352" cy="1944216"/>
            </a:xfrm>
            <a:prstGeom prst="ellipse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7700000">
              <a:off x="3331634" y="4140150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13860000">
              <a:off x="1154107" y="5900035"/>
              <a:ext cx="135122" cy="1164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5637609" y="999060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061049" y="2722485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17723" y="5160467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694442" y="3732722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13370" y="5198377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799543" y="3690209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347708" y="4288866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826206" y="5517305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929077" y="3454634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26127" y="6052586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923206" y="4335818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753515" y="4617363"/>
            <a:ext cx="318928" cy="31892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844734" y="733456"/>
            <a:ext cx="2448272" cy="244827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12786" y="1201508"/>
            <a:ext cx="1512168" cy="151216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84794" y="1273516"/>
            <a:ext cx="1368152" cy="13681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80838" y="445424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21854" y="2249165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840229" y="2273537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49594" y="1154438"/>
            <a:ext cx="2881064" cy="132419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81015" y="1352091"/>
            <a:ext cx="2036695" cy="9361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646151" y="1406143"/>
            <a:ext cx="188795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 rot="2700000">
            <a:off x="3732613" y="1477233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rot="2700000">
            <a:off x="842725" y="1538772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585324" y="3681028"/>
            <a:ext cx="2448272" cy="244827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53376" y="4149080"/>
            <a:ext cx="1512168" cy="151216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125384" y="4221088"/>
            <a:ext cx="1368152" cy="13681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521428" y="3392996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295636" y="4617132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731538" y="4617132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21428" y="5806413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 rot="2700000">
            <a:off x="4826642" y="3684260"/>
            <a:ext cx="2448272" cy="244827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 rot="2700000">
            <a:off x="5298933" y="4152312"/>
            <a:ext cx="1512168" cy="151216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 rot="2700000">
            <a:off x="5370941" y="4224320"/>
            <a:ext cx="1368152" cy="13681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 rot="2700000">
            <a:off x="6632580" y="3754769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rot="2700000">
            <a:off x="4900219" y="3753598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 rot="2700000">
            <a:off x="6622662" y="5476041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rot="2700000">
            <a:off x="4926037" y="5461313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531745" y="1111594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6200000" flipH="1">
            <a:off x="2531745" y="2435786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>
            <a:off x="5999049" y="3642264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14580000" flipH="1">
            <a:off x="4770142" y="4914847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H="1">
            <a:off x="6024321" y="6086665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7020000" flipH="1" flipV="1">
            <a:off x="7213422" y="4914847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5600000" flipH="1">
            <a:off x="4932927" y="1345040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이등변 삼각형 42"/>
          <p:cNvSpPr/>
          <p:nvPr/>
        </p:nvSpPr>
        <p:spPr>
          <a:xfrm rot="5880000" flipH="1" flipV="1">
            <a:off x="7104920" y="1364562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rot="16200000" flipH="1">
            <a:off x="6061111" y="3134121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920000" flipH="1">
            <a:off x="1895752" y="3980441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rot="5280000" flipH="1" flipV="1">
            <a:off x="3649067" y="4021518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이등변 삼각형 46"/>
          <p:cNvSpPr/>
          <p:nvPr/>
        </p:nvSpPr>
        <p:spPr>
          <a:xfrm rot="4320000">
            <a:off x="1925012" y="5728773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이등변 삼각형 47"/>
          <p:cNvSpPr/>
          <p:nvPr/>
        </p:nvSpPr>
        <p:spPr>
          <a:xfrm rot="16740000" flipV="1">
            <a:off x="3627122" y="5733275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926758" y="980728"/>
            <a:ext cx="7279550" cy="563562"/>
            <a:chOff x="904533" y="1136811"/>
            <a:chExt cx="7279550" cy="563562"/>
          </a:xfrm>
        </p:grpSpPr>
        <p:sp>
          <p:nvSpPr>
            <p:cNvPr id="6" name="자유형 5"/>
            <p:cNvSpPr/>
            <p:nvPr/>
          </p:nvSpPr>
          <p:spPr>
            <a:xfrm>
              <a:off x="2278227" y="1136811"/>
              <a:ext cx="166981" cy="560082"/>
            </a:xfrm>
            <a:custGeom>
              <a:avLst/>
              <a:gdLst>
                <a:gd name="connsiteX0" fmla="*/ 0 w 215153"/>
                <a:gd name="connsiteY0" fmla="*/ 0 h 721659"/>
                <a:gd name="connsiteX1" fmla="*/ 215153 w 215153"/>
                <a:gd name="connsiteY1" fmla="*/ 367553 h 721659"/>
                <a:gd name="connsiteX2" fmla="*/ 8965 w 215153"/>
                <a:gd name="connsiteY2" fmla="*/ 721659 h 72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53" h="721659">
                  <a:moveTo>
                    <a:pt x="0" y="0"/>
                  </a:moveTo>
                  <a:lnTo>
                    <a:pt x="215153" y="367553"/>
                  </a:lnTo>
                  <a:lnTo>
                    <a:pt x="8965" y="721659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4533" y="1136811"/>
              <a:ext cx="1447170" cy="563562"/>
            </a:xfrm>
            <a:custGeom>
              <a:avLst/>
              <a:gdLst>
                <a:gd name="connsiteX0" fmla="*/ 1645023 w 1864659"/>
                <a:gd name="connsiteY0" fmla="*/ 0 h 726142"/>
                <a:gd name="connsiteX1" fmla="*/ 1864659 w 1864659"/>
                <a:gd name="connsiteY1" fmla="*/ 363071 h 726142"/>
                <a:gd name="connsiteX2" fmla="*/ 1649506 w 1864659"/>
                <a:gd name="connsiteY2" fmla="*/ 726142 h 726142"/>
                <a:gd name="connsiteX3" fmla="*/ 0 w 1864659"/>
                <a:gd name="connsiteY3" fmla="*/ 726142 h 726142"/>
                <a:gd name="connsiteX4" fmla="*/ 0 w 1864659"/>
                <a:gd name="connsiteY4" fmla="*/ 4483 h 726142"/>
                <a:gd name="connsiteX5" fmla="*/ 1645023 w 1864659"/>
                <a:gd name="connsiteY5" fmla="*/ 0 h 72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4659" h="726142">
                  <a:moveTo>
                    <a:pt x="1645023" y="0"/>
                  </a:moveTo>
                  <a:lnTo>
                    <a:pt x="1864659" y="363071"/>
                  </a:lnTo>
                  <a:lnTo>
                    <a:pt x="1649506" y="726142"/>
                  </a:lnTo>
                  <a:lnTo>
                    <a:pt x="0" y="726142"/>
                  </a:lnTo>
                  <a:lnTo>
                    <a:pt x="0" y="4483"/>
                  </a:lnTo>
                  <a:lnTo>
                    <a:pt x="164502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361718" y="1136811"/>
              <a:ext cx="1451843" cy="563402"/>
            </a:xfrm>
            <a:custGeom>
              <a:avLst/>
              <a:gdLst>
                <a:gd name="connsiteX0" fmla="*/ 1654296 w 1870681"/>
                <a:gd name="connsiteY0" fmla="*/ 0 h 725936"/>
                <a:gd name="connsiteX1" fmla="*/ 1870681 w 1870681"/>
                <a:gd name="connsiteY1" fmla="*/ 362968 h 725936"/>
                <a:gd name="connsiteX2" fmla="*/ 1654296 w 1870681"/>
                <a:gd name="connsiteY2" fmla="*/ 725936 h 725936"/>
                <a:gd name="connsiteX3" fmla="*/ 0 w 1870681"/>
                <a:gd name="connsiteY3" fmla="*/ 725936 h 725936"/>
                <a:gd name="connsiteX4" fmla="*/ 219875 w 1870681"/>
                <a:gd name="connsiteY4" fmla="*/ 359478 h 725936"/>
                <a:gd name="connsiteX5" fmla="*/ 3490 w 1870681"/>
                <a:gd name="connsiteY5" fmla="*/ 0 h 725936"/>
                <a:gd name="connsiteX6" fmla="*/ 1654296 w 1870681"/>
                <a:gd name="connsiteY6" fmla="*/ 0 h 7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681" h="725936">
                  <a:moveTo>
                    <a:pt x="1654296" y="0"/>
                  </a:moveTo>
                  <a:lnTo>
                    <a:pt x="1870681" y="362968"/>
                  </a:lnTo>
                  <a:lnTo>
                    <a:pt x="1654296" y="725936"/>
                  </a:lnTo>
                  <a:lnTo>
                    <a:pt x="0" y="725936"/>
                  </a:lnTo>
                  <a:lnTo>
                    <a:pt x="219875" y="359478"/>
                  </a:lnTo>
                  <a:lnTo>
                    <a:pt x="3490" y="0"/>
                  </a:lnTo>
                  <a:lnTo>
                    <a:pt x="165429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3735068" y="1136811"/>
              <a:ext cx="166981" cy="560082"/>
            </a:xfrm>
            <a:custGeom>
              <a:avLst/>
              <a:gdLst>
                <a:gd name="connsiteX0" fmla="*/ 0 w 215153"/>
                <a:gd name="connsiteY0" fmla="*/ 0 h 721659"/>
                <a:gd name="connsiteX1" fmla="*/ 215153 w 215153"/>
                <a:gd name="connsiteY1" fmla="*/ 367553 h 721659"/>
                <a:gd name="connsiteX2" fmla="*/ 8965 w 215153"/>
                <a:gd name="connsiteY2" fmla="*/ 721659 h 72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53" h="721659">
                  <a:moveTo>
                    <a:pt x="0" y="0"/>
                  </a:moveTo>
                  <a:lnTo>
                    <a:pt x="215153" y="367553"/>
                  </a:lnTo>
                  <a:lnTo>
                    <a:pt x="8965" y="721659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818559" y="1136811"/>
              <a:ext cx="1451843" cy="563402"/>
            </a:xfrm>
            <a:custGeom>
              <a:avLst/>
              <a:gdLst>
                <a:gd name="connsiteX0" fmla="*/ 1654296 w 1870681"/>
                <a:gd name="connsiteY0" fmla="*/ 0 h 725936"/>
                <a:gd name="connsiteX1" fmla="*/ 1870681 w 1870681"/>
                <a:gd name="connsiteY1" fmla="*/ 362968 h 725936"/>
                <a:gd name="connsiteX2" fmla="*/ 1654296 w 1870681"/>
                <a:gd name="connsiteY2" fmla="*/ 725936 h 725936"/>
                <a:gd name="connsiteX3" fmla="*/ 0 w 1870681"/>
                <a:gd name="connsiteY3" fmla="*/ 725936 h 725936"/>
                <a:gd name="connsiteX4" fmla="*/ 219875 w 1870681"/>
                <a:gd name="connsiteY4" fmla="*/ 359478 h 725936"/>
                <a:gd name="connsiteX5" fmla="*/ 3490 w 1870681"/>
                <a:gd name="connsiteY5" fmla="*/ 0 h 725936"/>
                <a:gd name="connsiteX6" fmla="*/ 1654296 w 1870681"/>
                <a:gd name="connsiteY6" fmla="*/ 0 h 7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681" h="725936">
                  <a:moveTo>
                    <a:pt x="1654296" y="0"/>
                  </a:moveTo>
                  <a:lnTo>
                    <a:pt x="1870681" y="362968"/>
                  </a:lnTo>
                  <a:lnTo>
                    <a:pt x="1654296" y="725936"/>
                  </a:lnTo>
                  <a:lnTo>
                    <a:pt x="0" y="725936"/>
                  </a:lnTo>
                  <a:lnTo>
                    <a:pt x="219875" y="359478"/>
                  </a:lnTo>
                  <a:lnTo>
                    <a:pt x="3490" y="0"/>
                  </a:lnTo>
                  <a:lnTo>
                    <a:pt x="165429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191909" y="1136811"/>
              <a:ext cx="166981" cy="560082"/>
            </a:xfrm>
            <a:custGeom>
              <a:avLst/>
              <a:gdLst>
                <a:gd name="connsiteX0" fmla="*/ 0 w 215153"/>
                <a:gd name="connsiteY0" fmla="*/ 0 h 721659"/>
                <a:gd name="connsiteX1" fmla="*/ 215153 w 215153"/>
                <a:gd name="connsiteY1" fmla="*/ 367553 h 721659"/>
                <a:gd name="connsiteX2" fmla="*/ 8965 w 215153"/>
                <a:gd name="connsiteY2" fmla="*/ 721659 h 72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53" h="721659">
                  <a:moveTo>
                    <a:pt x="0" y="0"/>
                  </a:moveTo>
                  <a:lnTo>
                    <a:pt x="215153" y="367553"/>
                  </a:lnTo>
                  <a:lnTo>
                    <a:pt x="8965" y="721659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275400" y="1136811"/>
              <a:ext cx="1451843" cy="563402"/>
            </a:xfrm>
            <a:custGeom>
              <a:avLst/>
              <a:gdLst>
                <a:gd name="connsiteX0" fmla="*/ 1654296 w 1870681"/>
                <a:gd name="connsiteY0" fmla="*/ 0 h 725936"/>
                <a:gd name="connsiteX1" fmla="*/ 1870681 w 1870681"/>
                <a:gd name="connsiteY1" fmla="*/ 362968 h 725936"/>
                <a:gd name="connsiteX2" fmla="*/ 1654296 w 1870681"/>
                <a:gd name="connsiteY2" fmla="*/ 725936 h 725936"/>
                <a:gd name="connsiteX3" fmla="*/ 0 w 1870681"/>
                <a:gd name="connsiteY3" fmla="*/ 725936 h 725936"/>
                <a:gd name="connsiteX4" fmla="*/ 219875 w 1870681"/>
                <a:gd name="connsiteY4" fmla="*/ 359478 h 725936"/>
                <a:gd name="connsiteX5" fmla="*/ 3490 w 1870681"/>
                <a:gd name="connsiteY5" fmla="*/ 0 h 725936"/>
                <a:gd name="connsiteX6" fmla="*/ 1654296 w 1870681"/>
                <a:gd name="connsiteY6" fmla="*/ 0 h 7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681" h="725936">
                  <a:moveTo>
                    <a:pt x="1654296" y="0"/>
                  </a:moveTo>
                  <a:lnTo>
                    <a:pt x="1870681" y="362968"/>
                  </a:lnTo>
                  <a:lnTo>
                    <a:pt x="1654296" y="725936"/>
                  </a:lnTo>
                  <a:lnTo>
                    <a:pt x="0" y="725936"/>
                  </a:lnTo>
                  <a:lnTo>
                    <a:pt x="219875" y="359478"/>
                  </a:lnTo>
                  <a:lnTo>
                    <a:pt x="3490" y="0"/>
                  </a:lnTo>
                  <a:lnTo>
                    <a:pt x="165429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648749" y="1136811"/>
              <a:ext cx="166981" cy="560082"/>
            </a:xfrm>
            <a:custGeom>
              <a:avLst/>
              <a:gdLst>
                <a:gd name="connsiteX0" fmla="*/ 0 w 215153"/>
                <a:gd name="connsiteY0" fmla="*/ 0 h 721659"/>
                <a:gd name="connsiteX1" fmla="*/ 215153 w 215153"/>
                <a:gd name="connsiteY1" fmla="*/ 367553 h 721659"/>
                <a:gd name="connsiteX2" fmla="*/ 8965 w 215153"/>
                <a:gd name="connsiteY2" fmla="*/ 721659 h 72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53" h="721659">
                  <a:moveTo>
                    <a:pt x="0" y="0"/>
                  </a:moveTo>
                  <a:lnTo>
                    <a:pt x="215153" y="367553"/>
                  </a:lnTo>
                  <a:lnTo>
                    <a:pt x="8965" y="721659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732240" y="1136811"/>
              <a:ext cx="1451843" cy="563402"/>
            </a:xfrm>
            <a:custGeom>
              <a:avLst/>
              <a:gdLst>
                <a:gd name="connsiteX0" fmla="*/ 1654296 w 1870681"/>
                <a:gd name="connsiteY0" fmla="*/ 0 h 725936"/>
                <a:gd name="connsiteX1" fmla="*/ 1870681 w 1870681"/>
                <a:gd name="connsiteY1" fmla="*/ 362968 h 725936"/>
                <a:gd name="connsiteX2" fmla="*/ 1654296 w 1870681"/>
                <a:gd name="connsiteY2" fmla="*/ 725936 h 725936"/>
                <a:gd name="connsiteX3" fmla="*/ 0 w 1870681"/>
                <a:gd name="connsiteY3" fmla="*/ 725936 h 725936"/>
                <a:gd name="connsiteX4" fmla="*/ 219875 w 1870681"/>
                <a:gd name="connsiteY4" fmla="*/ 359478 h 725936"/>
                <a:gd name="connsiteX5" fmla="*/ 3490 w 1870681"/>
                <a:gd name="connsiteY5" fmla="*/ 0 h 725936"/>
                <a:gd name="connsiteX6" fmla="*/ 1654296 w 1870681"/>
                <a:gd name="connsiteY6" fmla="*/ 0 h 7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681" h="725936">
                  <a:moveTo>
                    <a:pt x="1654296" y="0"/>
                  </a:moveTo>
                  <a:lnTo>
                    <a:pt x="1870681" y="362968"/>
                  </a:lnTo>
                  <a:lnTo>
                    <a:pt x="1654296" y="725936"/>
                  </a:lnTo>
                  <a:lnTo>
                    <a:pt x="0" y="725936"/>
                  </a:lnTo>
                  <a:lnTo>
                    <a:pt x="219875" y="359478"/>
                  </a:lnTo>
                  <a:lnTo>
                    <a:pt x="3490" y="0"/>
                  </a:lnTo>
                  <a:lnTo>
                    <a:pt x="165429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 17"/>
          <p:cNvSpPr/>
          <p:nvPr/>
        </p:nvSpPr>
        <p:spPr>
          <a:xfrm>
            <a:off x="926758" y="2387625"/>
            <a:ext cx="7343627" cy="587490"/>
          </a:xfrm>
          <a:custGeom>
            <a:avLst/>
            <a:gdLst>
              <a:gd name="connsiteX0" fmla="*/ 7201492 w 7343627"/>
              <a:gd name="connsiteY0" fmla="*/ 0 h 587490"/>
              <a:gd name="connsiteX1" fmla="*/ 7343627 w 7343627"/>
              <a:gd name="connsiteY1" fmla="*/ 293745 h 587490"/>
              <a:gd name="connsiteX2" fmla="*/ 7206230 w 7343627"/>
              <a:gd name="connsiteY2" fmla="*/ 582752 h 587490"/>
              <a:gd name="connsiteX3" fmla="*/ 0 w 7343627"/>
              <a:gd name="connsiteY3" fmla="*/ 587490 h 587490"/>
              <a:gd name="connsiteX4" fmla="*/ 0 w 7343627"/>
              <a:gd name="connsiteY4" fmla="*/ 0 h 587490"/>
              <a:gd name="connsiteX5" fmla="*/ 7201492 w 7343627"/>
              <a:gd name="connsiteY5" fmla="*/ 0 h 58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27" h="587490">
                <a:moveTo>
                  <a:pt x="7201492" y="0"/>
                </a:moveTo>
                <a:lnTo>
                  <a:pt x="7343627" y="293745"/>
                </a:lnTo>
                <a:lnTo>
                  <a:pt x="7206230" y="582752"/>
                </a:lnTo>
                <a:lnTo>
                  <a:pt x="0" y="587490"/>
                </a:lnTo>
                <a:lnTo>
                  <a:pt x="0" y="0"/>
                </a:lnTo>
                <a:lnTo>
                  <a:pt x="720149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155195" y="2387823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712774" y="2387823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5208361" y="2387823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50442" y="2387823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926758" y="3845550"/>
            <a:ext cx="7343627" cy="587490"/>
          </a:xfrm>
          <a:custGeom>
            <a:avLst/>
            <a:gdLst>
              <a:gd name="connsiteX0" fmla="*/ 7201492 w 7343627"/>
              <a:gd name="connsiteY0" fmla="*/ 0 h 587490"/>
              <a:gd name="connsiteX1" fmla="*/ 7343627 w 7343627"/>
              <a:gd name="connsiteY1" fmla="*/ 293745 h 587490"/>
              <a:gd name="connsiteX2" fmla="*/ 7206230 w 7343627"/>
              <a:gd name="connsiteY2" fmla="*/ 582752 h 587490"/>
              <a:gd name="connsiteX3" fmla="*/ 0 w 7343627"/>
              <a:gd name="connsiteY3" fmla="*/ 587490 h 587490"/>
              <a:gd name="connsiteX4" fmla="*/ 0 w 7343627"/>
              <a:gd name="connsiteY4" fmla="*/ 0 h 587490"/>
              <a:gd name="connsiteX5" fmla="*/ 7201492 w 7343627"/>
              <a:gd name="connsiteY5" fmla="*/ 0 h 58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27" h="587490">
                <a:moveTo>
                  <a:pt x="7201492" y="0"/>
                </a:moveTo>
                <a:lnTo>
                  <a:pt x="7343627" y="293745"/>
                </a:lnTo>
                <a:lnTo>
                  <a:pt x="7206230" y="582752"/>
                </a:lnTo>
                <a:lnTo>
                  <a:pt x="0" y="587490"/>
                </a:lnTo>
                <a:lnTo>
                  <a:pt x="0" y="0"/>
                </a:lnTo>
                <a:lnTo>
                  <a:pt x="720149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 flipV="1">
            <a:off x="2155195" y="3915489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 flipV="1">
            <a:off x="3712774" y="3915489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 flipV="1">
            <a:off x="5208361" y="3915489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자유형 60"/>
          <p:cNvSpPr/>
          <p:nvPr/>
        </p:nvSpPr>
        <p:spPr>
          <a:xfrm flipV="1">
            <a:off x="6750442" y="3915489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926758" y="5367052"/>
            <a:ext cx="7343627" cy="587490"/>
          </a:xfrm>
          <a:custGeom>
            <a:avLst/>
            <a:gdLst>
              <a:gd name="connsiteX0" fmla="*/ 7201492 w 7343627"/>
              <a:gd name="connsiteY0" fmla="*/ 0 h 587490"/>
              <a:gd name="connsiteX1" fmla="*/ 7343627 w 7343627"/>
              <a:gd name="connsiteY1" fmla="*/ 293745 h 587490"/>
              <a:gd name="connsiteX2" fmla="*/ 7206230 w 7343627"/>
              <a:gd name="connsiteY2" fmla="*/ 582752 h 587490"/>
              <a:gd name="connsiteX3" fmla="*/ 0 w 7343627"/>
              <a:gd name="connsiteY3" fmla="*/ 587490 h 587490"/>
              <a:gd name="connsiteX4" fmla="*/ 0 w 7343627"/>
              <a:gd name="connsiteY4" fmla="*/ 0 h 587490"/>
              <a:gd name="connsiteX5" fmla="*/ 7201492 w 7343627"/>
              <a:gd name="connsiteY5" fmla="*/ 0 h 58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27" h="587490">
                <a:moveTo>
                  <a:pt x="7201492" y="0"/>
                </a:moveTo>
                <a:lnTo>
                  <a:pt x="7343627" y="293745"/>
                </a:lnTo>
                <a:lnTo>
                  <a:pt x="7206230" y="582752"/>
                </a:lnTo>
                <a:lnTo>
                  <a:pt x="0" y="587490"/>
                </a:lnTo>
                <a:lnTo>
                  <a:pt x="0" y="0"/>
                </a:lnTo>
                <a:lnTo>
                  <a:pt x="720149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flipV="1">
            <a:off x="2155195" y="5436991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712774" y="5369536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 flipV="1">
            <a:off x="5208361" y="5436991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750442" y="5369536"/>
            <a:ext cx="145257" cy="507207"/>
          </a:xfrm>
          <a:custGeom>
            <a:avLst/>
            <a:gdLst>
              <a:gd name="connsiteX0" fmla="*/ 0 w 145257"/>
              <a:gd name="connsiteY0" fmla="*/ 0 h 507207"/>
              <a:gd name="connsiteX1" fmla="*/ 145257 w 145257"/>
              <a:gd name="connsiteY1" fmla="*/ 292894 h 507207"/>
              <a:gd name="connsiteX2" fmla="*/ 45244 w 145257"/>
              <a:gd name="connsiteY2" fmla="*/ 507207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7" h="507207">
                <a:moveTo>
                  <a:pt x="0" y="0"/>
                </a:moveTo>
                <a:lnTo>
                  <a:pt x="145257" y="292894"/>
                </a:lnTo>
                <a:lnTo>
                  <a:pt x="45244" y="507207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1620394" y="677537"/>
            <a:ext cx="2448272" cy="244827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88446" y="1145589"/>
            <a:ext cx="1512168" cy="151216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160454" y="1217597"/>
            <a:ext cx="1368152" cy="13681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6498" y="389505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82903" y="1290289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29278" y="1261112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64581" y="2597611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238438" y="2597611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18032" y="651669"/>
            <a:ext cx="2448272" cy="244827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586084" y="1119721"/>
            <a:ext cx="1512168" cy="151216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58092" y="1191729"/>
            <a:ext cx="1368152" cy="13681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36076" y="570471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421013" y="570471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830000" y="1567737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272300" y="1567737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399389" y="2601479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750944" y="2601479"/>
            <a:ext cx="576064" cy="57606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17340000" flipH="1">
            <a:off x="2007787" y="908238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4560000" flipH="1" flipV="1">
            <a:off x="3502482" y="865877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880000">
            <a:off x="1652216" y="2245516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5480000" flipV="1">
            <a:off x="3969183" y="2250234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5520000" flipH="1" flipV="1">
            <a:off x="2794830" y="3082964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5900000" flipH="1">
            <a:off x="5215399" y="1221953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8940000" flipH="1" flipV="1">
            <a:off x="6292443" y="601510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5700000">
            <a:off x="5217565" y="2396022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15960000" flipV="1">
            <a:off x="7398093" y="2376828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5460000" flipH="1" flipV="1">
            <a:off x="6330391" y="3050893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5460000" flipH="1" flipV="1">
            <a:off x="7349558" y="1243200"/>
            <a:ext cx="99398" cy="85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3333309" y="1546206"/>
            <a:ext cx="2477382" cy="5081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08288" y="689948"/>
            <a:ext cx="2138865" cy="811273"/>
          </a:xfrm>
          <a:custGeom>
            <a:avLst/>
            <a:gdLst>
              <a:gd name="connsiteX0" fmla="*/ 1212288 w 2424576"/>
              <a:gd name="connsiteY0" fmla="*/ 0 h 919643"/>
              <a:gd name="connsiteX1" fmla="*/ 2424576 w 2424576"/>
              <a:gd name="connsiteY1" fmla="*/ 919643 h 919643"/>
              <a:gd name="connsiteX2" fmla="*/ 1220608 w 2424576"/>
              <a:gd name="connsiteY2" fmla="*/ 908446 h 919643"/>
              <a:gd name="connsiteX3" fmla="*/ 0 w 2424576"/>
              <a:gd name="connsiteY3" fmla="*/ 919643 h 919643"/>
              <a:gd name="connsiteX4" fmla="*/ 1212288 w 2424576"/>
              <a:gd name="connsiteY4" fmla="*/ 0 h 919643"/>
              <a:gd name="connsiteX0" fmla="*/ 1220608 w 2424576"/>
              <a:gd name="connsiteY0" fmla="*/ 908446 h 999886"/>
              <a:gd name="connsiteX1" fmla="*/ 0 w 2424576"/>
              <a:gd name="connsiteY1" fmla="*/ 919643 h 999886"/>
              <a:gd name="connsiteX2" fmla="*/ 1212288 w 2424576"/>
              <a:gd name="connsiteY2" fmla="*/ 0 h 999886"/>
              <a:gd name="connsiteX3" fmla="*/ 2424576 w 2424576"/>
              <a:gd name="connsiteY3" fmla="*/ 919643 h 999886"/>
              <a:gd name="connsiteX4" fmla="*/ 1312048 w 2424576"/>
              <a:gd name="connsiteY4" fmla="*/ 999886 h 999886"/>
              <a:gd name="connsiteX0" fmla="*/ 0 w 2424576"/>
              <a:gd name="connsiteY0" fmla="*/ 919643 h 999886"/>
              <a:gd name="connsiteX1" fmla="*/ 1212288 w 2424576"/>
              <a:gd name="connsiteY1" fmla="*/ 0 h 999886"/>
              <a:gd name="connsiteX2" fmla="*/ 2424576 w 2424576"/>
              <a:gd name="connsiteY2" fmla="*/ 919643 h 999886"/>
              <a:gd name="connsiteX3" fmla="*/ 1312048 w 2424576"/>
              <a:gd name="connsiteY3" fmla="*/ 999886 h 999886"/>
              <a:gd name="connsiteX0" fmla="*/ 0 w 2424576"/>
              <a:gd name="connsiteY0" fmla="*/ 919643 h 919643"/>
              <a:gd name="connsiteX1" fmla="*/ 1212288 w 2424576"/>
              <a:gd name="connsiteY1" fmla="*/ 0 h 919643"/>
              <a:gd name="connsiteX2" fmla="*/ 2424576 w 2424576"/>
              <a:gd name="connsiteY2" fmla="*/ 919643 h 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76" h="919643">
                <a:moveTo>
                  <a:pt x="0" y="919643"/>
                </a:moveTo>
                <a:cubicBezTo>
                  <a:pt x="147442" y="388936"/>
                  <a:pt x="634445" y="0"/>
                  <a:pt x="1212288" y="0"/>
                </a:cubicBezTo>
                <a:cubicBezTo>
                  <a:pt x="1790132" y="0"/>
                  <a:pt x="2277135" y="388936"/>
                  <a:pt x="2424576" y="919643"/>
                </a:cubicBezTo>
              </a:path>
            </a:pathLst>
          </a:cu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3"/>
          <p:cNvSpPr/>
          <p:nvPr/>
        </p:nvSpPr>
        <p:spPr>
          <a:xfrm rot="10800000">
            <a:off x="3508288" y="2098276"/>
            <a:ext cx="2138865" cy="811273"/>
          </a:xfrm>
          <a:custGeom>
            <a:avLst/>
            <a:gdLst>
              <a:gd name="connsiteX0" fmla="*/ 1212288 w 2424576"/>
              <a:gd name="connsiteY0" fmla="*/ 0 h 919643"/>
              <a:gd name="connsiteX1" fmla="*/ 2424576 w 2424576"/>
              <a:gd name="connsiteY1" fmla="*/ 919643 h 919643"/>
              <a:gd name="connsiteX2" fmla="*/ 1220608 w 2424576"/>
              <a:gd name="connsiteY2" fmla="*/ 908446 h 919643"/>
              <a:gd name="connsiteX3" fmla="*/ 0 w 2424576"/>
              <a:gd name="connsiteY3" fmla="*/ 919643 h 919643"/>
              <a:gd name="connsiteX4" fmla="*/ 1212288 w 2424576"/>
              <a:gd name="connsiteY4" fmla="*/ 0 h 919643"/>
              <a:gd name="connsiteX0" fmla="*/ 1220608 w 2424576"/>
              <a:gd name="connsiteY0" fmla="*/ 908446 h 999886"/>
              <a:gd name="connsiteX1" fmla="*/ 0 w 2424576"/>
              <a:gd name="connsiteY1" fmla="*/ 919643 h 999886"/>
              <a:gd name="connsiteX2" fmla="*/ 1212288 w 2424576"/>
              <a:gd name="connsiteY2" fmla="*/ 0 h 999886"/>
              <a:gd name="connsiteX3" fmla="*/ 2424576 w 2424576"/>
              <a:gd name="connsiteY3" fmla="*/ 919643 h 999886"/>
              <a:gd name="connsiteX4" fmla="*/ 1312048 w 2424576"/>
              <a:gd name="connsiteY4" fmla="*/ 999886 h 999886"/>
              <a:gd name="connsiteX0" fmla="*/ 0 w 2424576"/>
              <a:gd name="connsiteY0" fmla="*/ 919643 h 999886"/>
              <a:gd name="connsiteX1" fmla="*/ 1212288 w 2424576"/>
              <a:gd name="connsiteY1" fmla="*/ 0 h 999886"/>
              <a:gd name="connsiteX2" fmla="*/ 2424576 w 2424576"/>
              <a:gd name="connsiteY2" fmla="*/ 919643 h 999886"/>
              <a:gd name="connsiteX3" fmla="*/ 1312048 w 2424576"/>
              <a:gd name="connsiteY3" fmla="*/ 999886 h 999886"/>
              <a:gd name="connsiteX0" fmla="*/ 0 w 2424576"/>
              <a:gd name="connsiteY0" fmla="*/ 919643 h 919643"/>
              <a:gd name="connsiteX1" fmla="*/ 1212288 w 2424576"/>
              <a:gd name="connsiteY1" fmla="*/ 0 h 919643"/>
              <a:gd name="connsiteX2" fmla="*/ 2424576 w 2424576"/>
              <a:gd name="connsiteY2" fmla="*/ 919643 h 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76" h="919643">
                <a:moveTo>
                  <a:pt x="0" y="919643"/>
                </a:moveTo>
                <a:cubicBezTo>
                  <a:pt x="147442" y="388936"/>
                  <a:pt x="634445" y="0"/>
                  <a:pt x="1212288" y="0"/>
                </a:cubicBezTo>
                <a:cubicBezTo>
                  <a:pt x="1790132" y="0"/>
                  <a:pt x="2277135" y="388936"/>
                  <a:pt x="2424576" y="919643"/>
                </a:cubicBezTo>
              </a:path>
            </a:pathLst>
          </a:cu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89688" y="455777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89688" y="259187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24028" y="4674364"/>
            <a:ext cx="2477382" cy="5081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3"/>
          <p:cNvSpPr/>
          <p:nvPr/>
        </p:nvSpPr>
        <p:spPr>
          <a:xfrm>
            <a:off x="4999007" y="3818106"/>
            <a:ext cx="2138865" cy="811273"/>
          </a:xfrm>
          <a:custGeom>
            <a:avLst/>
            <a:gdLst>
              <a:gd name="connsiteX0" fmla="*/ 1212288 w 2424576"/>
              <a:gd name="connsiteY0" fmla="*/ 0 h 919643"/>
              <a:gd name="connsiteX1" fmla="*/ 2424576 w 2424576"/>
              <a:gd name="connsiteY1" fmla="*/ 919643 h 919643"/>
              <a:gd name="connsiteX2" fmla="*/ 1220608 w 2424576"/>
              <a:gd name="connsiteY2" fmla="*/ 908446 h 919643"/>
              <a:gd name="connsiteX3" fmla="*/ 0 w 2424576"/>
              <a:gd name="connsiteY3" fmla="*/ 919643 h 919643"/>
              <a:gd name="connsiteX4" fmla="*/ 1212288 w 2424576"/>
              <a:gd name="connsiteY4" fmla="*/ 0 h 919643"/>
              <a:gd name="connsiteX0" fmla="*/ 1220608 w 2424576"/>
              <a:gd name="connsiteY0" fmla="*/ 908446 h 999886"/>
              <a:gd name="connsiteX1" fmla="*/ 0 w 2424576"/>
              <a:gd name="connsiteY1" fmla="*/ 919643 h 999886"/>
              <a:gd name="connsiteX2" fmla="*/ 1212288 w 2424576"/>
              <a:gd name="connsiteY2" fmla="*/ 0 h 999886"/>
              <a:gd name="connsiteX3" fmla="*/ 2424576 w 2424576"/>
              <a:gd name="connsiteY3" fmla="*/ 919643 h 999886"/>
              <a:gd name="connsiteX4" fmla="*/ 1312048 w 2424576"/>
              <a:gd name="connsiteY4" fmla="*/ 999886 h 999886"/>
              <a:gd name="connsiteX0" fmla="*/ 0 w 2424576"/>
              <a:gd name="connsiteY0" fmla="*/ 919643 h 999886"/>
              <a:gd name="connsiteX1" fmla="*/ 1212288 w 2424576"/>
              <a:gd name="connsiteY1" fmla="*/ 0 h 999886"/>
              <a:gd name="connsiteX2" fmla="*/ 2424576 w 2424576"/>
              <a:gd name="connsiteY2" fmla="*/ 919643 h 999886"/>
              <a:gd name="connsiteX3" fmla="*/ 1312048 w 2424576"/>
              <a:gd name="connsiteY3" fmla="*/ 999886 h 999886"/>
              <a:gd name="connsiteX0" fmla="*/ 0 w 2424576"/>
              <a:gd name="connsiteY0" fmla="*/ 919643 h 919643"/>
              <a:gd name="connsiteX1" fmla="*/ 1212288 w 2424576"/>
              <a:gd name="connsiteY1" fmla="*/ 0 h 919643"/>
              <a:gd name="connsiteX2" fmla="*/ 2424576 w 2424576"/>
              <a:gd name="connsiteY2" fmla="*/ 919643 h 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76" h="919643">
                <a:moveTo>
                  <a:pt x="0" y="919643"/>
                </a:moveTo>
                <a:cubicBezTo>
                  <a:pt x="147442" y="388936"/>
                  <a:pt x="634445" y="0"/>
                  <a:pt x="1212288" y="0"/>
                </a:cubicBezTo>
                <a:cubicBezTo>
                  <a:pt x="1790132" y="0"/>
                  <a:pt x="2277135" y="388936"/>
                  <a:pt x="2424576" y="919643"/>
                </a:cubicBezTo>
              </a:path>
            </a:pathLst>
          </a:cu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23"/>
          <p:cNvSpPr/>
          <p:nvPr/>
        </p:nvSpPr>
        <p:spPr>
          <a:xfrm rot="10800000">
            <a:off x="4999007" y="5226434"/>
            <a:ext cx="2138865" cy="811273"/>
          </a:xfrm>
          <a:custGeom>
            <a:avLst/>
            <a:gdLst>
              <a:gd name="connsiteX0" fmla="*/ 1212288 w 2424576"/>
              <a:gd name="connsiteY0" fmla="*/ 0 h 919643"/>
              <a:gd name="connsiteX1" fmla="*/ 2424576 w 2424576"/>
              <a:gd name="connsiteY1" fmla="*/ 919643 h 919643"/>
              <a:gd name="connsiteX2" fmla="*/ 1220608 w 2424576"/>
              <a:gd name="connsiteY2" fmla="*/ 908446 h 919643"/>
              <a:gd name="connsiteX3" fmla="*/ 0 w 2424576"/>
              <a:gd name="connsiteY3" fmla="*/ 919643 h 919643"/>
              <a:gd name="connsiteX4" fmla="*/ 1212288 w 2424576"/>
              <a:gd name="connsiteY4" fmla="*/ 0 h 919643"/>
              <a:gd name="connsiteX0" fmla="*/ 1220608 w 2424576"/>
              <a:gd name="connsiteY0" fmla="*/ 908446 h 999886"/>
              <a:gd name="connsiteX1" fmla="*/ 0 w 2424576"/>
              <a:gd name="connsiteY1" fmla="*/ 919643 h 999886"/>
              <a:gd name="connsiteX2" fmla="*/ 1212288 w 2424576"/>
              <a:gd name="connsiteY2" fmla="*/ 0 h 999886"/>
              <a:gd name="connsiteX3" fmla="*/ 2424576 w 2424576"/>
              <a:gd name="connsiteY3" fmla="*/ 919643 h 999886"/>
              <a:gd name="connsiteX4" fmla="*/ 1312048 w 2424576"/>
              <a:gd name="connsiteY4" fmla="*/ 999886 h 999886"/>
              <a:gd name="connsiteX0" fmla="*/ 0 w 2424576"/>
              <a:gd name="connsiteY0" fmla="*/ 919643 h 999886"/>
              <a:gd name="connsiteX1" fmla="*/ 1212288 w 2424576"/>
              <a:gd name="connsiteY1" fmla="*/ 0 h 999886"/>
              <a:gd name="connsiteX2" fmla="*/ 2424576 w 2424576"/>
              <a:gd name="connsiteY2" fmla="*/ 919643 h 999886"/>
              <a:gd name="connsiteX3" fmla="*/ 1312048 w 2424576"/>
              <a:gd name="connsiteY3" fmla="*/ 999886 h 999886"/>
              <a:gd name="connsiteX0" fmla="*/ 0 w 2424576"/>
              <a:gd name="connsiteY0" fmla="*/ 919643 h 919643"/>
              <a:gd name="connsiteX1" fmla="*/ 1212288 w 2424576"/>
              <a:gd name="connsiteY1" fmla="*/ 0 h 919643"/>
              <a:gd name="connsiteX2" fmla="*/ 2424576 w 2424576"/>
              <a:gd name="connsiteY2" fmla="*/ 919643 h 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76" h="919643">
                <a:moveTo>
                  <a:pt x="0" y="919643"/>
                </a:moveTo>
                <a:cubicBezTo>
                  <a:pt x="147442" y="388936"/>
                  <a:pt x="634445" y="0"/>
                  <a:pt x="1212288" y="0"/>
                </a:cubicBezTo>
                <a:cubicBezTo>
                  <a:pt x="1790132" y="0"/>
                  <a:pt x="2277135" y="388936"/>
                  <a:pt x="2424576" y="919643"/>
                </a:cubicBezTo>
              </a:path>
            </a:pathLst>
          </a:cu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93362" y="367818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16786" y="365176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93362" y="5604424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16786" y="5578004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842206" y="4705263"/>
            <a:ext cx="2477382" cy="5081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23"/>
          <p:cNvSpPr/>
          <p:nvPr/>
        </p:nvSpPr>
        <p:spPr>
          <a:xfrm>
            <a:off x="2017185" y="3849005"/>
            <a:ext cx="2138865" cy="811273"/>
          </a:xfrm>
          <a:custGeom>
            <a:avLst/>
            <a:gdLst>
              <a:gd name="connsiteX0" fmla="*/ 1212288 w 2424576"/>
              <a:gd name="connsiteY0" fmla="*/ 0 h 919643"/>
              <a:gd name="connsiteX1" fmla="*/ 2424576 w 2424576"/>
              <a:gd name="connsiteY1" fmla="*/ 919643 h 919643"/>
              <a:gd name="connsiteX2" fmla="*/ 1220608 w 2424576"/>
              <a:gd name="connsiteY2" fmla="*/ 908446 h 919643"/>
              <a:gd name="connsiteX3" fmla="*/ 0 w 2424576"/>
              <a:gd name="connsiteY3" fmla="*/ 919643 h 919643"/>
              <a:gd name="connsiteX4" fmla="*/ 1212288 w 2424576"/>
              <a:gd name="connsiteY4" fmla="*/ 0 h 919643"/>
              <a:gd name="connsiteX0" fmla="*/ 1220608 w 2424576"/>
              <a:gd name="connsiteY0" fmla="*/ 908446 h 999886"/>
              <a:gd name="connsiteX1" fmla="*/ 0 w 2424576"/>
              <a:gd name="connsiteY1" fmla="*/ 919643 h 999886"/>
              <a:gd name="connsiteX2" fmla="*/ 1212288 w 2424576"/>
              <a:gd name="connsiteY2" fmla="*/ 0 h 999886"/>
              <a:gd name="connsiteX3" fmla="*/ 2424576 w 2424576"/>
              <a:gd name="connsiteY3" fmla="*/ 919643 h 999886"/>
              <a:gd name="connsiteX4" fmla="*/ 1312048 w 2424576"/>
              <a:gd name="connsiteY4" fmla="*/ 999886 h 999886"/>
              <a:gd name="connsiteX0" fmla="*/ 0 w 2424576"/>
              <a:gd name="connsiteY0" fmla="*/ 919643 h 999886"/>
              <a:gd name="connsiteX1" fmla="*/ 1212288 w 2424576"/>
              <a:gd name="connsiteY1" fmla="*/ 0 h 999886"/>
              <a:gd name="connsiteX2" fmla="*/ 2424576 w 2424576"/>
              <a:gd name="connsiteY2" fmla="*/ 919643 h 999886"/>
              <a:gd name="connsiteX3" fmla="*/ 1312048 w 2424576"/>
              <a:gd name="connsiteY3" fmla="*/ 999886 h 999886"/>
              <a:gd name="connsiteX0" fmla="*/ 0 w 2424576"/>
              <a:gd name="connsiteY0" fmla="*/ 919643 h 919643"/>
              <a:gd name="connsiteX1" fmla="*/ 1212288 w 2424576"/>
              <a:gd name="connsiteY1" fmla="*/ 0 h 919643"/>
              <a:gd name="connsiteX2" fmla="*/ 2424576 w 2424576"/>
              <a:gd name="connsiteY2" fmla="*/ 919643 h 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76" h="919643">
                <a:moveTo>
                  <a:pt x="0" y="919643"/>
                </a:moveTo>
                <a:cubicBezTo>
                  <a:pt x="147442" y="388936"/>
                  <a:pt x="634445" y="0"/>
                  <a:pt x="1212288" y="0"/>
                </a:cubicBezTo>
                <a:cubicBezTo>
                  <a:pt x="1790132" y="0"/>
                  <a:pt x="2277135" y="388936"/>
                  <a:pt x="2424576" y="919643"/>
                </a:cubicBezTo>
              </a:path>
            </a:pathLst>
          </a:cu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23"/>
          <p:cNvSpPr/>
          <p:nvPr/>
        </p:nvSpPr>
        <p:spPr>
          <a:xfrm rot="10800000">
            <a:off x="2017185" y="5257333"/>
            <a:ext cx="2138865" cy="811273"/>
          </a:xfrm>
          <a:custGeom>
            <a:avLst/>
            <a:gdLst>
              <a:gd name="connsiteX0" fmla="*/ 1212288 w 2424576"/>
              <a:gd name="connsiteY0" fmla="*/ 0 h 919643"/>
              <a:gd name="connsiteX1" fmla="*/ 2424576 w 2424576"/>
              <a:gd name="connsiteY1" fmla="*/ 919643 h 919643"/>
              <a:gd name="connsiteX2" fmla="*/ 1220608 w 2424576"/>
              <a:gd name="connsiteY2" fmla="*/ 908446 h 919643"/>
              <a:gd name="connsiteX3" fmla="*/ 0 w 2424576"/>
              <a:gd name="connsiteY3" fmla="*/ 919643 h 919643"/>
              <a:gd name="connsiteX4" fmla="*/ 1212288 w 2424576"/>
              <a:gd name="connsiteY4" fmla="*/ 0 h 919643"/>
              <a:gd name="connsiteX0" fmla="*/ 1220608 w 2424576"/>
              <a:gd name="connsiteY0" fmla="*/ 908446 h 999886"/>
              <a:gd name="connsiteX1" fmla="*/ 0 w 2424576"/>
              <a:gd name="connsiteY1" fmla="*/ 919643 h 999886"/>
              <a:gd name="connsiteX2" fmla="*/ 1212288 w 2424576"/>
              <a:gd name="connsiteY2" fmla="*/ 0 h 999886"/>
              <a:gd name="connsiteX3" fmla="*/ 2424576 w 2424576"/>
              <a:gd name="connsiteY3" fmla="*/ 919643 h 999886"/>
              <a:gd name="connsiteX4" fmla="*/ 1312048 w 2424576"/>
              <a:gd name="connsiteY4" fmla="*/ 999886 h 999886"/>
              <a:gd name="connsiteX0" fmla="*/ 0 w 2424576"/>
              <a:gd name="connsiteY0" fmla="*/ 919643 h 999886"/>
              <a:gd name="connsiteX1" fmla="*/ 1212288 w 2424576"/>
              <a:gd name="connsiteY1" fmla="*/ 0 h 999886"/>
              <a:gd name="connsiteX2" fmla="*/ 2424576 w 2424576"/>
              <a:gd name="connsiteY2" fmla="*/ 919643 h 999886"/>
              <a:gd name="connsiteX3" fmla="*/ 1312048 w 2424576"/>
              <a:gd name="connsiteY3" fmla="*/ 999886 h 999886"/>
              <a:gd name="connsiteX0" fmla="*/ 0 w 2424576"/>
              <a:gd name="connsiteY0" fmla="*/ 919643 h 919643"/>
              <a:gd name="connsiteX1" fmla="*/ 1212288 w 2424576"/>
              <a:gd name="connsiteY1" fmla="*/ 0 h 919643"/>
              <a:gd name="connsiteX2" fmla="*/ 2424576 w 2424576"/>
              <a:gd name="connsiteY2" fmla="*/ 919643 h 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76" h="919643">
                <a:moveTo>
                  <a:pt x="0" y="919643"/>
                </a:moveTo>
                <a:cubicBezTo>
                  <a:pt x="147442" y="388936"/>
                  <a:pt x="634445" y="0"/>
                  <a:pt x="1212288" y="0"/>
                </a:cubicBezTo>
                <a:cubicBezTo>
                  <a:pt x="1790132" y="0"/>
                  <a:pt x="2277135" y="388936"/>
                  <a:pt x="2424576" y="919643"/>
                </a:cubicBezTo>
              </a:path>
            </a:pathLst>
          </a:cu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69681" y="3678577"/>
            <a:ext cx="1033872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69681" y="5657279"/>
            <a:ext cx="1033872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형 3"/>
          <p:cNvSpPr/>
          <p:nvPr/>
        </p:nvSpPr>
        <p:spPr>
          <a:xfrm rot="3960000">
            <a:off x="3907593" y="90950"/>
            <a:ext cx="1221662" cy="2036885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729" y="1315087"/>
            <a:ext cx="2826541" cy="33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8729" y="1694208"/>
            <a:ext cx="2826541" cy="33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58729" y="2073329"/>
            <a:ext cx="2826541" cy="335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원형 3"/>
          <p:cNvSpPr/>
          <p:nvPr/>
        </p:nvSpPr>
        <p:spPr>
          <a:xfrm rot="3960000" flipH="1" flipV="1">
            <a:off x="4048282" y="1568990"/>
            <a:ext cx="1221662" cy="2036885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형 3"/>
          <p:cNvSpPr/>
          <p:nvPr/>
        </p:nvSpPr>
        <p:spPr>
          <a:xfrm rot="3960000">
            <a:off x="2025769" y="3255623"/>
            <a:ext cx="1190964" cy="1985701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black"/>
              </a:solidFill>
            </a:endParaRPr>
          </a:p>
        </p:txBody>
      </p:sp>
      <p:sp>
        <p:nvSpPr>
          <p:cNvPr id="11" name="원형 3"/>
          <p:cNvSpPr/>
          <p:nvPr/>
        </p:nvSpPr>
        <p:spPr>
          <a:xfrm rot="3960000" flipH="1" flipV="1">
            <a:off x="2162923" y="4696523"/>
            <a:ext cx="1190964" cy="1985701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3498" y="4449000"/>
            <a:ext cx="1074184" cy="1074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8089" y="4449000"/>
            <a:ext cx="1074184" cy="1074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10602" y="3641777"/>
            <a:ext cx="3333252" cy="2700300"/>
            <a:chOff x="886430" y="4005064"/>
            <a:chExt cx="2888081" cy="2339663"/>
          </a:xfrm>
        </p:grpSpPr>
        <p:sp>
          <p:nvSpPr>
            <p:cNvPr id="15" name="원형 3"/>
            <p:cNvSpPr/>
            <p:nvPr/>
          </p:nvSpPr>
          <p:spPr>
            <a:xfrm rot="3960000">
              <a:off x="1739701" y="3651813"/>
              <a:ext cx="1058738" cy="1765240"/>
            </a:xfrm>
            <a:custGeom>
              <a:avLst/>
              <a:gdLst>
                <a:gd name="connsiteX0" fmla="*/ 468679 w 3672408"/>
                <a:gd name="connsiteY0" fmla="*/ 3061569 h 3672408"/>
                <a:gd name="connsiteX1" fmla="*/ 159651 w 3672408"/>
                <a:gd name="connsiteY1" fmla="*/ 1087330 h 3672408"/>
                <a:gd name="connsiteX2" fmla="*/ 1836205 w 3672408"/>
                <a:gd name="connsiteY2" fmla="*/ 0 h 3672408"/>
                <a:gd name="connsiteX3" fmla="*/ 1836204 w 3672408"/>
                <a:gd name="connsiteY3" fmla="*/ 1836204 h 3672408"/>
                <a:gd name="connsiteX4" fmla="*/ 468679 w 3672408"/>
                <a:gd name="connsiteY4" fmla="*/ 3061569 h 3672408"/>
                <a:gd name="connsiteX0" fmla="*/ 1836236 w 1927676"/>
                <a:gd name="connsiteY0" fmla="*/ 1836204 h 3061569"/>
                <a:gd name="connsiteX1" fmla="*/ 468711 w 1927676"/>
                <a:gd name="connsiteY1" fmla="*/ 3061569 h 3061569"/>
                <a:gd name="connsiteX2" fmla="*/ 159683 w 1927676"/>
                <a:gd name="connsiteY2" fmla="*/ 1087330 h 3061569"/>
                <a:gd name="connsiteX3" fmla="*/ 1836237 w 1927676"/>
                <a:gd name="connsiteY3" fmla="*/ 0 h 3061569"/>
                <a:gd name="connsiteX4" fmla="*/ 1927676 w 1927676"/>
                <a:gd name="connsiteY4" fmla="*/ 1927644 h 3061569"/>
                <a:gd name="connsiteX0" fmla="*/ 468711 w 1927676"/>
                <a:gd name="connsiteY0" fmla="*/ 3061569 h 3061569"/>
                <a:gd name="connsiteX1" fmla="*/ 159683 w 1927676"/>
                <a:gd name="connsiteY1" fmla="*/ 1087330 h 3061569"/>
                <a:gd name="connsiteX2" fmla="*/ 1836237 w 1927676"/>
                <a:gd name="connsiteY2" fmla="*/ 0 h 3061569"/>
                <a:gd name="connsiteX3" fmla="*/ 1927676 w 1927676"/>
                <a:gd name="connsiteY3" fmla="*/ 1927644 h 3061569"/>
                <a:gd name="connsiteX0" fmla="*/ 468711 w 1836237"/>
                <a:gd name="connsiteY0" fmla="*/ 3061569 h 3061569"/>
                <a:gd name="connsiteX1" fmla="*/ 159683 w 1836237"/>
                <a:gd name="connsiteY1" fmla="*/ 1087330 h 3061569"/>
                <a:gd name="connsiteX2" fmla="*/ 1836237 w 1836237"/>
                <a:gd name="connsiteY2" fmla="*/ 0 h 306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237" h="3061569">
                  <a:moveTo>
                    <a:pt x="468711" y="3061569"/>
                  </a:moveTo>
                  <a:cubicBezTo>
                    <a:pt x="-14713" y="2522061"/>
                    <a:pt x="-135759" y="1748754"/>
                    <a:pt x="159683" y="1087330"/>
                  </a:cubicBezTo>
                  <a:cubicBezTo>
                    <a:pt x="455125" y="425906"/>
                    <a:pt x="1111829" y="0"/>
                    <a:pt x="1836237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원형 3"/>
            <p:cNvSpPr/>
            <p:nvPr/>
          </p:nvSpPr>
          <p:spPr>
            <a:xfrm rot="3960000" flipH="1" flipV="1">
              <a:off x="1861627" y="4932738"/>
              <a:ext cx="1058738" cy="1765240"/>
            </a:xfrm>
            <a:custGeom>
              <a:avLst/>
              <a:gdLst>
                <a:gd name="connsiteX0" fmla="*/ 468679 w 3672408"/>
                <a:gd name="connsiteY0" fmla="*/ 3061569 h 3672408"/>
                <a:gd name="connsiteX1" fmla="*/ 159651 w 3672408"/>
                <a:gd name="connsiteY1" fmla="*/ 1087330 h 3672408"/>
                <a:gd name="connsiteX2" fmla="*/ 1836205 w 3672408"/>
                <a:gd name="connsiteY2" fmla="*/ 0 h 3672408"/>
                <a:gd name="connsiteX3" fmla="*/ 1836204 w 3672408"/>
                <a:gd name="connsiteY3" fmla="*/ 1836204 h 3672408"/>
                <a:gd name="connsiteX4" fmla="*/ 468679 w 3672408"/>
                <a:gd name="connsiteY4" fmla="*/ 3061569 h 3672408"/>
                <a:gd name="connsiteX0" fmla="*/ 1836236 w 1927676"/>
                <a:gd name="connsiteY0" fmla="*/ 1836204 h 3061569"/>
                <a:gd name="connsiteX1" fmla="*/ 468711 w 1927676"/>
                <a:gd name="connsiteY1" fmla="*/ 3061569 h 3061569"/>
                <a:gd name="connsiteX2" fmla="*/ 159683 w 1927676"/>
                <a:gd name="connsiteY2" fmla="*/ 1087330 h 3061569"/>
                <a:gd name="connsiteX3" fmla="*/ 1836237 w 1927676"/>
                <a:gd name="connsiteY3" fmla="*/ 0 h 3061569"/>
                <a:gd name="connsiteX4" fmla="*/ 1927676 w 1927676"/>
                <a:gd name="connsiteY4" fmla="*/ 1927644 h 3061569"/>
                <a:gd name="connsiteX0" fmla="*/ 468711 w 1927676"/>
                <a:gd name="connsiteY0" fmla="*/ 3061569 h 3061569"/>
                <a:gd name="connsiteX1" fmla="*/ 159683 w 1927676"/>
                <a:gd name="connsiteY1" fmla="*/ 1087330 h 3061569"/>
                <a:gd name="connsiteX2" fmla="*/ 1836237 w 1927676"/>
                <a:gd name="connsiteY2" fmla="*/ 0 h 3061569"/>
                <a:gd name="connsiteX3" fmla="*/ 1927676 w 1927676"/>
                <a:gd name="connsiteY3" fmla="*/ 1927644 h 3061569"/>
                <a:gd name="connsiteX0" fmla="*/ 468711 w 1836237"/>
                <a:gd name="connsiteY0" fmla="*/ 3061569 h 3061569"/>
                <a:gd name="connsiteX1" fmla="*/ 159683 w 1836237"/>
                <a:gd name="connsiteY1" fmla="*/ 1087330 h 3061569"/>
                <a:gd name="connsiteX2" fmla="*/ 1836237 w 1836237"/>
                <a:gd name="connsiteY2" fmla="*/ 0 h 306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237" h="3061569">
                  <a:moveTo>
                    <a:pt x="468711" y="3061569"/>
                  </a:moveTo>
                  <a:cubicBezTo>
                    <a:pt x="-14713" y="2522061"/>
                    <a:pt x="-135759" y="1748754"/>
                    <a:pt x="159683" y="1087330"/>
                  </a:cubicBezTo>
                  <a:cubicBezTo>
                    <a:pt x="455125" y="425906"/>
                    <a:pt x="1111829" y="0"/>
                    <a:pt x="1836237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6430" y="4705055"/>
              <a:ext cx="954923" cy="9549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19588" y="4705055"/>
              <a:ext cx="954923" cy="9549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2411760" y="1218260"/>
            <a:ext cx="4320480" cy="136815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91880" y="944724"/>
            <a:ext cx="93610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64088" y="1058632"/>
            <a:ext cx="93610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1140" y="2143316"/>
            <a:ext cx="93610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93408" y="2298380"/>
            <a:ext cx="93610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51720" y="1634696"/>
            <a:ext cx="93610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5400000">
            <a:off x="4852831" y="1180876"/>
            <a:ext cx="104410" cy="9000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4500000">
            <a:off x="3052631" y="1354257"/>
            <a:ext cx="104410" cy="9000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16200000">
            <a:off x="4942510" y="2524713"/>
            <a:ext cx="109199" cy="9413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16980000">
            <a:off x="3107438" y="2384279"/>
            <a:ext cx="109199" cy="9413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도넛 36"/>
          <p:cNvSpPr/>
          <p:nvPr/>
        </p:nvSpPr>
        <p:spPr>
          <a:xfrm rot="18000000">
            <a:off x="1788601" y="3648650"/>
            <a:ext cx="2626923" cy="2490766"/>
          </a:xfrm>
          <a:custGeom>
            <a:avLst/>
            <a:gdLst/>
            <a:ahLst/>
            <a:cxnLst/>
            <a:rect l="l" t="t" r="r" b="b"/>
            <a:pathLst>
              <a:path w="2626923" h="2490766">
                <a:moveTo>
                  <a:pt x="2368188" y="659483"/>
                </a:moveTo>
                <a:cubicBezTo>
                  <a:pt x="2465184" y="838036"/>
                  <a:pt x="2520280" y="1042654"/>
                  <a:pt x="2520280" y="1260140"/>
                </a:cubicBezTo>
                <a:cubicBezTo>
                  <a:pt x="2520280" y="1328874"/>
                  <a:pt x="2514777" y="1396323"/>
                  <a:pt x="2502474" y="1461768"/>
                </a:cubicBezTo>
                <a:lnTo>
                  <a:pt x="2626923" y="1488221"/>
                </a:lnTo>
                <a:lnTo>
                  <a:pt x="2141227" y="1817014"/>
                </a:lnTo>
                <a:lnTo>
                  <a:pt x="1831252" y="1319096"/>
                </a:lnTo>
                <a:lnTo>
                  <a:pt x="1980078" y="1350730"/>
                </a:lnTo>
                <a:cubicBezTo>
                  <a:pt x="1985834" y="1321251"/>
                  <a:pt x="1987744" y="1290919"/>
                  <a:pt x="1987745" y="1260140"/>
                </a:cubicBezTo>
                <a:cubicBezTo>
                  <a:pt x="1987745" y="858295"/>
                  <a:pt x="1661985" y="532535"/>
                  <a:pt x="1260140" y="532535"/>
                </a:cubicBezTo>
                <a:cubicBezTo>
                  <a:pt x="858295" y="532535"/>
                  <a:pt x="532535" y="858295"/>
                  <a:pt x="532535" y="1260140"/>
                </a:cubicBezTo>
                <a:cubicBezTo>
                  <a:pt x="532535" y="1607611"/>
                  <a:pt x="776102" y="1898195"/>
                  <a:pt x="1102052" y="1969409"/>
                </a:cubicBezTo>
                <a:lnTo>
                  <a:pt x="990962" y="2490766"/>
                </a:lnTo>
                <a:cubicBezTo>
                  <a:pt x="424267" y="2368086"/>
                  <a:pt x="0" y="1863659"/>
                  <a:pt x="0" y="1260140"/>
                </a:cubicBezTo>
                <a:cubicBezTo>
                  <a:pt x="0" y="564184"/>
                  <a:pt x="564184" y="0"/>
                  <a:pt x="1260140" y="0"/>
                </a:cubicBezTo>
                <a:cubicBezTo>
                  <a:pt x="1738609" y="0"/>
                  <a:pt x="2154796" y="266665"/>
                  <a:pt x="2368188" y="65948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559286" y="4413035"/>
            <a:ext cx="1080120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820000">
            <a:off x="6680035" y="1802148"/>
            <a:ext cx="104410" cy="9000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24028" y="4109057"/>
            <a:ext cx="3161981" cy="14401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47"/>
          <p:cNvSpPr/>
          <p:nvPr/>
        </p:nvSpPr>
        <p:spPr>
          <a:xfrm>
            <a:off x="5203831" y="3966183"/>
            <a:ext cx="2326219" cy="204226"/>
          </a:xfrm>
          <a:custGeom>
            <a:avLst/>
            <a:gdLst>
              <a:gd name="connsiteX0" fmla="*/ 1204374 w 2326219"/>
              <a:gd name="connsiteY0" fmla="*/ 0 h 819547"/>
              <a:gd name="connsiteX1" fmla="*/ 2326219 w 2326219"/>
              <a:gd name="connsiteY1" fmla="*/ 172973 h 819547"/>
              <a:gd name="connsiteX2" fmla="*/ 1387283 w 2326219"/>
              <a:gd name="connsiteY2" fmla="*/ 743346 h 819547"/>
              <a:gd name="connsiteX3" fmla="*/ 1263459 w 2326219"/>
              <a:gd name="connsiteY3" fmla="*/ 819547 h 819547"/>
              <a:gd name="connsiteX4" fmla="*/ 0 w 2326219"/>
              <a:gd name="connsiteY4" fmla="*/ 204226 h 819547"/>
              <a:gd name="connsiteX5" fmla="*/ 1204374 w 2326219"/>
              <a:gd name="connsiteY5" fmla="*/ 0 h 819547"/>
              <a:gd name="connsiteX0" fmla="*/ 1387283 w 2326219"/>
              <a:gd name="connsiteY0" fmla="*/ 743346 h 834786"/>
              <a:gd name="connsiteX1" fmla="*/ 1263459 w 2326219"/>
              <a:gd name="connsiteY1" fmla="*/ 819547 h 834786"/>
              <a:gd name="connsiteX2" fmla="*/ 0 w 2326219"/>
              <a:gd name="connsiteY2" fmla="*/ 204226 h 834786"/>
              <a:gd name="connsiteX3" fmla="*/ 1204374 w 2326219"/>
              <a:gd name="connsiteY3" fmla="*/ 0 h 834786"/>
              <a:gd name="connsiteX4" fmla="*/ 2326219 w 2326219"/>
              <a:gd name="connsiteY4" fmla="*/ 172973 h 834786"/>
              <a:gd name="connsiteX5" fmla="*/ 1478723 w 2326219"/>
              <a:gd name="connsiteY5" fmla="*/ 834786 h 834786"/>
              <a:gd name="connsiteX0" fmla="*/ 1387283 w 2326219"/>
              <a:gd name="connsiteY0" fmla="*/ 743346 h 819547"/>
              <a:gd name="connsiteX1" fmla="*/ 1263459 w 2326219"/>
              <a:gd name="connsiteY1" fmla="*/ 819547 h 819547"/>
              <a:gd name="connsiteX2" fmla="*/ 0 w 2326219"/>
              <a:gd name="connsiteY2" fmla="*/ 204226 h 819547"/>
              <a:gd name="connsiteX3" fmla="*/ 1204374 w 2326219"/>
              <a:gd name="connsiteY3" fmla="*/ 0 h 819547"/>
              <a:gd name="connsiteX4" fmla="*/ 2326219 w 2326219"/>
              <a:gd name="connsiteY4" fmla="*/ 172973 h 819547"/>
              <a:gd name="connsiteX0" fmla="*/ 1263459 w 2326219"/>
              <a:gd name="connsiteY0" fmla="*/ 819547 h 819547"/>
              <a:gd name="connsiteX1" fmla="*/ 0 w 2326219"/>
              <a:gd name="connsiteY1" fmla="*/ 204226 h 819547"/>
              <a:gd name="connsiteX2" fmla="*/ 1204374 w 2326219"/>
              <a:gd name="connsiteY2" fmla="*/ 0 h 819547"/>
              <a:gd name="connsiteX3" fmla="*/ 2326219 w 2326219"/>
              <a:gd name="connsiteY3" fmla="*/ 172973 h 819547"/>
              <a:gd name="connsiteX0" fmla="*/ 0 w 2326219"/>
              <a:gd name="connsiteY0" fmla="*/ 204226 h 204226"/>
              <a:gd name="connsiteX1" fmla="*/ 1204374 w 2326219"/>
              <a:gd name="connsiteY1" fmla="*/ 0 h 204226"/>
              <a:gd name="connsiteX2" fmla="*/ 2326219 w 2326219"/>
              <a:gd name="connsiteY2" fmla="*/ 172973 h 20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6219" h="204226">
                <a:moveTo>
                  <a:pt x="0" y="204226"/>
                </a:moveTo>
                <a:cubicBezTo>
                  <a:pt x="311069" y="77649"/>
                  <a:pt x="735959" y="0"/>
                  <a:pt x="1204374" y="0"/>
                </a:cubicBezTo>
                <a:cubicBezTo>
                  <a:pt x="1632630" y="0"/>
                  <a:pt x="2024504" y="64905"/>
                  <a:pt x="2326219" y="172973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706136" y="3840322"/>
            <a:ext cx="1355369" cy="6695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706136" y="5135722"/>
            <a:ext cx="1355369" cy="6695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47"/>
          <p:cNvSpPr/>
          <p:nvPr/>
        </p:nvSpPr>
        <p:spPr>
          <a:xfrm rot="10800000">
            <a:off x="5267149" y="5497248"/>
            <a:ext cx="2326219" cy="204226"/>
          </a:xfrm>
          <a:custGeom>
            <a:avLst/>
            <a:gdLst>
              <a:gd name="connsiteX0" fmla="*/ 1204374 w 2326219"/>
              <a:gd name="connsiteY0" fmla="*/ 0 h 819547"/>
              <a:gd name="connsiteX1" fmla="*/ 2326219 w 2326219"/>
              <a:gd name="connsiteY1" fmla="*/ 172973 h 819547"/>
              <a:gd name="connsiteX2" fmla="*/ 1387283 w 2326219"/>
              <a:gd name="connsiteY2" fmla="*/ 743346 h 819547"/>
              <a:gd name="connsiteX3" fmla="*/ 1263459 w 2326219"/>
              <a:gd name="connsiteY3" fmla="*/ 819547 h 819547"/>
              <a:gd name="connsiteX4" fmla="*/ 0 w 2326219"/>
              <a:gd name="connsiteY4" fmla="*/ 204226 h 819547"/>
              <a:gd name="connsiteX5" fmla="*/ 1204374 w 2326219"/>
              <a:gd name="connsiteY5" fmla="*/ 0 h 819547"/>
              <a:gd name="connsiteX0" fmla="*/ 1387283 w 2326219"/>
              <a:gd name="connsiteY0" fmla="*/ 743346 h 834786"/>
              <a:gd name="connsiteX1" fmla="*/ 1263459 w 2326219"/>
              <a:gd name="connsiteY1" fmla="*/ 819547 h 834786"/>
              <a:gd name="connsiteX2" fmla="*/ 0 w 2326219"/>
              <a:gd name="connsiteY2" fmla="*/ 204226 h 834786"/>
              <a:gd name="connsiteX3" fmla="*/ 1204374 w 2326219"/>
              <a:gd name="connsiteY3" fmla="*/ 0 h 834786"/>
              <a:gd name="connsiteX4" fmla="*/ 2326219 w 2326219"/>
              <a:gd name="connsiteY4" fmla="*/ 172973 h 834786"/>
              <a:gd name="connsiteX5" fmla="*/ 1478723 w 2326219"/>
              <a:gd name="connsiteY5" fmla="*/ 834786 h 834786"/>
              <a:gd name="connsiteX0" fmla="*/ 1387283 w 2326219"/>
              <a:gd name="connsiteY0" fmla="*/ 743346 h 819547"/>
              <a:gd name="connsiteX1" fmla="*/ 1263459 w 2326219"/>
              <a:gd name="connsiteY1" fmla="*/ 819547 h 819547"/>
              <a:gd name="connsiteX2" fmla="*/ 0 w 2326219"/>
              <a:gd name="connsiteY2" fmla="*/ 204226 h 819547"/>
              <a:gd name="connsiteX3" fmla="*/ 1204374 w 2326219"/>
              <a:gd name="connsiteY3" fmla="*/ 0 h 819547"/>
              <a:gd name="connsiteX4" fmla="*/ 2326219 w 2326219"/>
              <a:gd name="connsiteY4" fmla="*/ 172973 h 819547"/>
              <a:gd name="connsiteX0" fmla="*/ 1263459 w 2326219"/>
              <a:gd name="connsiteY0" fmla="*/ 819547 h 819547"/>
              <a:gd name="connsiteX1" fmla="*/ 0 w 2326219"/>
              <a:gd name="connsiteY1" fmla="*/ 204226 h 819547"/>
              <a:gd name="connsiteX2" fmla="*/ 1204374 w 2326219"/>
              <a:gd name="connsiteY2" fmla="*/ 0 h 819547"/>
              <a:gd name="connsiteX3" fmla="*/ 2326219 w 2326219"/>
              <a:gd name="connsiteY3" fmla="*/ 172973 h 819547"/>
              <a:gd name="connsiteX0" fmla="*/ 0 w 2326219"/>
              <a:gd name="connsiteY0" fmla="*/ 204226 h 204226"/>
              <a:gd name="connsiteX1" fmla="*/ 1204374 w 2326219"/>
              <a:gd name="connsiteY1" fmla="*/ 0 h 204226"/>
              <a:gd name="connsiteX2" fmla="*/ 2326219 w 2326219"/>
              <a:gd name="connsiteY2" fmla="*/ 172973 h 20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6219" h="204226">
                <a:moveTo>
                  <a:pt x="0" y="204226"/>
                </a:moveTo>
                <a:cubicBezTo>
                  <a:pt x="311069" y="77649"/>
                  <a:pt x="735959" y="0"/>
                  <a:pt x="1204374" y="0"/>
                </a:cubicBezTo>
                <a:cubicBezTo>
                  <a:pt x="1632630" y="0"/>
                  <a:pt x="2024504" y="64905"/>
                  <a:pt x="2326219" y="172973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자형 화살표 12"/>
          <p:cNvSpPr/>
          <p:nvPr/>
        </p:nvSpPr>
        <p:spPr>
          <a:xfrm>
            <a:off x="2426076" y="3682203"/>
            <a:ext cx="1378934" cy="1224136"/>
          </a:xfrm>
          <a:prstGeom prst="uturnArrow">
            <a:avLst>
              <a:gd name="adj1" fmla="val 31245"/>
              <a:gd name="adj2" fmla="val 25000"/>
              <a:gd name="adj3" fmla="val 25520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U자형 화살표 14"/>
          <p:cNvSpPr/>
          <p:nvPr/>
        </p:nvSpPr>
        <p:spPr>
          <a:xfrm rot="10800000">
            <a:off x="2316976" y="4978347"/>
            <a:ext cx="1378934" cy="1224136"/>
          </a:xfrm>
          <a:prstGeom prst="uturnArrow">
            <a:avLst>
              <a:gd name="adj1" fmla="val 31245"/>
              <a:gd name="adj2" fmla="val 25000"/>
              <a:gd name="adj3" fmla="val 25520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U자형 화살표 15"/>
          <p:cNvSpPr/>
          <p:nvPr/>
        </p:nvSpPr>
        <p:spPr>
          <a:xfrm rot="5400000">
            <a:off x="6085176" y="4325229"/>
            <a:ext cx="1378934" cy="1224136"/>
          </a:xfrm>
          <a:prstGeom prst="uturnArrow">
            <a:avLst>
              <a:gd name="adj1" fmla="val 31245"/>
              <a:gd name="adj2" fmla="val 25000"/>
              <a:gd name="adj3" fmla="val 25520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U자형 화살표 16"/>
          <p:cNvSpPr/>
          <p:nvPr/>
        </p:nvSpPr>
        <p:spPr>
          <a:xfrm rot="16200000">
            <a:off x="4751940" y="4208745"/>
            <a:ext cx="1378934" cy="1224136"/>
          </a:xfrm>
          <a:prstGeom prst="uturnArrow">
            <a:avLst>
              <a:gd name="adj1" fmla="val 31245"/>
              <a:gd name="adj2" fmla="val 25000"/>
              <a:gd name="adj3" fmla="val 25520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49101" y="908921"/>
            <a:ext cx="2448926" cy="2258751"/>
            <a:chOff x="395536" y="2779208"/>
            <a:chExt cx="3366057" cy="3104660"/>
          </a:xfrm>
        </p:grpSpPr>
        <p:sp>
          <p:nvSpPr>
            <p:cNvPr id="7" name="자유형 6"/>
            <p:cNvSpPr/>
            <p:nvPr/>
          </p:nvSpPr>
          <p:spPr>
            <a:xfrm>
              <a:off x="395536" y="2779208"/>
              <a:ext cx="3366057" cy="3104660"/>
            </a:xfrm>
            <a:custGeom>
              <a:avLst/>
              <a:gdLst/>
              <a:ahLst/>
              <a:cxnLst/>
              <a:rect l="l" t="t" r="r" b="b"/>
              <a:pathLst>
                <a:path w="3366057" h="3104660">
                  <a:moveTo>
                    <a:pt x="1676165" y="0"/>
                  </a:moveTo>
                  <a:cubicBezTo>
                    <a:pt x="1942040" y="0"/>
                    <a:pt x="2170878" y="158575"/>
                    <a:pt x="2272118" y="386819"/>
                  </a:cubicBezTo>
                  <a:lnTo>
                    <a:pt x="3275525" y="2116270"/>
                  </a:lnTo>
                  <a:lnTo>
                    <a:pt x="3273495" y="2119839"/>
                  </a:lnTo>
                  <a:cubicBezTo>
                    <a:pt x="3333149" y="2215780"/>
                    <a:pt x="3366057" y="2329213"/>
                    <a:pt x="3366057" y="2450331"/>
                  </a:cubicBezTo>
                  <a:cubicBezTo>
                    <a:pt x="3366057" y="2811707"/>
                    <a:pt x="3073104" y="3104660"/>
                    <a:pt x="2711728" y="3104660"/>
                  </a:cubicBezTo>
                  <a:lnTo>
                    <a:pt x="2649660" y="3098403"/>
                  </a:lnTo>
                  <a:lnTo>
                    <a:pt x="716397" y="3098403"/>
                  </a:lnTo>
                  <a:cubicBezTo>
                    <a:pt x="696179" y="3103667"/>
                    <a:pt x="675370" y="3104660"/>
                    <a:pt x="654329" y="3104660"/>
                  </a:cubicBezTo>
                  <a:cubicBezTo>
                    <a:pt x="292953" y="3104660"/>
                    <a:pt x="0" y="2811707"/>
                    <a:pt x="0" y="2450331"/>
                  </a:cubicBezTo>
                  <a:cubicBezTo>
                    <a:pt x="0" y="2303340"/>
                    <a:pt x="48469" y="2167669"/>
                    <a:pt x="132123" y="2059797"/>
                  </a:cubicBezTo>
                  <a:lnTo>
                    <a:pt x="1123862" y="306402"/>
                  </a:lnTo>
                  <a:cubicBezTo>
                    <a:pt x="1238352" y="121938"/>
                    <a:pt x="1443018" y="0"/>
                    <a:pt x="1676165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01838" y="2852960"/>
              <a:ext cx="1153452" cy="115345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29185" y="4647893"/>
              <a:ext cx="1153452" cy="115345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85838" y="4647893"/>
              <a:ext cx="1153452" cy="115345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도넛 41"/>
          <p:cNvSpPr/>
          <p:nvPr/>
        </p:nvSpPr>
        <p:spPr>
          <a:xfrm>
            <a:off x="4824028" y="635479"/>
            <a:ext cx="2480536" cy="2541493"/>
          </a:xfrm>
          <a:custGeom>
            <a:avLst/>
            <a:gdLst/>
            <a:ahLst/>
            <a:cxnLst/>
            <a:rect l="l" t="t" r="r" b="b"/>
            <a:pathLst>
              <a:path w="2480536" h="2541493">
                <a:moveTo>
                  <a:pt x="1215612" y="0"/>
                </a:moveTo>
                <a:lnTo>
                  <a:pt x="1583148" y="324000"/>
                </a:lnTo>
                <a:lnTo>
                  <a:pt x="1215612" y="648000"/>
                </a:lnTo>
                <a:lnTo>
                  <a:pt x="1215612" y="560319"/>
                </a:lnTo>
                <a:cubicBezTo>
                  <a:pt x="817132" y="572497"/>
                  <a:pt x="498116" y="899606"/>
                  <a:pt x="498116" y="1301225"/>
                </a:cubicBezTo>
                <a:cubicBezTo>
                  <a:pt x="498116" y="1711104"/>
                  <a:pt x="830388" y="2043376"/>
                  <a:pt x="1240267" y="2043376"/>
                </a:cubicBezTo>
                <a:cubicBezTo>
                  <a:pt x="1650146" y="2043376"/>
                  <a:pt x="1982418" y="1711104"/>
                  <a:pt x="1982418" y="1301225"/>
                </a:cubicBezTo>
                <a:cubicBezTo>
                  <a:pt x="1982418" y="935607"/>
                  <a:pt x="1718033" y="631740"/>
                  <a:pt x="1369886" y="571107"/>
                </a:cubicBezTo>
                <a:lnTo>
                  <a:pt x="1650198" y="323999"/>
                </a:lnTo>
                <a:lnTo>
                  <a:pt x="1358589" y="66932"/>
                </a:lnTo>
                <a:cubicBezTo>
                  <a:pt x="1988089" y="126123"/>
                  <a:pt x="2480536" y="656166"/>
                  <a:pt x="2480536" y="1301225"/>
                </a:cubicBezTo>
                <a:cubicBezTo>
                  <a:pt x="2480536" y="1986206"/>
                  <a:pt x="1925249" y="2541493"/>
                  <a:pt x="1240268" y="2541493"/>
                </a:cubicBezTo>
                <a:cubicBezTo>
                  <a:pt x="555287" y="2541493"/>
                  <a:pt x="0" y="1986206"/>
                  <a:pt x="0" y="1301225"/>
                </a:cubicBezTo>
                <a:cubicBezTo>
                  <a:pt x="0" y="624488"/>
                  <a:pt x="542001" y="74342"/>
                  <a:pt x="1215612" y="6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34952" y="882963"/>
            <a:ext cx="721357" cy="7213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485127" y="882963"/>
            <a:ext cx="721357" cy="7213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04910" y="2277810"/>
            <a:ext cx="721357" cy="7213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474795" y="2277811"/>
            <a:ext cx="721357" cy="7213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넛 16"/>
          <p:cNvSpPr/>
          <p:nvPr/>
        </p:nvSpPr>
        <p:spPr>
          <a:xfrm>
            <a:off x="4824413" y="709980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3323922" y="3688512"/>
            <a:ext cx="2440467" cy="2439746"/>
          </a:xfrm>
          <a:custGeom>
            <a:avLst/>
            <a:gdLst/>
            <a:ahLst/>
            <a:cxnLst/>
            <a:rect l="l" t="t" r="r" b="b"/>
            <a:pathLst>
              <a:path w="2440467" h="2439746">
                <a:moveTo>
                  <a:pt x="2440467" y="1306919"/>
                </a:moveTo>
                <a:cubicBezTo>
                  <a:pt x="2400867" y="1888750"/>
                  <a:pt x="1953658" y="2358372"/>
                  <a:pt x="1381918" y="2432355"/>
                </a:cubicBezTo>
                <a:lnTo>
                  <a:pt x="1220717" y="2123087"/>
                </a:lnTo>
                <a:lnTo>
                  <a:pt x="1385387" y="1807165"/>
                </a:lnTo>
                <a:cubicBezTo>
                  <a:pt x="1613243" y="1745899"/>
                  <a:pt x="1786761" y="1554353"/>
                  <a:pt x="1822991" y="1317203"/>
                </a:cubicBezTo>
                <a:lnTo>
                  <a:pt x="2121864" y="1472986"/>
                </a:lnTo>
                <a:close/>
                <a:moveTo>
                  <a:pt x="343461" y="1220048"/>
                </a:moveTo>
                <a:lnTo>
                  <a:pt x="629217" y="1368995"/>
                </a:lnTo>
                <a:cubicBezTo>
                  <a:pt x="686113" y="1604780"/>
                  <a:pt x="881432" y="1785710"/>
                  <a:pt x="1124499" y="1822417"/>
                </a:cubicBezTo>
                <a:lnTo>
                  <a:pt x="967779" y="2123087"/>
                </a:lnTo>
                <a:lnTo>
                  <a:pt x="1132833" y="2439746"/>
                </a:lnTo>
                <a:cubicBezTo>
                  <a:pt x="555724" y="2399973"/>
                  <a:pt x="89221" y="1959177"/>
                  <a:pt x="10233" y="1393739"/>
                </a:cubicBezTo>
                <a:close/>
                <a:moveTo>
                  <a:pt x="1053270" y="8686"/>
                </a:moveTo>
                <a:lnTo>
                  <a:pt x="1216872" y="322559"/>
                </a:lnTo>
                <a:lnTo>
                  <a:pt x="1054719" y="633653"/>
                </a:lnTo>
                <a:cubicBezTo>
                  <a:pt x="831336" y="694254"/>
                  <a:pt x="660100" y="879781"/>
                  <a:pt x="618925" y="1110692"/>
                </a:cubicBezTo>
                <a:lnTo>
                  <a:pt x="343461" y="967110"/>
                </a:lnTo>
                <a:lnTo>
                  <a:pt x="0" y="1146134"/>
                </a:lnTo>
                <a:cubicBezTo>
                  <a:pt x="33691" y="560471"/>
                  <a:pt x="480271" y="85796"/>
                  <a:pt x="1053270" y="8686"/>
                </a:cubicBezTo>
                <a:close/>
                <a:moveTo>
                  <a:pt x="1301681" y="0"/>
                </a:moveTo>
                <a:cubicBezTo>
                  <a:pt x="1885926" y="36864"/>
                  <a:pt x="2358281" y="484697"/>
                  <a:pt x="2432889" y="1057931"/>
                </a:cubicBezTo>
                <a:lnTo>
                  <a:pt x="2121864" y="1220048"/>
                </a:lnTo>
                <a:lnTo>
                  <a:pt x="1808143" y="1056526"/>
                </a:lnTo>
                <a:cubicBezTo>
                  <a:pt x="1747050" y="827525"/>
                  <a:pt x="1554432" y="653188"/>
                  <a:pt x="1316030" y="617589"/>
                </a:cubicBezTo>
                <a:lnTo>
                  <a:pt x="1469810" y="3225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도넛 16"/>
          <p:cNvSpPr/>
          <p:nvPr/>
        </p:nvSpPr>
        <p:spPr>
          <a:xfrm>
            <a:off x="359532" y="3684249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9612" y="4404329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33432" y="439798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도넛 3"/>
          <p:cNvSpPr/>
          <p:nvPr/>
        </p:nvSpPr>
        <p:spPr>
          <a:xfrm>
            <a:off x="1850326" y="739757"/>
            <a:ext cx="1211558" cy="2430471"/>
          </a:xfrm>
          <a:custGeom>
            <a:avLst/>
            <a:gdLst/>
            <a:ahLst/>
            <a:cxnLst/>
            <a:rect l="l" t="t" r="r" b="b"/>
            <a:pathLst>
              <a:path w="1211558" h="2430471">
                <a:moveTo>
                  <a:pt x="1052451" y="0"/>
                </a:moveTo>
                <a:lnTo>
                  <a:pt x="1211558" y="305249"/>
                </a:lnTo>
                <a:lnTo>
                  <a:pt x="1042759" y="629094"/>
                </a:lnTo>
                <a:cubicBezTo>
                  <a:pt x="792849" y="703818"/>
                  <a:pt x="612068" y="936155"/>
                  <a:pt x="612068" y="1210715"/>
                </a:cubicBezTo>
                <a:cubicBezTo>
                  <a:pt x="612068" y="1521691"/>
                  <a:pt x="843984" y="1778501"/>
                  <a:pt x="1144667" y="1814772"/>
                </a:cubicBezTo>
                <a:lnTo>
                  <a:pt x="980565" y="2129604"/>
                </a:lnTo>
                <a:lnTo>
                  <a:pt x="1137388" y="2430471"/>
                </a:lnTo>
                <a:cubicBezTo>
                  <a:pt x="501747" y="2387274"/>
                  <a:pt x="0" y="1857589"/>
                  <a:pt x="0" y="1210715"/>
                </a:cubicBezTo>
                <a:cubicBezTo>
                  <a:pt x="0" y="592982"/>
                  <a:pt x="457559" y="82119"/>
                  <a:pt x="105245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도넛 3"/>
          <p:cNvSpPr/>
          <p:nvPr/>
        </p:nvSpPr>
        <p:spPr>
          <a:xfrm>
            <a:off x="3084159" y="725808"/>
            <a:ext cx="1214769" cy="2432444"/>
          </a:xfrm>
          <a:custGeom>
            <a:avLst/>
            <a:gdLst/>
            <a:ahLst/>
            <a:cxnLst/>
            <a:rect l="l" t="t" r="r" b="b"/>
            <a:pathLst>
              <a:path w="1214769" h="2432444">
                <a:moveTo>
                  <a:pt x="66898" y="0"/>
                </a:moveTo>
                <a:cubicBezTo>
                  <a:pt x="707494" y="37911"/>
                  <a:pt x="1214769" y="569858"/>
                  <a:pt x="1214769" y="1220285"/>
                </a:cubicBezTo>
                <a:cubicBezTo>
                  <a:pt x="1214769" y="1841299"/>
                  <a:pt x="752338" y="2354305"/>
                  <a:pt x="152863" y="2432444"/>
                </a:cubicBezTo>
                <a:lnTo>
                  <a:pt x="0" y="2139174"/>
                </a:lnTo>
                <a:lnTo>
                  <a:pt x="176527" y="1800504"/>
                </a:lnTo>
                <a:cubicBezTo>
                  <a:pt x="424111" y="1724358"/>
                  <a:pt x="602701" y="1493177"/>
                  <a:pt x="602701" y="1220285"/>
                </a:cubicBezTo>
                <a:cubicBezTo>
                  <a:pt x="602701" y="910552"/>
                  <a:pt x="372636" y="654553"/>
                  <a:pt x="73699" y="616591"/>
                </a:cubicBezTo>
                <a:lnTo>
                  <a:pt x="230993" y="31481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72788" y="1441673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542759" y="1434358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도넛 3"/>
          <p:cNvSpPr/>
          <p:nvPr/>
        </p:nvSpPr>
        <p:spPr>
          <a:xfrm>
            <a:off x="6336196" y="3688512"/>
            <a:ext cx="2441743" cy="2448272"/>
          </a:xfrm>
          <a:custGeom>
            <a:avLst/>
            <a:gdLst/>
            <a:ahLst/>
            <a:cxnLst/>
            <a:rect l="l" t="t" r="r" b="b"/>
            <a:pathLst>
              <a:path w="2441743" h="2448272">
                <a:moveTo>
                  <a:pt x="1621806" y="1680529"/>
                </a:moveTo>
                <a:lnTo>
                  <a:pt x="1732136" y="1997106"/>
                </a:lnTo>
                <a:lnTo>
                  <a:pt x="2077972" y="2094484"/>
                </a:lnTo>
                <a:cubicBezTo>
                  <a:pt x="1857077" y="2313307"/>
                  <a:pt x="1553104" y="2448272"/>
                  <a:pt x="1217607" y="2448272"/>
                </a:cubicBezTo>
                <a:cubicBezTo>
                  <a:pt x="1107369" y="2448272"/>
                  <a:pt x="1000534" y="2433700"/>
                  <a:pt x="899296" y="2404991"/>
                </a:cubicBezTo>
                <a:lnTo>
                  <a:pt x="869533" y="2059362"/>
                </a:lnTo>
                <a:lnTo>
                  <a:pt x="1145497" y="1828935"/>
                </a:lnTo>
                <a:cubicBezTo>
                  <a:pt x="1168906" y="1834762"/>
                  <a:pt x="1193088" y="1836204"/>
                  <a:pt x="1217607" y="1836204"/>
                </a:cubicBezTo>
                <a:cubicBezTo>
                  <a:pt x="1373292" y="1836204"/>
                  <a:pt x="1515400" y="1778079"/>
                  <a:pt x="1621806" y="1680529"/>
                </a:cubicBezTo>
                <a:close/>
                <a:moveTo>
                  <a:pt x="355221" y="1178507"/>
                </a:moveTo>
                <a:lnTo>
                  <a:pt x="621323" y="1357584"/>
                </a:lnTo>
                <a:cubicBezTo>
                  <a:pt x="656646" y="1521186"/>
                  <a:pt x="758555" y="1659697"/>
                  <a:pt x="897595" y="1743723"/>
                </a:cubicBezTo>
                <a:lnTo>
                  <a:pt x="636032" y="1962125"/>
                </a:lnTo>
                <a:lnTo>
                  <a:pt x="666518" y="2316137"/>
                </a:lnTo>
                <a:cubicBezTo>
                  <a:pt x="292842" y="2128466"/>
                  <a:pt x="29377" y="1754378"/>
                  <a:pt x="0" y="1315726"/>
                </a:cubicBezTo>
                <a:close/>
                <a:moveTo>
                  <a:pt x="2290495" y="634876"/>
                </a:moveTo>
                <a:cubicBezTo>
                  <a:pt x="2386996" y="809569"/>
                  <a:pt x="2441743" y="1010459"/>
                  <a:pt x="2441743" y="1224136"/>
                </a:cubicBezTo>
                <a:cubicBezTo>
                  <a:pt x="2441743" y="1476398"/>
                  <a:pt x="2365439" y="1710838"/>
                  <a:pt x="2234514" y="1905543"/>
                </a:cubicBezTo>
                <a:lnTo>
                  <a:pt x="1905464" y="1812891"/>
                </a:lnTo>
                <a:lnTo>
                  <a:pt x="1782392" y="1459752"/>
                </a:lnTo>
                <a:cubicBezTo>
                  <a:pt x="1812939" y="1387304"/>
                  <a:pt x="1829675" y="1307674"/>
                  <a:pt x="1829675" y="1224136"/>
                </a:cubicBezTo>
                <a:cubicBezTo>
                  <a:pt x="1829675" y="1137245"/>
                  <a:pt x="1811569" y="1054582"/>
                  <a:pt x="1778358" y="979962"/>
                </a:cubicBezTo>
                <a:lnTo>
                  <a:pt x="2084277" y="964441"/>
                </a:lnTo>
                <a:close/>
                <a:moveTo>
                  <a:pt x="759745" y="89381"/>
                </a:moveTo>
                <a:lnTo>
                  <a:pt x="988689" y="371747"/>
                </a:lnTo>
                <a:lnTo>
                  <a:pt x="892273" y="707438"/>
                </a:lnTo>
                <a:cubicBezTo>
                  <a:pt x="756860" y="791434"/>
                  <a:pt x="657451" y="927373"/>
                  <a:pt x="621878" y="1087600"/>
                </a:cubicBezTo>
                <a:lnTo>
                  <a:pt x="383455" y="927150"/>
                </a:lnTo>
                <a:lnTo>
                  <a:pt x="5039" y="1073329"/>
                </a:lnTo>
                <a:cubicBezTo>
                  <a:pt x="57853" y="625045"/>
                  <a:pt x="355074" y="252026"/>
                  <a:pt x="759745" y="89381"/>
                </a:cubicBezTo>
                <a:close/>
                <a:moveTo>
                  <a:pt x="1217607" y="0"/>
                </a:moveTo>
                <a:cubicBezTo>
                  <a:pt x="1592271" y="0"/>
                  <a:pt x="1927622" y="168318"/>
                  <a:pt x="2151675" y="433880"/>
                </a:cubicBezTo>
                <a:lnTo>
                  <a:pt x="1956150" y="746356"/>
                </a:lnTo>
                <a:lnTo>
                  <a:pt x="1616755" y="763575"/>
                </a:lnTo>
                <a:cubicBezTo>
                  <a:pt x="1511084" y="668443"/>
                  <a:pt x="1370929" y="612068"/>
                  <a:pt x="1217607" y="612068"/>
                </a:cubicBezTo>
                <a:lnTo>
                  <a:pt x="1151105" y="618772"/>
                </a:lnTo>
                <a:lnTo>
                  <a:pt x="1236545" y="321297"/>
                </a:lnTo>
                <a:lnTo>
                  <a:pt x="993415" y="21434"/>
                </a:lnTo>
                <a:cubicBezTo>
                  <a:pt x="1065979" y="7042"/>
                  <a:pt x="1140971" y="0"/>
                  <a:pt x="121760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54610" y="441261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넛 16"/>
          <p:cNvSpPr/>
          <p:nvPr/>
        </p:nvSpPr>
        <p:spPr>
          <a:xfrm>
            <a:off x="4824413" y="709980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3323922" y="3688512"/>
            <a:ext cx="2440467" cy="2439746"/>
          </a:xfrm>
          <a:custGeom>
            <a:avLst/>
            <a:gdLst/>
            <a:ahLst/>
            <a:cxnLst/>
            <a:rect l="l" t="t" r="r" b="b"/>
            <a:pathLst>
              <a:path w="2440467" h="2439746">
                <a:moveTo>
                  <a:pt x="2440467" y="1306919"/>
                </a:moveTo>
                <a:cubicBezTo>
                  <a:pt x="2400867" y="1888750"/>
                  <a:pt x="1953658" y="2358372"/>
                  <a:pt x="1381918" y="2432355"/>
                </a:cubicBezTo>
                <a:lnTo>
                  <a:pt x="1220717" y="2123087"/>
                </a:lnTo>
                <a:lnTo>
                  <a:pt x="1385387" y="1807165"/>
                </a:lnTo>
                <a:cubicBezTo>
                  <a:pt x="1613243" y="1745899"/>
                  <a:pt x="1786761" y="1554353"/>
                  <a:pt x="1822991" y="1317203"/>
                </a:cubicBezTo>
                <a:lnTo>
                  <a:pt x="2121864" y="1472986"/>
                </a:lnTo>
                <a:close/>
                <a:moveTo>
                  <a:pt x="343461" y="1220048"/>
                </a:moveTo>
                <a:lnTo>
                  <a:pt x="629217" y="1368995"/>
                </a:lnTo>
                <a:cubicBezTo>
                  <a:pt x="686113" y="1604780"/>
                  <a:pt x="881432" y="1785710"/>
                  <a:pt x="1124499" y="1822417"/>
                </a:cubicBezTo>
                <a:lnTo>
                  <a:pt x="967779" y="2123087"/>
                </a:lnTo>
                <a:lnTo>
                  <a:pt x="1132833" y="2439746"/>
                </a:lnTo>
                <a:cubicBezTo>
                  <a:pt x="555724" y="2399973"/>
                  <a:pt x="89221" y="1959177"/>
                  <a:pt x="10233" y="1393739"/>
                </a:cubicBezTo>
                <a:close/>
                <a:moveTo>
                  <a:pt x="1053270" y="8686"/>
                </a:moveTo>
                <a:lnTo>
                  <a:pt x="1216872" y="322559"/>
                </a:lnTo>
                <a:lnTo>
                  <a:pt x="1054719" y="633653"/>
                </a:lnTo>
                <a:cubicBezTo>
                  <a:pt x="831336" y="694254"/>
                  <a:pt x="660100" y="879781"/>
                  <a:pt x="618925" y="1110692"/>
                </a:cubicBezTo>
                <a:lnTo>
                  <a:pt x="343461" y="967110"/>
                </a:lnTo>
                <a:lnTo>
                  <a:pt x="0" y="1146134"/>
                </a:lnTo>
                <a:cubicBezTo>
                  <a:pt x="33691" y="560471"/>
                  <a:pt x="480271" y="85796"/>
                  <a:pt x="1053270" y="8686"/>
                </a:cubicBezTo>
                <a:close/>
                <a:moveTo>
                  <a:pt x="1301681" y="0"/>
                </a:moveTo>
                <a:cubicBezTo>
                  <a:pt x="1885926" y="36864"/>
                  <a:pt x="2358281" y="484697"/>
                  <a:pt x="2432889" y="1057931"/>
                </a:cubicBezTo>
                <a:lnTo>
                  <a:pt x="2121864" y="1220048"/>
                </a:lnTo>
                <a:lnTo>
                  <a:pt x="1808143" y="1056526"/>
                </a:lnTo>
                <a:cubicBezTo>
                  <a:pt x="1747050" y="827525"/>
                  <a:pt x="1554432" y="653188"/>
                  <a:pt x="1316030" y="617589"/>
                </a:cubicBezTo>
                <a:lnTo>
                  <a:pt x="1469810" y="3225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도넛 16"/>
          <p:cNvSpPr/>
          <p:nvPr/>
        </p:nvSpPr>
        <p:spPr>
          <a:xfrm>
            <a:off x="359532" y="3684249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9612" y="4404329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33432" y="439798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도넛 3"/>
          <p:cNvSpPr/>
          <p:nvPr/>
        </p:nvSpPr>
        <p:spPr>
          <a:xfrm>
            <a:off x="1850326" y="739757"/>
            <a:ext cx="1211558" cy="2430471"/>
          </a:xfrm>
          <a:custGeom>
            <a:avLst/>
            <a:gdLst/>
            <a:ahLst/>
            <a:cxnLst/>
            <a:rect l="l" t="t" r="r" b="b"/>
            <a:pathLst>
              <a:path w="1211558" h="2430471">
                <a:moveTo>
                  <a:pt x="1052451" y="0"/>
                </a:moveTo>
                <a:lnTo>
                  <a:pt x="1211558" y="305249"/>
                </a:lnTo>
                <a:lnTo>
                  <a:pt x="1042759" y="629094"/>
                </a:lnTo>
                <a:cubicBezTo>
                  <a:pt x="792849" y="703818"/>
                  <a:pt x="612068" y="936155"/>
                  <a:pt x="612068" y="1210715"/>
                </a:cubicBezTo>
                <a:cubicBezTo>
                  <a:pt x="612068" y="1521691"/>
                  <a:pt x="843984" y="1778501"/>
                  <a:pt x="1144667" y="1814772"/>
                </a:cubicBezTo>
                <a:lnTo>
                  <a:pt x="980565" y="2129604"/>
                </a:lnTo>
                <a:lnTo>
                  <a:pt x="1137388" y="2430471"/>
                </a:lnTo>
                <a:cubicBezTo>
                  <a:pt x="501747" y="2387274"/>
                  <a:pt x="0" y="1857589"/>
                  <a:pt x="0" y="1210715"/>
                </a:cubicBezTo>
                <a:cubicBezTo>
                  <a:pt x="0" y="592982"/>
                  <a:pt x="457559" y="82119"/>
                  <a:pt x="105245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도넛 3"/>
          <p:cNvSpPr/>
          <p:nvPr/>
        </p:nvSpPr>
        <p:spPr>
          <a:xfrm>
            <a:off x="3084159" y="725808"/>
            <a:ext cx="1214769" cy="2432444"/>
          </a:xfrm>
          <a:custGeom>
            <a:avLst/>
            <a:gdLst/>
            <a:ahLst/>
            <a:cxnLst/>
            <a:rect l="l" t="t" r="r" b="b"/>
            <a:pathLst>
              <a:path w="1214769" h="2432444">
                <a:moveTo>
                  <a:pt x="66898" y="0"/>
                </a:moveTo>
                <a:cubicBezTo>
                  <a:pt x="707494" y="37911"/>
                  <a:pt x="1214769" y="569858"/>
                  <a:pt x="1214769" y="1220285"/>
                </a:cubicBezTo>
                <a:cubicBezTo>
                  <a:pt x="1214769" y="1841299"/>
                  <a:pt x="752338" y="2354305"/>
                  <a:pt x="152863" y="2432444"/>
                </a:cubicBezTo>
                <a:lnTo>
                  <a:pt x="0" y="2139174"/>
                </a:lnTo>
                <a:lnTo>
                  <a:pt x="176527" y="1800504"/>
                </a:lnTo>
                <a:cubicBezTo>
                  <a:pt x="424111" y="1724358"/>
                  <a:pt x="602701" y="1493177"/>
                  <a:pt x="602701" y="1220285"/>
                </a:cubicBezTo>
                <a:cubicBezTo>
                  <a:pt x="602701" y="910552"/>
                  <a:pt x="372636" y="654553"/>
                  <a:pt x="73699" y="616591"/>
                </a:cubicBezTo>
                <a:lnTo>
                  <a:pt x="230993" y="31481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72788" y="1441673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542759" y="1434358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도넛 3"/>
          <p:cNvSpPr/>
          <p:nvPr/>
        </p:nvSpPr>
        <p:spPr>
          <a:xfrm>
            <a:off x="6336196" y="3688512"/>
            <a:ext cx="2441743" cy="2448272"/>
          </a:xfrm>
          <a:custGeom>
            <a:avLst/>
            <a:gdLst/>
            <a:ahLst/>
            <a:cxnLst/>
            <a:rect l="l" t="t" r="r" b="b"/>
            <a:pathLst>
              <a:path w="2441743" h="2448272">
                <a:moveTo>
                  <a:pt x="1621806" y="1680529"/>
                </a:moveTo>
                <a:lnTo>
                  <a:pt x="1732136" y="1997106"/>
                </a:lnTo>
                <a:lnTo>
                  <a:pt x="2077972" y="2094484"/>
                </a:lnTo>
                <a:cubicBezTo>
                  <a:pt x="1857077" y="2313307"/>
                  <a:pt x="1553104" y="2448272"/>
                  <a:pt x="1217607" y="2448272"/>
                </a:cubicBezTo>
                <a:cubicBezTo>
                  <a:pt x="1107369" y="2448272"/>
                  <a:pt x="1000534" y="2433700"/>
                  <a:pt x="899296" y="2404991"/>
                </a:cubicBezTo>
                <a:lnTo>
                  <a:pt x="869533" y="2059362"/>
                </a:lnTo>
                <a:lnTo>
                  <a:pt x="1145497" y="1828935"/>
                </a:lnTo>
                <a:cubicBezTo>
                  <a:pt x="1168906" y="1834762"/>
                  <a:pt x="1193088" y="1836204"/>
                  <a:pt x="1217607" y="1836204"/>
                </a:cubicBezTo>
                <a:cubicBezTo>
                  <a:pt x="1373292" y="1836204"/>
                  <a:pt x="1515400" y="1778079"/>
                  <a:pt x="1621806" y="1680529"/>
                </a:cubicBezTo>
                <a:close/>
                <a:moveTo>
                  <a:pt x="355221" y="1178507"/>
                </a:moveTo>
                <a:lnTo>
                  <a:pt x="621323" y="1357584"/>
                </a:lnTo>
                <a:cubicBezTo>
                  <a:pt x="656646" y="1521186"/>
                  <a:pt x="758555" y="1659697"/>
                  <a:pt x="897595" y="1743723"/>
                </a:cubicBezTo>
                <a:lnTo>
                  <a:pt x="636032" y="1962125"/>
                </a:lnTo>
                <a:lnTo>
                  <a:pt x="666518" y="2316137"/>
                </a:lnTo>
                <a:cubicBezTo>
                  <a:pt x="292842" y="2128466"/>
                  <a:pt x="29377" y="1754378"/>
                  <a:pt x="0" y="1315726"/>
                </a:cubicBezTo>
                <a:close/>
                <a:moveTo>
                  <a:pt x="2290495" y="634876"/>
                </a:moveTo>
                <a:cubicBezTo>
                  <a:pt x="2386996" y="809569"/>
                  <a:pt x="2441743" y="1010459"/>
                  <a:pt x="2441743" y="1224136"/>
                </a:cubicBezTo>
                <a:cubicBezTo>
                  <a:pt x="2441743" y="1476398"/>
                  <a:pt x="2365439" y="1710838"/>
                  <a:pt x="2234514" y="1905543"/>
                </a:cubicBezTo>
                <a:lnTo>
                  <a:pt x="1905464" y="1812891"/>
                </a:lnTo>
                <a:lnTo>
                  <a:pt x="1782392" y="1459752"/>
                </a:lnTo>
                <a:cubicBezTo>
                  <a:pt x="1812939" y="1387304"/>
                  <a:pt x="1829675" y="1307674"/>
                  <a:pt x="1829675" y="1224136"/>
                </a:cubicBezTo>
                <a:cubicBezTo>
                  <a:pt x="1829675" y="1137245"/>
                  <a:pt x="1811569" y="1054582"/>
                  <a:pt x="1778358" y="979962"/>
                </a:cubicBezTo>
                <a:lnTo>
                  <a:pt x="2084277" y="964441"/>
                </a:lnTo>
                <a:close/>
                <a:moveTo>
                  <a:pt x="759745" y="89381"/>
                </a:moveTo>
                <a:lnTo>
                  <a:pt x="988689" y="371747"/>
                </a:lnTo>
                <a:lnTo>
                  <a:pt x="892273" y="707438"/>
                </a:lnTo>
                <a:cubicBezTo>
                  <a:pt x="756860" y="791434"/>
                  <a:pt x="657451" y="927373"/>
                  <a:pt x="621878" y="1087600"/>
                </a:cubicBezTo>
                <a:lnTo>
                  <a:pt x="383455" y="927150"/>
                </a:lnTo>
                <a:lnTo>
                  <a:pt x="5039" y="1073329"/>
                </a:lnTo>
                <a:cubicBezTo>
                  <a:pt x="57853" y="625045"/>
                  <a:pt x="355074" y="252026"/>
                  <a:pt x="759745" y="89381"/>
                </a:cubicBezTo>
                <a:close/>
                <a:moveTo>
                  <a:pt x="1217607" y="0"/>
                </a:moveTo>
                <a:cubicBezTo>
                  <a:pt x="1592271" y="0"/>
                  <a:pt x="1927622" y="168318"/>
                  <a:pt x="2151675" y="433880"/>
                </a:cubicBezTo>
                <a:lnTo>
                  <a:pt x="1956150" y="746356"/>
                </a:lnTo>
                <a:lnTo>
                  <a:pt x="1616755" y="763575"/>
                </a:lnTo>
                <a:cubicBezTo>
                  <a:pt x="1511084" y="668443"/>
                  <a:pt x="1370929" y="612068"/>
                  <a:pt x="1217607" y="612068"/>
                </a:cubicBezTo>
                <a:lnTo>
                  <a:pt x="1151105" y="618772"/>
                </a:lnTo>
                <a:lnTo>
                  <a:pt x="1236545" y="321297"/>
                </a:lnTo>
                <a:lnTo>
                  <a:pt x="993415" y="21434"/>
                </a:lnTo>
                <a:cubicBezTo>
                  <a:pt x="1065979" y="7042"/>
                  <a:pt x="1140971" y="0"/>
                  <a:pt x="121760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54610" y="441261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넛 16"/>
          <p:cNvSpPr/>
          <p:nvPr/>
        </p:nvSpPr>
        <p:spPr>
          <a:xfrm>
            <a:off x="4824413" y="709980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3323922" y="3688512"/>
            <a:ext cx="2440467" cy="2439746"/>
          </a:xfrm>
          <a:custGeom>
            <a:avLst/>
            <a:gdLst/>
            <a:ahLst/>
            <a:cxnLst/>
            <a:rect l="l" t="t" r="r" b="b"/>
            <a:pathLst>
              <a:path w="2440467" h="2439746">
                <a:moveTo>
                  <a:pt x="2440467" y="1306919"/>
                </a:moveTo>
                <a:cubicBezTo>
                  <a:pt x="2400867" y="1888750"/>
                  <a:pt x="1953658" y="2358372"/>
                  <a:pt x="1381918" y="2432355"/>
                </a:cubicBezTo>
                <a:lnTo>
                  <a:pt x="1220717" y="2123087"/>
                </a:lnTo>
                <a:lnTo>
                  <a:pt x="1385387" y="1807165"/>
                </a:lnTo>
                <a:cubicBezTo>
                  <a:pt x="1613243" y="1745899"/>
                  <a:pt x="1786761" y="1554353"/>
                  <a:pt x="1822991" y="1317203"/>
                </a:cubicBezTo>
                <a:lnTo>
                  <a:pt x="2121864" y="1472986"/>
                </a:lnTo>
                <a:close/>
                <a:moveTo>
                  <a:pt x="343461" y="1220048"/>
                </a:moveTo>
                <a:lnTo>
                  <a:pt x="629217" y="1368995"/>
                </a:lnTo>
                <a:cubicBezTo>
                  <a:pt x="686113" y="1604780"/>
                  <a:pt x="881432" y="1785710"/>
                  <a:pt x="1124499" y="1822417"/>
                </a:cubicBezTo>
                <a:lnTo>
                  <a:pt x="967779" y="2123087"/>
                </a:lnTo>
                <a:lnTo>
                  <a:pt x="1132833" y="2439746"/>
                </a:lnTo>
                <a:cubicBezTo>
                  <a:pt x="555724" y="2399973"/>
                  <a:pt x="89221" y="1959177"/>
                  <a:pt x="10233" y="1393739"/>
                </a:cubicBezTo>
                <a:close/>
                <a:moveTo>
                  <a:pt x="1053270" y="8686"/>
                </a:moveTo>
                <a:lnTo>
                  <a:pt x="1216872" y="322559"/>
                </a:lnTo>
                <a:lnTo>
                  <a:pt x="1054719" y="633653"/>
                </a:lnTo>
                <a:cubicBezTo>
                  <a:pt x="831336" y="694254"/>
                  <a:pt x="660100" y="879781"/>
                  <a:pt x="618925" y="1110692"/>
                </a:cubicBezTo>
                <a:lnTo>
                  <a:pt x="343461" y="967110"/>
                </a:lnTo>
                <a:lnTo>
                  <a:pt x="0" y="1146134"/>
                </a:lnTo>
                <a:cubicBezTo>
                  <a:pt x="33691" y="560471"/>
                  <a:pt x="480271" y="85796"/>
                  <a:pt x="1053270" y="8686"/>
                </a:cubicBezTo>
                <a:close/>
                <a:moveTo>
                  <a:pt x="1301681" y="0"/>
                </a:moveTo>
                <a:cubicBezTo>
                  <a:pt x="1885926" y="36864"/>
                  <a:pt x="2358281" y="484697"/>
                  <a:pt x="2432889" y="1057931"/>
                </a:cubicBezTo>
                <a:lnTo>
                  <a:pt x="2121864" y="1220048"/>
                </a:lnTo>
                <a:lnTo>
                  <a:pt x="1808143" y="1056526"/>
                </a:lnTo>
                <a:cubicBezTo>
                  <a:pt x="1747050" y="827525"/>
                  <a:pt x="1554432" y="653188"/>
                  <a:pt x="1316030" y="617589"/>
                </a:cubicBezTo>
                <a:lnTo>
                  <a:pt x="1469810" y="3225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도넛 16"/>
          <p:cNvSpPr/>
          <p:nvPr/>
        </p:nvSpPr>
        <p:spPr>
          <a:xfrm>
            <a:off x="359532" y="3684249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9612" y="4404329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33432" y="439798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도넛 3"/>
          <p:cNvSpPr/>
          <p:nvPr/>
        </p:nvSpPr>
        <p:spPr>
          <a:xfrm>
            <a:off x="1850326" y="739757"/>
            <a:ext cx="1211558" cy="2430471"/>
          </a:xfrm>
          <a:custGeom>
            <a:avLst/>
            <a:gdLst/>
            <a:ahLst/>
            <a:cxnLst/>
            <a:rect l="l" t="t" r="r" b="b"/>
            <a:pathLst>
              <a:path w="1211558" h="2430471">
                <a:moveTo>
                  <a:pt x="1052451" y="0"/>
                </a:moveTo>
                <a:lnTo>
                  <a:pt x="1211558" y="305249"/>
                </a:lnTo>
                <a:lnTo>
                  <a:pt x="1042759" y="629094"/>
                </a:lnTo>
                <a:cubicBezTo>
                  <a:pt x="792849" y="703818"/>
                  <a:pt x="612068" y="936155"/>
                  <a:pt x="612068" y="1210715"/>
                </a:cubicBezTo>
                <a:cubicBezTo>
                  <a:pt x="612068" y="1521691"/>
                  <a:pt x="843984" y="1778501"/>
                  <a:pt x="1144667" y="1814772"/>
                </a:cubicBezTo>
                <a:lnTo>
                  <a:pt x="980565" y="2129604"/>
                </a:lnTo>
                <a:lnTo>
                  <a:pt x="1137388" y="2430471"/>
                </a:lnTo>
                <a:cubicBezTo>
                  <a:pt x="501747" y="2387274"/>
                  <a:pt x="0" y="1857589"/>
                  <a:pt x="0" y="1210715"/>
                </a:cubicBezTo>
                <a:cubicBezTo>
                  <a:pt x="0" y="592982"/>
                  <a:pt x="457559" y="82119"/>
                  <a:pt x="105245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도넛 3"/>
          <p:cNvSpPr/>
          <p:nvPr/>
        </p:nvSpPr>
        <p:spPr>
          <a:xfrm>
            <a:off x="3084159" y="725808"/>
            <a:ext cx="1214769" cy="2432444"/>
          </a:xfrm>
          <a:custGeom>
            <a:avLst/>
            <a:gdLst/>
            <a:ahLst/>
            <a:cxnLst/>
            <a:rect l="l" t="t" r="r" b="b"/>
            <a:pathLst>
              <a:path w="1214769" h="2432444">
                <a:moveTo>
                  <a:pt x="66898" y="0"/>
                </a:moveTo>
                <a:cubicBezTo>
                  <a:pt x="707494" y="37911"/>
                  <a:pt x="1214769" y="569858"/>
                  <a:pt x="1214769" y="1220285"/>
                </a:cubicBezTo>
                <a:cubicBezTo>
                  <a:pt x="1214769" y="1841299"/>
                  <a:pt x="752338" y="2354305"/>
                  <a:pt x="152863" y="2432444"/>
                </a:cubicBezTo>
                <a:lnTo>
                  <a:pt x="0" y="2139174"/>
                </a:lnTo>
                <a:lnTo>
                  <a:pt x="176527" y="1800504"/>
                </a:lnTo>
                <a:cubicBezTo>
                  <a:pt x="424111" y="1724358"/>
                  <a:pt x="602701" y="1493177"/>
                  <a:pt x="602701" y="1220285"/>
                </a:cubicBezTo>
                <a:cubicBezTo>
                  <a:pt x="602701" y="910552"/>
                  <a:pt x="372636" y="654553"/>
                  <a:pt x="73699" y="616591"/>
                </a:cubicBezTo>
                <a:lnTo>
                  <a:pt x="230993" y="31481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72788" y="1441673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542759" y="1434358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도넛 3"/>
          <p:cNvSpPr/>
          <p:nvPr/>
        </p:nvSpPr>
        <p:spPr>
          <a:xfrm>
            <a:off x="6336196" y="3688512"/>
            <a:ext cx="2441743" cy="2448272"/>
          </a:xfrm>
          <a:custGeom>
            <a:avLst/>
            <a:gdLst/>
            <a:ahLst/>
            <a:cxnLst/>
            <a:rect l="l" t="t" r="r" b="b"/>
            <a:pathLst>
              <a:path w="2441743" h="2448272">
                <a:moveTo>
                  <a:pt x="1621806" y="1680529"/>
                </a:moveTo>
                <a:lnTo>
                  <a:pt x="1732136" y="1997106"/>
                </a:lnTo>
                <a:lnTo>
                  <a:pt x="2077972" y="2094484"/>
                </a:lnTo>
                <a:cubicBezTo>
                  <a:pt x="1857077" y="2313307"/>
                  <a:pt x="1553104" y="2448272"/>
                  <a:pt x="1217607" y="2448272"/>
                </a:cubicBezTo>
                <a:cubicBezTo>
                  <a:pt x="1107369" y="2448272"/>
                  <a:pt x="1000534" y="2433700"/>
                  <a:pt x="899296" y="2404991"/>
                </a:cubicBezTo>
                <a:lnTo>
                  <a:pt x="869533" y="2059362"/>
                </a:lnTo>
                <a:lnTo>
                  <a:pt x="1145497" y="1828935"/>
                </a:lnTo>
                <a:cubicBezTo>
                  <a:pt x="1168906" y="1834762"/>
                  <a:pt x="1193088" y="1836204"/>
                  <a:pt x="1217607" y="1836204"/>
                </a:cubicBezTo>
                <a:cubicBezTo>
                  <a:pt x="1373292" y="1836204"/>
                  <a:pt x="1515400" y="1778079"/>
                  <a:pt x="1621806" y="1680529"/>
                </a:cubicBezTo>
                <a:close/>
                <a:moveTo>
                  <a:pt x="355221" y="1178507"/>
                </a:moveTo>
                <a:lnTo>
                  <a:pt x="621323" y="1357584"/>
                </a:lnTo>
                <a:cubicBezTo>
                  <a:pt x="656646" y="1521186"/>
                  <a:pt x="758555" y="1659697"/>
                  <a:pt x="897595" y="1743723"/>
                </a:cubicBezTo>
                <a:lnTo>
                  <a:pt x="636032" y="1962125"/>
                </a:lnTo>
                <a:lnTo>
                  <a:pt x="666518" y="2316137"/>
                </a:lnTo>
                <a:cubicBezTo>
                  <a:pt x="292842" y="2128466"/>
                  <a:pt x="29377" y="1754378"/>
                  <a:pt x="0" y="1315726"/>
                </a:cubicBezTo>
                <a:close/>
                <a:moveTo>
                  <a:pt x="2290495" y="634876"/>
                </a:moveTo>
                <a:cubicBezTo>
                  <a:pt x="2386996" y="809569"/>
                  <a:pt x="2441743" y="1010459"/>
                  <a:pt x="2441743" y="1224136"/>
                </a:cubicBezTo>
                <a:cubicBezTo>
                  <a:pt x="2441743" y="1476398"/>
                  <a:pt x="2365439" y="1710838"/>
                  <a:pt x="2234514" y="1905543"/>
                </a:cubicBezTo>
                <a:lnTo>
                  <a:pt x="1905464" y="1812891"/>
                </a:lnTo>
                <a:lnTo>
                  <a:pt x="1782392" y="1459752"/>
                </a:lnTo>
                <a:cubicBezTo>
                  <a:pt x="1812939" y="1387304"/>
                  <a:pt x="1829675" y="1307674"/>
                  <a:pt x="1829675" y="1224136"/>
                </a:cubicBezTo>
                <a:cubicBezTo>
                  <a:pt x="1829675" y="1137245"/>
                  <a:pt x="1811569" y="1054582"/>
                  <a:pt x="1778358" y="979962"/>
                </a:cubicBezTo>
                <a:lnTo>
                  <a:pt x="2084277" y="964441"/>
                </a:lnTo>
                <a:close/>
                <a:moveTo>
                  <a:pt x="759745" y="89381"/>
                </a:moveTo>
                <a:lnTo>
                  <a:pt x="988689" y="371747"/>
                </a:lnTo>
                <a:lnTo>
                  <a:pt x="892273" y="707438"/>
                </a:lnTo>
                <a:cubicBezTo>
                  <a:pt x="756860" y="791434"/>
                  <a:pt x="657451" y="927373"/>
                  <a:pt x="621878" y="1087600"/>
                </a:cubicBezTo>
                <a:lnTo>
                  <a:pt x="383455" y="927150"/>
                </a:lnTo>
                <a:lnTo>
                  <a:pt x="5039" y="1073329"/>
                </a:lnTo>
                <a:cubicBezTo>
                  <a:pt x="57853" y="625045"/>
                  <a:pt x="355074" y="252026"/>
                  <a:pt x="759745" y="89381"/>
                </a:cubicBezTo>
                <a:close/>
                <a:moveTo>
                  <a:pt x="1217607" y="0"/>
                </a:moveTo>
                <a:cubicBezTo>
                  <a:pt x="1592271" y="0"/>
                  <a:pt x="1927622" y="168318"/>
                  <a:pt x="2151675" y="433880"/>
                </a:cubicBezTo>
                <a:lnTo>
                  <a:pt x="1956150" y="746356"/>
                </a:lnTo>
                <a:lnTo>
                  <a:pt x="1616755" y="763575"/>
                </a:lnTo>
                <a:cubicBezTo>
                  <a:pt x="1511084" y="668443"/>
                  <a:pt x="1370929" y="612068"/>
                  <a:pt x="1217607" y="612068"/>
                </a:cubicBezTo>
                <a:lnTo>
                  <a:pt x="1151105" y="618772"/>
                </a:lnTo>
                <a:lnTo>
                  <a:pt x="1236545" y="321297"/>
                </a:lnTo>
                <a:lnTo>
                  <a:pt x="993415" y="21434"/>
                </a:lnTo>
                <a:cubicBezTo>
                  <a:pt x="1065979" y="7042"/>
                  <a:pt x="1140971" y="0"/>
                  <a:pt x="121760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54610" y="441261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넛 16"/>
          <p:cNvSpPr/>
          <p:nvPr/>
        </p:nvSpPr>
        <p:spPr>
          <a:xfrm>
            <a:off x="4824413" y="709980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3323922" y="3688512"/>
            <a:ext cx="2440467" cy="2439746"/>
          </a:xfrm>
          <a:custGeom>
            <a:avLst/>
            <a:gdLst/>
            <a:ahLst/>
            <a:cxnLst/>
            <a:rect l="l" t="t" r="r" b="b"/>
            <a:pathLst>
              <a:path w="2440467" h="2439746">
                <a:moveTo>
                  <a:pt x="2440467" y="1306919"/>
                </a:moveTo>
                <a:cubicBezTo>
                  <a:pt x="2400867" y="1888750"/>
                  <a:pt x="1953658" y="2358372"/>
                  <a:pt x="1381918" y="2432355"/>
                </a:cubicBezTo>
                <a:lnTo>
                  <a:pt x="1220717" y="2123087"/>
                </a:lnTo>
                <a:lnTo>
                  <a:pt x="1385387" y="1807165"/>
                </a:lnTo>
                <a:cubicBezTo>
                  <a:pt x="1613243" y="1745899"/>
                  <a:pt x="1786761" y="1554353"/>
                  <a:pt x="1822991" y="1317203"/>
                </a:cubicBezTo>
                <a:lnTo>
                  <a:pt x="2121864" y="1472986"/>
                </a:lnTo>
                <a:close/>
                <a:moveTo>
                  <a:pt x="343461" y="1220048"/>
                </a:moveTo>
                <a:lnTo>
                  <a:pt x="629217" y="1368995"/>
                </a:lnTo>
                <a:cubicBezTo>
                  <a:pt x="686113" y="1604780"/>
                  <a:pt x="881432" y="1785710"/>
                  <a:pt x="1124499" y="1822417"/>
                </a:cubicBezTo>
                <a:lnTo>
                  <a:pt x="967779" y="2123087"/>
                </a:lnTo>
                <a:lnTo>
                  <a:pt x="1132833" y="2439746"/>
                </a:lnTo>
                <a:cubicBezTo>
                  <a:pt x="555724" y="2399973"/>
                  <a:pt x="89221" y="1959177"/>
                  <a:pt x="10233" y="1393739"/>
                </a:cubicBezTo>
                <a:close/>
                <a:moveTo>
                  <a:pt x="1053270" y="8686"/>
                </a:moveTo>
                <a:lnTo>
                  <a:pt x="1216872" y="322559"/>
                </a:lnTo>
                <a:lnTo>
                  <a:pt x="1054719" y="633653"/>
                </a:lnTo>
                <a:cubicBezTo>
                  <a:pt x="831336" y="694254"/>
                  <a:pt x="660100" y="879781"/>
                  <a:pt x="618925" y="1110692"/>
                </a:cubicBezTo>
                <a:lnTo>
                  <a:pt x="343461" y="967110"/>
                </a:lnTo>
                <a:lnTo>
                  <a:pt x="0" y="1146134"/>
                </a:lnTo>
                <a:cubicBezTo>
                  <a:pt x="33691" y="560471"/>
                  <a:pt x="480271" y="85796"/>
                  <a:pt x="1053270" y="8686"/>
                </a:cubicBezTo>
                <a:close/>
                <a:moveTo>
                  <a:pt x="1301681" y="0"/>
                </a:moveTo>
                <a:cubicBezTo>
                  <a:pt x="1885926" y="36864"/>
                  <a:pt x="2358281" y="484697"/>
                  <a:pt x="2432889" y="1057931"/>
                </a:cubicBezTo>
                <a:lnTo>
                  <a:pt x="2121864" y="1220048"/>
                </a:lnTo>
                <a:lnTo>
                  <a:pt x="1808143" y="1056526"/>
                </a:lnTo>
                <a:cubicBezTo>
                  <a:pt x="1747050" y="827525"/>
                  <a:pt x="1554432" y="653188"/>
                  <a:pt x="1316030" y="617589"/>
                </a:cubicBezTo>
                <a:lnTo>
                  <a:pt x="1469810" y="3225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도넛 16"/>
          <p:cNvSpPr/>
          <p:nvPr/>
        </p:nvSpPr>
        <p:spPr>
          <a:xfrm>
            <a:off x="359532" y="3684249"/>
            <a:ext cx="2448272" cy="2448272"/>
          </a:xfrm>
          <a:custGeom>
            <a:avLst/>
            <a:gdLst/>
            <a:ahLst/>
            <a:cxnLst/>
            <a:rect l="l" t="t" r="r" b="b"/>
            <a:pathLst>
              <a:path w="2448272" h="2448272">
                <a:moveTo>
                  <a:pt x="1789549" y="1457727"/>
                </a:moveTo>
                <a:lnTo>
                  <a:pt x="2029012" y="1662465"/>
                </a:lnTo>
                <a:lnTo>
                  <a:pt x="2398772" y="1566631"/>
                </a:lnTo>
                <a:cubicBezTo>
                  <a:pt x="2251408" y="2076134"/>
                  <a:pt x="1781231" y="2448272"/>
                  <a:pt x="1224136" y="2448272"/>
                </a:cubicBezTo>
                <a:cubicBezTo>
                  <a:pt x="972035" y="2448272"/>
                  <a:pt x="737733" y="2372065"/>
                  <a:pt x="543114" y="2241277"/>
                </a:cubicBezTo>
                <a:lnTo>
                  <a:pt x="629386" y="1881091"/>
                </a:lnTo>
                <a:lnTo>
                  <a:pt x="935439" y="1760720"/>
                </a:lnTo>
                <a:cubicBezTo>
                  <a:pt x="1020404" y="1809789"/>
                  <a:pt x="1119185" y="1836204"/>
                  <a:pt x="1224136" y="1836204"/>
                </a:cubicBezTo>
                <a:cubicBezTo>
                  <a:pt x="1479382" y="1836204"/>
                  <a:pt x="1698135" y="1679964"/>
                  <a:pt x="1789549" y="1457727"/>
                </a:cubicBezTo>
                <a:close/>
                <a:moveTo>
                  <a:pt x="754500" y="93691"/>
                </a:moveTo>
                <a:lnTo>
                  <a:pt x="979975" y="376846"/>
                </a:lnTo>
                <a:lnTo>
                  <a:pt x="878239" y="719639"/>
                </a:lnTo>
                <a:cubicBezTo>
                  <a:pt x="717391" y="829602"/>
                  <a:pt x="612068" y="1014569"/>
                  <a:pt x="612068" y="1224136"/>
                </a:cubicBezTo>
                <a:cubicBezTo>
                  <a:pt x="612068" y="1364745"/>
                  <a:pt x="659481" y="1494279"/>
                  <a:pt x="741155" y="1596110"/>
                </a:cubicBezTo>
                <a:lnTo>
                  <a:pt x="438491" y="1715149"/>
                </a:lnTo>
                <a:lnTo>
                  <a:pt x="350809" y="2081223"/>
                </a:lnTo>
                <a:cubicBezTo>
                  <a:pt x="133687" y="1860719"/>
                  <a:pt x="0" y="1558040"/>
                  <a:pt x="0" y="1224136"/>
                </a:cubicBezTo>
                <a:cubicBezTo>
                  <a:pt x="0" y="714500"/>
                  <a:pt x="311434" y="277603"/>
                  <a:pt x="754500" y="93691"/>
                </a:cubicBezTo>
                <a:close/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3260" y="1323393"/>
                </a:lnTo>
                <a:lnTo>
                  <a:pt x="2085910" y="1416010"/>
                </a:lnTo>
                <a:lnTo>
                  <a:pt x="1833819" y="1200474"/>
                </a:lnTo>
                <a:cubicBezTo>
                  <a:pt x="1823282" y="873365"/>
                  <a:pt x="1554224" y="612068"/>
                  <a:pt x="1224136" y="612068"/>
                </a:cubicBezTo>
                <a:lnTo>
                  <a:pt x="1141664" y="620382"/>
                </a:lnTo>
                <a:lnTo>
                  <a:pt x="1228266" y="328583"/>
                </a:lnTo>
                <a:lnTo>
                  <a:pt x="985447" y="23647"/>
                </a:lnTo>
                <a:cubicBezTo>
                  <a:pt x="1062597" y="8005"/>
                  <a:pt x="1142432" y="0"/>
                  <a:pt x="12241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9612" y="4404329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33432" y="439798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도넛 3"/>
          <p:cNvSpPr/>
          <p:nvPr/>
        </p:nvSpPr>
        <p:spPr>
          <a:xfrm>
            <a:off x="1850326" y="739757"/>
            <a:ext cx="1211558" cy="2430471"/>
          </a:xfrm>
          <a:custGeom>
            <a:avLst/>
            <a:gdLst/>
            <a:ahLst/>
            <a:cxnLst/>
            <a:rect l="l" t="t" r="r" b="b"/>
            <a:pathLst>
              <a:path w="1211558" h="2430471">
                <a:moveTo>
                  <a:pt x="1052451" y="0"/>
                </a:moveTo>
                <a:lnTo>
                  <a:pt x="1211558" y="305249"/>
                </a:lnTo>
                <a:lnTo>
                  <a:pt x="1042759" y="629094"/>
                </a:lnTo>
                <a:cubicBezTo>
                  <a:pt x="792849" y="703818"/>
                  <a:pt x="612068" y="936155"/>
                  <a:pt x="612068" y="1210715"/>
                </a:cubicBezTo>
                <a:cubicBezTo>
                  <a:pt x="612068" y="1521691"/>
                  <a:pt x="843984" y="1778501"/>
                  <a:pt x="1144667" y="1814772"/>
                </a:cubicBezTo>
                <a:lnTo>
                  <a:pt x="980565" y="2129604"/>
                </a:lnTo>
                <a:lnTo>
                  <a:pt x="1137388" y="2430471"/>
                </a:lnTo>
                <a:cubicBezTo>
                  <a:pt x="501747" y="2387274"/>
                  <a:pt x="0" y="1857589"/>
                  <a:pt x="0" y="1210715"/>
                </a:cubicBezTo>
                <a:cubicBezTo>
                  <a:pt x="0" y="592982"/>
                  <a:pt x="457559" y="82119"/>
                  <a:pt x="105245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도넛 3"/>
          <p:cNvSpPr/>
          <p:nvPr/>
        </p:nvSpPr>
        <p:spPr>
          <a:xfrm>
            <a:off x="3084159" y="725808"/>
            <a:ext cx="1214769" cy="2432444"/>
          </a:xfrm>
          <a:custGeom>
            <a:avLst/>
            <a:gdLst/>
            <a:ahLst/>
            <a:cxnLst/>
            <a:rect l="l" t="t" r="r" b="b"/>
            <a:pathLst>
              <a:path w="1214769" h="2432444">
                <a:moveTo>
                  <a:pt x="66898" y="0"/>
                </a:moveTo>
                <a:cubicBezTo>
                  <a:pt x="707494" y="37911"/>
                  <a:pt x="1214769" y="569858"/>
                  <a:pt x="1214769" y="1220285"/>
                </a:cubicBezTo>
                <a:cubicBezTo>
                  <a:pt x="1214769" y="1841299"/>
                  <a:pt x="752338" y="2354305"/>
                  <a:pt x="152863" y="2432444"/>
                </a:cubicBezTo>
                <a:lnTo>
                  <a:pt x="0" y="2139174"/>
                </a:lnTo>
                <a:lnTo>
                  <a:pt x="176527" y="1800504"/>
                </a:lnTo>
                <a:cubicBezTo>
                  <a:pt x="424111" y="1724358"/>
                  <a:pt x="602701" y="1493177"/>
                  <a:pt x="602701" y="1220285"/>
                </a:cubicBezTo>
                <a:cubicBezTo>
                  <a:pt x="602701" y="910552"/>
                  <a:pt x="372636" y="654553"/>
                  <a:pt x="73699" y="616591"/>
                </a:cubicBezTo>
                <a:lnTo>
                  <a:pt x="230993" y="31481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72788" y="1441673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542759" y="1434358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도넛 3"/>
          <p:cNvSpPr/>
          <p:nvPr/>
        </p:nvSpPr>
        <p:spPr>
          <a:xfrm>
            <a:off x="6336196" y="3688512"/>
            <a:ext cx="2441743" cy="2448272"/>
          </a:xfrm>
          <a:custGeom>
            <a:avLst/>
            <a:gdLst/>
            <a:ahLst/>
            <a:cxnLst/>
            <a:rect l="l" t="t" r="r" b="b"/>
            <a:pathLst>
              <a:path w="2441743" h="2448272">
                <a:moveTo>
                  <a:pt x="1621806" y="1680529"/>
                </a:moveTo>
                <a:lnTo>
                  <a:pt x="1732136" y="1997106"/>
                </a:lnTo>
                <a:lnTo>
                  <a:pt x="2077972" y="2094484"/>
                </a:lnTo>
                <a:cubicBezTo>
                  <a:pt x="1857077" y="2313307"/>
                  <a:pt x="1553104" y="2448272"/>
                  <a:pt x="1217607" y="2448272"/>
                </a:cubicBezTo>
                <a:cubicBezTo>
                  <a:pt x="1107369" y="2448272"/>
                  <a:pt x="1000534" y="2433700"/>
                  <a:pt x="899296" y="2404991"/>
                </a:cubicBezTo>
                <a:lnTo>
                  <a:pt x="869533" y="2059362"/>
                </a:lnTo>
                <a:lnTo>
                  <a:pt x="1145497" y="1828935"/>
                </a:lnTo>
                <a:cubicBezTo>
                  <a:pt x="1168906" y="1834762"/>
                  <a:pt x="1193088" y="1836204"/>
                  <a:pt x="1217607" y="1836204"/>
                </a:cubicBezTo>
                <a:cubicBezTo>
                  <a:pt x="1373292" y="1836204"/>
                  <a:pt x="1515400" y="1778079"/>
                  <a:pt x="1621806" y="1680529"/>
                </a:cubicBezTo>
                <a:close/>
                <a:moveTo>
                  <a:pt x="355221" y="1178507"/>
                </a:moveTo>
                <a:lnTo>
                  <a:pt x="621323" y="1357584"/>
                </a:lnTo>
                <a:cubicBezTo>
                  <a:pt x="656646" y="1521186"/>
                  <a:pt x="758555" y="1659697"/>
                  <a:pt x="897595" y="1743723"/>
                </a:cubicBezTo>
                <a:lnTo>
                  <a:pt x="636032" y="1962125"/>
                </a:lnTo>
                <a:lnTo>
                  <a:pt x="666518" y="2316137"/>
                </a:lnTo>
                <a:cubicBezTo>
                  <a:pt x="292842" y="2128466"/>
                  <a:pt x="29377" y="1754378"/>
                  <a:pt x="0" y="1315726"/>
                </a:cubicBezTo>
                <a:close/>
                <a:moveTo>
                  <a:pt x="2290495" y="634876"/>
                </a:moveTo>
                <a:cubicBezTo>
                  <a:pt x="2386996" y="809569"/>
                  <a:pt x="2441743" y="1010459"/>
                  <a:pt x="2441743" y="1224136"/>
                </a:cubicBezTo>
                <a:cubicBezTo>
                  <a:pt x="2441743" y="1476398"/>
                  <a:pt x="2365439" y="1710838"/>
                  <a:pt x="2234514" y="1905543"/>
                </a:cubicBezTo>
                <a:lnTo>
                  <a:pt x="1905464" y="1812891"/>
                </a:lnTo>
                <a:lnTo>
                  <a:pt x="1782392" y="1459752"/>
                </a:lnTo>
                <a:cubicBezTo>
                  <a:pt x="1812939" y="1387304"/>
                  <a:pt x="1829675" y="1307674"/>
                  <a:pt x="1829675" y="1224136"/>
                </a:cubicBezTo>
                <a:cubicBezTo>
                  <a:pt x="1829675" y="1137245"/>
                  <a:pt x="1811569" y="1054582"/>
                  <a:pt x="1778358" y="979962"/>
                </a:cubicBezTo>
                <a:lnTo>
                  <a:pt x="2084277" y="964441"/>
                </a:lnTo>
                <a:close/>
                <a:moveTo>
                  <a:pt x="759745" y="89381"/>
                </a:moveTo>
                <a:lnTo>
                  <a:pt x="988689" y="371747"/>
                </a:lnTo>
                <a:lnTo>
                  <a:pt x="892273" y="707438"/>
                </a:lnTo>
                <a:cubicBezTo>
                  <a:pt x="756860" y="791434"/>
                  <a:pt x="657451" y="927373"/>
                  <a:pt x="621878" y="1087600"/>
                </a:cubicBezTo>
                <a:lnTo>
                  <a:pt x="383455" y="927150"/>
                </a:lnTo>
                <a:lnTo>
                  <a:pt x="5039" y="1073329"/>
                </a:lnTo>
                <a:cubicBezTo>
                  <a:pt x="57853" y="625045"/>
                  <a:pt x="355074" y="252026"/>
                  <a:pt x="759745" y="89381"/>
                </a:cubicBezTo>
                <a:close/>
                <a:moveTo>
                  <a:pt x="1217607" y="0"/>
                </a:moveTo>
                <a:cubicBezTo>
                  <a:pt x="1592271" y="0"/>
                  <a:pt x="1927622" y="168318"/>
                  <a:pt x="2151675" y="433880"/>
                </a:cubicBezTo>
                <a:lnTo>
                  <a:pt x="1956150" y="746356"/>
                </a:lnTo>
                <a:lnTo>
                  <a:pt x="1616755" y="763575"/>
                </a:lnTo>
                <a:cubicBezTo>
                  <a:pt x="1511084" y="668443"/>
                  <a:pt x="1370929" y="612068"/>
                  <a:pt x="1217607" y="612068"/>
                </a:cubicBezTo>
                <a:lnTo>
                  <a:pt x="1151105" y="618772"/>
                </a:lnTo>
                <a:lnTo>
                  <a:pt x="1236545" y="321297"/>
                </a:lnTo>
                <a:lnTo>
                  <a:pt x="993415" y="21434"/>
                </a:lnTo>
                <a:cubicBezTo>
                  <a:pt x="1065979" y="7042"/>
                  <a:pt x="1140971" y="0"/>
                  <a:pt x="121760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54610" y="4412610"/>
            <a:ext cx="1008112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형 3"/>
          <p:cNvSpPr/>
          <p:nvPr/>
        </p:nvSpPr>
        <p:spPr>
          <a:xfrm rot="3960000">
            <a:off x="1898268" y="-37583"/>
            <a:ext cx="1268106" cy="2114320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원형 3"/>
          <p:cNvSpPr/>
          <p:nvPr/>
        </p:nvSpPr>
        <p:spPr>
          <a:xfrm rot="3960000" flipH="1" flipV="1">
            <a:off x="2014753" y="1510108"/>
            <a:ext cx="1268106" cy="2114320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46708" y="1237401"/>
            <a:ext cx="1143761" cy="1143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62152" y="1237401"/>
            <a:ext cx="1143761" cy="1143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90469" y="522895"/>
            <a:ext cx="1143761" cy="1143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90469" y="1886535"/>
            <a:ext cx="1143761" cy="1143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화살표 연결선 10"/>
          <p:cNvCxnSpPr>
            <a:stCxn id="9" idx="4"/>
            <a:endCxn id="10" idx="0"/>
          </p:cNvCxnSpPr>
          <p:nvPr/>
        </p:nvCxnSpPr>
        <p:spPr>
          <a:xfrm>
            <a:off x="2562350" y="1666655"/>
            <a:ext cx="0" cy="21987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402789" y="535683"/>
            <a:ext cx="2425242" cy="2425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원형 3"/>
          <p:cNvSpPr/>
          <p:nvPr/>
        </p:nvSpPr>
        <p:spPr>
          <a:xfrm rot="3960000">
            <a:off x="5887182" y="-143873"/>
            <a:ext cx="1319866" cy="2200621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원형 3"/>
          <p:cNvSpPr/>
          <p:nvPr/>
        </p:nvSpPr>
        <p:spPr>
          <a:xfrm rot="3960000" flipH="1" flipV="1">
            <a:off x="6046493" y="1436920"/>
            <a:ext cx="1319866" cy="2200621"/>
          </a:xfrm>
          <a:custGeom>
            <a:avLst/>
            <a:gdLst>
              <a:gd name="connsiteX0" fmla="*/ 468679 w 3672408"/>
              <a:gd name="connsiteY0" fmla="*/ 3061569 h 3672408"/>
              <a:gd name="connsiteX1" fmla="*/ 159651 w 3672408"/>
              <a:gd name="connsiteY1" fmla="*/ 1087330 h 3672408"/>
              <a:gd name="connsiteX2" fmla="*/ 1836205 w 3672408"/>
              <a:gd name="connsiteY2" fmla="*/ 0 h 3672408"/>
              <a:gd name="connsiteX3" fmla="*/ 1836204 w 3672408"/>
              <a:gd name="connsiteY3" fmla="*/ 1836204 h 3672408"/>
              <a:gd name="connsiteX4" fmla="*/ 468679 w 3672408"/>
              <a:gd name="connsiteY4" fmla="*/ 3061569 h 3672408"/>
              <a:gd name="connsiteX0" fmla="*/ 1836236 w 1927676"/>
              <a:gd name="connsiteY0" fmla="*/ 1836204 h 3061569"/>
              <a:gd name="connsiteX1" fmla="*/ 468711 w 1927676"/>
              <a:gd name="connsiteY1" fmla="*/ 3061569 h 3061569"/>
              <a:gd name="connsiteX2" fmla="*/ 159683 w 1927676"/>
              <a:gd name="connsiteY2" fmla="*/ 1087330 h 3061569"/>
              <a:gd name="connsiteX3" fmla="*/ 1836237 w 1927676"/>
              <a:gd name="connsiteY3" fmla="*/ 0 h 3061569"/>
              <a:gd name="connsiteX4" fmla="*/ 1927676 w 1927676"/>
              <a:gd name="connsiteY4" fmla="*/ 1927644 h 3061569"/>
              <a:gd name="connsiteX0" fmla="*/ 468711 w 1927676"/>
              <a:gd name="connsiteY0" fmla="*/ 3061569 h 3061569"/>
              <a:gd name="connsiteX1" fmla="*/ 159683 w 1927676"/>
              <a:gd name="connsiteY1" fmla="*/ 1087330 h 3061569"/>
              <a:gd name="connsiteX2" fmla="*/ 1836237 w 1927676"/>
              <a:gd name="connsiteY2" fmla="*/ 0 h 3061569"/>
              <a:gd name="connsiteX3" fmla="*/ 1927676 w 1927676"/>
              <a:gd name="connsiteY3" fmla="*/ 1927644 h 3061569"/>
              <a:gd name="connsiteX0" fmla="*/ 468711 w 1836237"/>
              <a:gd name="connsiteY0" fmla="*/ 3061569 h 3061569"/>
              <a:gd name="connsiteX1" fmla="*/ 159683 w 1836237"/>
              <a:gd name="connsiteY1" fmla="*/ 1087330 h 3061569"/>
              <a:gd name="connsiteX2" fmla="*/ 1836237 w 1836237"/>
              <a:gd name="connsiteY2" fmla="*/ 0 h 306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237" h="3061569">
                <a:moveTo>
                  <a:pt x="468711" y="3061569"/>
                </a:moveTo>
                <a:cubicBezTo>
                  <a:pt x="-14713" y="2522061"/>
                  <a:pt x="-135759" y="1748754"/>
                  <a:pt x="159683" y="1087330"/>
                </a:cubicBezTo>
                <a:cubicBezTo>
                  <a:pt x="455125" y="425906"/>
                  <a:pt x="1111829" y="0"/>
                  <a:pt x="1836237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830772" y="1153081"/>
            <a:ext cx="1190446" cy="11904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40726" y="1153081"/>
            <a:ext cx="1190446" cy="11904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021218" y="409411"/>
            <a:ext cx="1190446" cy="11904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21218" y="1879917"/>
            <a:ext cx="1190446" cy="11904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화살표 연결선 19"/>
          <p:cNvCxnSpPr>
            <a:stCxn id="18" idx="4"/>
            <a:endCxn id="19" idx="0"/>
          </p:cNvCxnSpPr>
          <p:nvPr/>
        </p:nvCxnSpPr>
        <p:spPr>
          <a:xfrm>
            <a:off x="6616441" y="1599857"/>
            <a:ext cx="0" cy="28006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49819" y="3690299"/>
            <a:ext cx="2656005" cy="2653658"/>
            <a:chOff x="1099973" y="4005064"/>
            <a:chExt cx="2304256" cy="2302220"/>
          </a:xfrm>
        </p:grpSpPr>
        <p:sp>
          <p:nvSpPr>
            <p:cNvPr id="22" name="도넛 3"/>
            <p:cNvSpPr/>
            <p:nvPr/>
          </p:nvSpPr>
          <p:spPr>
            <a:xfrm>
              <a:off x="1099973" y="4005064"/>
              <a:ext cx="2304256" cy="2302220"/>
            </a:xfrm>
            <a:custGeom>
              <a:avLst/>
              <a:gdLst/>
              <a:ahLst/>
              <a:cxnLst/>
              <a:rect l="l" t="t" r="r" b="b"/>
              <a:pathLst>
                <a:path w="3744416" h="3741107">
                  <a:moveTo>
                    <a:pt x="1801875" y="1540"/>
                  </a:moveTo>
                  <a:lnTo>
                    <a:pt x="1948330" y="146429"/>
                  </a:lnTo>
                  <a:lnTo>
                    <a:pt x="1781290" y="315275"/>
                  </a:lnTo>
                  <a:cubicBezTo>
                    <a:pt x="962249" y="360432"/>
                    <a:pt x="312696" y="1039458"/>
                    <a:pt x="312696" y="1870196"/>
                  </a:cubicBezTo>
                  <a:cubicBezTo>
                    <a:pt x="312696" y="2705921"/>
                    <a:pt x="970071" y="3388107"/>
                    <a:pt x="1796040" y="3425862"/>
                  </a:cubicBezTo>
                  <a:lnTo>
                    <a:pt x="1948329" y="3576524"/>
                  </a:lnTo>
                  <a:lnTo>
                    <a:pt x="1788408" y="3738173"/>
                  </a:lnTo>
                  <a:cubicBezTo>
                    <a:pt x="793249" y="3696672"/>
                    <a:pt x="0" y="2876071"/>
                    <a:pt x="0" y="1870196"/>
                  </a:cubicBezTo>
                  <a:cubicBezTo>
                    <a:pt x="0" y="859781"/>
                    <a:pt x="800427" y="36315"/>
                    <a:pt x="1801875" y="1540"/>
                  </a:cubicBezTo>
                  <a:close/>
                  <a:moveTo>
                    <a:pt x="1912057" y="0"/>
                  </a:moveTo>
                  <a:cubicBezTo>
                    <a:pt x="2927668" y="19628"/>
                    <a:pt x="3744416" y="849531"/>
                    <a:pt x="3744416" y="1870196"/>
                  </a:cubicBezTo>
                  <a:cubicBezTo>
                    <a:pt x="3744416" y="2895609"/>
                    <a:pt x="2920052" y="3728481"/>
                    <a:pt x="1897890" y="3741107"/>
                  </a:cubicBezTo>
                  <a:lnTo>
                    <a:pt x="2060394" y="3576847"/>
                  </a:lnTo>
                  <a:lnTo>
                    <a:pt x="1909749" y="3427813"/>
                  </a:lnTo>
                  <a:cubicBezTo>
                    <a:pt x="2753719" y="3409309"/>
                    <a:pt x="3431720" y="2718931"/>
                    <a:pt x="3431720" y="1870196"/>
                  </a:cubicBezTo>
                  <a:cubicBezTo>
                    <a:pt x="3431720" y="1017179"/>
                    <a:pt x="2746859" y="324120"/>
                    <a:pt x="1896979" y="311935"/>
                  </a:cubicBezTo>
                  <a:lnTo>
                    <a:pt x="2060395" y="14675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446319" y="4362944"/>
              <a:ext cx="1595254" cy="15952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830772" y="3684797"/>
            <a:ext cx="2587508" cy="2529805"/>
            <a:chOff x="951143" y="3779515"/>
            <a:chExt cx="2756761" cy="26952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아래쪽 화살표 설명선 24"/>
            <p:cNvSpPr/>
            <p:nvPr/>
          </p:nvSpPr>
          <p:spPr>
            <a:xfrm rot="10800000">
              <a:off x="951143" y="4799725"/>
              <a:ext cx="1296144" cy="1675074"/>
            </a:xfrm>
            <a:prstGeom prst="downArrowCallout">
              <a:avLst>
                <a:gd name="adj1" fmla="val 71297"/>
                <a:gd name="adj2" fmla="val 50000"/>
                <a:gd name="adj3" fmla="val 25826"/>
                <a:gd name="adj4" fmla="val 76056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설명선 25"/>
            <p:cNvSpPr/>
            <p:nvPr/>
          </p:nvSpPr>
          <p:spPr>
            <a:xfrm rot="5400000">
              <a:off x="2219616" y="4989190"/>
              <a:ext cx="1296144" cy="1675074"/>
            </a:xfrm>
            <a:prstGeom prst="downArrowCallout">
              <a:avLst>
                <a:gd name="adj1" fmla="val 71297"/>
                <a:gd name="adj2" fmla="val 50000"/>
                <a:gd name="adj3" fmla="val 25826"/>
                <a:gd name="adj4" fmla="val 76056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설명선 26"/>
            <p:cNvSpPr/>
            <p:nvPr/>
          </p:nvSpPr>
          <p:spPr>
            <a:xfrm>
              <a:off x="2411760" y="3779515"/>
              <a:ext cx="1296144" cy="1675074"/>
            </a:xfrm>
            <a:prstGeom prst="downArrowCallout">
              <a:avLst>
                <a:gd name="adj1" fmla="val 71297"/>
                <a:gd name="adj2" fmla="val 50000"/>
                <a:gd name="adj3" fmla="val 25826"/>
                <a:gd name="adj4" fmla="val 76056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설명선 27"/>
            <p:cNvSpPr/>
            <p:nvPr/>
          </p:nvSpPr>
          <p:spPr>
            <a:xfrm rot="16200000">
              <a:off x="1140609" y="3591973"/>
              <a:ext cx="1296144" cy="1675074"/>
            </a:xfrm>
            <a:prstGeom prst="downArrowCallout">
              <a:avLst>
                <a:gd name="adj1" fmla="val 71297"/>
                <a:gd name="adj2" fmla="val 50000"/>
                <a:gd name="adj3" fmla="val 25826"/>
                <a:gd name="adj4" fmla="val 76056"/>
              </a:avLst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아래쪽 화살표 설명선 44"/>
            <p:cNvSpPr/>
            <p:nvPr/>
          </p:nvSpPr>
          <p:spPr>
            <a:xfrm rot="10800000">
              <a:off x="951144" y="4799726"/>
              <a:ext cx="1296144" cy="401080"/>
            </a:xfrm>
            <a:custGeom>
              <a:avLst/>
              <a:gdLst>
                <a:gd name="connsiteX0" fmla="*/ 0 w 1296144"/>
                <a:gd name="connsiteY0" fmla="*/ 0 h 1675074"/>
                <a:gd name="connsiteX1" fmla="*/ 1296144 w 1296144"/>
                <a:gd name="connsiteY1" fmla="*/ 0 h 1675074"/>
                <a:gd name="connsiteX2" fmla="*/ 1296144 w 1296144"/>
                <a:gd name="connsiteY2" fmla="*/ 1273994 h 1675074"/>
                <a:gd name="connsiteX3" fmla="*/ 1110128 w 1296144"/>
                <a:gd name="connsiteY3" fmla="*/ 1273994 h 1675074"/>
                <a:gd name="connsiteX4" fmla="*/ 1110128 w 1296144"/>
                <a:gd name="connsiteY4" fmla="*/ 1340332 h 1675074"/>
                <a:gd name="connsiteX5" fmla="*/ 1296144 w 1296144"/>
                <a:gd name="connsiteY5" fmla="*/ 1340332 h 1675074"/>
                <a:gd name="connsiteX6" fmla="*/ 648072 w 1296144"/>
                <a:gd name="connsiteY6" fmla="*/ 1675074 h 1675074"/>
                <a:gd name="connsiteX7" fmla="*/ 0 w 1296144"/>
                <a:gd name="connsiteY7" fmla="*/ 1340332 h 1675074"/>
                <a:gd name="connsiteX8" fmla="*/ 186016 w 1296144"/>
                <a:gd name="connsiteY8" fmla="*/ 1340332 h 1675074"/>
                <a:gd name="connsiteX9" fmla="*/ 186016 w 1296144"/>
                <a:gd name="connsiteY9" fmla="*/ 1273994 h 1675074"/>
                <a:gd name="connsiteX10" fmla="*/ 0 w 1296144"/>
                <a:gd name="connsiteY10" fmla="*/ 1273994 h 1675074"/>
                <a:gd name="connsiteX11" fmla="*/ 0 w 1296144"/>
                <a:gd name="connsiteY11" fmla="*/ 0 h 1675074"/>
                <a:gd name="connsiteX0" fmla="*/ 1296144 w 1387584"/>
                <a:gd name="connsiteY0" fmla="*/ 0 h 1675074"/>
                <a:gd name="connsiteX1" fmla="*/ 1296144 w 1387584"/>
                <a:gd name="connsiteY1" fmla="*/ 1273994 h 1675074"/>
                <a:gd name="connsiteX2" fmla="*/ 1110128 w 1387584"/>
                <a:gd name="connsiteY2" fmla="*/ 1273994 h 1675074"/>
                <a:gd name="connsiteX3" fmla="*/ 1110128 w 1387584"/>
                <a:gd name="connsiteY3" fmla="*/ 1340332 h 1675074"/>
                <a:gd name="connsiteX4" fmla="*/ 1296144 w 1387584"/>
                <a:gd name="connsiteY4" fmla="*/ 1340332 h 1675074"/>
                <a:gd name="connsiteX5" fmla="*/ 648072 w 1387584"/>
                <a:gd name="connsiteY5" fmla="*/ 1675074 h 1675074"/>
                <a:gd name="connsiteX6" fmla="*/ 0 w 1387584"/>
                <a:gd name="connsiteY6" fmla="*/ 1340332 h 1675074"/>
                <a:gd name="connsiteX7" fmla="*/ 186016 w 1387584"/>
                <a:gd name="connsiteY7" fmla="*/ 1340332 h 1675074"/>
                <a:gd name="connsiteX8" fmla="*/ 186016 w 1387584"/>
                <a:gd name="connsiteY8" fmla="*/ 1273994 h 1675074"/>
                <a:gd name="connsiteX9" fmla="*/ 0 w 1387584"/>
                <a:gd name="connsiteY9" fmla="*/ 1273994 h 1675074"/>
                <a:gd name="connsiteX10" fmla="*/ 0 w 1387584"/>
                <a:gd name="connsiteY10" fmla="*/ 0 h 1675074"/>
                <a:gd name="connsiteX11" fmla="*/ 1387584 w 1387584"/>
                <a:gd name="connsiteY11" fmla="*/ 91440 h 1675074"/>
                <a:gd name="connsiteX0" fmla="*/ 1296144 w 1296144"/>
                <a:gd name="connsiteY0" fmla="*/ 0 h 1675074"/>
                <a:gd name="connsiteX1" fmla="*/ 1296144 w 1296144"/>
                <a:gd name="connsiteY1" fmla="*/ 1273994 h 1675074"/>
                <a:gd name="connsiteX2" fmla="*/ 1110128 w 1296144"/>
                <a:gd name="connsiteY2" fmla="*/ 1273994 h 1675074"/>
                <a:gd name="connsiteX3" fmla="*/ 1110128 w 1296144"/>
                <a:gd name="connsiteY3" fmla="*/ 1340332 h 1675074"/>
                <a:gd name="connsiteX4" fmla="*/ 1296144 w 1296144"/>
                <a:gd name="connsiteY4" fmla="*/ 1340332 h 1675074"/>
                <a:gd name="connsiteX5" fmla="*/ 648072 w 1296144"/>
                <a:gd name="connsiteY5" fmla="*/ 1675074 h 1675074"/>
                <a:gd name="connsiteX6" fmla="*/ 0 w 1296144"/>
                <a:gd name="connsiteY6" fmla="*/ 1340332 h 1675074"/>
                <a:gd name="connsiteX7" fmla="*/ 186016 w 1296144"/>
                <a:gd name="connsiteY7" fmla="*/ 1340332 h 1675074"/>
                <a:gd name="connsiteX8" fmla="*/ 186016 w 1296144"/>
                <a:gd name="connsiteY8" fmla="*/ 1273994 h 1675074"/>
                <a:gd name="connsiteX9" fmla="*/ 0 w 1296144"/>
                <a:gd name="connsiteY9" fmla="*/ 1273994 h 1675074"/>
                <a:gd name="connsiteX10" fmla="*/ 0 w 1296144"/>
                <a:gd name="connsiteY10" fmla="*/ 0 h 1675074"/>
                <a:gd name="connsiteX0" fmla="*/ 1296144 w 1296144"/>
                <a:gd name="connsiteY0" fmla="*/ 1273994 h 1675074"/>
                <a:gd name="connsiteX1" fmla="*/ 1110128 w 1296144"/>
                <a:gd name="connsiteY1" fmla="*/ 1273994 h 1675074"/>
                <a:gd name="connsiteX2" fmla="*/ 1110128 w 1296144"/>
                <a:gd name="connsiteY2" fmla="*/ 1340332 h 1675074"/>
                <a:gd name="connsiteX3" fmla="*/ 1296144 w 1296144"/>
                <a:gd name="connsiteY3" fmla="*/ 1340332 h 1675074"/>
                <a:gd name="connsiteX4" fmla="*/ 648072 w 1296144"/>
                <a:gd name="connsiteY4" fmla="*/ 1675074 h 1675074"/>
                <a:gd name="connsiteX5" fmla="*/ 0 w 1296144"/>
                <a:gd name="connsiteY5" fmla="*/ 1340332 h 1675074"/>
                <a:gd name="connsiteX6" fmla="*/ 186016 w 1296144"/>
                <a:gd name="connsiteY6" fmla="*/ 1340332 h 1675074"/>
                <a:gd name="connsiteX7" fmla="*/ 186016 w 1296144"/>
                <a:gd name="connsiteY7" fmla="*/ 1273994 h 1675074"/>
                <a:gd name="connsiteX8" fmla="*/ 0 w 1296144"/>
                <a:gd name="connsiteY8" fmla="*/ 1273994 h 1675074"/>
                <a:gd name="connsiteX9" fmla="*/ 0 w 1296144"/>
                <a:gd name="connsiteY9" fmla="*/ 0 h 1675074"/>
                <a:gd name="connsiteX0" fmla="*/ 1296144 w 1296144"/>
                <a:gd name="connsiteY0" fmla="*/ 0 h 401080"/>
                <a:gd name="connsiteX1" fmla="*/ 1110128 w 1296144"/>
                <a:gd name="connsiteY1" fmla="*/ 0 h 401080"/>
                <a:gd name="connsiteX2" fmla="*/ 1110128 w 1296144"/>
                <a:gd name="connsiteY2" fmla="*/ 66338 h 401080"/>
                <a:gd name="connsiteX3" fmla="*/ 1296144 w 1296144"/>
                <a:gd name="connsiteY3" fmla="*/ 66338 h 401080"/>
                <a:gd name="connsiteX4" fmla="*/ 648072 w 1296144"/>
                <a:gd name="connsiteY4" fmla="*/ 401080 h 401080"/>
                <a:gd name="connsiteX5" fmla="*/ 0 w 1296144"/>
                <a:gd name="connsiteY5" fmla="*/ 66338 h 401080"/>
                <a:gd name="connsiteX6" fmla="*/ 186016 w 1296144"/>
                <a:gd name="connsiteY6" fmla="*/ 66338 h 401080"/>
                <a:gd name="connsiteX7" fmla="*/ 186016 w 1296144"/>
                <a:gd name="connsiteY7" fmla="*/ 0 h 401080"/>
                <a:gd name="connsiteX8" fmla="*/ 0 w 1296144"/>
                <a:gd name="connsiteY8" fmla="*/ 0 h 40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144" h="401080">
                  <a:moveTo>
                    <a:pt x="1296144" y="0"/>
                  </a:moveTo>
                  <a:lnTo>
                    <a:pt x="1110128" y="0"/>
                  </a:lnTo>
                  <a:lnTo>
                    <a:pt x="1110128" y="66338"/>
                  </a:lnTo>
                  <a:lnTo>
                    <a:pt x="1296144" y="66338"/>
                  </a:lnTo>
                  <a:lnTo>
                    <a:pt x="648072" y="401080"/>
                  </a:lnTo>
                  <a:lnTo>
                    <a:pt x="0" y="66338"/>
                  </a:lnTo>
                  <a:lnTo>
                    <a:pt x="186016" y="66338"/>
                  </a:lnTo>
                  <a:lnTo>
                    <a:pt x="186016" y="0"/>
                  </a:lnTo>
                  <a:lnTo>
                    <a:pt x="0" y="0"/>
                  </a:lnTo>
                </a:path>
              </a:pathLst>
            </a:cu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5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3"/>
          <p:cNvSpPr/>
          <p:nvPr/>
        </p:nvSpPr>
        <p:spPr>
          <a:xfrm>
            <a:off x="6163288" y="5193196"/>
            <a:ext cx="2015703" cy="576262"/>
          </a:xfrm>
          <a:custGeom>
            <a:avLst/>
            <a:gdLst/>
            <a:ahLst/>
            <a:cxnLst/>
            <a:rect l="l" t="t" r="r" b="b"/>
            <a:pathLst>
              <a:path w="2015703" h="576262">
                <a:moveTo>
                  <a:pt x="0" y="0"/>
                </a:moveTo>
                <a:lnTo>
                  <a:pt x="1727572" y="0"/>
                </a:lnTo>
                <a:cubicBezTo>
                  <a:pt x="1886702" y="0"/>
                  <a:pt x="2015703" y="129001"/>
                  <a:pt x="2015703" y="288131"/>
                </a:cubicBezTo>
                <a:cubicBezTo>
                  <a:pt x="2015703" y="447261"/>
                  <a:pt x="1886702" y="576262"/>
                  <a:pt x="1727572" y="576262"/>
                </a:cubicBezTo>
                <a:lnTo>
                  <a:pt x="0" y="5762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4393898" y="5193196"/>
            <a:ext cx="2015703" cy="576262"/>
          </a:xfrm>
          <a:custGeom>
            <a:avLst/>
            <a:gdLst/>
            <a:ahLst/>
            <a:cxnLst/>
            <a:rect l="l" t="t" r="r" b="b"/>
            <a:pathLst>
              <a:path w="2015703" h="576262">
                <a:moveTo>
                  <a:pt x="0" y="0"/>
                </a:moveTo>
                <a:lnTo>
                  <a:pt x="1727572" y="0"/>
                </a:lnTo>
                <a:cubicBezTo>
                  <a:pt x="1886702" y="0"/>
                  <a:pt x="2015703" y="129001"/>
                  <a:pt x="2015703" y="288131"/>
                </a:cubicBezTo>
                <a:cubicBezTo>
                  <a:pt x="2015703" y="447261"/>
                  <a:pt x="1886702" y="576262"/>
                  <a:pt x="1727572" y="576262"/>
                </a:cubicBezTo>
                <a:lnTo>
                  <a:pt x="0" y="5762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2624508" y="5193196"/>
            <a:ext cx="2015703" cy="576262"/>
          </a:xfrm>
          <a:custGeom>
            <a:avLst/>
            <a:gdLst/>
            <a:ahLst/>
            <a:cxnLst/>
            <a:rect l="l" t="t" r="r" b="b"/>
            <a:pathLst>
              <a:path w="2015703" h="576262">
                <a:moveTo>
                  <a:pt x="0" y="0"/>
                </a:moveTo>
                <a:lnTo>
                  <a:pt x="1727572" y="0"/>
                </a:lnTo>
                <a:cubicBezTo>
                  <a:pt x="1886702" y="0"/>
                  <a:pt x="2015703" y="129001"/>
                  <a:pt x="2015703" y="288131"/>
                </a:cubicBezTo>
                <a:cubicBezTo>
                  <a:pt x="2015703" y="447261"/>
                  <a:pt x="1886702" y="576262"/>
                  <a:pt x="1727572" y="576262"/>
                </a:cubicBezTo>
                <a:lnTo>
                  <a:pt x="0" y="5762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55118" y="5193196"/>
            <a:ext cx="2015703" cy="576262"/>
          </a:xfrm>
          <a:custGeom>
            <a:avLst/>
            <a:gdLst/>
            <a:ahLst/>
            <a:cxnLst/>
            <a:rect l="l" t="t" r="r" b="b"/>
            <a:pathLst>
              <a:path w="2015703" h="576262">
                <a:moveTo>
                  <a:pt x="0" y="0"/>
                </a:moveTo>
                <a:lnTo>
                  <a:pt x="1727572" y="0"/>
                </a:lnTo>
                <a:cubicBezTo>
                  <a:pt x="1886702" y="0"/>
                  <a:pt x="2015703" y="129001"/>
                  <a:pt x="2015703" y="288131"/>
                </a:cubicBezTo>
                <a:cubicBezTo>
                  <a:pt x="2015703" y="447261"/>
                  <a:pt x="1886702" y="576262"/>
                  <a:pt x="1727572" y="576262"/>
                </a:cubicBezTo>
                <a:lnTo>
                  <a:pt x="0" y="5762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4643" y="3155958"/>
            <a:ext cx="1691133" cy="576262"/>
          </a:xfrm>
          <a:custGeom>
            <a:avLst/>
            <a:gdLst>
              <a:gd name="connsiteX0" fmla="*/ 179163 w 1691133"/>
              <a:gd name="connsiteY0" fmla="*/ 277749 h 576262"/>
              <a:gd name="connsiteX1" fmla="*/ 0 w 1691133"/>
              <a:gd name="connsiteY1" fmla="*/ 173835 h 576262"/>
              <a:gd name="connsiteX2" fmla="*/ 0 w 1691133"/>
              <a:gd name="connsiteY2" fmla="*/ 0 h 576262"/>
              <a:gd name="connsiteX3" fmla="*/ 1691133 w 1691133"/>
              <a:gd name="connsiteY3" fmla="*/ 0 h 576262"/>
              <a:gd name="connsiteX4" fmla="*/ 1691133 w 1691133"/>
              <a:gd name="connsiteY4" fmla="*/ 576262 h 576262"/>
              <a:gd name="connsiteX5" fmla="*/ 0 w 1691133"/>
              <a:gd name="connsiteY5" fmla="*/ 576262 h 576262"/>
              <a:gd name="connsiteX6" fmla="*/ 0 w 1691133"/>
              <a:gd name="connsiteY6" fmla="*/ 381664 h 576262"/>
              <a:gd name="connsiteX7" fmla="*/ 270603 w 1691133"/>
              <a:gd name="connsiteY7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6" fmla="*/ 270603 w 1691133"/>
              <a:gd name="connsiteY6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  <a:gd name="connsiteX4" fmla="*/ 0 w 1691133"/>
              <a:gd name="connsiteY4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133" h="576262">
                <a:moveTo>
                  <a:pt x="0" y="0"/>
                </a:moveTo>
                <a:lnTo>
                  <a:pt x="1691133" y="0"/>
                </a:lnTo>
                <a:lnTo>
                  <a:pt x="1691133" y="576262"/>
                </a:lnTo>
                <a:lnTo>
                  <a:pt x="0" y="57626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9"/>
          <p:cNvSpPr/>
          <p:nvPr/>
        </p:nvSpPr>
        <p:spPr>
          <a:xfrm>
            <a:off x="2741068" y="3155958"/>
            <a:ext cx="1691133" cy="576262"/>
          </a:xfrm>
          <a:custGeom>
            <a:avLst/>
            <a:gdLst>
              <a:gd name="connsiteX0" fmla="*/ 179163 w 1691133"/>
              <a:gd name="connsiteY0" fmla="*/ 277749 h 576262"/>
              <a:gd name="connsiteX1" fmla="*/ 0 w 1691133"/>
              <a:gd name="connsiteY1" fmla="*/ 173835 h 576262"/>
              <a:gd name="connsiteX2" fmla="*/ 0 w 1691133"/>
              <a:gd name="connsiteY2" fmla="*/ 0 h 576262"/>
              <a:gd name="connsiteX3" fmla="*/ 1691133 w 1691133"/>
              <a:gd name="connsiteY3" fmla="*/ 0 h 576262"/>
              <a:gd name="connsiteX4" fmla="*/ 1691133 w 1691133"/>
              <a:gd name="connsiteY4" fmla="*/ 576262 h 576262"/>
              <a:gd name="connsiteX5" fmla="*/ 0 w 1691133"/>
              <a:gd name="connsiteY5" fmla="*/ 576262 h 576262"/>
              <a:gd name="connsiteX6" fmla="*/ 0 w 1691133"/>
              <a:gd name="connsiteY6" fmla="*/ 381664 h 576262"/>
              <a:gd name="connsiteX7" fmla="*/ 270603 w 1691133"/>
              <a:gd name="connsiteY7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6" fmla="*/ 270603 w 1691133"/>
              <a:gd name="connsiteY6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  <a:gd name="connsiteX4" fmla="*/ 0 w 1691133"/>
              <a:gd name="connsiteY4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133" h="576262">
                <a:moveTo>
                  <a:pt x="0" y="0"/>
                </a:moveTo>
                <a:lnTo>
                  <a:pt x="1691133" y="0"/>
                </a:lnTo>
                <a:lnTo>
                  <a:pt x="1691133" y="576262"/>
                </a:lnTo>
                <a:lnTo>
                  <a:pt x="0" y="57626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2500888" y="3376936"/>
            <a:ext cx="285068" cy="11402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4607968" y="3155958"/>
            <a:ext cx="1691133" cy="576262"/>
          </a:xfrm>
          <a:custGeom>
            <a:avLst/>
            <a:gdLst>
              <a:gd name="connsiteX0" fmla="*/ 179163 w 1691133"/>
              <a:gd name="connsiteY0" fmla="*/ 277749 h 576262"/>
              <a:gd name="connsiteX1" fmla="*/ 0 w 1691133"/>
              <a:gd name="connsiteY1" fmla="*/ 173835 h 576262"/>
              <a:gd name="connsiteX2" fmla="*/ 0 w 1691133"/>
              <a:gd name="connsiteY2" fmla="*/ 0 h 576262"/>
              <a:gd name="connsiteX3" fmla="*/ 1691133 w 1691133"/>
              <a:gd name="connsiteY3" fmla="*/ 0 h 576262"/>
              <a:gd name="connsiteX4" fmla="*/ 1691133 w 1691133"/>
              <a:gd name="connsiteY4" fmla="*/ 576262 h 576262"/>
              <a:gd name="connsiteX5" fmla="*/ 0 w 1691133"/>
              <a:gd name="connsiteY5" fmla="*/ 576262 h 576262"/>
              <a:gd name="connsiteX6" fmla="*/ 0 w 1691133"/>
              <a:gd name="connsiteY6" fmla="*/ 381664 h 576262"/>
              <a:gd name="connsiteX7" fmla="*/ 270603 w 1691133"/>
              <a:gd name="connsiteY7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6" fmla="*/ 270603 w 1691133"/>
              <a:gd name="connsiteY6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  <a:gd name="connsiteX4" fmla="*/ 0 w 1691133"/>
              <a:gd name="connsiteY4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133" h="576262">
                <a:moveTo>
                  <a:pt x="0" y="0"/>
                </a:moveTo>
                <a:lnTo>
                  <a:pt x="1691133" y="0"/>
                </a:lnTo>
                <a:lnTo>
                  <a:pt x="1691133" y="576262"/>
                </a:lnTo>
                <a:lnTo>
                  <a:pt x="0" y="57626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4377313" y="3376937"/>
            <a:ext cx="285068" cy="11402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6244213" y="3376938"/>
            <a:ext cx="285068" cy="11402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9"/>
          <p:cNvSpPr/>
          <p:nvPr/>
        </p:nvSpPr>
        <p:spPr>
          <a:xfrm>
            <a:off x="6487858" y="3155958"/>
            <a:ext cx="1691133" cy="576262"/>
          </a:xfrm>
          <a:custGeom>
            <a:avLst/>
            <a:gdLst>
              <a:gd name="connsiteX0" fmla="*/ 179163 w 1691133"/>
              <a:gd name="connsiteY0" fmla="*/ 277749 h 576262"/>
              <a:gd name="connsiteX1" fmla="*/ 0 w 1691133"/>
              <a:gd name="connsiteY1" fmla="*/ 173835 h 576262"/>
              <a:gd name="connsiteX2" fmla="*/ 0 w 1691133"/>
              <a:gd name="connsiteY2" fmla="*/ 0 h 576262"/>
              <a:gd name="connsiteX3" fmla="*/ 1691133 w 1691133"/>
              <a:gd name="connsiteY3" fmla="*/ 0 h 576262"/>
              <a:gd name="connsiteX4" fmla="*/ 1691133 w 1691133"/>
              <a:gd name="connsiteY4" fmla="*/ 576262 h 576262"/>
              <a:gd name="connsiteX5" fmla="*/ 0 w 1691133"/>
              <a:gd name="connsiteY5" fmla="*/ 576262 h 576262"/>
              <a:gd name="connsiteX6" fmla="*/ 0 w 1691133"/>
              <a:gd name="connsiteY6" fmla="*/ 381664 h 576262"/>
              <a:gd name="connsiteX7" fmla="*/ 270603 w 1691133"/>
              <a:gd name="connsiteY7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6" fmla="*/ 270603 w 1691133"/>
              <a:gd name="connsiteY6" fmla="*/ 369189 h 576262"/>
              <a:gd name="connsiteX0" fmla="*/ 0 w 1691133"/>
              <a:gd name="connsiteY0" fmla="*/ 173835 h 576262"/>
              <a:gd name="connsiteX1" fmla="*/ 0 w 1691133"/>
              <a:gd name="connsiteY1" fmla="*/ 0 h 576262"/>
              <a:gd name="connsiteX2" fmla="*/ 1691133 w 1691133"/>
              <a:gd name="connsiteY2" fmla="*/ 0 h 576262"/>
              <a:gd name="connsiteX3" fmla="*/ 1691133 w 1691133"/>
              <a:gd name="connsiteY3" fmla="*/ 576262 h 576262"/>
              <a:gd name="connsiteX4" fmla="*/ 0 w 1691133"/>
              <a:gd name="connsiteY4" fmla="*/ 576262 h 576262"/>
              <a:gd name="connsiteX5" fmla="*/ 0 w 1691133"/>
              <a:gd name="connsiteY5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  <a:gd name="connsiteX4" fmla="*/ 0 w 1691133"/>
              <a:gd name="connsiteY4" fmla="*/ 381664 h 576262"/>
              <a:gd name="connsiteX0" fmla="*/ 0 w 1691133"/>
              <a:gd name="connsiteY0" fmla="*/ 0 h 576262"/>
              <a:gd name="connsiteX1" fmla="*/ 1691133 w 1691133"/>
              <a:gd name="connsiteY1" fmla="*/ 0 h 576262"/>
              <a:gd name="connsiteX2" fmla="*/ 1691133 w 1691133"/>
              <a:gd name="connsiteY2" fmla="*/ 576262 h 576262"/>
              <a:gd name="connsiteX3" fmla="*/ 0 w 1691133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133" h="576262">
                <a:moveTo>
                  <a:pt x="0" y="0"/>
                </a:moveTo>
                <a:lnTo>
                  <a:pt x="1691133" y="0"/>
                </a:lnTo>
                <a:lnTo>
                  <a:pt x="1691133" y="576262"/>
                </a:lnTo>
                <a:lnTo>
                  <a:pt x="0" y="57626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864643" y="1232756"/>
            <a:ext cx="7343627" cy="587490"/>
          </a:xfrm>
          <a:custGeom>
            <a:avLst/>
            <a:gdLst>
              <a:gd name="connsiteX0" fmla="*/ 7201492 w 7343627"/>
              <a:gd name="connsiteY0" fmla="*/ 0 h 587490"/>
              <a:gd name="connsiteX1" fmla="*/ 7343627 w 7343627"/>
              <a:gd name="connsiteY1" fmla="*/ 293745 h 587490"/>
              <a:gd name="connsiteX2" fmla="*/ 7206230 w 7343627"/>
              <a:gd name="connsiteY2" fmla="*/ 582752 h 587490"/>
              <a:gd name="connsiteX3" fmla="*/ 0 w 7343627"/>
              <a:gd name="connsiteY3" fmla="*/ 587490 h 587490"/>
              <a:gd name="connsiteX4" fmla="*/ 0 w 7343627"/>
              <a:gd name="connsiteY4" fmla="*/ 0 h 587490"/>
              <a:gd name="connsiteX5" fmla="*/ 7201492 w 7343627"/>
              <a:gd name="connsiteY5" fmla="*/ 0 h 58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27" h="587490">
                <a:moveTo>
                  <a:pt x="7201492" y="0"/>
                </a:moveTo>
                <a:lnTo>
                  <a:pt x="7343627" y="293745"/>
                </a:lnTo>
                <a:lnTo>
                  <a:pt x="7206230" y="582752"/>
                </a:lnTo>
                <a:lnTo>
                  <a:pt x="0" y="587490"/>
                </a:lnTo>
                <a:lnTo>
                  <a:pt x="0" y="0"/>
                </a:lnTo>
                <a:lnTo>
                  <a:pt x="720149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626468" y="1233299"/>
            <a:ext cx="298744" cy="588168"/>
            <a:chOff x="8172450" y="2847975"/>
            <a:chExt cx="298744" cy="588168"/>
          </a:xfrm>
        </p:grpSpPr>
        <p:sp>
          <p:nvSpPr>
            <p:cNvPr id="17" name="자유형 16"/>
            <p:cNvSpPr/>
            <p:nvPr/>
          </p:nvSpPr>
          <p:spPr>
            <a:xfrm>
              <a:off x="8172450" y="2847975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8352131" y="3207543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7111" y="1233299"/>
            <a:ext cx="298744" cy="588168"/>
            <a:chOff x="8172450" y="2847975"/>
            <a:chExt cx="298744" cy="588168"/>
          </a:xfrm>
        </p:grpSpPr>
        <p:sp>
          <p:nvSpPr>
            <p:cNvPr id="23" name="자유형 22"/>
            <p:cNvSpPr/>
            <p:nvPr/>
          </p:nvSpPr>
          <p:spPr>
            <a:xfrm>
              <a:off x="8172450" y="2847975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8352131" y="3207543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10015" y="1233299"/>
            <a:ext cx="298744" cy="588168"/>
            <a:chOff x="8172450" y="2847975"/>
            <a:chExt cx="298744" cy="588168"/>
          </a:xfrm>
        </p:grpSpPr>
        <p:sp>
          <p:nvSpPr>
            <p:cNvPr id="26" name="자유형 25"/>
            <p:cNvSpPr/>
            <p:nvPr/>
          </p:nvSpPr>
          <p:spPr>
            <a:xfrm>
              <a:off x="8172450" y="2847975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352131" y="3207543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93563" y="1233299"/>
            <a:ext cx="298744" cy="588168"/>
            <a:chOff x="8172450" y="2847975"/>
            <a:chExt cx="298744" cy="588168"/>
          </a:xfrm>
        </p:grpSpPr>
        <p:sp>
          <p:nvSpPr>
            <p:cNvPr id="29" name="자유형 28"/>
            <p:cNvSpPr/>
            <p:nvPr/>
          </p:nvSpPr>
          <p:spPr>
            <a:xfrm>
              <a:off x="8172450" y="2847975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352131" y="3207543"/>
              <a:ext cx="119063" cy="228600"/>
            </a:xfrm>
            <a:custGeom>
              <a:avLst/>
              <a:gdLst>
                <a:gd name="connsiteX0" fmla="*/ 0 w 119063"/>
                <a:gd name="connsiteY0" fmla="*/ 0 h 228600"/>
                <a:gd name="connsiteX1" fmla="*/ 119063 w 119063"/>
                <a:gd name="connsiteY1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3" h="228600">
                  <a:moveTo>
                    <a:pt x="0" y="0"/>
                  </a:moveTo>
                  <a:lnTo>
                    <a:pt x="119063" y="22860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7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71801" y="1754082"/>
            <a:ext cx="3404158" cy="3349836"/>
            <a:chOff x="1902353" y="795700"/>
            <a:chExt cx="5341561" cy="5256322"/>
          </a:xfrm>
        </p:grpSpPr>
        <p:sp>
          <p:nvSpPr>
            <p:cNvPr id="5" name="도넛 3"/>
            <p:cNvSpPr/>
            <p:nvPr/>
          </p:nvSpPr>
          <p:spPr>
            <a:xfrm>
              <a:off x="2602681" y="1458369"/>
              <a:ext cx="3939964" cy="3939108"/>
            </a:xfrm>
            <a:custGeom>
              <a:avLst/>
              <a:gdLst/>
              <a:ahLst/>
              <a:cxnLst/>
              <a:rect l="l" t="t" r="r" b="b"/>
              <a:pathLst>
                <a:path w="3939964" h="3939108">
                  <a:moveTo>
                    <a:pt x="500713" y="3019442"/>
                  </a:moveTo>
                  <a:cubicBezTo>
                    <a:pt x="616408" y="3182179"/>
                    <a:pt x="758515" y="3324738"/>
                    <a:pt x="921757" y="3439597"/>
                  </a:cubicBezTo>
                  <a:cubicBezTo>
                    <a:pt x="900053" y="3522348"/>
                    <a:pt x="889198" y="3609187"/>
                    <a:pt x="889198" y="3698561"/>
                  </a:cubicBezTo>
                  <a:cubicBezTo>
                    <a:pt x="889198" y="3781285"/>
                    <a:pt x="898498" y="3861836"/>
                    <a:pt x="917000" y="3939025"/>
                  </a:cubicBezTo>
                  <a:cubicBezTo>
                    <a:pt x="527788" y="3731127"/>
                    <a:pt x="207876" y="3410746"/>
                    <a:pt x="105" y="3021396"/>
                  </a:cubicBezTo>
                  <a:cubicBezTo>
                    <a:pt x="79111" y="3040958"/>
                    <a:pt x="161716" y="3050751"/>
                    <a:pt x="246609" y="3050751"/>
                  </a:cubicBezTo>
                  <a:cubicBezTo>
                    <a:pt x="334234" y="3050751"/>
                    <a:pt x="419422" y="3040317"/>
                    <a:pt x="500713" y="3019442"/>
                  </a:cubicBezTo>
                  <a:close/>
                  <a:moveTo>
                    <a:pt x="3939910" y="3019050"/>
                  </a:moveTo>
                  <a:cubicBezTo>
                    <a:pt x="3732255" y="3409508"/>
                    <a:pt x="3411587" y="3730578"/>
                    <a:pt x="3021615" y="3939108"/>
                  </a:cubicBezTo>
                  <a:cubicBezTo>
                    <a:pt x="3040132" y="3861895"/>
                    <a:pt x="3049438" y="3781315"/>
                    <a:pt x="3049438" y="3698561"/>
                  </a:cubicBezTo>
                  <a:cubicBezTo>
                    <a:pt x="3049438" y="3609361"/>
                    <a:pt x="3038626" y="3522686"/>
                    <a:pt x="3017003" y="3440080"/>
                  </a:cubicBezTo>
                  <a:cubicBezTo>
                    <a:pt x="3179258" y="3324904"/>
                    <a:pt x="3321493" y="3183489"/>
                    <a:pt x="3436167" y="3020982"/>
                  </a:cubicBezTo>
                  <a:cubicBezTo>
                    <a:pt x="3515657" y="3040824"/>
                    <a:pt x="3598809" y="3050751"/>
                    <a:pt x="3684280" y="3050751"/>
                  </a:cubicBezTo>
                  <a:cubicBezTo>
                    <a:pt x="3772454" y="3050751"/>
                    <a:pt x="3858160" y="3040186"/>
                    <a:pt x="3939910" y="3019050"/>
                  </a:cubicBezTo>
                  <a:close/>
                  <a:moveTo>
                    <a:pt x="921493" y="1"/>
                  </a:moveTo>
                  <a:cubicBezTo>
                    <a:pt x="899963" y="82444"/>
                    <a:pt x="889198" y="168933"/>
                    <a:pt x="889198" y="257937"/>
                  </a:cubicBezTo>
                  <a:cubicBezTo>
                    <a:pt x="889198" y="342542"/>
                    <a:pt x="898926" y="424875"/>
                    <a:pt x="918347" y="503641"/>
                  </a:cubicBezTo>
                  <a:cubicBezTo>
                    <a:pt x="756906" y="618753"/>
                    <a:pt x="615396" y="759890"/>
                    <a:pt x="501305" y="921973"/>
                  </a:cubicBezTo>
                  <a:cubicBezTo>
                    <a:pt x="419836" y="900996"/>
                    <a:pt x="334447" y="890511"/>
                    <a:pt x="246609" y="890511"/>
                  </a:cubicBezTo>
                  <a:cubicBezTo>
                    <a:pt x="161679" y="890511"/>
                    <a:pt x="79038" y="900313"/>
                    <a:pt x="0" y="919893"/>
                  </a:cubicBezTo>
                  <a:cubicBezTo>
                    <a:pt x="208465" y="529048"/>
                    <a:pt x="530273" y="207951"/>
                    <a:pt x="921493" y="1"/>
                  </a:cubicBezTo>
                  <a:close/>
                  <a:moveTo>
                    <a:pt x="3017144" y="0"/>
                  </a:moveTo>
                  <a:cubicBezTo>
                    <a:pt x="3409154" y="208369"/>
                    <a:pt x="3731472" y="530344"/>
                    <a:pt x="3939964" y="922227"/>
                  </a:cubicBezTo>
                  <a:cubicBezTo>
                    <a:pt x="3858198" y="901081"/>
                    <a:pt x="3772474" y="890511"/>
                    <a:pt x="3684280" y="890511"/>
                  </a:cubicBezTo>
                  <a:cubicBezTo>
                    <a:pt x="3598765" y="890511"/>
                    <a:pt x="3515572" y="900449"/>
                    <a:pt x="3436045" y="920311"/>
                  </a:cubicBezTo>
                  <a:cubicBezTo>
                    <a:pt x="3322241" y="758891"/>
                    <a:pt x="3181160" y="618345"/>
                    <a:pt x="3020289" y="503639"/>
                  </a:cubicBezTo>
                  <a:cubicBezTo>
                    <a:pt x="3039711" y="424875"/>
                    <a:pt x="3049438" y="342542"/>
                    <a:pt x="3049438" y="257937"/>
                  </a:cubicBezTo>
                  <a:cubicBezTo>
                    <a:pt x="3049438" y="168933"/>
                    <a:pt x="3038673" y="82443"/>
                    <a:pt x="301714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669159" y="795700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669159" y="4251822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 rot="5400000">
              <a:off x="5443714" y="2523761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5400000">
              <a:off x="1902353" y="2523761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18900000">
            <a:off x="4900333" y="1767194"/>
            <a:ext cx="3382770" cy="3328789"/>
            <a:chOff x="1902353" y="795700"/>
            <a:chExt cx="5341561" cy="5256322"/>
          </a:xfrm>
        </p:grpSpPr>
        <p:sp>
          <p:nvSpPr>
            <p:cNvPr id="11" name="도넛 3"/>
            <p:cNvSpPr/>
            <p:nvPr/>
          </p:nvSpPr>
          <p:spPr>
            <a:xfrm>
              <a:off x="2602681" y="1458369"/>
              <a:ext cx="3939964" cy="3939108"/>
            </a:xfrm>
            <a:custGeom>
              <a:avLst/>
              <a:gdLst/>
              <a:ahLst/>
              <a:cxnLst/>
              <a:rect l="l" t="t" r="r" b="b"/>
              <a:pathLst>
                <a:path w="3939964" h="3939108">
                  <a:moveTo>
                    <a:pt x="500713" y="3019442"/>
                  </a:moveTo>
                  <a:cubicBezTo>
                    <a:pt x="616408" y="3182179"/>
                    <a:pt x="758515" y="3324738"/>
                    <a:pt x="921757" y="3439597"/>
                  </a:cubicBezTo>
                  <a:cubicBezTo>
                    <a:pt x="900053" y="3522348"/>
                    <a:pt x="889198" y="3609187"/>
                    <a:pt x="889198" y="3698561"/>
                  </a:cubicBezTo>
                  <a:cubicBezTo>
                    <a:pt x="889198" y="3781285"/>
                    <a:pt x="898498" y="3861836"/>
                    <a:pt x="917000" y="3939025"/>
                  </a:cubicBezTo>
                  <a:cubicBezTo>
                    <a:pt x="527788" y="3731127"/>
                    <a:pt x="207876" y="3410746"/>
                    <a:pt x="105" y="3021396"/>
                  </a:cubicBezTo>
                  <a:cubicBezTo>
                    <a:pt x="79111" y="3040958"/>
                    <a:pt x="161716" y="3050751"/>
                    <a:pt x="246609" y="3050751"/>
                  </a:cubicBezTo>
                  <a:cubicBezTo>
                    <a:pt x="334234" y="3050751"/>
                    <a:pt x="419422" y="3040317"/>
                    <a:pt x="500713" y="3019442"/>
                  </a:cubicBezTo>
                  <a:close/>
                  <a:moveTo>
                    <a:pt x="3939910" y="3019050"/>
                  </a:moveTo>
                  <a:cubicBezTo>
                    <a:pt x="3732255" y="3409508"/>
                    <a:pt x="3411587" y="3730578"/>
                    <a:pt x="3021615" y="3939108"/>
                  </a:cubicBezTo>
                  <a:cubicBezTo>
                    <a:pt x="3040132" y="3861895"/>
                    <a:pt x="3049438" y="3781315"/>
                    <a:pt x="3049438" y="3698561"/>
                  </a:cubicBezTo>
                  <a:cubicBezTo>
                    <a:pt x="3049438" y="3609361"/>
                    <a:pt x="3038626" y="3522686"/>
                    <a:pt x="3017003" y="3440080"/>
                  </a:cubicBezTo>
                  <a:cubicBezTo>
                    <a:pt x="3179258" y="3324904"/>
                    <a:pt x="3321493" y="3183489"/>
                    <a:pt x="3436167" y="3020982"/>
                  </a:cubicBezTo>
                  <a:cubicBezTo>
                    <a:pt x="3515657" y="3040824"/>
                    <a:pt x="3598809" y="3050751"/>
                    <a:pt x="3684280" y="3050751"/>
                  </a:cubicBezTo>
                  <a:cubicBezTo>
                    <a:pt x="3772454" y="3050751"/>
                    <a:pt x="3858160" y="3040186"/>
                    <a:pt x="3939910" y="3019050"/>
                  </a:cubicBezTo>
                  <a:close/>
                  <a:moveTo>
                    <a:pt x="921493" y="1"/>
                  </a:moveTo>
                  <a:cubicBezTo>
                    <a:pt x="899963" y="82444"/>
                    <a:pt x="889198" y="168933"/>
                    <a:pt x="889198" y="257937"/>
                  </a:cubicBezTo>
                  <a:cubicBezTo>
                    <a:pt x="889198" y="342542"/>
                    <a:pt x="898926" y="424875"/>
                    <a:pt x="918347" y="503641"/>
                  </a:cubicBezTo>
                  <a:cubicBezTo>
                    <a:pt x="756906" y="618753"/>
                    <a:pt x="615396" y="759890"/>
                    <a:pt x="501305" y="921973"/>
                  </a:cubicBezTo>
                  <a:cubicBezTo>
                    <a:pt x="419836" y="900996"/>
                    <a:pt x="334447" y="890511"/>
                    <a:pt x="246609" y="890511"/>
                  </a:cubicBezTo>
                  <a:cubicBezTo>
                    <a:pt x="161679" y="890511"/>
                    <a:pt x="79038" y="900313"/>
                    <a:pt x="0" y="919893"/>
                  </a:cubicBezTo>
                  <a:cubicBezTo>
                    <a:pt x="208465" y="529048"/>
                    <a:pt x="530273" y="207951"/>
                    <a:pt x="921493" y="1"/>
                  </a:cubicBezTo>
                  <a:close/>
                  <a:moveTo>
                    <a:pt x="3017144" y="0"/>
                  </a:moveTo>
                  <a:cubicBezTo>
                    <a:pt x="3409154" y="208369"/>
                    <a:pt x="3731472" y="530344"/>
                    <a:pt x="3939964" y="922227"/>
                  </a:cubicBezTo>
                  <a:cubicBezTo>
                    <a:pt x="3858198" y="901081"/>
                    <a:pt x="3772474" y="890511"/>
                    <a:pt x="3684280" y="890511"/>
                  </a:cubicBezTo>
                  <a:cubicBezTo>
                    <a:pt x="3598765" y="890511"/>
                    <a:pt x="3515572" y="900449"/>
                    <a:pt x="3436045" y="920311"/>
                  </a:cubicBezTo>
                  <a:cubicBezTo>
                    <a:pt x="3322241" y="758891"/>
                    <a:pt x="3181160" y="618345"/>
                    <a:pt x="3020289" y="503639"/>
                  </a:cubicBezTo>
                  <a:cubicBezTo>
                    <a:pt x="3039711" y="424875"/>
                    <a:pt x="3049438" y="342542"/>
                    <a:pt x="3049438" y="257937"/>
                  </a:cubicBezTo>
                  <a:cubicBezTo>
                    <a:pt x="3049438" y="168933"/>
                    <a:pt x="3038673" y="82443"/>
                    <a:pt x="301714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669159" y="795700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69159" y="4251822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5400000">
              <a:off x="5443714" y="2523761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rot="5400000">
              <a:off x="1902353" y="2523761"/>
              <a:ext cx="1800200" cy="1800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39552" y="1673627"/>
            <a:ext cx="3646617" cy="3500729"/>
            <a:chOff x="2749635" y="1678635"/>
            <a:chExt cx="3646617" cy="3500729"/>
          </a:xfrm>
        </p:grpSpPr>
        <p:grpSp>
          <p:nvGrpSpPr>
            <p:cNvPr id="8" name="그룹 7"/>
            <p:cNvGrpSpPr/>
            <p:nvPr/>
          </p:nvGrpSpPr>
          <p:grpSpPr>
            <a:xfrm>
              <a:off x="2821635" y="1678635"/>
              <a:ext cx="3500729" cy="3500729"/>
              <a:chOff x="2821635" y="1678635"/>
              <a:chExt cx="3500729" cy="3500729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821635" y="1678635"/>
                <a:ext cx="3500729" cy="3500729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3822532" y="2674524"/>
                <a:ext cx="1498936" cy="1498936"/>
                <a:chOff x="4081176" y="2578136"/>
                <a:chExt cx="1498936" cy="1498936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4081176" y="2578136"/>
                  <a:ext cx="1498936" cy="1498936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타원 3"/>
                <p:cNvSpPr/>
                <p:nvPr/>
              </p:nvSpPr>
              <p:spPr>
                <a:xfrm>
                  <a:off x="4146568" y="2643528"/>
                  <a:ext cx="1368152" cy="136815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4571999" y="1772816"/>
              <a:ext cx="0" cy="79208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71999" y="4291291"/>
              <a:ext cx="0" cy="79208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749635" y="3351992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252252" y="3351992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106061" y="1673627"/>
            <a:ext cx="3500729" cy="3500729"/>
            <a:chOff x="2821635" y="1678635"/>
            <a:chExt cx="3500729" cy="3500729"/>
          </a:xfrm>
        </p:grpSpPr>
        <p:sp>
          <p:nvSpPr>
            <p:cNvPr id="21" name="타원 20"/>
            <p:cNvSpPr/>
            <p:nvPr/>
          </p:nvSpPr>
          <p:spPr>
            <a:xfrm>
              <a:off x="2821635" y="1678635"/>
              <a:ext cx="3500729" cy="350072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822532" y="2674524"/>
              <a:ext cx="1498936" cy="1498936"/>
              <a:chOff x="4081176" y="2578136"/>
              <a:chExt cx="1498936" cy="1498936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081176" y="2578136"/>
                <a:ext cx="1498936" cy="1498936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146568" y="2643528"/>
                <a:ext cx="1368152" cy="136815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>
            <a:off x="6856425" y="1767808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7200000">
            <a:off x="7965838" y="3637275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784426" y="510235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333491" y="237756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rot="14400000" flipH="1">
            <a:off x="5763974" y="3637275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247172" y="237756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7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5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11552" y="1673627"/>
            <a:ext cx="3500729" cy="3500729"/>
            <a:chOff x="2821635" y="1678635"/>
            <a:chExt cx="3500729" cy="3500729"/>
          </a:xfrm>
        </p:grpSpPr>
        <p:sp>
          <p:nvSpPr>
            <p:cNvPr id="6" name="타원 5"/>
            <p:cNvSpPr/>
            <p:nvPr/>
          </p:nvSpPr>
          <p:spPr>
            <a:xfrm>
              <a:off x="2821635" y="1678635"/>
              <a:ext cx="3500729" cy="350072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822532" y="2674524"/>
              <a:ext cx="1498936" cy="1498936"/>
              <a:chOff x="4081176" y="2578136"/>
              <a:chExt cx="1498936" cy="14989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081176" y="2578136"/>
                <a:ext cx="1498936" cy="1498936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146568" y="2643528"/>
                <a:ext cx="1368152" cy="136815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916" y="1767808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61916" y="4286283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558888" y="214835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106061" y="1673627"/>
            <a:ext cx="3500729" cy="3500729"/>
            <a:chOff x="2821635" y="1678635"/>
            <a:chExt cx="3500729" cy="3500729"/>
          </a:xfrm>
        </p:grpSpPr>
        <p:sp>
          <p:nvSpPr>
            <p:cNvPr id="21" name="타원 20"/>
            <p:cNvSpPr/>
            <p:nvPr/>
          </p:nvSpPr>
          <p:spPr>
            <a:xfrm>
              <a:off x="2821635" y="1678635"/>
              <a:ext cx="3500729" cy="350072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822532" y="2674524"/>
              <a:ext cx="1498936" cy="1498936"/>
              <a:chOff x="4081176" y="2578136"/>
              <a:chExt cx="1498936" cy="1498936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081176" y="2578136"/>
                <a:ext cx="1498936" cy="1498936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146568" y="2643528"/>
                <a:ext cx="1368152" cy="136815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>
            <a:off x="6856425" y="1767808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784426" y="510235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51623" y="388240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815436" y="194782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rot="16200000">
            <a:off x="3599892" y="3034794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16200000">
            <a:off x="1135661" y="3034794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032664" y="214835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58888" y="456609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32664" y="456609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4320000">
            <a:off x="8061005" y="2660649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8640000">
            <a:off x="7574898" y="4048049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7280000" flipH="1">
            <a:off x="5672719" y="2660649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12960000" flipH="1">
            <a:off x="6131990" y="4048049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730914" y="194782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119488" y="388240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31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11552" y="1673627"/>
            <a:ext cx="3500729" cy="3500729"/>
            <a:chOff x="2821635" y="1678635"/>
            <a:chExt cx="3500729" cy="3500729"/>
          </a:xfrm>
        </p:grpSpPr>
        <p:sp>
          <p:nvSpPr>
            <p:cNvPr id="6" name="타원 5"/>
            <p:cNvSpPr/>
            <p:nvPr/>
          </p:nvSpPr>
          <p:spPr>
            <a:xfrm>
              <a:off x="2821635" y="1678635"/>
              <a:ext cx="3500729" cy="350072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822532" y="2674524"/>
              <a:ext cx="1498936" cy="1498936"/>
              <a:chOff x="4081176" y="2578136"/>
              <a:chExt cx="1498936" cy="14989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081176" y="2578136"/>
                <a:ext cx="1498936" cy="1498936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146568" y="2643528"/>
                <a:ext cx="1368152" cy="136815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9665" y="1767808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69665" y="4286283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196099" y="185667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040281" y="3346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184885" y="48524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rot="3600000">
            <a:off x="3454054" y="2428452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7200000">
            <a:off x="3446306" y="3653608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8000000" flipH="1">
            <a:off x="1276554" y="2428452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4400000" flipH="1">
            <a:off x="1284304" y="3653608"/>
            <a:ext cx="0" cy="7920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 flipH="1">
            <a:off x="1381167" y="185667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flipH="1">
            <a:off x="539552" y="3346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flipH="1">
            <a:off x="1383408" y="48524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0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0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39552" y="2845735"/>
            <a:ext cx="3600538" cy="1166530"/>
            <a:chOff x="395536" y="2852936"/>
            <a:chExt cx="4000598" cy="1296144"/>
          </a:xfrm>
        </p:grpSpPr>
        <p:sp>
          <p:nvSpPr>
            <p:cNvPr id="4" name="타원 3"/>
            <p:cNvSpPr/>
            <p:nvPr/>
          </p:nvSpPr>
          <p:spPr>
            <a:xfrm>
              <a:off x="395536" y="2852936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099990" y="2852936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58943" y="3501008"/>
              <a:ext cx="108012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781696" y="344700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905323" y="344700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964766" y="1736517"/>
            <a:ext cx="3600538" cy="3273029"/>
            <a:chOff x="4067944" y="1736517"/>
            <a:chExt cx="4000598" cy="3636699"/>
          </a:xfrm>
        </p:grpSpPr>
        <p:grpSp>
          <p:nvGrpSpPr>
            <p:cNvPr id="18" name="그룹 17"/>
            <p:cNvGrpSpPr/>
            <p:nvPr/>
          </p:nvGrpSpPr>
          <p:grpSpPr>
            <a:xfrm>
              <a:off x="4067944" y="4077072"/>
              <a:ext cx="4000598" cy="1296144"/>
              <a:chOff x="395536" y="2852936"/>
              <a:chExt cx="4000598" cy="1296144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395536" y="2852936"/>
                <a:ext cx="1296144" cy="129614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099990" y="2852936"/>
                <a:ext cx="1296144" cy="129614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1858943" y="3501008"/>
                <a:ext cx="108012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1781696" y="3447008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905323" y="3447008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타원 24"/>
            <p:cNvSpPr/>
            <p:nvPr/>
          </p:nvSpPr>
          <p:spPr>
            <a:xfrm rot="7200000">
              <a:off x="5448583" y="1736517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059366" y="3016557"/>
              <a:ext cx="669814" cy="1081899"/>
              <a:chOff x="5830391" y="1720413"/>
              <a:chExt cx="669814" cy="1081899"/>
            </a:xfrm>
          </p:grpSpPr>
          <p:cxnSp>
            <p:nvCxnSpPr>
              <p:cNvPr id="27" name="직선 연결선 26"/>
              <p:cNvCxnSpPr/>
              <p:nvPr/>
            </p:nvCxnSpPr>
            <p:spPr>
              <a:xfrm rot="7200000">
                <a:off x="5624491" y="2262252"/>
                <a:ext cx="108012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 rot="7200000">
                <a:off x="6392205" y="1720413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7200000">
                <a:off x="5830391" y="2693503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flipH="1">
              <a:off x="6459027" y="3016557"/>
              <a:ext cx="669814" cy="1081899"/>
              <a:chOff x="5830391" y="1720413"/>
              <a:chExt cx="669814" cy="1081899"/>
            </a:xfrm>
          </p:grpSpPr>
          <p:cxnSp>
            <p:nvCxnSpPr>
              <p:cNvPr id="32" name="직선 연결선 31"/>
              <p:cNvCxnSpPr/>
              <p:nvPr/>
            </p:nvCxnSpPr>
            <p:spPr>
              <a:xfrm rot="7200000">
                <a:off x="5624491" y="2262252"/>
                <a:ext cx="108012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 rot="7200000">
                <a:off x="6392205" y="1720413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rot="7200000">
                <a:off x="5830391" y="2693503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6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8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9414" y="1628731"/>
            <a:ext cx="3600538" cy="3600538"/>
            <a:chOff x="323528" y="1412777"/>
            <a:chExt cx="4000598" cy="4000598"/>
          </a:xfrm>
        </p:grpSpPr>
        <p:sp>
          <p:nvSpPr>
            <p:cNvPr id="4" name="타원 3"/>
            <p:cNvSpPr/>
            <p:nvPr/>
          </p:nvSpPr>
          <p:spPr>
            <a:xfrm>
              <a:off x="323528" y="4117231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027982" y="4117231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86935" y="4765303"/>
              <a:ext cx="108012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709688" y="4711303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833315" y="4711303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323528" y="1412777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rot="16200000">
              <a:off x="431540" y="3409908"/>
              <a:ext cx="108012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 rot="16200000">
              <a:off x="917600" y="3919215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16200000">
              <a:off x="917600" y="279558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 rot="16200000">
              <a:off x="3027982" y="1412777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rot="16200000">
              <a:off x="3135994" y="3409908"/>
              <a:ext cx="108012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 rot="16200000">
              <a:off x="3622054" y="3919215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 rot="16200000">
              <a:off x="3622054" y="279558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786935" y="2022103"/>
              <a:ext cx="108012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1709688" y="1968103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833315" y="1968103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77881" y="1277021"/>
            <a:ext cx="4451396" cy="4303958"/>
            <a:chOff x="2095346" y="1174854"/>
            <a:chExt cx="4945996" cy="4782175"/>
          </a:xfrm>
        </p:grpSpPr>
        <p:sp>
          <p:nvSpPr>
            <p:cNvPr id="51" name="자유형 50"/>
            <p:cNvSpPr/>
            <p:nvPr/>
          </p:nvSpPr>
          <p:spPr>
            <a:xfrm>
              <a:off x="3360079" y="2270987"/>
              <a:ext cx="597772" cy="425811"/>
            </a:xfrm>
            <a:custGeom>
              <a:avLst/>
              <a:gdLst>
                <a:gd name="connsiteX0" fmla="*/ 0 w 597772"/>
                <a:gd name="connsiteY0" fmla="*/ 425811 h 425811"/>
                <a:gd name="connsiteX1" fmla="*/ 597772 w 597772"/>
                <a:gd name="connsiteY1" fmla="*/ 0 h 42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772" h="425811">
                  <a:moveTo>
                    <a:pt x="0" y="425811"/>
                  </a:moveTo>
                  <a:lnTo>
                    <a:pt x="597772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5199797" y="2265528"/>
              <a:ext cx="584124" cy="433999"/>
            </a:xfrm>
            <a:custGeom>
              <a:avLst/>
              <a:gdLst>
                <a:gd name="connsiteX0" fmla="*/ 0 w 584124"/>
                <a:gd name="connsiteY0" fmla="*/ 0 h 433999"/>
                <a:gd name="connsiteX1" fmla="*/ 584124 w 584124"/>
                <a:gd name="connsiteY1" fmla="*/ 433999 h 43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124" h="433999">
                  <a:moveTo>
                    <a:pt x="0" y="0"/>
                  </a:moveTo>
                  <a:lnTo>
                    <a:pt x="584124" y="433999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980671" y="3892341"/>
              <a:ext cx="234742" cy="704225"/>
            </a:xfrm>
            <a:custGeom>
              <a:avLst/>
              <a:gdLst>
                <a:gd name="connsiteX0" fmla="*/ 0 w 234742"/>
                <a:gd name="connsiteY0" fmla="*/ 0 h 704225"/>
                <a:gd name="connsiteX1" fmla="*/ 234742 w 234742"/>
                <a:gd name="connsiteY1" fmla="*/ 704225 h 70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742" h="704225">
                  <a:moveTo>
                    <a:pt x="0" y="0"/>
                  </a:moveTo>
                  <a:lnTo>
                    <a:pt x="234742" y="704225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4225347" y="5311709"/>
              <a:ext cx="704224" cy="0"/>
            </a:xfrm>
            <a:custGeom>
              <a:avLst/>
              <a:gdLst>
                <a:gd name="connsiteX0" fmla="*/ 0 w 704224"/>
                <a:gd name="connsiteY0" fmla="*/ 0 h 0"/>
                <a:gd name="connsiteX1" fmla="*/ 704224 w 70422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224">
                  <a:moveTo>
                    <a:pt x="0" y="0"/>
                  </a:moveTo>
                  <a:lnTo>
                    <a:pt x="704224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5936776" y="3881423"/>
              <a:ext cx="240201" cy="706954"/>
            </a:xfrm>
            <a:custGeom>
              <a:avLst/>
              <a:gdLst>
                <a:gd name="connsiteX0" fmla="*/ 0 w 240201"/>
                <a:gd name="connsiteY0" fmla="*/ 706954 h 706954"/>
                <a:gd name="connsiteX1" fmla="*/ 240201 w 240201"/>
                <a:gd name="connsiteY1" fmla="*/ 0 h 70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201" h="706954">
                  <a:moveTo>
                    <a:pt x="0" y="706954"/>
                  </a:moveTo>
                  <a:lnTo>
                    <a:pt x="240201" y="0"/>
                  </a:lnTo>
                </a:path>
              </a:pathLst>
            </a:cu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095346" y="2511721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745198" y="2511721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812812" y="4660885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035044" y="4660885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924056" y="1174854"/>
              <a:ext cx="1296144" cy="12961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 rot="7200000">
              <a:off x="3901588" y="2216746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 rot="7200000">
              <a:off x="5147064" y="2216747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 rot="7200000">
              <a:off x="3307872" y="264421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rot="7200000">
              <a:off x="5727878" y="264421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 rot="7200000">
              <a:off x="4169610" y="5259491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rot="7200000">
              <a:off x="4871175" y="5259491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rot="7200000">
              <a:off x="6119700" y="3836025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7200000">
              <a:off x="5883209" y="4537588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 rot="7200000">
              <a:off x="3163657" y="4537589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7200000">
              <a:off x="2927183" y="3836025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48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6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>
            <a:off x="1002627" y="2051906"/>
            <a:ext cx="2754187" cy="27541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39552" y="296592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79956" y="300632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790080" y="2839358"/>
            <a:ext cx="1179283" cy="1179283"/>
            <a:chOff x="4081176" y="2578136"/>
            <a:chExt cx="1498936" cy="1498936"/>
          </a:xfrm>
        </p:grpSpPr>
        <p:sp>
          <p:nvSpPr>
            <p:cNvPr id="69" name="타원 68"/>
            <p:cNvSpPr/>
            <p:nvPr/>
          </p:nvSpPr>
          <p:spPr>
            <a:xfrm>
              <a:off x="4081176" y="2578136"/>
              <a:ext cx="1498936" cy="149893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68" y="2643528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이등변 삼각형 79"/>
          <p:cNvSpPr/>
          <p:nvPr/>
        </p:nvSpPr>
        <p:spPr>
          <a:xfrm rot="720000">
            <a:off x="1036027" y="283543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2738832">
            <a:off x="1038431" y="3837939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404145" y="2051906"/>
            <a:ext cx="2754187" cy="27541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191598" y="2839358"/>
            <a:ext cx="1179283" cy="1179283"/>
            <a:chOff x="4081176" y="2578136"/>
            <a:chExt cx="1498936" cy="1498936"/>
          </a:xfrm>
        </p:grpSpPr>
        <p:sp>
          <p:nvSpPr>
            <p:cNvPr id="89" name="타원 88"/>
            <p:cNvSpPr/>
            <p:nvPr/>
          </p:nvSpPr>
          <p:spPr>
            <a:xfrm>
              <a:off x="4081176" y="2578136"/>
              <a:ext cx="1498936" cy="149893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4146568" y="2643528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/>
          <p:cNvSpPr/>
          <p:nvPr/>
        </p:nvSpPr>
        <p:spPr>
          <a:xfrm>
            <a:off x="4941070" y="296592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981474" y="300632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 rot="720000">
            <a:off x="5437545" y="283543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2738832">
            <a:off x="5439949" y="3837939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7707517" y="296592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 flipH="1">
            <a:off x="7747920" y="300632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20880000" flipH="1">
            <a:off x="7970133" y="283543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8861168" flipH="1">
            <a:off x="7967729" y="3837939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3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>
            <a:off x="1002627" y="2051906"/>
            <a:ext cx="2754187" cy="27541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790080" y="2839358"/>
            <a:ext cx="1179283" cy="1179283"/>
            <a:chOff x="4081176" y="2578136"/>
            <a:chExt cx="1498936" cy="1498936"/>
          </a:xfrm>
        </p:grpSpPr>
        <p:sp>
          <p:nvSpPr>
            <p:cNvPr id="69" name="타원 68"/>
            <p:cNvSpPr/>
            <p:nvPr/>
          </p:nvSpPr>
          <p:spPr>
            <a:xfrm>
              <a:off x="4081176" y="2578136"/>
              <a:ext cx="1498936" cy="149893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68" y="2643528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타원 71"/>
          <p:cNvSpPr/>
          <p:nvPr/>
        </p:nvSpPr>
        <p:spPr>
          <a:xfrm rot="19756642">
            <a:off x="727537" y="3658435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9756642">
            <a:off x="767941" y="3698839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20476642">
            <a:off x="941146" y="3541407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895474">
            <a:off x="1455375" y="440198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404145" y="2051906"/>
            <a:ext cx="2754187" cy="27541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191598" y="2839358"/>
            <a:ext cx="1179283" cy="1179283"/>
            <a:chOff x="4081176" y="2578136"/>
            <a:chExt cx="1498936" cy="1498936"/>
          </a:xfrm>
        </p:grpSpPr>
        <p:sp>
          <p:nvSpPr>
            <p:cNvPr id="89" name="타원 88"/>
            <p:cNvSpPr/>
            <p:nvPr/>
          </p:nvSpPr>
          <p:spPr>
            <a:xfrm>
              <a:off x="4081176" y="2578136"/>
              <a:ext cx="1498936" cy="149893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4146568" y="2643528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/>
          <p:cNvSpPr/>
          <p:nvPr/>
        </p:nvSpPr>
        <p:spPr>
          <a:xfrm>
            <a:off x="4941070" y="296592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981474" y="300632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 rot="720000">
            <a:off x="5437545" y="283543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2738832">
            <a:off x="5439949" y="3837939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7707517" y="296592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 flipH="1">
            <a:off x="7747920" y="300632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20880000" flipH="1">
            <a:off x="7970133" y="283543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8861168" flipH="1">
            <a:off x="7967729" y="3837939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 rot="5400000">
            <a:off x="6317382" y="1588832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rot="5400000">
            <a:off x="6357785" y="1629236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6120000">
            <a:off x="7218485" y="2096828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8138832">
            <a:off x="6215979" y="2099232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215979" y="4333943"/>
            <a:ext cx="1158044" cy="926150"/>
            <a:chOff x="6215979" y="4333943"/>
            <a:chExt cx="1158044" cy="926150"/>
          </a:xfrm>
        </p:grpSpPr>
        <p:sp>
          <p:nvSpPr>
            <p:cNvPr id="47" name="타원 46"/>
            <p:cNvSpPr/>
            <p:nvPr/>
          </p:nvSpPr>
          <p:spPr>
            <a:xfrm rot="16200000" flipV="1">
              <a:off x="6317381" y="4333943"/>
              <a:ext cx="926150" cy="926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16200000" flipV="1">
              <a:off x="6357784" y="4374346"/>
              <a:ext cx="845342" cy="84534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5480000" flipV="1">
              <a:off x="7218485" y="4608080"/>
              <a:ext cx="167059" cy="14401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3461168" flipV="1">
              <a:off x="6215979" y="4605676"/>
              <a:ext cx="167059" cy="14401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/>
          <p:cNvSpPr/>
          <p:nvPr/>
        </p:nvSpPr>
        <p:spPr>
          <a:xfrm rot="5400000">
            <a:off x="1913325" y="159197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 rot="5400000">
            <a:off x="1953728" y="163237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6120000">
            <a:off x="2814428" y="2099970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8138832">
            <a:off x="1811922" y="2102374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 rot="12571997">
            <a:off x="3114603" y="3648821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 rot="12571997">
            <a:off x="3155007" y="3689224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3291997">
            <a:off x="3135321" y="4436042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15310829">
            <a:off x="3627394" y="3562607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42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>
            <a:off x="1002627" y="2051906"/>
            <a:ext cx="2754187" cy="27541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404145" y="2051906"/>
            <a:ext cx="2754187" cy="27541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 rot="19711714">
            <a:off x="5140353" y="3679450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 rot="19711714">
            <a:off x="5180757" y="3719854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이등변 삼각형 130"/>
          <p:cNvSpPr/>
          <p:nvPr/>
        </p:nvSpPr>
        <p:spPr>
          <a:xfrm rot="20431714">
            <a:off x="5347336" y="3564634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이등변 삼각형 131"/>
          <p:cNvSpPr/>
          <p:nvPr/>
        </p:nvSpPr>
        <p:spPr>
          <a:xfrm rot="850546">
            <a:off x="5872769" y="4418416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 rot="1939333" flipH="1">
            <a:off x="7502030" y="368708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 rot="1939333" flipH="1">
            <a:off x="7542433" y="372748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이등변 삼각형 138"/>
          <p:cNvSpPr/>
          <p:nvPr/>
        </p:nvSpPr>
        <p:spPr>
          <a:xfrm rot="1219333" flipH="1">
            <a:off x="8061631" y="3574887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이등변 삼각형 139"/>
          <p:cNvSpPr/>
          <p:nvPr/>
        </p:nvSpPr>
        <p:spPr>
          <a:xfrm rot="20800501" flipH="1">
            <a:off x="7523579" y="4420773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 rot="1859122">
            <a:off x="5144402" y="2255736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 rot="1859122">
            <a:off x="5184806" y="2296140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 rot="2579122">
            <a:off x="5892699" y="2259870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4597954">
            <a:off x="5378651" y="3120555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rot="19710126" flipH="1">
            <a:off x="7498179" y="2248017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 rot="19710126" flipH="1">
            <a:off x="7538583" y="2288421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8990126" flipH="1">
            <a:off x="7505526" y="2255465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6971294" flipH="1">
            <a:off x="8027253" y="3111517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 rot="1098676">
            <a:off x="616276" y="2529169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 rot="1098676">
            <a:off x="656680" y="2569573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/>
          <p:cNvSpPr/>
          <p:nvPr/>
        </p:nvSpPr>
        <p:spPr>
          <a:xfrm rot="1818676">
            <a:off x="1270693" y="2461824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이등변 삼각형 117"/>
          <p:cNvSpPr/>
          <p:nvPr/>
        </p:nvSpPr>
        <p:spPr>
          <a:xfrm rot="3837508">
            <a:off x="958009" y="3414322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rot="18375478">
            <a:off x="1098788" y="4079922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8375478">
            <a:off x="1139192" y="4120326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19095478">
            <a:off x="1126924" y="4068241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21114310">
            <a:off x="1936728" y="4659207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 rot="13976193">
            <a:off x="2735928" y="4079036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 rot="13976193">
            <a:off x="2776332" y="4119439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4696193">
            <a:off x="2628813" y="4691139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16715025">
            <a:off x="3427333" y="4085011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rot="9702615">
            <a:off x="3217922" y="2528333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 rot="9702615">
            <a:off x="3258325" y="2568737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 rot="10422615">
            <a:off x="3657870" y="3451305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/>
        </p:nvSpPr>
        <p:spPr>
          <a:xfrm rot="12441447">
            <a:off x="3333230" y="2500198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790080" y="2839358"/>
            <a:ext cx="1179283" cy="1179283"/>
            <a:chOff x="4081176" y="2578136"/>
            <a:chExt cx="1498936" cy="1498936"/>
          </a:xfrm>
        </p:grpSpPr>
        <p:sp>
          <p:nvSpPr>
            <p:cNvPr id="69" name="타원 68"/>
            <p:cNvSpPr/>
            <p:nvPr/>
          </p:nvSpPr>
          <p:spPr>
            <a:xfrm>
              <a:off x="4081176" y="2578136"/>
              <a:ext cx="1498936" cy="149893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68" y="2643528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191598" y="2839358"/>
            <a:ext cx="1179283" cy="1179283"/>
            <a:chOff x="4081176" y="2578136"/>
            <a:chExt cx="1498936" cy="1498936"/>
          </a:xfrm>
        </p:grpSpPr>
        <p:sp>
          <p:nvSpPr>
            <p:cNvPr id="89" name="타원 88"/>
            <p:cNvSpPr/>
            <p:nvPr/>
          </p:nvSpPr>
          <p:spPr>
            <a:xfrm>
              <a:off x="4081176" y="2578136"/>
              <a:ext cx="1498936" cy="149893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4146568" y="2643528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/>
          <p:cNvSpPr/>
          <p:nvPr/>
        </p:nvSpPr>
        <p:spPr>
          <a:xfrm rot="5400000">
            <a:off x="6317382" y="1588832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rot="5400000">
            <a:off x="6357785" y="1629236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6120000">
            <a:off x="7218485" y="2096828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8138832">
            <a:off x="6215979" y="2099232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6200000" flipV="1">
            <a:off x="6317381" y="4349441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rot="16200000" flipV="1">
            <a:off x="6357784" y="4389844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15480000" flipV="1">
            <a:off x="7218485" y="4623578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3461168" flipV="1">
            <a:off x="6215979" y="4621174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 rot="5400000">
            <a:off x="1913325" y="1591974"/>
            <a:ext cx="926150" cy="9261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 rot="5400000">
            <a:off x="1953728" y="1632378"/>
            <a:ext cx="845342" cy="8453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6120000">
            <a:off x="2814428" y="2099970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8138832">
            <a:off x="1811922" y="2102374"/>
            <a:ext cx="167059" cy="1440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55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0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225527" y="2562394"/>
            <a:ext cx="2118307" cy="21183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713003" y="1983142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821015" y="2091154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788024" y="3573016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96036" y="3681028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16826" y="3573016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724838" y="3681028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68771" y="3331903"/>
            <a:ext cx="1265080" cy="166838"/>
          </a:xfrm>
          <a:custGeom>
            <a:avLst/>
            <a:gdLst>
              <a:gd name="connsiteX0" fmla="*/ 1040987 w 1265080"/>
              <a:gd name="connsiteY0" fmla="*/ 279626 h 371066"/>
              <a:gd name="connsiteX1" fmla="*/ 180831 w 1265080"/>
              <a:gd name="connsiteY1" fmla="*/ 256379 h 371066"/>
              <a:gd name="connsiteX2" fmla="*/ 0 w 1265080"/>
              <a:gd name="connsiteY2" fmla="*/ 163924 h 371066"/>
              <a:gd name="connsiteX3" fmla="*/ 630142 w 1265080"/>
              <a:gd name="connsiteY3" fmla="*/ 0 h 371066"/>
              <a:gd name="connsiteX4" fmla="*/ 1265080 w 1265080"/>
              <a:gd name="connsiteY4" fmla="*/ 166838 h 371066"/>
              <a:gd name="connsiteX5" fmla="*/ 1132427 w 1265080"/>
              <a:gd name="connsiteY5" fmla="*/ 371066 h 371066"/>
              <a:gd name="connsiteX0" fmla="*/ 1040987 w 1265080"/>
              <a:gd name="connsiteY0" fmla="*/ 279626 h 279626"/>
              <a:gd name="connsiteX1" fmla="*/ 180831 w 1265080"/>
              <a:gd name="connsiteY1" fmla="*/ 256379 h 279626"/>
              <a:gd name="connsiteX2" fmla="*/ 0 w 1265080"/>
              <a:gd name="connsiteY2" fmla="*/ 163924 h 279626"/>
              <a:gd name="connsiteX3" fmla="*/ 630142 w 1265080"/>
              <a:gd name="connsiteY3" fmla="*/ 0 h 279626"/>
              <a:gd name="connsiteX4" fmla="*/ 1265080 w 1265080"/>
              <a:gd name="connsiteY4" fmla="*/ 166838 h 279626"/>
              <a:gd name="connsiteX0" fmla="*/ 1040987 w 1265080"/>
              <a:gd name="connsiteY0" fmla="*/ 279626 h 279626"/>
              <a:gd name="connsiteX1" fmla="*/ 180831 w 1265080"/>
              <a:gd name="connsiteY1" fmla="*/ 256379 h 279626"/>
              <a:gd name="connsiteX2" fmla="*/ 0 w 1265080"/>
              <a:gd name="connsiteY2" fmla="*/ 163924 h 279626"/>
              <a:gd name="connsiteX3" fmla="*/ 630142 w 1265080"/>
              <a:gd name="connsiteY3" fmla="*/ 0 h 279626"/>
              <a:gd name="connsiteX4" fmla="*/ 1265080 w 1265080"/>
              <a:gd name="connsiteY4" fmla="*/ 166838 h 279626"/>
              <a:gd name="connsiteX0" fmla="*/ 1040987 w 1265080"/>
              <a:gd name="connsiteY0" fmla="*/ 279626 h 279626"/>
              <a:gd name="connsiteX1" fmla="*/ 180831 w 1265080"/>
              <a:gd name="connsiteY1" fmla="*/ 256379 h 279626"/>
              <a:gd name="connsiteX2" fmla="*/ 0 w 1265080"/>
              <a:gd name="connsiteY2" fmla="*/ 163924 h 279626"/>
              <a:gd name="connsiteX3" fmla="*/ 630142 w 1265080"/>
              <a:gd name="connsiteY3" fmla="*/ 0 h 279626"/>
              <a:gd name="connsiteX4" fmla="*/ 1265080 w 1265080"/>
              <a:gd name="connsiteY4" fmla="*/ 166838 h 279626"/>
              <a:gd name="connsiteX0" fmla="*/ 1040987 w 1265080"/>
              <a:gd name="connsiteY0" fmla="*/ 279626 h 279626"/>
              <a:gd name="connsiteX1" fmla="*/ 180831 w 1265080"/>
              <a:gd name="connsiteY1" fmla="*/ 256379 h 279626"/>
              <a:gd name="connsiteX2" fmla="*/ 0 w 1265080"/>
              <a:gd name="connsiteY2" fmla="*/ 163924 h 279626"/>
              <a:gd name="connsiteX3" fmla="*/ 630142 w 1265080"/>
              <a:gd name="connsiteY3" fmla="*/ 0 h 279626"/>
              <a:gd name="connsiteX4" fmla="*/ 1265080 w 1265080"/>
              <a:gd name="connsiteY4" fmla="*/ 166838 h 279626"/>
              <a:gd name="connsiteX0" fmla="*/ 180831 w 1265080"/>
              <a:gd name="connsiteY0" fmla="*/ 256379 h 256379"/>
              <a:gd name="connsiteX1" fmla="*/ 0 w 1265080"/>
              <a:gd name="connsiteY1" fmla="*/ 163924 h 256379"/>
              <a:gd name="connsiteX2" fmla="*/ 630142 w 1265080"/>
              <a:gd name="connsiteY2" fmla="*/ 0 h 256379"/>
              <a:gd name="connsiteX3" fmla="*/ 1265080 w 1265080"/>
              <a:gd name="connsiteY3" fmla="*/ 166838 h 256379"/>
              <a:gd name="connsiteX0" fmla="*/ 0 w 1265080"/>
              <a:gd name="connsiteY0" fmla="*/ 163924 h 166838"/>
              <a:gd name="connsiteX1" fmla="*/ 630142 w 1265080"/>
              <a:gd name="connsiteY1" fmla="*/ 0 h 166838"/>
              <a:gd name="connsiteX2" fmla="*/ 1265080 w 1265080"/>
              <a:gd name="connsiteY2" fmla="*/ 166838 h 16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080" h="166838">
                <a:moveTo>
                  <a:pt x="0" y="163924"/>
                </a:moveTo>
                <a:cubicBezTo>
                  <a:pt x="186308" y="59306"/>
                  <a:pt x="401299" y="0"/>
                  <a:pt x="630142" y="0"/>
                </a:cubicBezTo>
                <a:cubicBezTo>
                  <a:pt x="860988" y="0"/>
                  <a:pt x="1077739" y="60349"/>
                  <a:pt x="1265080" y="1668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57875" y="2852936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65887" y="2960948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87824" y="2852936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95836" y="2960948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79250" y="33750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09148" y="33750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0229" y="267541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179276" y="351442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799355" y="267541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279297" y="351442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740330" y="45013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708974" y="450138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0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516002" y="2226919"/>
            <a:ext cx="1692402" cy="676961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20900" y="2226919"/>
            <a:ext cx="1692402" cy="676961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5799" y="2226919"/>
            <a:ext cx="1692402" cy="676961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30697" y="2226919"/>
            <a:ext cx="1692402" cy="676961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35596" y="2226919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3"/>
          <p:cNvSpPr/>
          <p:nvPr/>
        </p:nvSpPr>
        <p:spPr>
          <a:xfrm>
            <a:off x="2330443" y="2226919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3725290" y="2226919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3"/>
          <p:cNvSpPr/>
          <p:nvPr/>
        </p:nvSpPr>
        <p:spPr>
          <a:xfrm>
            <a:off x="5120137" y="2226919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12529" y="764704"/>
            <a:ext cx="1692402" cy="67696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3"/>
          <p:cNvSpPr/>
          <p:nvPr/>
        </p:nvSpPr>
        <p:spPr>
          <a:xfrm>
            <a:off x="5116664" y="764704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3"/>
          <p:cNvSpPr/>
          <p:nvPr/>
        </p:nvSpPr>
        <p:spPr>
          <a:xfrm>
            <a:off x="3721817" y="764704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3"/>
          <p:cNvSpPr/>
          <p:nvPr/>
        </p:nvSpPr>
        <p:spPr>
          <a:xfrm>
            <a:off x="2326970" y="764704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3"/>
          <p:cNvSpPr/>
          <p:nvPr/>
        </p:nvSpPr>
        <p:spPr>
          <a:xfrm>
            <a:off x="932123" y="764704"/>
            <a:ext cx="1854440" cy="676961"/>
          </a:xfrm>
          <a:custGeom>
            <a:avLst/>
            <a:gdLst/>
            <a:ahLst/>
            <a:cxnLst/>
            <a:rect l="l" t="t" r="r" b="b"/>
            <a:pathLst>
              <a:path w="1854440" h="676961">
                <a:moveTo>
                  <a:pt x="112829" y="0"/>
                </a:moveTo>
                <a:lnTo>
                  <a:pt x="1579573" y="0"/>
                </a:lnTo>
                <a:cubicBezTo>
                  <a:pt x="1641887" y="0"/>
                  <a:pt x="1692402" y="50515"/>
                  <a:pt x="1692402" y="112829"/>
                </a:cubicBezTo>
                <a:lnTo>
                  <a:pt x="1692402" y="122350"/>
                </a:lnTo>
                <a:lnTo>
                  <a:pt x="1854440" y="338481"/>
                </a:lnTo>
                <a:lnTo>
                  <a:pt x="1692402" y="554612"/>
                </a:lnTo>
                <a:lnTo>
                  <a:pt x="1692402" y="564132"/>
                </a:lnTo>
                <a:cubicBezTo>
                  <a:pt x="1692402" y="626446"/>
                  <a:pt x="1641887" y="676961"/>
                  <a:pt x="1579573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9669" y="3429000"/>
            <a:ext cx="1762125" cy="676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64344" y="3429000"/>
            <a:ext cx="1762125" cy="676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09019" y="3429000"/>
            <a:ext cx="1762125" cy="676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53694" y="3429000"/>
            <a:ext cx="1762125" cy="676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2572753" y="3701983"/>
            <a:ext cx="457251" cy="111944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>
            <a:off x="4417596" y="3701984"/>
            <a:ext cx="457251" cy="111944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6266449" y="3701985"/>
            <a:ext cx="457251" cy="111944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53694" y="4781550"/>
            <a:ext cx="1762125" cy="6769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09018" y="4781550"/>
            <a:ext cx="1869242" cy="676961"/>
          </a:xfrm>
          <a:custGeom>
            <a:avLst/>
            <a:gdLst/>
            <a:ahLst/>
            <a:cxnLst/>
            <a:rect l="l" t="t" r="r" b="b"/>
            <a:pathLst>
              <a:path w="1869242" h="676961">
                <a:moveTo>
                  <a:pt x="112829" y="0"/>
                </a:moveTo>
                <a:lnTo>
                  <a:pt x="1649296" y="0"/>
                </a:lnTo>
                <a:cubicBezTo>
                  <a:pt x="1710097" y="0"/>
                  <a:pt x="1759664" y="48091"/>
                  <a:pt x="1761219" y="108342"/>
                </a:cubicBezTo>
                <a:lnTo>
                  <a:pt x="1869242" y="328959"/>
                </a:lnTo>
                <a:lnTo>
                  <a:pt x="1762125" y="547724"/>
                </a:lnTo>
                <a:lnTo>
                  <a:pt x="1762125" y="564132"/>
                </a:lnTo>
                <a:cubicBezTo>
                  <a:pt x="1762125" y="626446"/>
                  <a:pt x="1711610" y="676961"/>
                  <a:pt x="1649296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64344" y="4781550"/>
            <a:ext cx="1872177" cy="676961"/>
          </a:xfrm>
          <a:custGeom>
            <a:avLst/>
            <a:gdLst/>
            <a:ahLst/>
            <a:cxnLst/>
            <a:rect l="l" t="t" r="r" b="b"/>
            <a:pathLst>
              <a:path w="1872177" h="676961">
                <a:moveTo>
                  <a:pt x="112829" y="0"/>
                </a:moveTo>
                <a:lnTo>
                  <a:pt x="1649296" y="0"/>
                </a:lnTo>
                <a:cubicBezTo>
                  <a:pt x="1708411" y="0"/>
                  <a:pt x="1756907" y="45462"/>
                  <a:pt x="1760233" y="103455"/>
                </a:cubicBezTo>
                <a:lnTo>
                  <a:pt x="1760233" y="100332"/>
                </a:lnTo>
                <a:lnTo>
                  <a:pt x="1872177" y="328958"/>
                </a:lnTo>
                <a:lnTo>
                  <a:pt x="1762125" y="553718"/>
                </a:lnTo>
                <a:lnTo>
                  <a:pt x="1762125" y="564132"/>
                </a:lnTo>
                <a:cubicBezTo>
                  <a:pt x="1762125" y="626446"/>
                  <a:pt x="1711610" y="676961"/>
                  <a:pt x="1649296" y="676961"/>
                </a:cubicBezTo>
                <a:lnTo>
                  <a:pt x="112829" y="676961"/>
                </a:lnTo>
                <a:cubicBezTo>
                  <a:pt x="50515" y="676961"/>
                  <a:pt x="0" y="626446"/>
                  <a:pt x="0" y="564132"/>
                </a:cubicBezTo>
                <a:lnTo>
                  <a:pt x="0" y="112829"/>
                </a:lnTo>
                <a:cubicBezTo>
                  <a:pt x="0" y="50515"/>
                  <a:pt x="50515" y="0"/>
                  <a:pt x="11282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1518222" y="4182996"/>
            <a:ext cx="676962" cy="1874069"/>
          </a:xfrm>
          <a:custGeom>
            <a:avLst/>
            <a:gdLst/>
            <a:ahLst/>
            <a:cxnLst/>
            <a:rect l="l" t="t" r="r" b="b"/>
            <a:pathLst>
              <a:path w="676962" h="1874069">
                <a:moveTo>
                  <a:pt x="0" y="1761240"/>
                </a:moveTo>
                <a:lnTo>
                  <a:pt x="0" y="224773"/>
                </a:lnTo>
                <a:cubicBezTo>
                  <a:pt x="0" y="162459"/>
                  <a:pt x="50514" y="111945"/>
                  <a:pt x="112827" y="111944"/>
                </a:cubicBezTo>
                <a:lnTo>
                  <a:pt x="100331" y="111944"/>
                </a:lnTo>
                <a:lnTo>
                  <a:pt x="328957" y="0"/>
                </a:lnTo>
                <a:lnTo>
                  <a:pt x="557581" y="111944"/>
                </a:lnTo>
                <a:lnTo>
                  <a:pt x="564133" y="111944"/>
                </a:lnTo>
                <a:cubicBezTo>
                  <a:pt x="626447" y="111944"/>
                  <a:pt x="676962" y="162459"/>
                  <a:pt x="676962" y="224773"/>
                </a:cubicBezTo>
                <a:lnTo>
                  <a:pt x="676962" y="1761240"/>
                </a:lnTo>
                <a:cubicBezTo>
                  <a:pt x="676962" y="1823554"/>
                  <a:pt x="626447" y="1874069"/>
                  <a:pt x="564133" y="1874069"/>
                </a:cubicBezTo>
                <a:lnTo>
                  <a:pt x="112830" y="1874069"/>
                </a:lnTo>
                <a:cubicBezTo>
                  <a:pt x="50515" y="1874069"/>
                  <a:pt x="0" y="1823554"/>
                  <a:pt x="0" y="17612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1221617" y="2364378"/>
            <a:ext cx="2118307" cy="21183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447600" y="2107342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555612" y="2215354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71600" y="3583342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79612" y="3691354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447600" y="3583342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555612" y="3691354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71600" y="2107342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79612" y="2215354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7967" y="233080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03370" y="315099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465167" y="233080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07967" y="439983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65167" y="4399831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203370" y="358494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264645" y="315099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64645" y="358494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48064" y="1967912"/>
            <a:ext cx="2922176" cy="2922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165949" y="4029161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73961" y="4137173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37111" y="2393353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745123" y="2501365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896030" y="4029161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004042" y="4137173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411308" y="2393353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19320" y="2501365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029355" y="1404564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137367" y="1512576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75355" y="203784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129979" y="203784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467092" y="2402299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7636855" y="2402299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109562" y="350673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8007745" y="3506736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287789" y="411117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806263" y="411117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233312" y="479654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884241" y="479654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41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2948555" y="1811654"/>
            <a:ext cx="3234785" cy="32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427621" y="2402299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2600737" y="3658628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708749" y="3766640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600737" y="2046805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708749" y="2154817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390432" y="3658628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5498444" y="3766640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989884" y="4470375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097896" y="4578387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0432" y="2046805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498444" y="2154817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91189" y="1235590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099201" y="1343602"/>
            <a:ext cx="936104" cy="9361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37189" y="186858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3491880" y="211857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5087333" y="186858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5530230" y="211857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109383" y="3121029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110243" y="362835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03050" y="463931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908983" y="3121029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909843" y="362835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927665" y="488582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5529493" y="463931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5101222" y="4885827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9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2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29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870096" y="1412776"/>
            <a:ext cx="1404156" cy="14041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553707" y="1200944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18000000" flipH="1">
            <a:off x="3293546" y="2384883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3600000">
            <a:off x="1889390" y="2384883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667148" y="1412776"/>
            <a:ext cx="1404156" cy="14041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350759" y="1200944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923376" y="4540932"/>
            <a:ext cx="1404156" cy="14041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2606987" y="4329100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667148" y="4594126"/>
            <a:ext cx="1404156" cy="14041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6359945" y="4391819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8000000" flipH="1">
            <a:off x="7090598" y="5566233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3600000">
            <a:off x="5686442" y="5566233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0800000">
            <a:off x="6359945" y="5923128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7200000" flipH="1">
            <a:off x="5667731" y="4729664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rot="14400000">
            <a:off x="7033787" y="4729664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350759" y="2772569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 rot="16200000">
            <a:off x="6365925" y="1176548"/>
            <a:ext cx="0" cy="1859657"/>
            <a:chOff x="8430632" y="1200944"/>
            <a:chExt cx="0" cy="185965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8430632" y="1200944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430632" y="2772569"/>
              <a:ext cx="0" cy="28803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/>
          <p:cNvCxnSpPr/>
          <p:nvPr/>
        </p:nvCxnSpPr>
        <p:spPr>
          <a:xfrm rot="4320000">
            <a:off x="3380396" y="4792662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7280000" flipH="1">
            <a:off x="1864652" y="4792662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8640000">
            <a:off x="3128933" y="5735442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2960000" flipH="1">
            <a:off x="2100234" y="5735442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67409"/>
            <a:ext cx="6482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bg2">
                    <a:lumMod val="25000"/>
                  </a:schemeClr>
                </a:solidFill>
              </a:rPr>
              <a:t>흐름형</a:t>
            </a:r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err="1" smtClean="0">
                <a:solidFill>
                  <a:schemeClr val="bg2">
                    <a:lumMod val="25000"/>
                  </a:schemeClr>
                </a:solidFill>
              </a:rPr>
              <a:t>발산형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76389" y="1452312"/>
            <a:ext cx="5575723" cy="3992387"/>
            <a:chOff x="603460" y="620688"/>
            <a:chExt cx="7921368" cy="5671940"/>
          </a:xfrm>
        </p:grpSpPr>
        <p:sp>
          <p:nvSpPr>
            <p:cNvPr id="17" name="타원 16"/>
            <p:cNvSpPr/>
            <p:nvPr/>
          </p:nvSpPr>
          <p:spPr>
            <a:xfrm>
              <a:off x="3670191" y="2561460"/>
              <a:ext cx="1800200" cy="1800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455044" y="3390791"/>
              <a:ext cx="73382" cy="7338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96460" y="3390791"/>
              <a:ext cx="73382" cy="7338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533600" y="2350254"/>
              <a:ext cx="73382" cy="7338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533600" y="4499485"/>
              <a:ext cx="73382" cy="7338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18"/>
            <p:cNvSpPr/>
            <p:nvPr/>
          </p:nvSpPr>
          <p:spPr>
            <a:xfrm>
              <a:off x="603460" y="2656043"/>
              <a:ext cx="2715628" cy="1554267"/>
            </a:xfrm>
            <a:custGeom>
              <a:avLst/>
              <a:gdLst>
                <a:gd name="connsiteX0" fmla="*/ 2592809 w 2715628"/>
                <a:gd name="connsiteY0" fmla="*/ 771138 h 1554267"/>
                <a:gd name="connsiteX1" fmla="*/ 2715628 w 2715628"/>
                <a:gd name="connsiteY1" fmla="*/ 842048 h 1554267"/>
                <a:gd name="connsiteX2" fmla="*/ 2715628 w 2715628"/>
                <a:gd name="connsiteY2" fmla="*/ 1554267 h 1554267"/>
                <a:gd name="connsiteX3" fmla="*/ 0 w 2715628"/>
                <a:gd name="connsiteY3" fmla="*/ 1554267 h 1554267"/>
                <a:gd name="connsiteX4" fmla="*/ 0 w 2715628"/>
                <a:gd name="connsiteY4" fmla="*/ 0 h 1554267"/>
                <a:gd name="connsiteX5" fmla="*/ 2715628 w 2715628"/>
                <a:gd name="connsiteY5" fmla="*/ 0 h 1554267"/>
                <a:gd name="connsiteX6" fmla="*/ 2715628 w 2715628"/>
                <a:gd name="connsiteY6" fmla="*/ 700553 h 1554267"/>
                <a:gd name="connsiteX7" fmla="*/ 2684249 w 2715628"/>
                <a:gd name="connsiteY7" fmla="*/ 862578 h 1554267"/>
                <a:gd name="connsiteX0" fmla="*/ 2592809 w 2715628"/>
                <a:gd name="connsiteY0" fmla="*/ 771138 h 1554267"/>
                <a:gd name="connsiteX1" fmla="*/ 2715628 w 2715628"/>
                <a:gd name="connsiteY1" fmla="*/ 842048 h 1554267"/>
                <a:gd name="connsiteX2" fmla="*/ 2715628 w 2715628"/>
                <a:gd name="connsiteY2" fmla="*/ 1554267 h 1554267"/>
                <a:gd name="connsiteX3" fmla="*/ 0 w 2715628"/>
                <a:gd name="connsiteY3" fmla="*/ 1554267 h 1554267"/>
                <a:gd name="connsiteX4" fmla="*/ 0 w 2715628"/>
                <a:gd name="connsiteY4" fmla="*/ 0 h 1554267"/>
                <a:gd name="connsiteX5" fmla="*/ 2715628 w 2715628"/>
                <a:gd name="connsiteY5" fmla="*/ 0 h 1554267"/>
                <a:gd name="connsiteX6" fmla="*/ 2715628 w 2715628"/>
                <a:gd name="connsiteY6" fmla="*/ 700553 h 1554267"/>
                <a:gd name="connsiteX0" fmla="*/ 2715628 w 2715628"/>
                <a:gd name="connsiteY0" fmla="*/ 842048 h 1554267"/>
                <a:gd name="connsiteX1" fmla="*/ 2715628 w 2715628"/>
                <a:gd name="connsiteY1" fmla="*/ 1554267 h 1554267"/>
                <a:gd name="connsiteX2" fmla="*/ 0 w 2715628"/>
                <a:gd name="connsiteY2" fmla="*/ 1554267 h 1554267"/>
                <a:gd name="connsiteX3" fmla="*/ 0 w 2715628"/>
                <a:gd name="connsiteY3" fmla="*/ 0 h 1554267"/>
                <a:gd name="connsiteX4" fmla="*/ 2715628 w 2715628"/>
                <a:gd name="connsiteY4" fmla="*/ 0 h 1554267"/>
                <a:gd name="connsiteX5" fmla="*/ 2715628 w 2715628"/>
                <a:gd name="connsiteY5" fmla="*/ 700553 h 155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28" h="1554267">
                  <a:moveTo>
                    <a:pt x="2715628" y="842048"/>
                  </a:moveTo>
                  <a:lnTo>
                    <a:pt x="2715628" y="1554267"/>
                  </a:lnTo>
                  <a:lnTo>
                    <a:pt x="0" y="1554267"/>
                  </a:lnTo>
                  <a:lnTo>
                    <a:pt x="0" y="0"/>
                  </a:lnTo>
                  <a:lnTo>
                    <a:pt x="2715628" y="0"/>
                  </a:lnTo>
                  <a:lnTo>
                    <a:pt x="2715628" y="700553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800000">
              <a:off x="3269928" y="3349635"/>
              <a:ext cx="140452" cy="121079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8"/>
            <p:cNvSpPr/>
            <p:nvPr/>
          </p:nvSpPr>
          <p:spPr>
            <a:xfrm flipH="1">
              <a:off x="5809200" y="2656043"/>
              <a:ext cx="2715628" cy="1554267"/>
            </a:xfrm>
            <a:custGeom>
              <a:avLst/>
              <a:gdLst>
                <a:gd name="connsiteX0" fmla="*/ 2592809 w 2715628"/>
                <a:gd name="connsiteY0" fmla="*/ 771138 h 1554267"/>
                <a:gd name="connsiteX1" fmla="*/ 2715628 w 2715628"/>
                <a:gd name="connsiteY1" fmla="*/ 842048 h 1554267"/>
                <a:gd name="connsiteX2" fmla="*/ 2715628 w 2715628"/>
                <a:gd name="connsiteY2" fmla="*/ 1554267 h 1554267"/>
                <a:gd name="connsiteX3" fmla="*/ 0 w 2715628"/>
                <a:gd name="connsiteY3" fmla="*/ 1554267 h 1554267"/>
                <a:gd name="connsiteX4" fmla="*/ 0 w 2715628"/>
                <a:gd name="connsiteY4" fmla="*/ 0 h 1554267"/>
                <a:gd name="connsiteX5" fmla="*/ 2715628 w 2715628"/>
                <a:gd name="connsiteY5" fmla="*/ 0 h 1554267"/>
                <a:gd name="connsiteX6" fmla="*/ 2715628 w 2715628"/>
                <a:gd name="connsiteY6" fmla="*/ 700553 h 1554267"/>
                <a:gd name="connsiteX7" fmla="*/ 2684249 w 2715628"/>
                <a:gd name="connsiteY7" fmla="*/ 862578 h 1554267"/>
                <a:gd name="connsiteX0" fmla="*/ 2592809 w 2715628"/>
                <a:gd name="connsiteY0" fmla="*/ 771138 h 1554267"/>
                <a:gd name="connsiteX1" fmla="*/ 2715628 w 2715628"/>
                <a:gd name="connsiteY1" fmla="*/ 842048 h 1554267"/>
                <a:gd name="connsiteX2" fmla="*/ 2715628 w 2715628"/>
                <a:gd name="connsiteY2" fmla="*/ 1554267 h 1554267"/>
                <a:gd name="connsiteX3" fmla="*/ 0 w 2715628"/>
                <a:gd name="connsiteY3" fmla="*/ 1554267 h 1554267"/>
                <a:gd name="connsiteX4" fmla="*/ 0 w 2715628"/>
                <a:gd name="connsiteY4" fmla="*/ 0 h 1554267"/>
                <a:gd name="connsiteX5" fmla="*/ 2715628 w 2715628"/>
                <a:gd name="connsiteY5" fmla="*/ 0 h 1554267"/>
                <a:gd name="connsiteX6" fmla="*/ 2715628 w 2715628"/>
                <a:gd name="connsiteY6" fmla="*/ 700553 h 1554267"/>
                <a:gd name="connsiteX0" fmla="*/ 2715628 w 2715628"/>
                <a:gd name="connsiteY0" fmla="*/ 842048 h 1554267"/>
                <a:gd name="connsiteX1" fmla="*/ 2715628 w 2715628"/>
                <a:gd name="connsiteY1" fmla="*/ 1554267 h 1554267"/>
                <a:gd name="connsiteX2" fmla="*/ 0 w 2715628"/>
                <a:gd name="connsiteY2" fmla="*/ 1554267 h 1554267"/>
                <a:gd name="connsiteX3" fmla="*/ 0 w 2715628"/>
                <a:gd name="connsiteY3" fmla="*/ 0 h 1554267"/>
                <a:gd name="connsiteX4" fmla="*/ 2715628 w 2715628"/>
                <a:gd name="connsiteY4" fmla="*/ 0 h 1554267"/>
                <a:gd name="connsiteX5" fmla="*/ 2715628 w 2715628"/>
                <a:gd name="connsiteY5" fmla="*/ 700553 h 155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28" h="1554267">
                  <a:moveTo>
                    <a:pt x="2715628" y="842048"/>
                  </a:moveTo>
                  <a:lnTo>
                    <a:pt x="2715628" y="1554267"/>
                  </a:lnTo>
                  <a:lnTo>
                    <a:pt x="0" y="1554267"/>
                  </a:lnTo>
                  <a:lnTo>
                    <a:pt x="0" y="0"/>
                  </a:lnTo>
                  <a:lnTo>
                    <a:pt x="2715628" y="0"/>
                  </a:lnTo>
                  <a:lnTo>
                    <a:pt x="2715628" y="700553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9800000" flipH="1">
              <a:off x="5717908" y="3349635"/>
              <a:ext cx="140452" cy="121079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17"/>
            <p:cNvSpPr/>
            <p:nvPr/>
          </p:nvSpPr>
          <p:spPr>
            <a:xfrm>
              <a:off x="3206782" y="4738361"/>
              <a:ext cx="2715628" cy="1554267"/>
            </a:xfrm>
            <a:custGeom>
              <a:avLst/>
              <a:gdLst>
                <a:gd name="connsiteX0" fmla="*/ 1363206 w 2715628"/>
                <a:gd name="connsiteY0" fmla="*/ 105268 h 1554267"/>
                <a:gd name="connsiteX1" fmla="*/ 1423982 w 2715628"/>
                <a:gd name="connsiteY1" fmla="*/ 0 h 1554267"/>
                <a:gd name="connsiteX2" fmla="*/ 2715628 w 2715628"/>
                <a:gd name="connsiteY2" fmla="*/ 0 h 1554267"/>
                <a:gd name="connsiteX3" fmla="*/ 2715628 w 2715628"/>
                <a:gd name="connsiteY3" fmla="*/ 1554267 h 1554267"/>
                <a:gd name="connsiteX4" fmla="*/ 0 w 2715628"/>
                <a:gd name="connsiteY4" fmla="*/ 1554267 h 1554267"/>
                <a:gd name="connsiteX5" fmla="*/ 0 w 2715628"/>
                <a:gd name="connsiteY5" fmla="*/ 0 h 1554267"/>
                <a:gd name="connsiteX6" fmla="*/ 1302708 w 2715628"/>
                <a:gd name="connsiteY6" fmla="*/ 0 h 1554267"/>
                <a:gd name="connsiteX7" fmla="*/ 1454646 w 2715628"/>
                <a:gd name="connsiteY7" fmla="*/ 196708 h 1554267"/>
                <a:gd name="connsiteX0" fmla="*/ 1363206 w 2715628"/>
                <a:gd name="connsiteY0" fmla="*/ 105268 h 1554267"/>
                <a:gd name="connsiteX1" fmla="*/ 1423982 w 2715628"/>
                <a:gd name="connsiteY1" fmla="*/ 0 h 1554267"/>
                <a:gd name="connsiteX2" fmla="*/ 2715628 w 2715628"/>
                <a:gd name="connsiteY2" fmla="*/ 0 h 1554267"/>
                <a:gd name="connsiteX3" fmla="*/ 2715628 w 2715628"/>
                <a:gd name="connsiteY3" fmla="*/ 1554267 h 1554267"/>
                <a:gd name="connsiteX4" fmla="*/ 0 w 2715628"/>
                <a:gd name="connsiteY4" fmla="*/ 1554267 h 1554267"/>
                <a:gd name="connsiteX5" fmla="*/ 0 w 2715628"/>
                <a:gd name="connsiteY5" fmla="*/ 0 h 1554267"/>
                <a:gd name="connsiteX6" fmla="*/ 1302708 w 2715628"/>
                <a:gd name="connsiteY6" fmla="*/ 0 h 1554267"/>
                <a:gd name="connsiteX0" fmla="*/ 1423982 w 2715628"/>
                <a:gd name="connsiteY0" fmla="*/ 0 h 1554267"/>
                <a:gd name="connsiteX1" fmla="*/ 2715628 w 2715628"/>
                <a:gd name="connsiteY1" fmla="*/ 0 h 1554267"/>
                <a:gd name="connsiteX2" fmla="*/ 2715628 w 2715628"/>
                <a:gd name="connsiteY2" fmla="*/ 1554267 h 1554267"/>
                <a:gd name="connsiteX3" fmla="*/ 0 w 2715628"/>
                <a:gd name="connsiteY3" fmla="*/ 1554267 h 1554267"/>
                <a:gd name="connsiteX4" fmla="*/ 0 w 2715628"/>
                <a:gd name="connsiteY4" fmla="*/ 0 h 1554267"/>
                <a:gd name="connsiteX5" fmla="*/ 1302708 w 2715628"/>
                <a:gd name="connsiteY5" fmla="*/ 0 h 155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28" h="1554267">
                  <a:moveTo>
                    <a:pt x="1423982" y="0"/>
                  </a:moveTo>
                  <a:lnTo>
                    <a:pt x="2715628" y="0"/>
                  </a:lnTo>
                  <a:lnTo>
                    <a:pt x="2715628" y="1554267"/>
                  </a:lnTo>
                  <a:lnTo>
                    <a:pt x="0" y="1554267"/>
                  </a:lnTo>
                  <a:lnTo>
                    <a:pt x="0" y="0"/>
                  </a:lnTo>
                  <a:lnTo>
                    <a:pt x="1302708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3600000" flipH="1">
              <a:off x="4519078" y="4643623"/>
              <a:ext cx="140452" cy="121079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17"/>
            <p:cNvSpPr/>
            <p:nvPr/>
          </p:nvSpPr>
          <p:spPr>
            <a:xfrm flipV="1">
              <a:off x="3203370" y="620688"/>
              <a:ext cx="2715628" cy="1554267"/>
            </a:xfrm>
            <a:custGeom>
              <a:avLst/>
              <a:gdLst>
                <a:gd name="connsiteX0" fmla="*/ 1363206 w 2715628"/>
                <a:gd name="connsiteY0" fmla="*/ 105268 h 1554267"/>
                <a:gd name="connsiteX1" fmla="*/ 1423982 w 2715628"/>
                <a:gd name="connsiteY1" fmla="*/ 0 h 1554267"/>
                <a:gd name="connsiteX2" fmla="*/ 2715628 w 2715628"/>
                <a:gd name="connsiteY2" fmla="*/ 0 h 1554267"/>
                <a:gd name="connsiteX3" fmla="*/ 2715628 w 2715628"/>
                <a:gd name="connsiteY3" fmla="*/ 1554267 h 1554267"/>
                <a:gd name="connsiteX4" fmla="*/ 0 w 2715628"/>
                <a:gd name="connsiteY4" fmla="*/ 1554267 h 1554267"/>
                <a:gd name="connsiteX5" fmla="*/ 0 w 2715628"/>
                <a:gd name="connsiteY5" fmla="*/ 0 h 1554267"/>
                <a:gd name="connsiteX6" fmla="*/ 1302708 w 2715628"/>
                <a:gd name="connsiteY6" fmla="*/ 0 h 1554267"/>
                <a:gd name="connsiteX7" fmla="*/ 1454646 w 2715628"/>
                <a:gd name="connsiteY7" fmla="*/ 196708 h 1554267"/>
                <a:gd name="connsiteX0" fmla="*/ 1363206 w 2715628"/>
                <a:gd name="connsiteY0" fmla="*/ 105268 h 1554267"/>
                <a:gd name="connsiteX1" fmla="*/ 1423982 w 2715628"/>
                <a:gd name="connsiteY1" fmla="*/ 0 h 1554267"/>
                <a:gd name="connsiteX2" fmla="*/ 2715628 w 2715628"/>
                <a:gd name="connsiteY2" fmla="*/ 0 h 1554267"/>
                <a:gd name="connsiteX3" fmla="*/ 2715628 w 2715628"/>
                <a:gd name="connsiteY3" fmla="*/ 1554267 h 1554267"/>
                <a:gd name="connsiteX4" fmla="*/ 0 w 2715628"/>
                <a:gd name="connsiteY4" fmla="*/ 1554267 h 1554267"/>
                <a:gd name="connsiteX5" fmla="*/ 0 w 2715628"/>
                <a:gd name="connsiteY5" fmla="*/ 0 h 1554267"/>
                <a:gd name="connsiteX6" fmla="*/ 1302708 w 2715628"/>
                <a:gd name="connsiteY6" fmla="*/ 0 h 1554267"/>
                <a:gd name="connsiteX0" fmla="*/ 1423982 w 2715628"/>
                <a:gd name="connsiteY0" fmla="*/ 0 h 1554267"/>
                <a:gd name="connsiteX1" fmla="*/ 2715628 w 2715628"/>
                <a:gd name="connsiteY1" fmla="*/ 0 h 1554267"/>
                <a:gd name="connsiteX2" fmla="*/ 2715628 w 2715628"/>
                <a:gd name="connsiteY2" fmla="*/ 1554267 h 1554267"/>
                <a:gd name="connsiteX3" fmla="*/ 0 w 2715628"/>
                <a:gd name="connsiteY3" fmla="*/ 1554267 h 1554267"/>
                <a:gd name="connsiteX4" fmla="*/ 0 w 2715628"/>
                <a:gd name="connsiteY4" fmla="*/ 0 h 1554267"/>
                <a:gd name="connsiteX5" fmla="*/ 1302708 w 2715628"/>
                <a:gd name="connsiteY5" fmla="*/ 0 h 155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28" h="1554267">
                  <a:moveTo>
                    <a:pt x="1423982" y="0"/>
                  </a:moveTo>
                  <a:lnTo>
                    <a:pt x="2715628" y="0"/>
                  </a:lnTo>
                  <a:lnTo>
                    <a:pt x="2715628" y="1554267"/>
                  </a:lnTo>
                  <a:lnTo>
                    <a:pt x="0" y="1554267"/>
                  </a:lnTo>
                  <a:lnTo>
                    <a:pt x="0" y="0"/>
                  </a:lnTo>
                  <a:lnTo>
                    <a:pt x="1302708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               </a:t>
              </a:r>
              <a:endParaRPr lang="ko-KR" altLang="en-US" dirty="0"/>
            </a:p>
          </p:txBody>
        </p:sp>
        <p:sp>
          <p:nvSpPr>
            <p:cNvPr id="37" name="이등변 삼각형 36"/>
            <p:cNvSpPr/>
            <p:nvPr/>
          </p:nvSpPr>
          <p:spPr>
            <a:xfrm rot="18000000" flipH="1" flipV="1">
              <a:off x="4515666" y="2148614"/>
              <a:ext cx="140452" cy="121079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2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위쪽 화살표 3"/>
          <p:cNvSpPr/>
          <p:nvPr/>
        </p:nvSpPr>
        <p:spPr>
          <a:xfrm>
            <a:off x="1799692" y="800708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 rot="10800000">
            <a:off x="1799692" y="2020627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 rot="5400000">
            <a:off x="2933818" y="1438604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 rot="16200000">
            <a:off x="677187" y="1438604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8"/>
          <p:cNvSpPr/>
          <p:nvPr/>
        </p:nvSpPr>
        <p:spPr>
          <a:xfrm>
            <a:off x="4824413" y="440668"/>
            <a:ext cx="2735920" cy="2735920"/>
          </a:xfrm>
          <a:custGeom>
            <a:avLst/>
            <a:gdLst/>
            <a:ahLst/>
            <a:cxnLst/>
            <a:rect l="l" t="t" r="r" b="b"/>
            <a:pathLst>
              <a:path w="3394130" h="3394130">
                <a:moveTo>
                  <a:pt x="1697065" y="0"/>
                </a:moveTo>
                <a:lnTo>
                  <a:pt x="2345137" y="399355"/>
                </a:lnTo>
                <a:lnTo>
                  <a:pt x="2138143" y="399355"/>
                </a:lnTo>
                <a:lnTo>
                  <a:pt x="2138143" y="777386"/>
                </a:lnTo>
                <a:lnTo>
                  <a:pt x="2138143" y="1255987"/>
                </a:lnTo>
                <a:lnTo>
                  <a:pt x="2616744" y="1255987"/>
                </a:lnTo>
                <a:lnTo>
                  <a:pt x="2994775" y="1255987"/>
                </a:lnTo>
                <a:lnTo>
                  <a:pt x="2994775" y="1048993"/>
                </a:lnTo>
                <a:lnTo>
                  <a:pt x="3394130" y="1697065"/>
                </a:lnTo>
                <a:lnTo>
                  <a:pt x="2994775" y="2345137"/>
                </a:lnTo>
                <a:lnTo>
                  <a:pt x="2994775" y="2138143"/>
                </a:lnTo>
                <a:lnTo>
                  <a:pt x="2616744" y="2138143"/>
                </a:lnTo>
                <a:lnTo>
                  <a:pt x="2138143" y="2138143"/>
                </a:lnTo>
                <a:lnTo>
                  <a:pt x="2138143" y="2616744"/>
                </a:lnTo>
                <a:lnTo>
                  <a:pt x="2138143" y="2994775"/>
                </a:lnTo>
                <a:lnTo>
                  <a:pt x="2345137" y="2994775"/>
                </a:lnTo>
                <a:lnTo>
                  <a:pt x="1697065" y="3394130"/>
                </a:lnTo>
                <a:lnTo>
                  <a:pt x="1048993" y="2994775"/>
                </a:lnTo>
                <a:lnTo>
                  <a:pt x="1255987" y="2994775"/>
                </a:lnTo>
                <a:lnTo>
                  <a:pt x="1255987" y="2616744"/>
                </a:lnTo>
                <a:lnTo>
                  <a:pt x="1255987" y="2138143"/>
                </a:lnTo>
                <a:lnTo>
                  <a:pt x="777386" y="2138143"/>
                </a:lnTo>
                <a:lnTo>
                  <a:pt x="399355" y="2138143"/>
                </a:lnTo>
                <a:lnTo>
                  <a:pt x="399355" y="2345137"/>
                </a:lnTo>
                <a:lnTo>
                  <a:pt x="0" y="1697065"/>
                </a:lnTo>
                <a:lnTo>
                  <a:pt x="399355" y="1048993"/>
                </a:lnTo>
                <a:lnTo>
                  <a:pt x="399355" y="1255987"/>
                </a:lnTo>
                <a:lnTo>
                  <a:pt x="777386" y="1255987"/>
                </a:lnTo>
                <a:lnTo>
                  <a:pt x="1255987" y="1255987"/>
                </a:lnTo>
                <a:lnTo>
                  <a:pt x="1255987" y="777386"/>
                </a:lnTo>
                <a:lnTo>
                  <a:pt x="1255987" y="399355"/>
                </a:lnTo>
                <a:lnTo>
                  <a:pt x="1048993" y="39935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2700000">
            <a:off x="4643736" y="3377119"/>
            <a:ext cx="3344623" cy="3319475"/>
            <a:chOff x="3340514" y="1823611"/>
            <a:chExt cx="4788532" cy="4752527"/>
          </a:xfrm>
        </p:grpSpPr>
        <p:sp>
          <p:nvSpPr>
            <p:cNvPr id="9" name="타원 3"/>
            <p:cNvSpPr/>
            <p:nvPr/>
          </p:nvSpPr>
          <p:spPr>
            <a:xfrm rot="5400000">
              <a:off x="3169495" y="3463571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3"/>
            <p:cNvSpPr/>
            <p:nvPr/>
          </p:nvSpPr>
          <p:spPr>
            <a:xfrm>
              <a:off x="4816678" y="5117976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3"/>
            <p:cNvSpPr/>
            <p:nvPr/>
          </p:nvSpPr>
          <p:spPr>
            <a:xfrm rot="10800000">
              <a:off x="4824413" y="1823611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3"/>
            <p:cNvSpPr/>
            <p:nvPr/>
          </p:nvSpPr>
          <p:spPr>
            <a:xfrm rot="16200000">
              <a:off x="6499865" y="3463571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53379" y="3414530"/>
              <a:ext cx="1548172" cy="1548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59954" y="3585715"/>
            <a:ext cx="3097920" cy="3074627"/>
            <a:chOff x="-632881" y="1916833"/>
            <a:chExt cx="4788532" cy="4752527"/>
          </a:xfrm>
        </p:grpSpPr>
        <p:sp>
          <p:nvSpPr>
            <p:cNvPr id="16" name="타원 3"/>
            <p:cNvSpPr/>
            <p:nvPr/>
          </p:nvSpPr>
          <p:spPr>
            <a:xfrm rot="5400000">
              <a:off x="-803900" y="3556793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3"/>
            <p:cNvSpPr/>
            <p:nvPr/>
          </p:nvSpPr>
          <p:spPr>
            <a:xfrm>
              <a:off x="843283" y="5211198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3"/>
            <p:cNvSpPr/>
            <p:nvPr/>
          </p:nvSpPr>
          <p:spPr>
            <a:xfrm rot="10800000">
              <a:off x="851018" y="1916833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3"/>
            <p:cNvSpPr/>
            <p:nvPr/>
          </p:nvSpPr>
          <p:spPr>
            <a:xfrm rot="16200000">
              <a:off x="2526470" y="3556793"/>
              <a:ext cx="1800200" cy="1458162"/>
            </a:xfrm>
            <a:custGeom>
              <a:avLst/>
              <a:gdLst/>
              <a:ahLst/>
              <a:cxnLst/>
              <a:rect l="l" t="t" r="r" b="b"/>
              <a:pathLst>
                <a:path w="1800200" h="1458162">
                  <a:moveTo>
                    <a:pt x="0" y="0"/>
                  </a:moveTo>
                  <a:lnTo>
                    <a:pt x="647688" y="0"/>
                  </a:lnTo>
                  <a:lnTo>
                    <a:pt x="647688" y="593930"/>
                  </a:lnTo>
                  <a:lnTo>
                    <a:pt x="279319" y="593930"/>
                  </a:lnTo>
                  <a:lnTo>
                    <a:pt x="900100" y="1169994"/>
                  </a:lnTo>
                  <a:lnTo>
                    <a:pt x="1520881" y="593930"/>
                  </a:lnTo>
                  <a:lnTo>
                    <a:pt x="1152513" y="593930"/>
                  </a:lnTo>
                  <a:lnTo>
                    <a:pt x="1152513" y="0"/>
                  </a:lnTo>
                  <a:lnTo>
                    <a:pt x="1800200" y="0"/>
                  </a:lnTo>
                  <a:lnTo>
                    <a:pt x="1800200" y="558062"/>
                  </a:lnTo>
                  <a:cubicBezTo>
                    <a:pt x="1800200" y="1055174"/>
                    <a:pt x="1397212" y="1458162"/>
                    <a:pt x="900100" y="1458162"/>
                  </a:cubicBezTo>
                  <a:cubicBezTo>
                    <a:pt x="402988" y="1458162"/>
                    <a:pt x="0" y="1055174"/>
                    <a:pt x="0" y="5580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79984" y="3507752"/>
              <a:ext cx="1548172" cy="1548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58230" y="1803812"/>
            <a:ext cx="3245213" cy="3250376"/>
            <a:chOff x="1658417" y="467148"/>
            <a:chExt cx="5986680" cy="5996204"/>
          </a:xfrm>
        </p:grpSpPr>
        <p:sp>
          <p:nvSpPr>
            <p:cNvPr id="4" name="아래쪽 화살표 3"/>
            <p:cNvSpPr/>
            <p:nvPr/>
          </p:nvSpPr>
          <p:spPr>
            <a:xfrm>
              <a:off x="4211960" y="3511024"/>
              <a:ext cx="2520280" cy="2952328"/>
            </a:xfrm>
            <a:prstGeom prst="downArrow">
              <a:avLst>
                <a:gd name="adj1" fmla="val 61684"/>
                <a:gd name="adj2" fmla="val 3278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아래쪽 화살표 4"/>
            <p:cNvSpPr/>
            <p:nvPr/>
          </p:nvSpPr>
          <p:spPr>
            <a:xfrm rot="16200000">
              <a:off x="4908793" y="1165870"/>
              <a:ext cx="2520280" cy="2952328"/>
            </a:xfrm>
            <a:prstGeom prst="downArrow">
              <a:avLst>
                <a:gd name="adj1" fmla="val 61684"/>
                <a:gd name="adj2" fmla="val 3278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아래쪽 화살표 5"/>
            <p:cNvSpPr/>
            <p:nvPr/>
          </p:nvSpPr>
          <p:spPr>
            <a:xfrm rot="10800000">
              <a:off x="2565300" y="467148"/>
              <a:ext cx="2520280" cy="2952328"/>
            </a:xfrm>
            <a:prstGeom prst="downArrow">
              <a:avLst>
                <a:gd name="adj1" fmla="val 61684"/>
                <a:gd name="adj2" fmla="val 3278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아래쪽 화살표 6"/>
            <p:cNvSpPr/>
            <p:nvPr/>
          </p:nvSpPr>
          <p:spPr>
            <a:xfrm rot="5400000">
              <a:off x="1874441" y="2810035"/>
              <a:ext cx="2520280" cy="2952328"/>
            </a:xfrm>
            <a:prstGeom prst="downArrow">
              <a:avLst>
                <a:gd name="adj1" fmla="val 61684"/>
                <a:gd name="adj2" fmla="val 3278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04048" y="1918857"/>
            <a:ext cx="3294179" cy="3297912"/>
            <a:chOff x="5309159" y="1786672"/>
            <a:chExt cx="2843941" cy="2847164"/>
          </a:xfrm>
        </p:grpSpPr>
        <p:sp>
          <p:nvSpPr>
            <p:cNvPr id="3" name="직각 삼각형 2"/>
            <p:cNvSpPr/>
            <p:nvPr/>
          </p:nvSpPr>
          <p:spPr>
            <a:xfrm flipV="1">
              <a:off x="6804248" y="2498733"/>
              <a:ext cx="1348852" cy="939630"/>
            </a:xfrm>
            <a:custGeom>
              <a:avLst/>
              <a:gdLst/>
              <a:ahLst/>
              <a:cxnLst/>
              <a:rect l="l" t="t" r="r" b="b"/>
              <a:pathLst>
                <a:path w="1348852" h="939630">
                  <a:moveTo>
                    <a:pt x="0" y="939630"/>
                  </a:moveTo>
                  <a:lnTo>
                    <a:pt x="1348852" y="939630"/>
                  </a:lnTo>
                  <a:lnTo>
                    <a:pt x="1348852" y="303958"/>
                  </a:lnTo>
                  <a:lnTo>
                    <a:pt x="864096" y="0"/>
                  </a:lnTo>
                  <a:lnTo>
                    <a:pt x="864096" y="303958"/>
                  </a:lnTo>
                  <a:lnTo>
                    <a:pt x="0" y="303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9" name="직각 삼각형 2"/>
            <p:cNvSpPr/>
            <p:nvPr/>
          </p:nvSpPr>
          <p:spPr>
            <a:xfrm rot="16200000" flipV="1">
              <a:off x="5807549" y="1991283"/>
              <a:ext cx="1348852" cy="939630"/>
            </a:xfrm>
            <a:custGeom>
              <a:avLst/>
              <a:gdLst/>
              <a:ahLst/>
              <a:cxnLst/>
              <a:rect l="l" t="t" r="r" b="b"/>
              <a:pathLst>
                <a:path w="1348852" h="939630">
                  <a:moveTo>
                    <a:pt x="0" y="939630"/>
                  </a:moveTo>
                  <a:lnTo>
                    <a:pt x="1348852" y="939630"/>
                  </a:lnTo>
                  <a:lnTo>
                    <a:pt x="1348852" y="303958"/>
                  </a:lnTo>
                  <a:lnTo>
                    <a:pt x="864096" y="0"/>
                  </a:lnTo>
                  <a:lnTo>
                    <a:pt x="864096" y="303958"/>
                  </a:lnTo>
                  <a:lnTo>
                    <a:pt x="0" y="30395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10" name="직각 삼각형 2"/>
            <p:cNvSpPr/>
            <p:nvPr/>
          </p:nvSpPr>
          <p:spPr>
            <a:xfrm rot="5400000" flipV="1">
              <a:off x="6301472" y="3489595"/>
              <a:ext cx="1348852" cy="939630"/>
            </a:xfrm>
            <a:custGeom>
              <a:avLst/>
              <a:gdLst/>
              <a:ahLst/>
              <a:cxnLst/>
              <a:rect l="l" t="t" r="r" b="b"/>
              <a:pathLst>
                <a:path w="1348852" h="939630">
                  <a:moveTo>
                    <a:pt x="0" y="939630"/>
                  </a:moveTo>
                  <a:lnTo>
                    <a:pt x="1348852" y="939630"/>
                  </a:lnTo>
                  <a:lnTo>
                    <a:pt x="1348852" y="303958"/>
                  </a:lnTo>
                  <a:lnTo>
                    <a:pt x="864096" y="0"/>
                  </a:lnTo>
                  <a:lnTo>
                    <a:pt x="864096" y="303958"/>
                  </a:lnTo>
                  <a:lnTo>
                    <a:pt x="0" y="30395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11" name="직각 삼각형 2"/>
            <p:cNvSpPr/>
            <p:nvPr/>
          </p:nvSpPr>
          <p:spPr>
            <a:xfrm rot="10800000" flipV="1">
              <a:off x="5309159" y="2974903"/>
              <a:ext cx="1348852" cy="939630"/>
            </a:xfrm>
            <a:custGeom>
              <a:avLst/>
              <a:gdLst/>
              <a:ahLst/>
              <a:cxnLst/>
              <a:rect l="l" t="t" r="r" b="b"/>
              <a:pathLst>
                <a:path w="1348852" h="939630">
                  <a:moveTo>
                    <a:pt x="0" y="939630"/>
                  </a:moveTo>
                  <a:lnTo>
                    <a:pt x="1348852" y="939630"/>
                  </a:lnTo>
                  <a:lnTo>
                    <a:pt x="1348852" y="303958"/>
                  </a:lnTo>
                  <a:lnTo>
                    <a:pt x="864096" y="0"/>
                  </a:lnTo>
                  <a:lnTo>
                    <a:pt x="864096" y="303958"/>
                  </a:lnTo>
                  <a:lnTo>
                    <a:pt x="0" y="30395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4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1681027" y="3081902"/>
            <a:ext cx="1498769" cy="1403926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1799729" y="1664802"/>
            <a:ext cx="1247934" cy="1337190"/>
          </a:xfrm>
          <a:custGeom>
            <a:avLst/>
            <a:gdLst/>
            <a:ahLst/>
            <a:cxnLst/>
            <a:rect l="l" t="t" r="r" b="b"/>
            <a:pathLst>
              <a:path w="1440160" h="1543164">
                <a:moveTo>
                  <a:pt x="720080" y="0"/>
                </a:moveTo>
                <a:lnTo>
                  <a:pt x="1440160" y="360040"/>
                </a:lnTo>
                <a:lnTo>
                  <a:pt x="1170080" y="360040"/>
                </a:lnTo>
                <a:lnTo>
                  <a:pt x="1170080" y="1543164"/>
                </a:lnTo>
                <a:lnTo>
                  <a:pt x="270080" y="1543164"/>
                </a:lnTo>
                <a:lnTo>
                  <a:pt x="270080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7"/>
          <p:cNvSpPr/>
          <p:nvPr/>
        </p:nvSpPr>
        <p:spPr>
          <a:xfrm rot="6999872">
            <a:off x="3053578" y="3796066"/>
            <a:ext cx="1247934" cy="1337190"/>
          </a:xfrm>
          <a:custGeom>
            <a:avLst/>
            <a:gdLst/>
            <a:ahLst/>
            <a:cxnLst/>
            <a:rect l="l" t="t" r="r" b="b"/>
            <a:pathLst>
              <a:path w="1440160" h="1543164">
                <a:moveTo>
                  <a:pt x="720080" y="0"/>
                </a:moveTo>
                <a:lnTo>
                  <a:pt x="1440160" y="360040"/>
                </a:lnTo>
                <a:lnTo>
                  <a:pt x="1170080" y="360040"/>
                </a:lnTo>
                <a:lnTo>
                  <a:pt x="1170080" y="1543164"/>
                </a:lnTo>
                <a:lnTo>
                  <a:pt x="270080" y="1543164"/>
                </a:lnTo>
                <a:lnTo>
                  <a:pt x="270080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7"/>
          <p:cNvSpPr/>
          <p:nvPr/>
        </p:nvSpPr>
        <p:spPr>
          <a:xfrm rot="14600128" flipH="1">
            <a:off x="575890" y="3796067"/>
            <a:ext cx="1247934" cy="1337190"/>
          </a:xfrm>
          <a:custGeom>
            <a:avLst/>
            <a:gdLst/>
            <a:ahLst/>
            <a:cxnLst/>
            <a:rect l="l" t="t" r="r" b="b"/>
            <a:pathLst>
              <a:path w="1440160" h="1543164">
                <a:moveTo>
                  <a:pt x="720080" y="0"/>
                </a:moveTo>
                <a:lnTo>
                  <a:pt x="1440160" y="360040"/>
                </a:lnTo>
                <a:lnTo>
                  <a:pt x="1170080" y="360040"/>
                </a:lnTo>
                <a:lnTo>
                  <a:pt x="1170080" y="1543164"/>
                </a:lnTo>
                <a:lnTo>
                  <a:pt x="270080" y="1543164"/>
                </a:lnTo>
                <a:lnTo>
                  <a:pt x="270080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5"/>
          <p:cNvSpPr/>
          <p:nvPr/>
        </p:nvSpPr>
        <p:spPr>
          <a:xfrm rot="2700000">
            <a:off x="6694174" y="2727308"/>
            <a:ext cx="1709687" cy="2325605"/>
          </a:xfrm>
          <a:custGeom>
            <a:avLst/>
            <a:gdLst/>
            <a:ahLst/>
            <a:cxnLst/>
            <a:rect l="l" t="t" r="r" b="b"/>
            <a:pathLst>
              <a:path w="1709687" h="2325605">
                <a:moveTo>
                  <a:pt x="0" y="785290"/>
                </a:moveTo>
                <a:lnTo>
                  <a:pt x="86193" y="871483"/>
                </a:lnTo>
                <a:lnTo>
                  <a:pt x="914393" y="43282"/>
                </a:lnTo>
                <a:lnTo>
                  <a:pt x="914394" y="43283"/>
                </a:lnTo>
                <a:lnTo>
                  <a:pt x="957677" y="0"/>
                </a:lnTo>
                <a:cubicBezTo>
                  <a:pt x="1041133" y="56415"/>
                  <a:pt x="1119689" y="122203"/>
                  <a:pt x="1193353" y="195866"/>
                </a:cubicBezTo>
                <a:cubicBezTo>
                  <a:pt x="1770915" y="773428"/>
                  <a:pt x="1864302" y="1651816"/>
                  <a:pt x="1471690" y="2325605"/>
                </a:cubicBezTo>
                <a:lnTo>
                  <a:pt x="990201" y="1844116"/>
                </a:lnTo>
                <a:cubicBezTo>
                  <a:pt x="1108553" y="1537842"/>
                  <a:pt x="1086633" y="1189998"/>
                  <a:pt x="923586" y="899685"/>
                </a:cubicBezTo>
                <a:lnTo>
                  <a:pt x="518990" y="1304280"/>
                </a:lnTo>
                <a:lnTo>
                  <a:pt x="611009" y="1396299"/>
                </a:lnTo>
                <a:lnTo>
                  <a:pt x="0" y="139629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21"/>
          <p:cNvSpPr/>
          <p:nvPr/>
        </p:nvSpPr>
        <p:spPr>
          <a:xfrm>
            <a:off x="6277063" y="1681548"/>
            <a:ext cx="2135131" cy="1698869"/>
          </a:xfrm>
          <a:custGeom>
            <a:avLst/>
            <a:gdLst/>
            <a:ahLst/>
            <a:cxnLst/>
            <a:rect l="l" t="t" r="r" b="b"/>
            <a:pathLst>
              <a:path w="2135131" h="1698869">
                <a:moveTo>
                  <a:pt x="430848" y="0"/>
                </a:moveTo>
                <a:cubicBezTo>
                  <a:pt x="1249772" y="0"/>
                  <a:pt x="1938372" y="557975"/>
                  <a:pt x="2135131" y="1315034"/>
                </a:cubicBezTo>
                <a:lnTo>
                  <a:pt x="1456149" y="1315034"/>
                </a:lnTo>
                <a:cubicBezTo>
                  <a:pt x="1324207" y="1013416"/>
                  <a:pt x="1062823" y="781495"/>
                  <a:pt x="741890" y="690373"/>
                </a:cubicBezTo>
                <a:lnTo>
                  <a:pt x="741890" y="1266821"/>
                </a:lnTo>
                <a:lnTo>
                  <a:pt x="864097" y="1266821"/>
                </a:lnTo>
                <a:lnTo>
                  <a:pt x="432049" y="1698869"/>
                </a:lnTo>
                <a:lnTo>
                  <a:pt x="0" y="1266821"/>
                </a:lnTo>
                <a:lnTo>
                  <a:pt x="129822" y="1266821"/>
                </a:lnTo>
                <a:lnTo>
                  <a:pt x="129822" y="688038"/>
                </a:lnTo>
                <a:lnTo>
                  <a:pt x="129822" y="95255"/>
                </a:lnTo>
                <a:lnTo>
                  <a:pt x="129822" y="27521"/>
                </a:lnTo>
                <a:cubicBezTo>
                  <a:pt x="227424" y="8782"/>
                  <a:pt x="328110" y="0"/>
                  <a:pt x="43084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21"/>
          <p:cNvSpPr/>
          <p:nvPr/>
        </p:nvSpPr>
        <p:spPr>
          <a:xfrm>
            <a:off x="4948074" y="1740403"/>
            <a:ext cx="1706199" cy="2142397"/>
          </a:xfrm>
          <a:custGeom>
            <a:avLst/>
            <a:gdLst/>
            <a:ahLst/>
            <a:cxnLst/>
            <a:rect l="l" t="t" r="r" b="b"/>
            <a:pathLst>
              <a:path w="1706199" h="2142397">
                <a:moveTo>
                  <a:pt x="1319154" y="0"/>
                </a:moveTo>
                <a:lnTo>
                  <a:pt x="1319154" y="679835"/>
                </a:lnTo>
                <a:cubicBezTo>
                  <a:pt x="1014678" y="812073"/>
                  <a:pt x="780767" y="1076019"/>
                  <a:pt x="690551" y="1400195"/>
                </a:cubicBezTo>
                <a:lnTo>
                  <a:pt x="1274151" y="1400195"/>
                </a:lnTo>
                <a:lnTo>
                  <a:pt x="1274151" y="1278300"/>
                </a:lnTo>
                <a:lnTo>
                  <a:pt x="1706199" y="1710349"/>
                </a:lnTo>
                <a:lnTo>
                  <a:pt x="1274151" y="2142397"/>
                </a:lnTo>
                <a:lnTo>
                  <a:pt x="1274151" y="2012263"/>
                </a:lnTo>
                <a:lnTo>
                  <a:pt x="690445" y="2012263"/>
                </a:lnTo>
                <a:cubicBezTo>
                  <a:pt x="690445" y="2012264"/>
                  <a:pt x="690445" y="2012265"/>
                  <a:pt x="690445" y="2012265"/>
                </a:cubicBezTo>
                <a:lnTo>
                  <a:pt x="28421" y="2012265"/>
                </a:lnTo>
                <a:cubicBezTo>
                  <a:pt x="9137" y="1912800"/>
                  <a:pt x="0" y="1810138"/>
                  <a:pt x="0" y="1705342"/>
                </a:cubicBezTo>
                <a:cubicBezTo>
                  <a:pt x="0" y="884933"/>
                  <a:pt x="560002" y="195319"/>
                  <a:pt x="131915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21"/>
          <p:cNvSpPr/>
          <p:nvPr/>
        </p:nvSpPr>
        <p:spPr>
          <a:xfrm>
            <a:off x="5004085" y="3513336"/>
            <a:ext cx="2137075" cy="1696604"/>
          </a:xfrm>
          <a:custGeom>
            <a:avLst/>
            <a:gdLst/>
            <a:ahLst/>
            <a:cxnLst/>
            <a:rect l="l" t="t" r="r" b="b"/>
            <a:pathLst>
              <a:path w="2137075" h="1696604">
                <a:moveTo>
                  <a:pt x="1705027" y="0"/>
                </a:moveTo>
                <a:lnTo>
                  <a:pt x="2137075" y="432049"/>
                </a:lnTo>
                <a:lnTo>
                  <a:pt x="2014868" y="432049"/>
                </a:lnTo>
                <a:lnTo>
                  <a:pt x="2014868" y="1006608"/>
                </a:lnTo>
                <a:lnTo>
                  <a:pt x="2014868" y="1603121"/>
                </a:lnTo>
                <a:lnTo>
                  <a:pt x="2014868" y="1667554"/>
                </a:lnTo>
                <a:cubicBezTo>
                  <a:pt x="1914101" y="1687214"/>
                  <a:pt x="1810060" y="1696604"/>
                  <a:pt x="1703826" y="1696604"/>
                </a:cubicBezTo>
                <a:cubicBezTo>
                  <a:pt x="885544" y="1696604"/>
                  <a:pt x="197381" y="1139503"/>
                  <a:pt x="0" y="383347"/>
                </a:cubicBezTo>
                <a:lnTo>
                  <a:pt x="681781" y="383347"/>
                </a:lnTo>
                <a:cubicBezTo>
                  <a:pt x="814961" y="686460"/>
                  <a:pt x="1078987" y="918905"/>
                  <a:pt x="1402800" y="1007994"/>
                </a:cubicBezTo>
                <a:lnTo>
                  <a:pt x="1402800" y="432049"/>
                </a:lnTo>
                <a:lnTo>
                  <a:pt x="1272978" y="4320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2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0163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6640" y="1514222"/>
            <a:ext cx="3726928" cy="3829556"/>
            <a:chOff x="1841293" y="631446"/>
            <a:chExt cx="5443089" cy="5592975"/>
          </a:xfrm>
        </p:grpSpPr>
        <p:sp>
          <p:nvSpPr>
            <p:cNvPr id="6" name="직각 삼각형 5"/>
            <p:cNvSpPr/>
            <p:nvPr/>
          </p:nvSpPr>
          <p:spPr>
            <a:xfrm rot="2700000">
              <a:off x="2561533" y="1481238"/>
              <a:ext cx="1436474" cy="2876953"/>
            </a:xfrm>
            <a:custGeom>
              <a:avLst/>
              <a:gdLst/>
              <a:ahLst/>
              <a:cxnLst/>
              <a:rect l="l" t="t" r="r" b="b"/>
              <a:pathLst>
                <a:path w="1436474" h="2876953">
                  <a:moveTo>
                    <a:pt x="458152" y="0"/>
                  </a:moveTo>
                  <a:lnTo>
                    <a:pt x="938868" y="480716"/>
                  </a:lnTo>
                  <a:cubicBezTo>
                    <a:pt x="780539" y="882163"/>
                    <a:pt x="863932" y="1356678"/>
                    <a:pt x="1188562" y="1681308"/>
                  </a:cubicBezTo>
                  <a:cubicBezTo>
                    <a:pt x="1263893" y="1756639"/>
                    <a:pt x="1347296" y="1818979"/>
                    <a:pt x="1436474" y="1867451"/>
                  </a:cubicBezTo>
                  <a:lnTo>
                    <a:pt x="968352" y="2335573"/>
                  </a:lnTo>
                  <a:lnTo>
                    <a:pt x="968351" y="2335572"/>
                  </a:lnTo>
                  <a:lnTo>
                    <a:pt x="518990" y="2784934"/>
                  </a:lnTo>
                  <a:lnTo>
                    <a:pt x="611009" y="2876953"/>
                  </a:lnTo>
                  <a:lnTo>
                    <a:pt x="0" y="2876953"/>
                  </a:lnTo>
                  <a:lnTo>
                    <a:pt x="0" y="2265944"/>
                  </a:lnTo>
                  <a:lnTo>
                    <a:pt x="86192" y="2352136"/>
                  </a:lnTo>
                  <a:lnTo>
                    <a:pt x="534181" y="1904147"/>
                  </a:lnTo>
                  <a:cubicBezTo>
                    <a:pt x="135749" y="1337692"/>
                    <a:pt x="110040" y="589293"/>
                    <a:pt x="458152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8900000" flipH="1">
              <a:off x="4414852" y="3197219"/>
              <a:ext cx="2869530" cy="1448843"/>
            </a:xfrm>
            <a:custGeom>
              <a:avLst/>
              <a:gdLst/>
              <a:ahLst/>
              <a:cxnLst/>
              <a:rect l="l" t="t" r="r" b="b"/>
              <a:pathLst>
                <a:path w="2869530" h="1448843">
                  <a:moveTo>
                    <a:pt x="0" y="837834"/>
                  </a:moveTo>
                  <a:lnTo>
                    <a:pt x="0" y="1448843"/>
                  </a:lnTo>
                  <a:lnTo>
                    <a:pt x="611009" y="1448843"/>
                  </a:lnTo>
                  <a:lnTo>
                    <a:pt x="518990" y="1356824"/>
                  </a:lnTo>
                  <a:lnTo>
                    <a:pt x="975848" y="899966"/>
                  </a:lnTo>
                  <a:cubicBezTo>
                    <a:pt x="1539197" y="1295487"/>
                    <a:pt x="2282116" y="1322589"/>
                    <a:pt x="2869530" y="980307"/>
                  </a:cubicBezTo>
                  <a:lnTo>
                    <a:pt x="2388041" y="498818"/>
                  </a:lnTo>
                  <a:cubicBezTo>
                    <a:pt x="1988381" y="653256"/>
                    <a:pt x="1517938" y="568841"/>
                    <a:pt x="1195428" y="246332"/>
                  </a:cubicBezTo>
                  <a:cubicBezTo>
                    <a:pt x="1120551" y="171455"/>
                    <a:pt x="1058508" y="88605"/>
                    <a:pt x="1010219" y="0"/>
                  </a:cubicBezTo>
                  <a:lnTo>
                    <a:pt x="946212" y="64006"/>
                  </a:lnTo>
                  <a:lnTo>
                    <a:pt x="543926" y="466293"/>
                  </a:lnTo>
                  <a:lnTo>
                    <a:pt x="86192" y="92402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1"/>
            <p:cNvSpPr/>
            <p:nvPr/>
          </p:nvSpPr>
          <p:spPr>
            <a:xfrm>
              <a:off x="4136144" y="631446"/>
              <a:ext cx="2135131" cy="2343384"/>
            </a:xfrm>
            <a:custGeom>
              <a:avLst/>
              <a:gdLst/>
              <a:ahLst/>
              <a:cxnLst/>
              <a:rect l="l" t="t" r="r" b="b"/>
              <a:pathLst>
                <a:path w="2135131" h="2343384">
                  <a:moveTo>
                    <a:pt x="432049" y="0"/>
                  </a:moveTo>
                  <a:lnTo>
                    <a:pt x="864097" y="432048"/>
                  </a:lnTo>
                  <a:lnTo>
                    <a:pt x="741890" y="432048"/>
                  </a:lnTo>
                  <a:lnTo>
                    <a:pt x="741890" y="1056119"/>
                  </a:lnTo>
                  <a:cubicBezTo>
                    <a:pt x="1420035" y="1176358"/>
                    <a:pt x="1963878" y="1684464"/>
                    <a:pt x="2135131" y="2343384"/>
                  </a:cubicBezTo>
                  <a:lnTo>
                    <a:pt x="1456149" y="2343384"/>
                  </a:lnTo>
                  <a:cubicBezTo>
                    <a:pt x="1283670" y="1949100"/>
                    <a:pt x="889995" y="1673918"/>
                    <a:pt x="432048" y="1673918"/>
                  </a:cubicBezTo>
                  <a:cubicBezTo>
                    <a:pt x="327212" y="1673918"/>
                    <a:pt x="225744" y="1688340"/>
                    <a:pt x="129822" y="1716388"/>
                  </a:cubicBezTo>
                  <a:lnTo>
                    <a:pt x="129822" y="1640418"/>
                  </a:lnTo>
                  <a:lnTo>
                    <a:pt x="129822" y="1055871"/>
                  </a:lnTo>
                  <a:lnTo>
                    <a:pt x="129822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21"/>
            <p:cNvSpPr/>
            <p:nvPr/>
          </p:nvSpPr>
          <p:spPr>
            <a:xfrm>
              <a:off x="2863166" y="3874932"/>
              <a:ext cx="2137075" cy="2349489"/>
            </a:xfrm>
            <a:custGeom>
              <a:avLst/>
              <a:gdLst/>
              <a:ahLst/>
              <a:cxnLst/>
              <a:rect l="l" t="t" r="r" b="b"/>
              <a:pathLst>
                <a:path w="2137075" h="2349489">
                  <a:moveTo>
                    <a:pt x="0" y="0"/>
                  </a:moveTo>
                  <a:lnTo>
                    <a:pt x="681781" y="0"/>
                  </a:lnTo>
                  <a:cubicBezTo>
                    <a:pt x="854608" y="393347"/>
                    <a:pt x="1247779" y="667689"/>
                    <a:pt x="1705026" y="667689"/>
                  </a:cubicBezTo>
                  <a:cubicBezTo>
                    <a:pt x="1812616" y="667689"/>
                    <a:pt x="1916657" y="652500"/>
                    <a:pt x="2014868" y="623261"/>
                  </a:cubicBezTo>
                  <a:lnTo>
                    <a:pt x="2014868" y="709071"/>
                  </a:lnTo>
                  <a:lnTo>
                    <a:pt x="2014868" y="1284207"/>
                  </a:lnTo>
                  <a:lnTo>
                    <a:pt x="2014868" y="1917441"/>
                  </a:lnTo>
                  <a:lnTo>
                    <a:pt x="2137075" y="1917441"/>
                  </a:lnTo>
                  <a:lnTo>
                    <a:pt x="1705027" y="2349489"/>
                  </a:lnTo>
                  <a:lnTo>
                    <a:pt x="1272978" y="1917441"/>
                  </a:lnTo>
                  <a:lnTo>
                    <a:pt x="1402800" y="1917441"/>
                  </a:lnTo>
                  <a:lnTo>
                    <a:pt x="1402800" y="1287633"/>
                  </a:lnTo>
                  <a:cubicBezTo>
                    <a:pt x="720646" y="1170384"/>
                    <a:pt x="172626" y="66132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599892" y="2456892"/>
              <a:ext cx="1944216" cy="19442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876100" y="1514951"/>
            <a:ext cx="3726928" cy="3829556"/>
            <a:chOff x="1841293" y="631446"/>
            <a:chExt cx="5443089" cy="5592975"/>
          </a:xfrm>
        </p:grpSpPr>
        <p:sp>
          <p:nvSpPr>
            <p:cNvPr id="32" name="직각 삼각형 5"/>
            <p:cNvSpPr/>
            <p:nvPr/>
          </p:nvSpPr>
          <p:spPr>
            <a:xfrm rot="2700000">
              <a:off x="2561533" y="1481238"/>
              <a:ext cx="1436474" cy="2876953"/>
            </a:xfrm>
            <a:custGeom>
              <a:avLst/>
              <a:gdLst/>
              <a:ahLst/>
              <a:cxnLst/>
              <a:rect l="l" t="t" r="r" b="b"/>
              <a:pathLst>
                <a:path w="1436474" h="2876953">
                  <a:moveTo>
                    <a:pt x="458152" y="0"/>
                  </a:moveTo>
                  <a:lnTo>
                    <a:pt x="938868" y="480716"/>
                  </a:lnTo>
                  <a:cubicBezTo>
                    <a:pt x="780539" y="882163"/>
                    <a:pt x="863932" y="1356678"/>
                    <a:pt x="1188562" y="1681308"/>
                  </a:cubicBezTo>
                  <a:cubicBezTo>
                    <a:pt x="1263893" y="1756639"/>
                    <a:pt x="1347296" y="1818979"/>
                    <a:pt x="1436474" y="1867451"/>
                  </a:cubicBezTo>
                  <a:lnTo>
                    <a:pt x="968352" y="2335573"/>
                  </a:lnTo>
                  <a:lnTo>
                    <a:pt x="968351" y="2335572"/>
                  </a:lnTo>
                  <a:lnTo>
                    <a:pt x="518990" y="2784934"/>
                  </a:lnTo>
                  <a:lnTo>
                    <a:pt x="611009" y="2876953"/>
                  </a:lnTo>
                  <a:lnTo>
                    <a:pt x="0" y="2876953"/>
                  </a:lnTo>
                  <a:lnTo>
                    <a:pt x="0" y="2265944"/>
                  </a:lnTo>
                  <a:lnTo>
                    <a:pt x="86192" y="2352136"/>
                  </a:lnTo>
                  <a:lnTo>
                    <a:pt x="534181" y="1904147"/>
                  </a:lnTo>
                  <a:cubicBezTo>
                    <a:pt x="135749" y="1337692"/>
                    <a:pt x="110040" y="589293"/>
                    <a:pt x="458152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14"/>
            <p:cNvSpPr/>
            <p:nvPr/>
          </p:nvSpPr>
          <p:spPr>
            <a:xfrm rot="18900000" flipH="1">
              <a:off x="4414852" y="3197219"/>
              <a:ext cx="2869530" cy="1448843"/>
            </a:xfrm>
            <a:custGeom>
              <a:avLst/>
              <a:gdLst/>
              <a:ahLst/>
              <a:cxnLst/>
              <a:rect l="l" t="t" r="r" b="b"/>
              <a:pathLst>
                <a:path w="2869530" h="1448843">
                  <a:moveTo>
                    <a:pt x="0" y="837834"/>
                  </a:moveTo>
                  <a:lnTo>
                    <a:pt x="0" y="1448843"/>
                  </a:lnTo>
                  <a:lnTo>
                    <a:pt x="611009" y="1448843"/>
                  </a:lnTo>
                  <a:lnTo>
                    <a:pt x="518990" y="1356824"/>
                  </a:lnTo>
                  <a:lnTo>
                    <a:pt x="975848" y="899966"/>
                  </a:lnTo>
                  <a:cubicBezTo>
                    <a:pt x="1539197" y="1295487"/>
                    <a:pt x="2282116" y="1322589"/>
                    <a:pt x="2869530" y="980307"/>
                  </a:cubicBezTo>
                  <a:lnTo>
                    <a:pt x="2388041" y="498818"/>
                  </a:lnTo>
                  <a:cubicBezTo>
                    <a:pt x="1988381" y="653256"/>
                    <a:pt x="1517938" y="568841"/>
                    <a:pt x="1195428" y="246332"/>
                  </a:cubicBezTo>
                  <a:cubicBezTo>
                    <a:pt x="1120551" y="171455"/>
                    <a:pt x="1058508" y="88605"/>
                    <a:pt x="1010219" y="0"/>
                  </a:cubicBezTo>
                  <a:lnTo>
                    <a:pt x="946212" y="64006"/>
                  </a:lnTo>
                  <a:lnTo>
                    <a:pt x="543926" y="466293"/>
                  </a:lnTo>
                  <a:lnTo>
                    <a:pt x="86192" y="92402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21"/>
            <p:cNvSpPr/>
            <p:nvPr/>
          </p:nvSpPr>
          <p:spPr>
            <a:xfrm>
              <a:off x="4136144" y="631446"/>
              <a:ext cx="2135131" cy="2343384"/>
            </a:xfrm>
            <a:custGeom>
              <a:avLst/>
              <a:gdLst/>
              <a:ahLst/>
              <a:cxnLst/>
              <a:rect l="l" t="t" r="r" b="b"/>
              <a:pathLst>
                <a:path w="2135131" h="2343384">
                  <a:moveTo>
                    <a:pt x="432049" y="0"/>
                  </a:moveTo>
                  <a:lnTo>
                    <a:pt x="864097" y="432048"/>
                  </a:lnTo>
                  <a:lnTo>
                    <a:pt x="741890" y="432048"/>
                  </a:lnTo>
                  <a:lnTo>
                    <a:pt x="741890" y="1056119"/>
                  </a:lnTo>
                  <a:cubicBezTo>
                    <a:pt x="1420035" y="1176358"/>
                    <a:pt x="1963878" y="1684464"/>
                    <a:pt x="2135131" y="2343384"/>
                  </a:cubicBezTo>
                  <a:lnTo>
                    <a:pt x="1456149" y="2343384"/>
                  </a:lnTo>
                  <a:cubicBezTo>
                    <a:pt x="1283670" y="1949100"/>
                    <a:pt x="889995" y="1673918"/>
                    <a:pt x="432048" y="1673918"/>
                  </a:cubicBezTo>
                  <a:cubicBezTo>
                    <a:pt x="327212" y="1673918"/>
                    <a:pt x="225744" y="1688340"/>
                    <a:pt x="129822" y="1716388"/>
                  </a:cubicBezTo>
                  <a:lnTo>
                    <a:pt x="129822" y="1640418"/>
                  </a:lnTo>
                  <a:lnTo>
                    <a:pt x="129822" y="1055871"/>
                  </a:lnTo>
                  <a:lnTo>
                    <a:pt x="129822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21"/>
            <p:cNvSpPr/>
            <p:nvPr/>
          </p:nvSpPr>
          <p:spPr>
            <a:xfrm>
              <a:off x="2863166" y="3874932"/>
              <a:ext cx="2137075" cy="2349489"/>
            </a:xfrm>
            <a:custGeom>
              <a:avLst/>
              <a:gdLst/>
              <a:ahLst/>
              <a:cxnLst/>
              <a:rect l="l" t="t" r="r" b="b"/>
              <a:pathLst>
                <a:path w="2137075" h="2349489">
                  <a:moveTo>
                    <a:pt x="0" y="0"/>
                  </a:moveTo>
                  <a:lnTo>
                    <a:pt x="681781" y="0"/>
                  </a:lnTo>
                  <a:cubicBezTo>
                    <a:pt x="854608" y="393347"/>
                    <a:pt x="1247779" y="667689"/>
                    <a:pt x="1705026" y="667689"/>
                  </a:cubicBezTo>
                  <a:cubicBezTo>
                    <a:pt x="1812616" y="667689"/>
                    <a:pt x="1916657" y="652500"/>
                    <a:pt x="2014868" y="623261"/>
                  </a:cubicBezTo>
                  <a:lnTo>
                    <a:pt x="2014868" y="709071"/>
                  </a:lnTo>
                  <a:lnTo>
                    <a:pt x="2014868" y="1284207"/>
                  </a:lnTo>
                  <a:lnTo>
                    <a:pt x="2014868" y="1917441"/>
                  </a:lnTo>
                  <a:lnTo>
                    <a:pt x="2137075" y="1917441"/>
                  </a:lnTo>
                  <a:lnTo>
                    <a:pt x="1705027" y="2349489"/>
                  </a:lnTo>
                  <a:lnTo>
                    <a:pt x="1272978" y="1917441"/>
                  </a:lnTo>
                  <a:lnTo>
                    <a:pt x="1402800" y="1917441"/>
                  </a:lnTo>
                  <a:lnTo>
                    <a:pt x="1402800" y="1287633"/>
                  </a:lnTo>
                  <a:cubicBezTo>
                    <a:pt x="720646" y="1170384"/>
                    <a:pt x="172626" y="66132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99892" y="2456892"/>
              <a:ext cx="1944216" cy="19442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6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67409"/>
            <a:ext cx="6482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bg2">
                    <a:lumMod val="25000"/>
                  </a:schemeClr>
                </a:solidFill>
              </a:rPr>
              <a:t>흐름형</a:t>
            </a:r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err="1" smtClean="0">
                <a:solidFill>
                  <a:schemeClr val="bg2">
                    <a:lumMod val="25000"/>
                  </a:schemeClr>
                </a:solidFill>
              </a:rPr>
              <a:t>수렴형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1461026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2390217" y="3385795"/>
            <a:ext cx="100235" cy="8641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2507260" y="3385795"/>
            <a:ext cx="100235" cy="8641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5400000">
            <a:off x="2636008" y="3385795"/>
            <a:ext cx="100235" cy="8641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01170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730361" y="3385795"/>
            <a:ext cx="100235" cy="8641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847404" y="3385795"/>
            <a:ext cx="100235" cy="8641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3976151" y="3385795"/>
            <a:ext cx="100235" cy="8641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35463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5064654" y="3385795"/>
            <a:ext cx="100235" cy="8641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5181697" y="3385795"/>
            <a:ext cx="100235" cy="8641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5400000">
            <a:off x="5310444" y="3385795"/>
            <a:ext cx="100235" cy="8641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75607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6404798" y="3385795"/>
            <a:ext cx="100235" cy="8641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6521842" y="3385795"/>
            <a:ext cx="100235" cy="8641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>
            <a:off x="6650589" y="3385795"/>
            <a:ext cx="100235" cy="8641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815752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461026" y="11967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801170" y="11967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135463" y="11967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475607" y="11967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815752" y="11967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이등변 삼각형 80"/>
          <p:cNvSpPr/>
          <p:nvPr/>
        </p:nvSpPr>
        <p:spPr>
          <a:xfrm rot="5400000">
            <a:off x="2471668" y="1542390"/>
            <a:ext cx="200470" cy="1728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이등변 삼각형 81"/>
          <p:cNvSpPr/>
          <p:nvPr/>
        </p:nvSpPr>
        <p:spPr>
          <a:xfrm rot="5400000">
            <a:off x="3800108" y="1542390"/>
            <a:ext cx="200470" cy="1728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이등변 삼각형 82"/>
          <p:cNvSpPr/>
          <p:nvPr/>
        </p:nvSpPr>
        <p:spPr>
          <a:xfrm rot="5400000">
            <a:off x="5146105" y="1542390"/>
            <a:ext cx="200470" cy="1728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5400000">
            <a:off x="6480397" y="1542390"/>
            <a:ext cx="200470" cy="1728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61026" y="479649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801170" y="479649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135463" y="479649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75607" y="479649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815752" y="479649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51275" y="5044516"/>
            <a:ext cx="230430" cy="369418"/>
            <a:chOff x="2443991" y="4293096"/>
            <a:chExt cx="230430" cy="369418"/>
          </a:xfrm>
        </p:grpSpPr>
        <p:sp>
          <p:nvSpPr>
            <p:cNvPr id="3" name="자유형 2"/>
            <p:cNvSpPr/>
            <p:nvPr/>
          </p:nvSpPr>
          <p:spPr>
            <a:xfrm>
              <a:off x="2443991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2502513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2561035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760696" y="5044516"/>
            <a:ext cx="230430" cy="369418"/>
            <a:chOff x="2443991" y="4293096"/>
            <a:chExt cx="230430" cy="369418"/>
          </a:xfrm>
        </p:grpSpPr>
        <p:sp>
          <p:nvSpPr>
            <p:cNvPr id="57" name="자유형 56"/>
            <p:cNvSpPr/>
            <p:nvPr/>
          </p:nvSpPr>
          <p:spPr>
            <a:xfrm>
              <a:off x="2443991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2502513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2561035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4008" y="5044516"/>
            <a:ext cx="230430" cy="369418"/>
            <a:chOff x="2443991" y="4293096"/>
            <a:chExt cx="230430" cy="369418"/>
          </a:xfrm>
        </p:grpSpPr>
        <p:sp>
          <p:nvSpPr>
            <p:cNvPr id="61" name="자유형 60"/>
            <p:cNvSpPr/>
            <p:nvPr/>
          </p:nvSpPr>
          <p:spPr>
            <a:xfrm>
              <a:off x="2443991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2502513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2561035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23429" y="5044516"/>
            <a:ext cx="230430" cy="369418"/>
            <a:chOff x="2443991" y="4293096"/>
            <a:chExt cx="230430" cy="369418"/>
          </a:xfrm>
        </p:grpSpPr>
        <p:sp>
          <p:nvSpPr>
            <p:cNvPr id="66" name="자유형 65"/>
            <p:cNvSpPr/>
            <p:nvPr/>
          </p:nvSpPr>
          <p:spPr>
            <a:xfrm>
              <a:off x="2443991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2502513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2561035" y="4293096"/>
              <a:ext cx="113386" cy="369418"/>
            </a:xfrm>
            <a:custGeom>
              <a:avLst/>
              <a:gdLst>
                <a:gd name="connsiteX0" fmla="*/ 0 w 226772"/>
                <a:gd name="connsiteY0" fmla="*/ 0 h 738835"/>
                <a:gd name="connsiteX1" fmla="*/ 226772 w 226772"/>
                <a:gd name="connsiteY1" fmla="*/ 373075 h 738835"/>
                <a:gd name="connsiteX2" fmla="*/ 14631 w 226772"/>
                <a:gd name="connsiteY2" fmla="*/ 738835 h 7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772" h="738835">
                  <a:moveTo>
                    <a:pt x="0" y="0"/>
                  </a:moveTo>
                  <a:lnTo>
                    <a:pt x="226772" y="373075"/>
                  </a:lnTo>
                  <a:lnTo>
                    <a:pt x="14631" y="738835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93039" y="376763"/>
            <a:ext cx="3104770" cy="3065961"/>
            <a:chOff x="1285219" y="330234"/>
            <a:chExt cx="2880320" cy="2844316"/>
          </a:xfrm>
        </p:grpSpPr>
        <p:sp>
          <p:nvSpPr>
            <p:cNvPr id="4" name="위쪽 화살표 3"/>
            <p:cNvSpPr/>
            <p:nvPr/>
          </p:nvSpPr>
          <p:spPr>
            <a:xfrm>
              <a:off x="2019929" y="2094430"/>
              <a:ext cx="1404156" cy="1080120"/>
            </a:xfrm>
            <a:prstGeom prst="upArrow">
              <a:avLst>
                <a:gd name="adj1" fmla="val 73281"/>
                <a:gd name="adj2" fmla="val 3677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위쪽 화살표 4"/>
            <p:cNvSpPr/>
            <p:nvPr/>
          </p:nvSpPr>
          <p:spPr>
            <a:xfrm rot="10800000">
              <a:off x="2019929" y="330234"/>
              <a:ext cx="1404156" cy="1080120"/>
            </a:xfrm>
            <a:prstGeom prst="upArrow">
              <a:avLst>
                <a:gd name="adj1" fmla="val 73281"/>
                <a:gd name="adj2" fmla="val 3677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위쪽 화살표 5"/>
            <p:cNvSpPr/>
            <p:nvPr/>
          </p:nvSpPr>
          <p:spPr>
            <a:xfrm rot="5400000">
              <a:off x="1123201" y="1220158"/>
              <a:ext cx="1404156" cy="1080120"/>
            </a:xfrm>
            <a:prstGeom prst="upArrow">
              <a:avLst>
                <a:gd name="adj1" fmla="val 73281"/>
                <a:gd name="adj2" fmla="val 3677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위쪽 화살표 6"/>
            <p:cNvSpPr/>
            <p:nvPr/>
          </p:nvSpPr>
          <p:spPr>
            <a:xfrm rot="16200000">
              <a:off x="2923401" y="1220158"/>
              <a:ext cx="1404156" cy="1080120"/>
            </a:xfrm>
            <a:prstGeom prst="upArrow">
              <a:avLst>
                <a:gd name="adj1" fmla="val 73281"/>
                <a:gd name="adj2" fmla="val 3677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굽은 화살표 8"/>
          <p:cNvSpPr/>
          <p:nvPr/>
        </p:nvSpPr>
        <p:spPr>
          <a:xfrm rot="5400000">
            <a:off x="1490517" y="3548683"/>
            <a:ext cx="2340257" cy="3109004"/>
          </a:xfrm>
          <a:custGeom>
            <a:avLst/>
            <a:gdLst/>
            <a:ahLst/>
            <a:cxnLst/>
            <a:rect l="l" t="t" r="r" b="b"/>
            <a:pathLst>
              <a:path w="1836204" h="2439375">
                <a:moveTo>
                  <a:pt x="0" y="2439375"/>
                </a:moveTo>
                <a:lnTo>
                  <a:pt x="0" y="1621810"/>
                </a:lnTo>
                <a:cubicBezTo>
                  <a:pt x="0" y="1470126"/>
                  <a:pt x="50588" y="1330256"/>
                  <a:pt x="137830" y="1219688"/>
                </a:cubicBezTo>
                <a:cubicBezTo>
                  <a:pt x="50588" y="1109119"/>
                  <a:pt x="0" y="969250"/>
                  <a:pt x="0" y="817565"/>
                </a:cubicBezTo>
                <a:lnTo>
                  <a:pt x="0" y="0"/>
                </a:lnTo>
                <a:lnTo>
                  <a:pt x="530938" y="0"/>
                </a:lnTo>
                <a:lnTo>
                  <a:pt x="530938" y="817564"/>
                </a:lnTo>
                <a:cubicBezTo>
                  <a:pt x="530938" y="893036"/>
                  <a:pt x="592120" y="954218"/>
                  <a:pt x="667592" y="954218"/>
                </a:cubicBezTo>
                <a:lnTo>
                  <a:pt x="1488170" y="954218"/>
                </a:lnTo>
                <a:lnTo>
                  <a:pt x="1488170" y="813125"/>
                </a:lnTo>
                <a:lnTo>
                  <a:pt x="1836204" y="1219687"/>
                </a:lnTo>
                <a:lnTo>
                  <a:pt x="1836204" y="1219688"/>
                </a:lnTo>
                <a:lnTo>
                  <a:pt x="1836204" y="1219688"/>
                </a:lnTo>
                <a:lnTo>
                  <a:pt x="1488170" y="1626250"/>
                </a:lnTo>
                <a:lnTo>
                  <a:pt x="1488170" y="1485157"/>
                </a:lnTo>
                <a:lnTo>
                  <a:pt x="667592" y="1485157"/>
                </a:lnTo>
                <a:cubicBezTo>
                  <a:pt x="592120" y="1485157"/>
                  <a:pt x="530938" y="1546339"/>
                  <a:pt x="530938" y="1621811"/>
                </a:cubicBezTo>
                <a:lnTo>
                  <a:pt x="530938" y="24393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82585" y="3933056"/>
            <a:ext cx="3150508" cy="2340260"/>
            <a:chOff x="4824028" y="4040941"/>
            <a:chExt cx="3393026" cy="2520407"/>
          </a:xfrm>
        </p:grpSpPr>
        <p:sp>
          <p:nvSpPr>
            <p:cNvPr id="12" name="굽은 화살표 8"/>
            <p:cNvSpPr/>
            <p:nvPr/>
          </p:nvSpPr>
          <p:spPr>
            <a:xfrm rot="5400000">
              <a:off x="4400907" y="4464062"/>
              <a:ext cx="2520405" cy="1674163"/>
            </a:xfrm>
            <a:custGeom>
              <a:avLst/>
              <a:gdLst/>
              <a:ahLst/>
              <a:cxnLst/>
              <a:rect l="l" t="t" r="r" b="b"/>
              <a:pathLst>
                <a:path w="1836204" h="1219687">
                  <a:moveTo>
                    <a:pt x="0" y="1219687"/>
                  </a:moveTo>
                  <a:lnTo>
                    <a:pt x="0" y="402122"/>
                  </a:lnTo>
                  <a:cubicBezTo>
                    <a:pt x="0" y="250438"/>
                    <a:pt x="50588" y="110568"/>
                    <a:pt x="137830" y="0"/>
                  </a:cubicBezTo>
                  <a:lnTo>
                    <a:pt x="137830" y="0"/>
                  </a:lnTo>
                  <a:lnTo>
                    <a:pt x="1836204" y="0"/>
                  </a:lnTo>
                  <a:lnTo>
                    <a:pt x="1836204" y="0"/>
                  </a:lnTo>
                  <a:lnTo>
                    <a:pt x="1488170" y="406562"/>
                  </a:lnTo>
                  <a:lnTo>
                    <a:pt x="1488170" y="265469"/>
                  </a:lnTo>
                  <a:lnTo>
                    <a:pt x="667592" y="265469"/>
                  </a:lnTo>
                  <a:cubicBezTo>
                    <a:pt x="592120" y="265469"/>
                    <a:pt x="530938" y="326651"/>
                    <a:pt x="530938" y="402123"/>
                  </a:cubicBezTo>
                  <a:lnTo>
                    <a:pt x="530938" y="121968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굽은 화살표 8"/>
            <p:cNvSpPr/>
            <p:nvPr/>
          </p:nvSpPr>
          <p:spPr>
            <a:xfrm rot="16200000" flipH="1">
              <a:off x="6119771" y="4464065"/>
              <a:ext cx="2520404" cy="1674162"/>
            </a:xfrm>
            <a:custGeom>
              <a:avLst/>
              <a:gdLst/>
              <a:ahLst/>
              <a:cxnLst/>
              <a:rect l="l" t="t" r="r" b="b"/>
              <a:pathLst>
                <a:path w="1836204" h="1219687">
                  <a:moveTo>
                    <a:pt x="0" y="1219687"/>
                  </a:moveTo>
                  <a:lnTo>
                    <a:pt x="0" y="402122"/>
                  </a:lnTo>
                  <a:cubicBezTo>
                    <a:pt x="0" y="250438"/>
                    <a:pt x="50588" y="110568"/>
                    <a:pt x="137830" y="0"/>
                  </a:cubicBezTo>
                  <a:lnTo>
                    <a:pt x="137830" y="0"/>
                  </a:lnTo>
                  <a:lnTo>
                    <a:pt x="1836204" y="0"/>
                  </a:lnTo>
                  <a:lnTo>
                    <a:pt x="1836204" y="0"/>
                  </a:lnTo>
                  <a:lnTo>
                    <a:pt x="1488170" y="406562"/>
                  </a:lnTo>
                  <a:lnTo>
                    <a:pt x="1488170" y="265469"/>
                  </a:lnTo>
                  <a:lnTo>
                    <a:pt x="667592" y="265469"/>
                  </a:lnTo>
                  <a:cubicBezTo>
                    <a:pt x="592120" y="265469"/>
                    <a:pt x="530938" y="326651"/>
                    <a:pt x="530938" y="402123"/>
                  </a:cubicBezTo>
                  <a:lnTo>
                    <a:pt x="530938" y="121968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82585" y="503255"/>
            <a:ext cx="3071279" cy="2939469"/>
            <a:chOff x="1187624" y="38175"/>
            <a:chExt cx="6768752" cy="6782444"/>
          </a:xfrm>
        </p:grpSpPr>
        <p:sp>
          <p:nvSpPr>
            <p:cNvPr id="16" name="타원 15"/>
            <p:cNvSpPr/>
            <p:nvPr/>
          </p:nvSpPr>
          <p:spPr>
            <a:xfrm>
              <a:off x="2069489" y="926489"/>
              <a:ext cx="5005022" cy="500502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934239" y="1790818"/>
              <a:ext cx="3276364" cy="3276364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4"/>
            <p:cNvSpPr/>
            <p:nvPr/>
          </p:nvSpPr>
          <p:spPr>
            <a:xfrm>
              <a:off x="3203848" y="38175"/>
              <a:ext cx="2736304" cy="2376264"/>
            </a:xfrm>
            <a:custGeom>
              <a:avLst/>
              <a:gdLst/>
              <a:ahLst/>
              <a:cxnLst/>
              <a:rect l="l" t="t" r="r" b="b"/>
              <a:pathLst>
                <a:path w="2736304" h="2376264">
                  <a:moveTo>
                    <a:pt x="0" y="0"/>
                  </a:moveTo>
                  <a:lnTo>
                    <a:pt x="2736304" y="0"/>
                  </a:lnTo>
                  <a:lnTo>
                    <a:pt x="2736304" y="1728192"/>
                  </a:lnTo>
                  <a:lnTo>
                    <a:pt x="1368152" y="2376264"/>
                  </a:lnTo>
                  <a:lnTo>
                    <a:pt x="0" y="172819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4"/>
            <p:cNvSpPr/>
            <p:nvPr/>
          </p:nvSpPr>
          <p:spPr>
            <a:xfrm rot="10800000">
              <a:off x="3204270" y="4444355"/>
              <a:ext cx="2736304" cy="2376264"/>
            </a:xfrm>
            <a:custGeom>
              <a:avLst/>
              <a:gdLst/>
              <a:ahLst/>
              <a:cxnLst/>
              <a:rect l="l" t="t" r="r" b="b"/>
              <a:pathLst>
                <a:path w="2736304" h="2376264">
                  <a:moveTo>
                    <a:pt x="0" y="0"/>
                  </a:moveTo>
                  <a:lnTo>
                    <a:pt x="2736304" y="0"/>
                  </a:lnTo>
                  <a:lnTo>
                    <a:pt x="2736304" y="1728192"/>
                  </a:lnTo>
                  <a:lnTo>
                    <a:pt x="1368152" y="2376264"/>
                  </a:lnTo>
                  <a:lnTo>
                    <a:pt x="0" y="172819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4"/>
            <p:cNvSpPr/>
            <p:nvPr/>
          </p:nvSpPr>
          <p:spPr>
            <a:xfrm rot="16200000">
              <a:off x="1007604" y="2240868"/>
              <a:ext cx="2736304" cy="2376264"/>
            </a:xfrm>
            <a:custGeom>
              <a:avLst/>
              <a:gdLst/>
              <a:ahLst/>
              <a:cxnLst/>
              <a:rect l="l" t="t" r="r" b="b"/>
              <a:pathLst>
                <a:path w="2736304" h="2376264">
                  <a:moveTo>
                    <a:pt x="0" y="0"/>
                  </a:moveTo>
                  <a:lnTo>
                    <a:pt x="2736304" y="0"/>
                  </a:lnTo>
                  <a:lnTo>
                    <a:pt x="2736304" y="1728192"/>
                  </a:lnTo>
                  <a:lnTo>
                    <a:pt x="1368152" y="2376264"/>
                  </a:lnTo>
                  <a:lnTo>
                    <a:pt x="0" y="172819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4"/>
            <p:cNvSpPr/>
            <p:nvPr/>
          </p:nvSpPr>
          <p:spPr>
            <a:xfrm rot="5400000">
              <a:off x="5400092" y="2240868"/>
              <a:ext cx="2736304" cy="2376264"/>
            </a:xfrm>
            <a:custGeom>
              <a:avLst/>
              <a:gdLst/>
              <a:ahLst/>
              <a:cxnLst/>
              <a:rect l="l" t="t" r="r" b="b"/>
              <a:pathLst>
                <a:path w="2736304" h="2376264">
                  <a:moveTo>
                    <a:pt x="0" y="0"/>
                  </a:moveTo>
                  <a:lnTo>
                    <a:pt x="2736304" y="0"/>
                  </a:lnTo>
                  <a:lnTo>
                    <a:pt x="2736304" y="1728192"/>
                  </a:lnTo>
                  <a:lnTo>
                    <a:pt x="1368152" y="2376264"/>
                  </a:lnTo>
                  <a:lnTo>
                    <a:pt x="0" y="172819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5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4"/>
          <p:cNvSpPr/>
          <p:nvPr/>
        </p:nvSpPr>
        <p:spPr>
          <a:xfrm rot="16200000">
            <a:off x="3298621" y="2931907"/>
            <a:ext cx="1114798" cy="540060"/>
          </a:xfrm>
          <a:custGeom>
            <a:avLst/>
            <a:gdLst>
              <a:gd name="connsiteX0" fmla="*/ 1114798 w 1206238"/>
              <a:gd name="connsiteY0" fmla="*/ 540060 h 631500"/>
              <a:gd name="connsiteX1" fmla="*/ 0 w 1206238"/>
              <a:gd name="connsiteY1" fmla="*/ 540060 h 631500"/>
              <a:gd name="connsiteX2" fmla="*/ 684076 w 1206238"/>
              <a:gd name="connsiteY2" fmla="*/ 0 h 631500"/>
              <a:gd name="connsiteX3" fmla="*/ 1114798 w 1206238"/>
              <a:gd name="connsiteY3" fmla="*/ 123662 h 631500"/>
              <a:gd name="connsiteX4" fmla="*/ 1206238 w 1206238"/>
              <a:gd name="connsiteY4" fmla="*/ 631500 h 631500"/>
              <a:gd name="connsiteX0" fmla="*/ 1114798 w 1114798"/>
              <a:gd name="connsiteY0" fmla="*/ 540060 h 540060"/>
              <a:gd name="connsiteX1" fmla="*/ 0 w 1114798"/>
              <a:gd name="connsiteY1" fmla="*/ 540060 h 540060"/>
              <a:gd name="connsiteX2" fmla="*/ 684076 w 1114798"/>
              <a:gd name="connsiteY2" fmla="*/ 0 h 540060"/>
              <a:gd name="connsiteX3" fmla="*/ 1114798 w 1114798"/>
              <a:gd name="connsiteY3" fmla="*/ 123662 h 540060"/>
              <a:gd name="connsiteX0" fmla="*/ 0 w 1114798"/>
              <a:gd name="connsiteY0" fmla="*/ 540060 h 540060"/>
              <a:gd name="connsiteX1" fmla="*/ 684076 w 1114798"/>
              <a:gd name="connsiteY1" fmla="*/ 0 h 540060"/>
              <a:gd name="connsiteX2" fmla="*/ 1114798 w 1114798"/>
              <a:gd name="connsiteY2" fmla="*/ 123662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798" h="540060">
                <a:moveTo>
                  <a:pt x="0" y="540060"/>
                </a:moveTo>
                <a:cubicBezTo>
                  <a:pt x="0" y="241793"/>
                  <a:pt x="306271" y="0"/>
                  <a:pt x="684076" y="0"/>
                </a:cubicBezTo>
                <a:cubicBezTo>
                  <a:pt x="847990" y="0"/>
                  <a:pt x="998438" y="45513"/>
                  <a:pt x="1114798" y="123662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4"/>
          <p:cNvSpPr/>
          <p:nvPr/>
        </p:nvSpPr>
        <p:spPr>
          <a:xfrm rot="10800000">
            <a:off x="3747975" y="3860831"/>
            <a:ext cx="1114798" cy="540060"/>
          </a:xfrm>
          <a:custGeom>
            <a:avLst/>
            <a:gdLst>
              <a:gd name="connsiteX0" fmla="*/ 1114798 w 1206238"/>
              <a:gd name="connsiteY0" fmla="*/ 540060 h 631500"/>
              <a:gd name="connsiteX1" fmla="*/ 0 w 1206238"/>
              <a:gd name="connsiteY1" fmla="*/ 540060 h 631500"/>
              <a:gd name="connsiteX2" fmla="*/ 684076 w 1206238"/>
              <a:gd name="connsiteY2" fmla="*/ 0 h 631500"/>
              <a:gd name="connsiteX3" fmla="*/ 1114798 w 1206238"/>
              <a:gd name="connsiteY3" fmla="*/ 123662 h 631500"/>
              <a:gd name="connsiteX4" fmla="*/ 1206238 w 1206238"/>
              <a:gd name="connsiteY4" fmla="*/ 631500 h 631500"/>
              <a:gd name="connsiteX0" fmla="*/ 1114798 w 1114798"/>
              <a:gd name="connsiteY0" fmla="*/ 540060 h 540060"/>
              <a:gd name="connsiteX1" fmla="*/ 0 w 1114798"/>
              <a:gd name="connsiteY1" fmla="*/ 540060 h 540060"/>
              <a:gd name="connsiteX2" fmla="*/ 684076 w 1114798"/>
              <a:gd name="connsiteY2" fmla="*/ 0 h 540060"/>
              <a:gd name="connsiteX3" fmla="*/ 1114798 w 1114798"/>
              <a:gd name="connsiteY3" fmla="*/ 123662 h 540060"/>
              <a:gd name="connsiteX0" fmla="*/ 0 w 1114798"/>
              <a:gd name="connsiteY0" fmla="*/ 540060 h 540060"/>
              <a:gd name="connsiteX1" fmla="*/ 684076 w 1114798"/>
              <a:gd name="connsiteY1" fmla="*/ 0 h 540060"/>
              <a:gd name="connsiteX2" fmla="*/ 1114798 w 1114798"/>
              <a:gd name="connsiteY2" fmla="*/ 123662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798" h="540060">
                <a:moveTo>
                  <a:pt x="0" y="540060"/>
                </a:moveTo>
                <a:cubicBezTo>
                  <a:pt x="0" y="241793"/>
                  <a:pt x="306271" y="0"/>
                  <a:pt x="684076" y="0"/>
                </a:cubicBezTo>
                <a:cubicBezTo>
                  <a:pt x="847990" y="0"/>
                  <a:pt x="998438" y="45513"/>
                  <a:pt x="1114798" y="123662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4"/>
          <p:cNvSpPr/>
          <p:nvPr/>
        </p:nvSpPr>
        <p:spPr>
          <a:xfrm rot="5400000">
            <a:off x="4708737" y="3427813"/>
            <a:ext cx="1114798" cy="540060"/>
          </a:xfrm>
          <a:custGeom>
            <a:avLst/>
            <a:gdLst>
              <a:gd name="connsiteX0" fmla="*/ 1114798 w 1206238"/>
              <a:gd name="connsiteY0" fmla="*/ 540060 h 631500"/>
              <a:gd name="connsiteX1" fmla="*/ 0 w 1206238"/>
              <a:gd name="connsiteY1" fmla="*/ 540060 h 631500"/>
              <a:gd name="connsiteX2" fmla="*/ 684076 w 1206238"/>
              <a:gd name="connsiteY2" fmla="*/ 0 h 631500"/>
              <a:gd name="connsiteX3" fmla="*/ 1114798 w 1206238"/>
              <a:gd name="connsiteY3" fmla="*/ 123662 h 631500"/>
              <a:gd name="connsiteX4" fmla="*/ 1206238 w 1206238"/>
              <a:gd name="connsiteY4" fmla="*/ 631500 h 631500"/>
              <a:gd name="connsiteX0" fmla="*/ 1114798 w 1114798"/>
              <a:gd name="connsiteY0" fmla="*/ 540060 h 540060"/>
              <a:gd name="connsiteX1" fmla="*/ 0 w 1114798"/>
              <a:gd name="connsiteY1" fmla="*/ 540060 h 540060"/>
              <a:gd name="connsiteX2" fmla="*/ 684076 w 1114798"/>
              <a:gd name="connsiteY2" fmla="*/ 0 h 540060"/>
              <a:gd name="connsiteX3" fmla="*/ 1114798 w 1114798"/>
              <a:gd name="connsiteY3" fmla="*/ 123662 h 540060"/>
              <a:gd name="connsiteX0" fmla="*/ 0 w 1114798"/>
              <a:gd name="connsiteY0" fmla="*/ 540060 h 540060"/>
              <a:gd name="connsiteX1" fmla="*/ 684076 w 1114798"/>
              <a:gd name="connsiteY1" fmla="*/ 0 h 540060"/>
              <a:gd name="connsiteX2" fmla="*/ 1114798 w 1114798"/>
              <a:gd name="connsiteY2" fmla="*/ 123662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798" h="540060">
                <a:moveTo>
                  <a:pt x="0" y="540060"/>
                </a:moveTo>
                <a:cubicBezTo>
                  <a:pt x="0" y="241793"/>
                  <a:pt x="306271" y="0"/>
                  <a:pt x="684076" y="0"/>
                </a:cubicBezTo>
                <a:cubicBezTo>
                  <a:pt x="847990" y="0"/>
                  <a:pt x="998438" y="45513"/>
                  <a:pt x="1114798" y="123662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273952" y="2452857"/>
            <a:ext cx="1114798" cy="540060"/>
          </a:xfrm>
          <a:custGeom>
            <a:avLst/>
            <a:gdLst>
              <a:gd name="connsiteX0" fmla="*/ 1114798 w 1206238"/>
              <a:gd name="connsiteY0" fmla="*/ 540060 h 631500"/>
              <a:gd name="connsiteX1" fmla="*/ 0 w 1206238"/>
              <a:gd name="connsiteY1" fmla="*/ 540060 h 631500"/>
              <a:gd name="connsiteX2" fmla="*/ 684076 w 1206238"/>
              <a:gd name="connsiteY2" fmla="*/ 0 h 631500"/>
              <a:gd name="connsiteX3" fmla="*/ 1114798 w 1206238"/>
              <a:gd name="connsiteY3" fmla="*/ 123662 h 631500"/>
              <a:gd name="connsiteX4" fmla="*/ 1206238 w 1206238"/>
              <a:gd name="connsiteY4" fmla="*/ 631500 h 631500"/>
              <a:gd name="connsiteX0" fmla="*/ 1114798 w 1114798"/>
              <a:gd name="connsiteY0" fmla="*/ 540060 h 540060"/>
              <a:gd name="connsiteX1" fmla="*/ 0 w 1114798"/>
              <a:gd name="connsiteY1" fmla="*/ 540060 h 540060"/>
              <a:gd name="connsiteX2" fmla="*/ 684076 w 1114798"/>
              <a:gd name="connsiteY2" fmla="*/ 0 h 540060"/>
              <a:gd name="connsiteX3" fmla="*/ 1114798 w 1114798"/>
              <a:gd name="connsiteY3" fmla="*/ 123662 h 540060"/>
              <a:gd name="connsiteX0" fmla="*/ 0 w 1114798"/>
              <a:gd name="connsiteY0" fmla="*/ 540060 h 540060"/>
              <a:gd name="connsiteX1" fmla="*/ 684076 w 1114798"/>
              <a:gd name="connsiteY1" fmla="*/ 0 h 540060"/>
              <a:gd name="connsiteX2" fmla="*/ 1114798 w 1114798"/>
              <a:gd name="connsiteY2" fmla="*/ 123662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798" h="540060">
                <a:moveTo>
                  <a:pt x="0" y="540060"/>
                </a:moveTo>
                <a:cubicBezTo>
                  <a:pt x="0" y="241793"/>
                  <a:pt x="306271" y="0"/>
                  <a:pt x="684076" y="0"/>
                </a:cubicBezTo>
                <a:cubicBezTo>
                  <a:pt x="847990" y="0"/>
                  <a:pt x="998438" y="45513"/>
                  <a:pt x="1114798" y="123662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859829" y="2706530"/>
            <a:ext cx="1429554" cy="1429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도넛 9"/>
          <p:cNvSpPr/>
          <p:nvPr/>
        </p:nvSpPr>
        <p:spPr>
          <a:xfrm>
            <a:off x="2051720" y="908720"/>
            <a:ext cx="5040560" cy="5040560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 rot="8088921">
            <a:off x="5292238" y="1478365"/>
            <a:ext cx="1216182" cy="12161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8088921">
            <a:off x="5439076" y="1980963"/>
            <a:ext cx="1429554" cy="714777"/>
          </a:xfrm>
          <a:custGeom>
            <a:avLst/>
            <a:gdLst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6" fmla="*/ 784074 w 1429554"/>
              <a:gd name="connsiteY6" fmla="*/ 448828 h 714777"/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4" fmla="*/ 787140 w 1429554"/>
              <a:gd name="connsiteY4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0" fmla="*/ 0 w 1429554"/>
              <a:gd name="connsiteY0" fmla="*/ 714777 h 714777"/>
              <a:gd name="connsiteX1" fmla="*/ 714777 w 1429554"/>
              <a:gd name="connsiteY1" fmla="*/ 0 h 714777"/>
              <a:gd name="connsiteX2" fmla="*/ 1429554 w 1429554"/>
              <a:gd name="connsiteY2" fmla="*/ 714777 h 71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714777">
                <a:moveTo>
                  <a:pt x="0" y="714777"/>
                </a:moveTo>
                <a:cubicBezTo>
                  <a:pt x="0" y="320017"/>
                  <a:pt x="320017" y="0"/>
                  <a:pt x="714777" y="0"/>
                </a:cubicBezTo>
                <a:cubicBezTo>
                  <a:pt x="1109537" y="0"/>
                  <a:pt x="1429554" y="320017"/>
                  <a:pt x="1429554" y="714777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2700036">
            <a:off x="2602811" y="1516744"/>
            <a:ext cx="1216182" cy="12161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5"/>
          <p:cNvSpPr/>
          <p:nvPr/>
        </p:nvSpPr>
        <p:spPr>
          <a:xfrm rot="2700036">
            <a:off x="2748839" y="1514738"/>
            <a:ext cx="1429554" cy="714777"/>
          </a:xfrm>
          <a:custGeom>
            <a:avLst/>
            <a:gdLst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6" fmla="*/ 784074 w 1429554"/>
              <a:gd name="connsiteY6" fmla="*/ 448828 h 714777"/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4" fmla="*/ 787140 w 1429554"/>
              <a:gd name="connsiteY4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0" fmla="*/ 0 w 1429554"/>
              <a:gd name="connsiteY0" fmla="*/ 714777 h 714777"/>
              <a:gd name="connsiteX1" fmla="*/ 714777 w 1429554"/>
              <a:gd name="connsiteY1" fmla="*/ 0 h 714777"/>
              <a:gd name="connsiteX2" fmla="*/ 1429554 w 1429554"/>
              <a:gd name="connsiteY2" fmla="*/ 714777 h 71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714777">
                <a:moveTo>
                  <a:pt x="0" y="714777"/>
                </a:moveTo>
                <a:cubicBezTo>
                  <a:pt x="0" y="320017"/>
                  <a:pt x="320017" y="0"/>
                  <a:pt x="714777" y="0"/>
                </a:cubicBezTo>
                <a:cubicBezTo>
                  <a:pt x="1109537" y="0"/>
                  <a:pt x="1429554" y="320017"/>
                  <a:pt x="1429554" y="714777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3500000">
            <a:off x="5286262" y="4163079"/>
            <a:ext cx="1216182" cy="12161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5"/>
          <p:cNvSpPr/>
          <p:nvPr/>
        </p:nvSpPr>
        <p:spPr>
          <a:xfrm rot="13500000">
            <a:off x="4926865" y="4666492"/>
            <a:ext cx="1429554" cy="714777"/>
          </a:xfrm>
          <a:custGeom>
            <a:avLst/>
            <a:gdLst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6" fmla="*/ 784074 w 1429554"/>
              <a:gd name="connsiteY6" fmla="*/ 448828 h 714777"/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4" fmla="*/ 787140 w 1429554"/>
              <a:gd name="connsiteY4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0" fmla="*/ 0 w 1429554"/>
              <a:gd name="connsiteY0" fmla="*/ 714777 h 714777"/>
              <a:gd name="connsiteX1" fmla="*/ 714777 w 1429554"/>
              <a:gd name="connsiteY1" fmla="*/ 0 h 714777"/>
              <a:gd name="connsiteX2" fmla="*/ 1429554 w 1429554"/>
              <a:gd name="connsiteY2" fmla="*/ 714777 h 71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714777">
                <a:moveTo>
                  <a:pt x="0" y="714777"/>
                </a:moveTo>
                <a:cubicBezTo>
                  <a:pt x="0" y="320017"/>
                  <a:pt x="320017" y="0"/>
                  <a:pt x="714777" y="0"/>
                </a:cubicBezTo>
                <a:cubicBezTo>
                  <a:pt x="1109537" y="0"/>
                  <a:pt x="1429554" y="320017"/>
                  <a:pt x="1429554" y="714777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18920803">
            <a:off x="2627008" y="4159433"/>
            <a:ext cx="1216182" cy="12161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5"/>
          <p:cNvSpPr/>
          <p:nvPr/>
        </p:nvSpPr>
        <p:spPr>
          <a:xfrm rot="18920803">
            <a:off x="2269145" y="4155900"/>
            <a:ext cx="1429554" cy="714777"/>
          </a:xfrm>
          <a:custGeom>
            <a:avLst/>
            <a:gdLst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6" fmla="*/ 784074 w 1429554"/>
              <a:gd name="connsiteY6" fmla="*/ 448828 h 714777"/>
              <a:gd name="connsiteX0" fmla="*/ 692634 w 1429554"/>
              <a:gd name="connsiteY0" fmla="*/ 357388 h 714777"/>
              <a:gd name="connsiteX1" fmla="*/ 598128 w 1429554"/>
              <a:gd name="connsiteY1" fmla="*/ 714777 h 714777"/>
              <a:gd name="connsiteX2" fmla="*/ 0 w 1429554"/>
              <a:gd name="connsiteY2" fmla="*/ 714777 h 714777"/>
              <a:gd name="connsiteX3" fmla="*/ 714777 w 1429554"/>
              <a:gd name="connsiteY3" fmla="*/ 0 h 714777"/>
              <a:gd name="connsiteX4" fmla="*/ 1429554 w 1429554"/>
              <a:gd name="connsiteY4" fmla="*/ 714777 h 714777"/>
              <a:gd name="connsiteX5" fmla="*/ 787140 w 1429554"/>
              <a:gd name="connsiteY5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4" fmla="*/ 787140 w 1429554"/>
              <a:gd name="connsiteY4" fmla="*/ 714777 h 714777"/>
              <a:gd name="connsiteX0" fmla="*/ 598128 w 1429554"/>
              <a:gd name="connsiteY0" fmla="*/ 714777 h 714777"/>
              <a:gd name="connsiteX1" fmla="*/ 0 w 1429554"/>
              <a:gd name="connsiteY1" fmla="*/ 714777 h 714777"/>
              <a:gd name="connsiteX2" fmla="*/ 714777 w 1429554"/>
              <a:gd name="connsiteY2" fmla="*/ 0 h 714777"/>
              <a:gd name="connsiteX3" fmla="*/ 1429554 w 1429554"/>
              <a:gd name="connsiteY3" fmla="*/ 714777 h 714777"/>
              <a:gd name="connsiteX0" fmla="*/ 0 w 1429554"/>
              <a:gd name="connsiteY0" fmla="*/ 714777 h 714777"/>
              <a:gd name="connsiteX1" fmla="*/ 714777 w 1429554"/>
              <a:gd name="connsiteY1" fmla="*/ 0 h 714777"/>
              <a:gd name="connsiteX2" fmla="*/ 1429554 w 1429554"/>
              <a:gd name="connsiteY2" fmla="*/ 714777 h 71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714777">
                <a:moveTo>
                  <a:pt x="0" y="714777"/>
                </a:moveTo>
                <a:cubicBezTo>
                  <a:pt x="0" y="320017"/>
                  <a:pt x="320017" y="0"/>
                  <a:pt x="714777" y="0"/>
                </a:cubicBezTo>
                <a:cubicBezTo>
                  <a:pt x="1109537" y="0"/>
                  <a:pt x="1429554" y="320017"/>
                  <a:pt x="1429554" y="714777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740352" y="0"/>
            <a:ext cx="589713" cy="576064"/>
            <a:chOff x="3758685" y="260648"/>
            <a:chExt cx="589713" cy="576064"/>
          </a:xfrm>
        </p:grpSpPr>
        <p:sp>
          <p:nvSpPr>
            <p:cNvPr id="19" name="갈매기형 수장 6"/>
            <p:cNvSpPr/>
            <p:nvPr/>
          </p:nvSpPr>
          <p:spPr>
            <a:xfrm rot="16200000">
              <a:off x="3765510" y="318254"/>
              <a:ext cx="576064" cy="460851"/>
            </a:xfrm>
            <a:custGeom>
              <a:avLst/>
              <a:gdLst>
                <a:gd name="connsiteX0" fmla="*/ 0 w 1008112"/>
                <a:gd name="connsiteY0" fmla="*/ 0 h 576064"/>
                <a:gd name="connsiteX1" fmla="*/ 720080 w 1008112"/>
                <a:gd name="connsiteY1" fmla="*/ 0 h 576064"/>
                <a:gd name="connsiteX2" fmla="*/ 1008112 w 1008112"/>
                <a:gd name="connsiteY2" fmla="*/ 288032 h 576064"/>
                <a:gd name="connsiteX3" fmla="*/ 720080 w 1008112"/>
                <a:gd name="connsiteY3" fmla="*/ 576064 h 576064"/>
                <a:gd name="connsiteX4" fmla="*/ 0 w 1008112"/>
                <a:gd name="connsiteY4" fmla="*/ 576064 h 576064"/>
                <a:gd name="connsiteX5" fmla="*/ 288032 w 1008112"/>
                <a:gd name="connsiteY5" fmla="*/ 288032 h 576064"/>
                <a:gd name="connsiteX6" fmla="*/ 0 w 1008112"/>
                <a:gd name="connsiteY6" fmla="*/ 0 h 576064"/>
                <a:gd name="connsiteX0" fmla="*/ 0 w 720080"/>
                <a:gd name="connsiteY0" fmla="*/ 0 h 576064"/>
                <a:gd name="connsiteX1" fmla="*/ 720080 w 720080"/>
                <a:gd name="connsiteY1" fmla="*/ 0 h 576064"/>
                <a:gd name="connsiteX2" fmla="*/ 720080 w 720080"/>
                <a:gd name="connsiteY2" fmla="*/ 576064 h 576064"/>
                <a:gd name="connsiteX3" fmla="*/ 0 w 720080"/>
                <a:gd name="connsiteY3" fmla="*/ 576064 h 576064"/>
                <a:gd name="connsiteX4" fmla="*/ 288032 w 720080"/>
                <a:gd name="connsiteY4" fmla="*/ 288032 h 576064"/>
                <a:gd name="connsiteX5" fmla="*/ 0 w 720080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80" h="576064">
                  <a:moveTo>
                    <a:pt x="0" y="0"/>
                  </a:moveTo>
                  <a:lnTo>
                    <a:pt x="720080" y="0"/>
                  </a:lnTo>
                  <a:lnTo>
                    <a:pt x="720080" y="576064"/>
                  </a:lnTo>
                  <a:lnTo>
                    <a:pt x="0" y="576064"/>
                  </a:lnTo>
                  <a:lnTo>
                    <a:pt x="288032" y="2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685" y="312911"/>
              <a:ext cx="589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white"/>
                  </a:solidFill>
                </a:rPr>
                <a:t>NEW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375" y="2767409"/>
            <a:ext cx="7175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bg2">
                    <a:lumMod val="25000"/>
                  </a:schemeClr>
                </a:solidFill>
              </a:rPr>
              <a:t>흐름형</a:t>
            </a:r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err="1" smtClean="0">
                <a:solidFill>
                  <a:schemeClr val="bg2">
                    <a:lumMod val="25000"/>
                  </a:schemeClr>
                </a:solidFill>
              </a:rPr>
              <a:t>다방향형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위쪽 화살표 6"/>
          <p:cNvSpPr/>
          <p:nvPr/>
        </p:nvSpPr>
        <p:spPr>
          <a:xfrm rot="5400000">
            <a:off x="2762521" y="1218095"/>
            <a:ext cx="1110419" cy="229187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 rot="16200000">
            <a:off x="2234082" y="306982"/>
            <a:ext cx="1110419" cy="229187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9800000">
            <a:off x="1450978" y="3854645"/>
            <a:ext cx="2820309" cy="2021532"/>
            <a:chOff x="5402154" y="836712"/>
            <a:chExt cx="2820309" cy="2021532"/>
          </a:xfrm>
        </p:grpSpPr>
        <p:sp>
          <p:nvSpPr>
            <p:cNvPr id="10" name="위쪽 화살표 9"/>
            <p:cNvSpPr/>
            <p:nvPr/>
          </p:nvSpPr>
          <p:spPr>
            <a:xfrm rot="5400000">
              <a:off x="6521318" y="1157100"/>
              <a:ext cx="1110419" cy="2291870"/>
            </a:xfrm>
            <a:prstGeom prst="upArrow">
              <a:avLst>
                <a:gd name="adj1" fmla="val 73281"/>
                <a:gd name="adj2" fmla="val 3677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위쪽 화살표 10"/>
            <p:cNvSpPr/>
            <p:nvPr/>
          </p:nvSpPr>
          <p:spPr>
            <a:xfrm rot="16200000">
              <a:off x="5992879" y="245987"/>
              <a:ext cx="1110419" cy="2291870"/>
            </a:xfrm>
            <a:prstGeom prst="upArrow">
              <a:avLst>
                <a:gd name="adj1" fmla="val 73281"/>
                <a:gd name="adj2" fmla="val 3677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위쪽 화살표 11"/>
          <p:cNvSpPr/>
          <p:nvPr/>
        </p:nvSpPr>
        <p:spPr>
          <a:xfrm rot="7200000">
            <a:off x="6169722" y="3459500"/>
            <a:ext cx="1110419" cy="229187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 화살표 12"/>
          <p:cNvSpPr/>
          <p:nvPr/>
        </p:nvSpPr>
        <p:spPr>
          <a:xfrm rot="18000000">
            <a:off x="5265974" y="4001335"/>
            <a:ext cx="1110419" cy="229187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 화살표 13"/>
          <p:cNvSpPr/>
          <p:nvPr/>
        </p:nvSpPr>
        <p:spPr>
          <a:xfrm>
            <a:off x="5059294" y="539498"/>
            <a:ext cx="1110419" cy="229187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10800000">
            <a:off x="6116304" y="1016732"/>
            <a:ext cx="1110419" cy="229187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위쪽 화살표 3"/>
          <p:cNvSpPr/>
          <p:nvPr/>
        </p:nvSpPr>
        <p:spPr>
          <a:xfrm>
            <a:off x="2051722" y="3681413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 rot="10800000">
            <a:off x="2051722" y="4901332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 rot="5400000">
            <a:off x="3185848" y="4319309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 rot="16200000">
            <a:off x="929217" y="4319309"/>
            <a:ext cx="1404156" cy="1080120"/>
          </a:xfrm>
          <a:prstGeom prst="upArrow">
            <a:avLst>
              <a:gd name="adj1" fmla="val 73281"/>
              <a:gd name="adj2" fmla="val 3677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001425" y="3742584"/>
            <a:ext cx="2354505" cy="2356336"/>
            <a:chOff x="4666585" y="4020145"/>
            <a:chExt cx="2354505" cy="2356336"/>
          </a:xfrm>
        </p:grpSpPr>
        <p:sp>
          <p:nvSpPr>
            <p:cNvPr id="9" name="타원 16"/>
            <p:cNvSpPr/>
            <p:nvPr/>
          </p:nvSpPr>
          <p:spPr>
            <a:xfrm>
              <a:off x="6019153" y="4029054"/>
              <a:ext cx="1001937" cy="1581874"/>
            </a:xfrm>
            <a:custGeom>
              <a:avLst/>
              <a:gdLst>
                <a:gd name="connsiteX0" fmla="*/ 246546 w 1124905"/>
                <a:gd name="connsiteY0" fmla="*/ 1423429 h 1776019"/>
                <a:gd name="connsiteX1" fmla="*/ 59360 w 1124905"/>
                <a:gd name="connsiteY1" fmla="*/ 505758 h 1776019"/>
                <a:gd name="connsiteX2" fmla="*/ 106843 w 1124905"/>
                <a:gd name="connsiteY2" fmla="*/ 350145 h 1776019"/>
                <a:gd name="connsiteX3" fmla="*/ 0 w 1124905"/>
                <a:gd name="connsiteY3" fmla="*/ 0 h 1776019"/>
                <a:gd name="connsiteX4" fmla="*/ 1124905 w 1124905"/>
                <a:gd name="connsiteY4" fmla="*/ 1314428 h 1776019"/>
                <a:gd name="connsiteX5" fmla="*/ 1041059 w 1124905"/>
                <a:gd name="connsiteY5" fmla="*/ 1776019 h 1776019"/>
                <a:gd name="connsiteX6" fmla="*/ 840160 w 1124905"/>
                <a:gd name="connsiteY6" fmla="*/ 1560814 h 1776019"/>
                <a:gd name="connsiteX7" fmla="*/ 337986 w 1124905"/>
                <a:gd name="connsiteY7" fmla="*/ 1514869 h 1776019"/>
                <a:gd name="connsiteX0" fmla="*/ 59360 w 1124905"/>
                <a:gd name="connsiteY0" fmla="*/ 505758 h 1776019"/>
                <a:gd name="connsiteX1" fmla="*/ 106843 w 1124905"/>
                <a:gd name="connsiteY1" fmla="*/ 350145 h 1776019"/>
                <a:gd name="connsiteX2" fmla="*/ 0 w 1124905"/>
                <a:gd name="connsiteY2" fmla="*/ 0 h 1776019"/>
                <a:gd name="connsiteX3" fmla="*/ 1124905 w 1124905"/>
                <a:gd name="connsiteY3" fmla="*/ 1314428 h 1776019"/>
                <a:gd name="connsiteX4" fmla="*/ 1041059 w 1124905"/>
                <a:gd name="connsiteY4" fmla="*/ 1776019 h 1776019"/>
                <a:gd name="connsiteX5" fmla="*/ 840160 w 1124905"/>
                <a:gd name="connsiteY5" fmla="*/ 1560814 h 1776019"/>
                <a:gd name="connsiteX6" fmla="*/ 337986 w 1124905"/>
                <a:gd name="connsiteY6" fmla="*/ 1514869 h 1776019"/>
                <a:gd name="connsiteX0" fmla="*/ 106843 w 1124905"/>
                <a:gd name="connsiteY0" fmla="*/ 350145 h 1776019"/>
                <a:gd name="connsiteX1" fmla="*/ 0 w 1124905"/>
                <a:gd name="connsiteY1" fmla="*/ 0 h 1776019"/>
                <a:gd name="connsiteX2" fmla="*/ 1124905 w 1124905"/>
                <a:gd name="connsiteY2" fmla="*/ 1314428 h 1776019"/>
                <a:gd name="connsiteX3" fmla="*/ 1041059 w 1124905"/>
                <a:gd name="connsiteY3" fmla="*/ 1776019 h 1776019"/>
                <a:gd name="connsiteX4" fmla="*/ 840160 w 1124905"/>
                <a:gd name="connsiteY4" fmla="*/ 1560814 h 1776019"/>
                <a:gd name="connsiteX5" fmla="*/ 337986 w 1124905"/>
                <a:gd name="connsiteY5" fmla="*/ 1514869 h 1776019"/>
                <a:gd name="connsiteX0" fmla="*/ 0 w 1124905"/>
                <a:gd name="connsiteY0" fmla="*/ 0 h 1776019"/>
                <a:gd name="connsiteX1" fmla="*/ 1124905 w 1124905"/>
                <a:gd name="connsiteY1" fmla="*/ 1314428 h 1776019"/>
                <a:gd name="connsiteX2" fmla="*/ 1041059 w 1124905"/>
                <a:gd name="connsiteY2" fmla="*/ 1776019 h 1776019"/>
                <a:gd name="connsiteX3" fmla="*/ 840160 w 1124905"/>
                <a:gd name="connsiteY3" fmla="*/ 1560814 h 1776019"/>
                <a:gd name="connsiteX4" fmla="*/ 337986 w 1124905"/>
                <a:gd name="connsiteY4" fmla="*/ 1514869 h 1776019"/>
                <a:gd name="connsiteX0" fmla="*/ 0 w 1124905"/>
                <a:gd name="connsiteY0" fmla="*/ 0 h 1776019"/>
                <a:gd name="connsiteX1" fmla="*/ 1124905 w 1124905"/>
                <a:gd name="connsiteY1" fmla="*/ 1314428 h 1776019"/>
                <a:gd name="connsiteX2" fmla="*/ 1041059 w 1124905"/>
                <a:gd name="connsiteY2" fmla="*/ 1776019 h 1776019"/>
                <a:gd name="connsiteX3" fmla="*/ 840160 w 1124905"/>
                <a:gd name="connsiteY3" fmla="*/ 1560814 h 1776019"/>
                <a:gd name="connsiteX0" fmla="*/ 0 w 1124905"/>
                <a:gd name="connsiteY0" fmla="*/ 0 h 1776019"/>
                <a:gd name="connsiteX1" fmla="*/ 1124905 w 1124905"/>
                <a:gd name="connsiteY1" fmla="*/ 1314428 h 1776019"/>
                <a:gd name="connsiteX2" fmla="*/ 1041059 w 1124905"/>
                <a:gd name="connsiteY2" fmla="*/ 1776019 h 1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905" h="1776019">
                  <a:moveTo>
                    <a:pt x="0" y="0"/>
                  </a:moveTo>
                  <a:cubicBezTo>
                    <a:pt x="637432" y="98002"/>
                    <a:pt x="1124905" y="649287"/>
                    <a:pt x="1124905" y="1314428"/>
                  </a:cubicBezTo>
                  <a:cubicBezTo>
                    <a:pt x="1124905" y="1476912"/>
                    <a:pt x="1095815" y="1632602"/>
                    <a:pt x="1041059" y="1776019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16"/>
            <p:cNvSpPr/>
            <p:nvPr/>
          </p:nvSpPr>
          <p:spPr>
            <a:xfrm>
              <a:off x="4666585" y="4020145"/>
              <a:ext cx="1024293" cy="1632345"/>
            </a:xfrm>
            <a:custGeom>
              <a:avLst/>
              <a:gdLst>
                <a:gd name="connsiteX0" fmla="*/ 1150004 w 1150004"/>
                <a:gd name="connsiteY0" fmla="*/ 0 h 1832684"/>
                <a:gd name="connsiteX1" fmla="*/ 1041992 w 1150004"/>
                <a:gd name="connsiteY1" fmla="*/ 353976 h 1832684"/>
                <a:gd name="connsiteX2" fmla="*/ 740296 w 1150004"/>
                <a:gd name="connsiteY2" fmla="*/ 874726 h 1832684"/>
                <a:gd name="connsiteX3" fmla="*/ 353405 w 1150004"/>
                <a:gd name="connsiteY3" fmla="*/ 1564646 h 1832684"/>
                <a:gd name="connsiteX4" fmla="*/ 103184 w 1150004"/>
                <a:gd name="connsiteY4" fmla="*/ 1832684 h 1832684"/>
                <a:gd name="connsiteX5" fmla="*/ 0 w 1150004"/>
                <a:gd name="connsiteY5" fmla="*/ 1318259 h 1832684"/>
                <a:gd name="connsiteX6" fmla="*/ 1150004 w 1150004"/>
                <a:gd name="connsiteY6" fmla="*/ 0 h 1832684"/>
                <a:gd name="connsiteX0" fmla="*/ 740296 w 1150004"/>
                <a:gd name="connsiteY0" fmla="*/ 874726 h 1832684"/>
                <a:gd name="connsiteX1" fmla="*/ 353405 w 1150004"/>
                <a:gd name="connsiteY1" fmla="*/ 1564646 h 1832684"/>
                <a:gd name="connsiteX2" fmla="*/ 103184 w 1150004"/>
                <a:gd name="connsiteY2" fmla="*/ 1832684 h 1832684"/>
                <a:gd name="connsiteX3" fmla="*/ 0 w 1150004"/>
                <a:gd name="connsiteY3" fmla="*/ 1318259 h 1832684"/>
                <a:gd name="connsiteX4" fmla="*/ 1150004 w 1150004"/>
                <a:gd name="connsiteY4" fmla="*/ 0 h 1832684"/>
                <a:gd name="connsiteX5" fmla="*/ 1041992 w 1150004"/>
                <a:gd name="connsiteY5" fmla="*/ 353976 h 1832684"/>
                <a:gd name="connsiteX6" fmla="*/ 831736 w 1150004"/>
                <a:gd name="connsiteY6" fmla="*/ 966166 h 1832684"/>
                <a:gd name="connsiteX0" fmla="*/ 740296 w 1150004"/>
                <a:gd name="connsiteY0" fmla="*/ 874726 h 1832684"/>
                <a:gd name="connsiteX1" fmla="*/ 353405 w 1150004"/>
                <a:gd name="connsiteY1" fmla="*/ 1564646 h 1832684"/>
                <a:gd name="connsiteX2" fmla="*/ 103184 w 1150004"/>
                <a:gd name="connsiteY2" fmla="*/ 1832684 h 1832684"/>
                <a:gd name="connsiteX3" fmla="*/ 0 w 1150004"/>
                <a:gd name="connsiteY3" fmla="*/ 1318259 h 1832684"/>
                <a:gd name="connsiteX4" fmla="*/ 1150004 w 1150004"/>
                <a:gd name="connsiteY4" fmla="*/ 0 h 1832684"/>
                <a:gd name="connsiteX5" fmla="*/ 1041992 w 1150004"/>
                <a:gd name="connsiteY5" fmla="*/ 353976 h 1832684"/>
                <a:gd name="connsiteX6" fmla="*/ 831736 w 1150004"/>
                <a:gd name="connsiteY6" fmla="*/ 966166 h 1832684"/>
                <a:gd name="connsiteX0" fmla="*/ 740296 w 1150004"/>
                <a:gd name="connsiteY0" fmla="*/ 874726 h 1832684"/>
                <a:gd name="connsiteX1" fmla="*/ 353405 w 1150004"/>
                <a:gd name="connsiteY1" fmla="*/ 1564646 h 1832684"/>
                <a:gd name="connsiteX2" fmla="*/ 103184 w 1150004"/>
                <a:gd name="connsiteY2" fmla="*/ 1832684 h 1832684"/>
                <a:gd name="connsiteX3" fmla="*/ 0 w 1150004"/>
                <a:gd name="connsiteY3" fmla="*/ 1318259 h 1832684"/>
                <a:gd name="connsiteX4" fmla="*/ 1150004 w 1150004"/>
                <a:gd name="connsiteY4" fmla="*/ 0 h 1832684"/>
                <a:gd name="connsiteX5" fmla="*/ 1041992 w 1150004"/>
                <a:gd name="connsiteY5" fmla="*/ 353976 h 1832684"/>
                <a:gd name="connsiteX0" fmla="*/ 353405 w 1150004"/>
                <a:gd name="connsiteY0" fmla="*/ 1564646 h 1832684"/>
                <a:gd name="connsiteX1" fmla="*/ 103184 w 1150004"/>
                <a:gd name="connsiteY1" fmla="*/ 1832684 h 1832684"/>
                <a:gd name="connsiteX2" fmla="*/ 0 w 1150004"/>
                <a:gd name="connsiteY2" fmla="*/ 1318259 h 1832684"/>
                <a:gd name="connsiteX3" fmla="*/ 1150004 w 1150004"/>
                <a:gd name="connsiteY3" fmla="*/ 0 h 1832684"/>
                <a:gd name="connsiteX4" fmla="*/ 1041992 w 1150004"/>
                <a:gd name="connsiteY4" fmla="*/ 353976 h 1832684"/>
                <a:gd name="connsiteX0" fmla="*/ 103184 w 1150004"/>
                <a:gd name="connsiteY0" fmla="*/ 1832684 h 1832684"/>
                <a:gd name="connsiteX1" fmla="*/ 0 w 1150004"/>
                <a:gd name="connsiteY1" fmla="*/ 1318259 h 1832684"/>
                <a:gd name="connsiteX2" fmla="*/ 1150004 w 1150004"/>
                <a:gd name="connsiteY2" fmla="*/ 0 h 1832684"/>
                <a:gd name="connsiteX3" fmla="*/ 1041992 w 1150004"/>
                <a:gd name="connsiteY3" fmla="*/ 353976 h 1832684"/>
                <a:gd name="connsiteX0" fmla="*/ 103184 w 1150004"/>
                <a:gd name="connsiteY0" fmla="*/ 1832684 h 1832684"/>
                <a:gd name="connsiteX1" fmla="*/ 0 w 1150004"/>
                <a:gd name="connsiteY1" fmla="*/ 1318259 h 1832684"/>
                <a:gd name="connsiteX2" fmla="*/ 1150004 w 1150004"/>
                <a:gd name="connsiteY2" fmla="*/ 0 h 18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004" h="1832684">
                  <a:moveTo>
                    <a:pt x="103184" y="1832684"/>
                  </a:moveTo>
                  <a:cubicBezTo>
                    <a:pt x="36652" y="1674466"/>
                    <a:pt x="0" y="1500643"/>
                    <a:pt x="0" y="1318259"/>
                  </a:cubicBezTo>
                  <a:cubicBezTo>
                    <a:pt x="0" y="644393"/>
                    <a:pt x="500346" y="87389"/>
                    <a:pt x="1150004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6"/>
            <p:cNvSpPr/>
            <p:nvPr/>
          </p:nvSpPr>
          <p:spPr>
            <a:xfrm>
              <a:off x="4931243" y="5928463"/>
              <a:ext cx="1835712" cy="441105"/>
            </a:xfrm>
            <a:custGeom>
              <a:avLst/>
              <a:gdLst>
                <a:gd name="connsiteX0" fmla="*/ 1144681 w 2061009"/>
                <a:gd name="connsiteY0" fmla="*/ 0 h 909614"/>
                <a:gd name="connsiteX1" fmla="*/ 1525439 w 2061009"/>
                <a:gd name="connsiteY1" fmla="*/ 84613 h 909614"/>
                <a:gd name="connsiteX2" fmla="*/ 1770516 w 2061009"/>
                <a:gd name="connsiteY2" fmla="*/ 347141 h 909614"/>
                <a:gd name="connsiteX3" fmla="*/ 2061009 w 2061009"/>
                <a:gd name="connsiteY3" fmla="*/ 414372 h 909614"/>
                <a:gd name="connsiteX4" fmla="*/ 1025234 w 2061009"/>
                <a:gd name="connsiteY4" fmla="*/ 909614 h 909614"/>
                <a:gd name="connsiteX5" fmla="*/ 0 w 2061009"/>
                <a:gd name="connsiteY5" fmla="*/ 427824 h 909614"/>
                <a:gd name="connsiteX6" fmla="*/ 348612 w 2061009"/>
                <a:gd name="connsiteY6" fmla="*/ 347142 h 909614"/>
                <a:gd name="connsiteX7" fmla="*/ 482836 w 2061009"/>
                <a:gd name="connsiteY7" fmla="*/ 203360 h 909614"/>
                <a:gd name="connsiteX8" fmla="*/ 1236121 w 2061009"/>
                <a:gd name="connsiteY8" fmla="*/ 91440 h 909614"/>
                <a:gd name="connsiteX0" fmla="*/ 1144681 w 2061009"/>
                <a:gd name="connsiteY0" fmla="*/ 0 h 909614"/>
                <a:gd name="connsiteX1" fmla="*/ 1525439 w 2061009"/>
                <a:gd name="connsiteY1" fmla="*/ 84613 h 909614"/>
                <a:gd name="connsiteX2" fmla="*/ 1770516 w 2061009"/>
                <a:gd name="connsiteY2" fmla="*/ 347141 h 909614"/>
                <a:gd name="connsiteX3" fmla="*/ 2061009 w 2061009"/>
                <a:gd name="connsiteY3" fmla="*/ 414372 h 909614"/>
                <a:gd name="connsiteX4" fmla="*/ 1025234 w 2061009"/>
                <a:gd name="connsiteY4" fmla="*/ 909614 h 909614"/>
                <a:gd name="connsiteX5" fmla="*/ 0 w 2061009"/>
                <a:gd name="connsiteY5" fmla="*/ 427824 h 909614"/>
                <a:gd name="connsiteX6" fmla="*/ 348612 w 2061009"/>
                <a:gd name="connsiteY6" fmla="*/ 347142 h 909614"/>
                <a:gd name="connsiteX7" fmla="*/ 482836 w 2061009"/>
                <a:gd name="connsiteY7" fmla="*/ 203360 h 909614"/>
                <a:gd name="connsiteX0" fmla="*/ 1144681 w 2061009"/>
                <a:gd name="connsiteY0" fmla="*/ 0 h 909614"/>
                <a:gd name="connsiteX1" fmla="*/ 1525439 w 2061009"/>
                <a:gd name="connsiteY1" fmla="*/ 84613 h 909614"/>
                <a:gd name="connsiteX2" fmla="*/ 1770516 w 2061009"/>
                <a:gd name="connsiteY2" fmla="*/ 347141 h 909614"/>
                <a:gd name="connsiteX3" fmla="*/ 2061009 w 2061009"/>
                <a:gd name="connsiteY3" fmla="*/ 414372 h 909614"/>
                <a:gd name="connsiteX4" fmla="*/ 1025234 w 2061009"/>
                <a:gd name="connsiteY4" fmla="*/ 909614 h 909614"/>
                <a:gd name="connsiteX5" fmla="*/ 0 w 2061009"/>
                <a:gd name="connsiteY5" fmla="*/ 427824 h 909614"/>
                <a:gd name="connsiteX6" fmla="*/ 348612 w 2061009"/>
                <a:gd name="connsiteY6" fmla="*/ 347142 h 909614"/>
                <a:gd name="connsiteX0" fmla="*/ 1144681 w 2061009"/>
                <a:gd name="connsiteY0" fmla="*/ 0 h 909614"/>
                <a:gd name="connsiteX1" fmla="*/ 1525439 w 2061009"/>
                <a:gd name="connsiteY1" fmla="*/ 84613 h 909614"/>
                <a:gd name="connsiteX2" fmla="*/ 1770516 w 2061009"/>
                <a:gd name="connsiteY2" fmla="*/ 347141 h 909614"/>
                <a:gd name="connsiteX3" fmla="*/ 2061009 w 2061009"/>
                <a:gd name="connsiteY3" fmla="*/ 414372 h 909614"/>
                <a:gd name="connsiteX4" fmla="*/ 1025234 w 2061009"/>
                <a:gd name="connsiteY4" fmla="*/ 909614 h 909614"/>
                <a:gd name="connsiteX5" fmla="*/ 0 w 2061009"/>
                <a:gd name="connsiteY5" fmla="*/ 427824 h 909614"/>
                <a:gd name="connsiteX0" fmla="*/ 1525439 w 2061009"/>
                <a:gd name="connsiteY0" fmla="*/ 0 h 825001"/>
                <a:gd name="connsiteX1" fmla="*/ 1770516 w 2061009"/>
                <a:gd name="connsiteY1" fmla="*/ 262528 h 825001"/>
                <a:gd name="connsiteX2" fmla="*/ 2061009 w 2061009"/>
                <a:gd name="connsiteY2" fmla="*/ 329759 h 825001"/>
                <a:gd name="connsiteX3" fmla="*/ 1025234 w 2061009"/>
                <a:gd name="connsiteY3" fmla="*/ 825001 h 825001"/>
                <a:gd name="connsiteX4" fmla="*/ 0 w 2061009"/>
                <a:gd name="connsiteY4" fmla="*/ 343211 h 825001"/>
                <a:gd name="connsiteX0" fmla="*/ 1770516 w 2061009"/>
                <a:gd name="connsiteY0" fmla="*/ 0 h 562473"/>
                <a:gd name="connsiteX1" fmla="*/ 2061009 w 2061009"/>
                <a:gd name="connsiteY1" fmla="*/ 67231 h 562473"/>
                <a:gd name="connsiteX2" fmla="*/ 1025234 w 2061009"/>
                <a:gd name="connsiteY2" fmla="*/ 562473 h 562473"/>
                <a:gd name="connsiteX3" fmla="*/ 0 w 2061009"/>
                <a:gd name="connsiteY3" fmla="*/ 80683 h 562473"/>
                <a:gd name="connsiteX0" fmla="*/ 2061009 w 2061009"/>
                <a:gd name="connsiteY0" fmla="*/ 0 h 495242"/>
                <a:gd name="connsiteX1" fmla="*/ 1025234 w 2061009"/>
                <a:gd name="connsiteY1" fmla="*/ 495242 h 495242"/>
                <a:gd name="connsiteX2" fmla="*/ 0 w 2061009"/>
                <a:gd name="connsiteY2" fmla="*/ 13452 h 49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1009" h="495242">
                  <a:moveTo>
                    <a:pt x="2061009" y="0"/>
                  </a:moveTo>
                  <a:cubicBezTo>
                    <a:pt x="1817227" y="302227"/>
                    <a:pt x="1443771" y="495242"/>
                    <a:pt x="1025234" y="495242"/>
                  </a:cubicBezTo>
                  <a:cubicBezTo>
                    <a:pt x="612838" y="495242"/>
                    <a:pt x="244211" y="307850"/>
                    <a:pt x="0" y="13452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도넛 24"/>
            <p:cNvSpPr/>
            <p:nvPr/>
          </p:nvSpPr>
          <p:spPr>
            <a:xfrm>
              <a:off x="6028881" y="4405530"/>
              <a:ext cx="641862" cy="983312"/>
            </a:xfrm>
            <a:custGeom>
              <a:avLst/>
              <a:gdLst/>
              <a:ahLst/>
              <a:cxnLst/>
              <a:rect l="l" t="t" r="r" b="b"/>
              <a:pathLst>
                <a:path w="720638" h="1103995">
                  <a:moveTo>
                    <a:pt x="75746" y="0"/>
                  </a:moveTo>
                  <a:cubicBezTo>
                    <a:pt x="450248" y="121952"/>
                    <a:pt x="720638" y="474059"/>
                    <a:pt x="720638" y="889318"/>
                  </a:cubicBezTo>
                  <a:cubicBezTo>
                    <a:pt x="720638" y="963266"/>
                    <a:pt x="712064" y="1035210"/>
                    <a:pt x="694930" y="1103995"/>
                  </a:cubicBezTo>
                  <a:lnTo>
                    <a:pt x="443899" y="1045897"/>
                  </a:lnTo>
                  <a:cubicBezTo>
                    <a:pt x="457501" y="995907"/>
                    <a:pt x="463809" y="943349"/>
                    <a:pt x="463809" y="889318"/>
                  </a:cubicBezTo>
                  <a:cubicBezTo>
                    <a:pt x="463809" y="589849"/>
                    <a:pt x="270017" y="335642"/>
                    <a:pt x="0" y="248233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도넛 24"/>
            <p:cNvSpPr/>
            <p:nvPr/>
          </p:nvSpPr>
          <p:spPr>
            <a:xfrm>
              <a:off x="5013296" y="4395802"/>
              <a:ext cx="661333" cy="1002908"/>
            </a:xfrm>
            <a:custGeom>
              <a:avLst/>
              <a:gdLst/>
              <a:ahLst/>
              <a:cxnLst/>
              <a:rect l="l" t="t" r="r" b="b"/>
              <a:pathLst>
                <a:path w="742498" h="1125996">
                  <a:moveTo>
                    <a:pt x="666686" y="0"/>
                  </a:moveTo>
                  <a:lnTo>
                    <a:pt x="742498" y="248449"/>
                  </a:lnTo>
                  <a:cubicBezTo>
                    <a:pt x="461212" y="328968"/>
                    <a:pt x="256829" y="588776"/>
                    <a:pt x="256829" y="896320"/>
                  </a:cubicBezTo>
                  <a:cubicBezTo>
                    <a:pt x="256829" y="955768"/>
                    <a:pt x="264466" y="1013432"/>
                    <a:pt x="281341" y="1067725"/>
                  </a:cubicBezTo>
                  <a:lnTo>
                    <a:pt x="29565" y="1125996"/>
                  </a:lnTo>
                  <a:cubicBezTo>
                    <a:pt x="9872" y="1052704"/>
                    <a:pt x="0" y="975665"/>
                    <a:pt x="0" y="896320"/>
                  </a:cubicBezTo>
                  <a:cubicBezTo>
                    <a:pt x="0" y="473023"/>
                    <a:pt x="280959" y="115347"/>
                    <a:pt x="666686" y="0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도넛 24"/>
            <p:cNvSpPr/>
            <p:nvPr/>
          </p:nvSpPr>
          <p:spPr>
            <a:xfrm>
              <a:off x="5298654" y="5618322"/>
              <a:ext cx="1127251" cy="403818"/>
            </a:xfrm>
            <a:custGeom>
              <a:avLst/>
              <a:gdLst/>
              <a:ahLst/>
              <a:cxnLst/>
              <a:rect l="l" t="t" r="r" b="b"/>
              <a:pathLst>
                <a:path w="1265598" h="453379">
                  <a:moveTo>
                    <a:pt x="1090812" y="0"/>
                  </a:moveTo>
                  <a:lnTo>
                    <a:pt x="1265598" y="187232"/>
                  </a:lnTo>
                  <a:cubicBezTo>
                    <a:pt x="1097732" y="352237"/>
                    <a:pt x="867381" y="453379"/>
                    <a:pt x="613406" y="453379"/>
                  </a:cubicBezTo>
                  <a:cubicBezTo>
                    <a:pt x="377537" y="453379"/>
                    <a:pt x="162042" y="366143"/>
                    <a:pt x="0" y="219233"/>
                  </a:cubicBezTo>
                  <a:lnTo>
                    <a:pt x="174787" y="32001"/>
                  </a:lnTo>
                  <a:cubicBezTo>
                    <a:pt x="291434" y="135476"/>
                    <a:pt x="445288" y="196550"/>
                    <a:pt x="613406" y="196550"/>
                  </a:cubicBezTo>
                  <a:cubicBezTo>
                    <a:pt x="799629" y="196550"/>
                    <a:pt x="968350" y="121613"/>
                    <a:pt x="1090812" y="0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858966" y="4552545"/>
              <a:ext cx="286966" cy="194553"/>
            </a:xfrm>
            <a:custGeom>
              <a:avLst/>
              <a:gdLst>
                <a:gd name="connsiteX0" fmla="*/ 286966 w 286966"/>
                <a:gd name="connsiteY0" fmla="*/ 194553 h 194553"/>
                <a:gd name="connsiteX1" fmla="*/ 0 w 286966"/>
                <a:gd name="connsiteY1" fmla="*/ 0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6966" h="194553">
                  <a:moveTo>
                    <a:pt x="286966" y="19455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6556443" y="4601183"/>
              <a:ext cx="301557" cy="184826"/>
            </a:xfrm>
            <a:custGeom>
              <a:avLst/>
              <a:gdLst>
                <a:gd name="connsiteX0" fmla="*/ 0 w 301557"/>
                <a:gd name="connsiteY0" fmla="*/ 184826 h 184826"/>
                <a:gd name="connsiteX1" fmla="*/ 301557 w 301557"/>
                <a:gd name="connsiteY1" fmla="*/ 0 h 1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57" h="184826">
                  <a:moveTo>
                    <a:pt x="0" y="184826"/>
                  </a:moveTo>
                  <a:lnTo>
                    <a:pt x="301557" y="0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880370" y="6016557"/>
              <a:ext cx="14592" cy="359924"/>
            </a:xfrm>
            <a:custGeom>
              <a:avLst/>
              <a:gdLst>
                <a:gd name="connsiteX0" fmla="*/ 0 w 14592"/>
                <a:gd name="connsiteY0" fmla="*/ 0 h 359924"/>
                <a:gd name="connsiteX1" fmla="*/ 14592 w 14592"/>
                <a:gd name="connsiteY1" fmla="*/ 359924 h 3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2" h="359924">
                  <a:moveTo>
                    <a:pt x="0" y="0"/>
                  </a:moveTo>
                  <a:lnTo>
                    <a:pt x="14592" y="359924"/>
                  </a:lnTo>
                </a:path>
              </a:pathLst>
            </a:cu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6353993" y="37358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58342" y="52977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086556" y="5610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238301" y="5610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4483" y="53642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28117" y="3726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149466" y="724018"/>
            <a:ext cx="2848998" cy="2848998"/>
            <a:chOff x="3134977" y="3372653"/>
            <a:chExt cx="2848998" cy="2848998"/>
          </a:xfrm>
        </p:grpSpPr>
        <p:sp>
          <p:nvSpPr>
            <p:cNvPr id="24" name="타원 23"/>
            <p:cNvSpPr/>
            <p:nvPr/>
          </p:nvSpPr>
          <p:spPr>
            <a:xfrm>
              <a:off x="3334669" y="3573016"/>
              <a:ext cx="2448272" cy="244827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802721" y="4041068"/>
              <a:ext cx="1512168" cy="15121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3134977" y="4797152"/>
              <a:ext cx="2848998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5400000">
              <a:off x="3134977" y="4797152"/>
              <a:ext cx="2848998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162761" y="4401108"/>
              <a:ext cx="792088" cy="7920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3465" y="3608720"/>
            <a:ext cx="2914562" cy="2376564"/>
            <a:chOff x="370155" y="2348880"/>
            <a:chExt cx="3841805" cy="3132648"/>
          </a:xfrm>
        </p:grpSpPr>
        <p:sp>
          <p:nvSpPr>
            <p:cNvPr id="4" name="위쪽 화살표 3"/>
            <p:cNvSpPr/>
            <p:nvPr/>
          </p:nvSpPr>
          <p:spPr>
            <a:xfrm>
              <a:off x="370155" y="2348880"/>
              <a:ext cx="1728192" cy="2088232"/>
            </a:xfrm>
            <a:prstGeom prst="upArrow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위쪽 화살표 4"/>
            <p:cNvSpPr/>
            <p:nvPr/>
          </p:nvSpPr>
          <p:spPr>
            <a:xfrm>
              <a:off x="2483768" y="2348880"/>
              <a:ext cx="1728192" cy="2088232"/>
            </a:xfrm>
            <a:prstGeom prst="upArrow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위쪽 화살표 5"/>
            <p:cNvSpPr/>
            <p:nvPr/>
          </p:nvSpPr>
          <p:spPr>
            <a:xfrm rot="10800000">
              <a:off x="1450275" y="3393296"/>
              <a:ext cx="1728192" cy="2088232"/>
            </a:xfrm>
            <a:prstGeom prst="upArrow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83168" y="3572716"/>
            <a:ext cx="2914562" cy="2376109"/>
            <a:chOff x="4762273" y="1305064"/>
            <a:chExt cx="3841805" cy="3132048"/>
          </a:xfrm>
        </p:grpSpPr>
        <p:sp>
          <p:nvSpPr>
            <p:cNvPr id="7" name="위쪽 화살표 6"/>
            <p:cNvSpPr/>
            <p:nvPr/>
          </p:nvSpPr>
          <p:spPr>
            <a:xfrm>
              <a:off x="4762273" y="2348880"/>
              <a:ext cx="1728192" cy="2088232"/>
            </a:xfrm>
            <a:prstGeom prst="upArrow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6875886" y="2348880"/>
              <a:ext cx="1728192" cy="2088232"/>
            </a:xfrm>
            <a:prstGeom prst="upArrow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5842393" y="1305064"/>
              <a:ext cx="1728192" cy="2088232"/>
            </a:xfrm>
            <a:prstGeom prst="upArrow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22"/>
          <p:cNvSpPr/>
          <p:nvPr/>
        </p:nvSpPr>
        <p:spPr>
          <a:xfrm rot="10800000">
            <a:off x="3167844" y="1371540"/>
            <a:ext cx="2808312" cy="1686355"/>
          </a:xfrm>
          <a:custGeom>
            <a:avLst/>
            <a:gdLst/>
            <a:ahLst/>
            <a:cxnLst/>
            <a:rect l="l" t="t" r="r" b="b"/>
            <a:pathLst>
              <a:path w="5104240" h="3065030">
                <a:moveTo>
                  <a:pt x="4594438" y="1013387"/>
                </a:moveTo>
                <a:lnTo>
                  <a:pt x="5104240" y="1523189"/>
                </a:lnTo>
                <a:lnTo>
                  <a:pt x="3562399" y="3065030"/>
                </a:lnTo>
                <a:lnTo>
                  <a:pt x="3205064" y="2705516"/>
                </a:lnTo>
                <a:lnTo>
                  <a:pt x="3201833" y="2705516"/>
                </a:lnTo>
                <a:lnTo>
                  <a:pt x="3201833" y="2702265"/>
                </a:lnTo>
                <a:lnTo>
                  <a:pt x="1889343" y="1381772"/>
                </a:lnTo>
                <a:lnTo>
                  <a:pt x="1889343" y="2654862"/>
                </a:lnTo>
                <a:lnTo>
                  <a:pt x="1169263" y="2654862"/>
                </a:lnTo>
                <a:lnTo>
                  <a:pt x="1169263" y="1367315"/>
                </a:lnTo>
                <a:lnTo>
                  <a:pt x="503586" y="2032992"/>
                </a:lnTo>
                <a:lnTo>
                  <a:pt x="0" y="1529407"/>
                </a:lnTo>
                <a:lnTo>
                  <a:pt x="1529407" y="0"/>
                </a:lnTo>
                <a:lnTo>
                  <a:pt x="3201833" y="1672426"/>
                </a:lnTo>
                <a:lnTo>
                  <a:pt x="3201833" y="421765"/>
                </a:lnTo>
                <a:lnTo>
                  <a:pt x="3921913" y="421765"/>
                </a:lnTo>
                <a:lnTo>
                  <a:pt x="3921913" y="16778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1402" y="276728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클러스터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629" y="2767409"/>
            <a:ext cx="75087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클러스터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err="1" smtClean="0">
                <a:solidFill>
                  <a:schemeClr val="bg2">
                    <a:lumMod val="25000"/>
                  </a:schemeClr>
                </a:solidFill>
              </a:rPr>
              <a:t>교차형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6"/>
          <p:cNvSpPr/>
          <p:nvPr/>
        </p:nvSpPr>
        <p:spPr>
          <a:xfrm rot="5400000">
            <a:off x="5933928" y="618966"/>
            <a:ext cx="792088" cy="2269738"/>
          </a:xfrm>
          <a:custGeom>
            <a:avLst/>
            <a:gdLst/>
            <a:ahLst/>
            <a:cxnLst/>
            <a:rect l="l" t="t" r="r" b="b"/>
            <a:pathLst>
              <a:path w="531667" h="1142501">
                <a:moveTo>
                  <a:pt x="265834" y="0"/>
                </a:moveTo>
                <a:cubicBezTo>
                  <a:pt x="429421" y="136144"/>
                  <a:pt x="531667" y="341756"/>
                  <a:pt x="531667" y="571250"/>
                </a:cubicBezTo>
                <a:cubicBezTo>
                  <a:pt x="531667" y="800744"/>
                  <a:pt x="429421" y="1006357"/>
                  <a:pt x="265834" y="1142501"/>
                </a:cubicBezTo>
                <a:cubicBezTo>
                  <a:pt x="102246" y="1006357"/>
                  <a:pt x="0" y="800744"/>
                  <a:pt x="0" y="571250"/>
                </a:cubicBezTo>
                <a:cubicBezTo>
                  <a:pt x="0" y="341756"/>
                  <a:pt x="102246" y="136144"/>
                  <a:pt x="265834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6"/>
          <p:cNvSpPr/>
          <p:nvPr/>
        </p:nvSpPr>
        <p:spPr>
          <a:xfrm>
            <a:off x="5977864" y="618966"/>
            <a:ext cx="792088" cy="2269738"/>
          </a:xfrm>
          <a:custGeom>
            <a:avLst/>
            <a:gdLst/>
            <a:ahLst/>
            <a:cxnLst/>
            <a:rect l="l" t="t" r="r" b="b"/>
            <a:pathLst>
              <a:path w="531667" h="1142501">
                <a:moveTo>
                  <a:pt x="265834" y="0"/>
                </a:moveTo>
                <a:cubicBezTo>
                  <a:pt x="429421" y="136144"/>
                  <a:pt x="531667" y="341756"/>
                  <a:pt x="531667" y="571250"/>
                </a:cubicBezTo>
                <a:cubicBezTo>
                  <a:pt x="531667" y="800744"/>
                  <a:pt x="429421" y="1006357"/>
                  <a:pt x="265834" y="1142501"/>
                </a:cubicBezTo>
                <a:cubicBezTo>
                  <a:pt x="102246" y="1006357"/>
                  <a:pt x="0" y="800744"/>
                  <a:pt x="0" y="571250"/>
                </a:cubicBezTo>
                <a:cubicBezTo>
                  <a:pt x="0" y="341756"/>
                  <a:pt x="102246" y="136144"/>
                  <a:pt x="265834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439863" y="592170"/>
            <a:ext cx="2303120" cy="2269738"/>
            <a:chOff x="468680" y="586780"/>
            <a:chExt cx="2445619" cy="2410172"/>
          </a:xfrm>
        </p:grpSpPr>
        <p:sp>
          <p:nvSpPr>
            <p:cNvPr id="13" name="타원 12"/>
            <p:cNvSpPr/>
            <p:nvPr/>
          </p:nvSpPr>
          <p:spPr>
            <a:xfrm>
              <a:off x="1691490" y="1484784"/>
              <a:ext cx="1222809" cy="1512168"/>
            </a:xfrm>
            <a:custGeom>
              <a:avLst/>
              <a:gdLst/>
              <a:ahLst/>
              <a:cxnLst/>
              <a:rect l="l" t="t" r="r" b="b"/>
              <a:pathLst>
                <a:path w="1222809" h="1512168">
                  <a:moveTo>
                    <a:pt x="466725" y="0"/>
                  </a:moveTo>
                  <a:cubicBezTo>
                    <a:pt x="884299" y="0"/>
                    <a:pt x="1222809" y="338510"/>
                    <a:pt x="1222809" y="756084"/>
                  </a:cubicBezTo>
                  <a:cubicBezTo>
                    <a:pt x="1222809" y="1173658"/>
                    <a:pt x="884299" y="1512168"/>
                    <a:pt x="466725" y="1512168"/>
                  </a:cubicBezTo>
                  <a:cubicBezTo>
                    <a:pt x="289654" y="1512168"/>
                    <a:pt x="126799" y="1451298"/>
                    <a:pt x="0" y="1346745"/>
                  </a:cubicBezTo>
                  <a:cubicBezTo>
                    <a:pt x="177068" y="1210862"/>
                    <a:pt x="289359" y="996587"/>
                    <a:pt x="289359" y="756084"/>
                  </a:cubicBezTo>
                  <a:cubicBezTo>
                    <a:pt x="289359" y="515581"/>
                    <a:pt x="177068" y="301306"/>
                    <a:pt x="0" y="165423"/>
                  </a:cubicBezTo>
                  <a:cubicBezTo>
                    <a:pt x="126799" y="60870"/>
                    <a:pt x="289654" y="0"/>
                    <a:pt x="466725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8680" y="1484784"/>
              <a:ext cx="1512168" cy="151216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6"/>
            <p:cNvSpPr/>
            <p:nvPr/>
          </p:nvSpPr>
          <p:spPr>
            <a:xfrm>
              <a:off x="1429387" y="1648466"/>
              <a:ext cx="524206" cy="450482"/>
            </a:xfrm>
            <a:custGeom>
              <a:avLst/>
              <a:gdLst/>
              <a:ahLst/>
              <a:cxnLst/>
              <a:rect l="l" t="t" r="r" b="b"/>
              <a:pathLst>
                <a:path w="524206" h="450482">
                  <a:moveTo>
                    <a:pt x="264094" y="0"/>
                  </a:moveTo>
                  <a:cubicBezTo>
                    <a:pt x="390624" y="100269"/>
                    <a:pt x="483651" y="240638"/>
                    <a:pt x="524206" y="402086"/>
                  </a:cubicBezTo>
                  <a:cubicBezTo>
                    <a:pt x="444155" y="434313"/>
                    <a:pt x="356669" y="450482"/>
                    <a:pt x="265407" y="450482"/>
                  </a:cubicBezTo>
                  <a:cubicBezTo>
                    <a:pt x="171843" y="450482"/>
                    <a:pt x="82247" y="433487"/>
                    <a:pt x="0" y="401318"/>
                  </a:cubicBezTo>
                  <a:cubicBezTo>
                    <a:pt x="39518" y="238641"/>
                    <a:pt x="134211" y="97875"/>
                    <a:pt x="26409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938828" y="586780"/>
              <a:ext cx="1512168" cy="1461834"/>
            </a:xfrm>
            <a:custGeom>
              <a:avLst/>
              <a:gdLst/>
              <a:ahLst/>
              <a:cxnLst/>
              <a:rect l="l" t="t" r="r" b="b"/>
              <a:pathLst>
                <a:path w="1512168" h="1461834">
                  <a:moveTo>
                    <a:pt x="756084" y="0"/>
                  </a:moveTo>
                  <a:cubicBezTo>
                    <a:pt x="1173658" y="0"/>
                    <a:pt x="1512168" y="338510"/>
                    <a:pt x="1512168" y="756084"/>
                  </a:cubicBezTo>
                  <a:cubicBezTo>
                    <a:pt x="1512168" y="822792"/>
                    <a:pt x="1503529" y="887482"/>
                    <a:pt x="1484429" y="948338"/>
                  </a:cubicBezTo>
                  <a:cubicBezTo>
                    <a:pt x="1402564" y="915003"/>
                    <a:pt x="1312960" y="898004"/>
                    <a:pt x="1219386" y="898004"/>
                  </a:cubicBezTo>
                  <a:cubicBezTo>
                    <a:pt x="868520" y="898004"/>
                    <a:pt x="573474" y="1136998"/>
                    <a:pt x="491042" y="1461834"/>
                  </a:cubicBezTo>
                  <a:cubicBezTo>
                    <a:pt x="203796" y="1356485"/>
                    <a:pt x="0" y="1080084"/>
                    <a:pt x="0" y="756084"/>
                  </a:cubicBezTo>
                  <a:cubicBezTo>
                    <a:pt x="0" y="338510"/>
                    <a:pt x="338510" y="0"/>
                    <a:pt x="75608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6"/>
          <p:cNvSpPr/>
          <p:nvPr/>
        </p:nvSpPr>
        <p:spPr>
          <a:xfrm>
            <a:off x="5977864" y="1357791"/>
            <a:ext cx="792088" cy="792088"/>
          </a:xfrm>
          <a:custGeom>
            <a:avLst/>
            <a:gdLst/>
            <a:ahLst/>
            <a:cxnLst/>
            <a:rect l="l" t="t" r="r" b="b"/>
            <a:pathLst>
              <a:path w="792088" h="792088">
                <a:moveTo>
                  <a:pt x="352109" y="0"/>
                </a:moveTo>
                <a:cubicBezTo>
                  <a:pt x="493706" y="0"/>
                  <a:pt x="630726" y="14693"/>
                  <a:pt x="760101" y="43927"/>
                </a:cubicBezTo>
                <a:cubicBezTo>
                  <a:pt x="781297" y="156708"/>
                  <a:pt x="792088" y="274695"/>
                  <a:pt x="792088" y="396043"/>
                </a:cubicBezTo>
                <a:cubicBezTo>
                  <a:pt x="792088" y="517392"/>
                  <a:pt x="781297" y="635380"/>
                  <a:pt x="760101" y="748161"/>
                </a:cubicBezTo>
                <a:cubicBezTo>
                  <a:pt x="630726" y="777395"/>
                  <a:pt x="493706" y="792088"/>
                  <a:pt x="352109" y="792088"/>
                </a:cubicBezTo>
                <a:cubicBezTo>
                  <a:pt x="243575" y="792088"/>
                  <a:pt x="137730" y="783456"/>
                  <a:pt x="35890" y="766425"/>
                </a:cubicBezTo>
                <a:cubicBezTo>
                  <a:pt x="11996" y="648194"/>
                  <a:pt x="0" y="523987"/>
                  <a:pt x="0" y="396043"/>
                </a:cubicBezTo>
                <a:cubicBezTo>
                  <a:pt x="0" y="268100"/>
                  <a:pt x="11996" y="143894"/>
                  <a:pt x="35890" y="25664"/>
                </a:cubicBezTo>
                <a:cubicBezTo>
                  <a:pt x="137730" y="8632"/>
                  <a:pt x="243575" y="0"/>
                  <a:pt x="35210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rot="5400000">
            <a:off x="930548" y="4118472"/>
            <a:ext cx="2029761" cy="1807837"/>
          </a:xfrm>
          <a:custGeom>
            <a:avLst/>
            <a:gdLst/>
            <a:ahLst/>
            <a:cxnLst/>
            <a:rect l="l" t="t" r="r" b="b"/>
            <a:pathLst>
              <a:path w="2043755" h="1820301">
                <a:moveTo>
                  <a:pt x="1031045" y="0"/>
                </a:moveTo>
                <a:cubicBezTo>
                  <a:pt x="1099028" y="0"/>
                  <a:pt x="1160725" y="26917"/>
                  <a:pt x="1205788" y="70956"/>
                </a:cubicBezTo>
                <a:lnTo>
                  <a:pt x="1212694" y="69476"/>
                </a:lnTo>
                <a:lnTo>
                  <a:pt x="1229155" y="97935"/>
                </a:lnTo>
                <a:cubicBezTo>
                  <a:pt x="1244769" y="116260"/>
                  <a:pt x="1256894" y="137405"/>
                  <a:pt x="1265268" y="160372"/>
                </a:cubicBezTo>
                <a:lnTo>
                  <a:pt x="1991944" y="1416734"/>
                </a:lnTo>
                <a:cubicBezTo>
                  <a:pt x="2006073" y="1433812"/>
                  <a:pt x="2017180" y="1453276"/>
                  <a:pt x="2025220" y="1474266"/>
                </a:cubicBezTo>
                <a:lnTo>
                  <a:pt x="2038367" y="1496996"/>
                </a:lnTo>
                <a:lnTo>
                  <a:pt x="2034027" y="1502638"/>
                </a:lnTo>
                <a:cubicBezTo>
                  <a:pt x="2040726" y="1523371"/>
                  <a:pt x="2043755" y="1545469"/>
                  <a:pt x="2043755" y="1568273"/>
                </a:cubicBezTo>
                <a:cubicBezTo>
                  <a:pt x="2043755" y="1707464"/>
                  <a:pt x="1930918" y="1820301"/>
                  <a:pt x="1791727" y="1820301"/>
                </a:cubicBezTo>
                <a:lnTo>
                  <a:pt x="1789818" y="1820109"/>
                </a:lnTo>
                <a:lnTo>
                  <a:pt x="1789670" y="1820301"/>
                </a:lnTo>
                <a:lnTo>
                  <a:pt x="232829" y="1810354"/>
                </a:lnTo>
                <a:lnTo>
                  <a:pt x="231813" y="1808215"/>
                </a:lnTo>
                <a:cubicBezTo>
                  <a:pt x="102022" y="1799103"/>
                  <a:pt x="0" y="1690578"/>
                  <a:pt x="0" y="1558225"/>
                </a:cubicBezTo>
                <a:cubicBezTo>
                  <a:pt x="0" y="1504927"/>
                  <a:pt x="16544" y="1455493"/>
                  <a:pt x="45005" y="1414936"/>
                </a:cubicBezTo>
                <a:lnTo>
                  <a:pt x="43819" y="1412439"/>
                </a:lnTo>
                <a:lnTo>
                  <a:pt x="794884" y="159007"/>
                </a:lnTo>
                <a:lnTo>
                  <a:pt x="797414" y="158465"/>
                </a:lnTo>
                <a:cubicBezTo>
                  <a:pt x="834210" y="65526"/>
                  <a:pt x="924976" y="0"/>
                  <a:pt x="1031045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27"/>
          <p:cNvSpPr/>
          <p:nvPr/>
        </p:nvSpPr>
        <p:spPr>
          <a:xfrm rot="16200000">
            <a:off x="1771655" y="4118474"/>
            <a:ext cx="2029761" cy="1807837"/>
          </a:xfrm>
          <a:custGeom>
            <a:avLst/>
            <a:gdLst/>
            <a:ahLst/>
            <a:cxnLst/>
            <a:rect l="l" t="t" r="r" b="b"/>
            <a:pathLst>
              <a:path w="2043755" h="1820301">
                <a:moveTo>
                  <a:pt x="1031045" y="0"/>
                </a:moveTo>
                <a:cubicBezTo>
                  <a:pt x="1099028" y="0"/>
                  <a:pt x="1160725" y="26917"/>
                  <a:pt x="1205788" y="70956"/>
                </a:cubicBezTo>
                <a:lnTo>
                  <a:pt x="1212694" y="69476"/>
                </a:lnTo>
                <a:lnTo>
                  <a:pt x="1229155" y="97935"/>
                </a:lnTo>
                <a:cubicBezTo>
                  <a:pt x="1244769" y="116260"/>
                  <a:pt x="1256894" y="137405"/>
                  <a:pt x="1265268" y="160372"/>
                </a:cubicBezTo>
                <a:lnTo>
                  <a:pt x="1991944" y="1416734"/>
                </a:lnTo>
                <a:cubicBezTo>
                  <a:pt x="2006073" y="1433812"/>
                  <a:pt x="2017180" y="1453276"/>
                  <a:pt x="2025220" y="1474266"/>
                </a:cubicBezTo>
                <a:lnTo>
                  <a:pt x="2038367" y="1496996"/>
                </a:lnTo>
                <a:lnTo>
                  <a:pt x="2034027" y="1502638"/>
                </a:lnTo>
                <a:cubicBezTo>
                  <a:pt x="2040726" y="1523371"/>
                  <a:pt x="2043755" y="1545469"/>
                  <a:pt x="2043755" y="1568273"/>
                </a:cubicBezTo>
                <a:cubicBezTo>
                  <a:pt x="2043755" y="1707464"/>
                  <a:pt x="1930918" y="1820301"/>
                  <a:pt x="1791727" y="1820301"/>
                </a:cubicBezTo>
                <a:lnTo>
                  <a:pt x="1789818" y="1820109"/>
                </a:lnTo>
                <a:lnTo>
                  <a:pt x="1789670" y="1820301"/>
                </a:lnTo>
                <a:lnTo>
                  <a:pt x="232829" y="1810354"/>
                </a:lnTo>
                <a:lnTo>
                  <a:pt x="231813" y="1808215"/>
                </a:lnTo>
                <a:cubicBezTo>
                  <a:pt x="102022" y="1799103"/>
                  <a:pt x="0" y="1690578"/>
                  <a:pt x="0" y="1558225"/>
                </a:cubicBezTo>
                <a:cubicBezTo>
                  <a:pt x="0" y="1504927"/>
                  <a:pt x="16544" y="1455493"/>
                  <a:pt x="45005" y="1414936"/>
                </a:cubicBezTo>
                <a:lnTo>
                  <a:pt x="43819" y="1412439"/>
                </a:lnTo>
                <a:lnTo>
                  <a:pt x="794884" y="159007"/>
                </a:lnTo>
                <a:lnTo>
                  <a:pt x="797414" y="158465"/>
                </a:lnTo>
                <a:cubicBezTo>
                  <a:pt x="834210" y="65526"/>
                  <a:pt x="924976" y="0"/>
                  <a:pt x="1031045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27"/>
          <p:cNvSpPr/>
          <p:nvPr/>
        </p:nvSpPr>
        <p:spPr>
          <a:xfrm rot="5400000">
            <a:off x="1941092" y="4539030"/>
            <a:ext cx="849780" cy="966730"/>
          </a:xfrm>
          <a:custGeom>
            <a:avLst/>
            <a:gdLst/>
            <a:ahLst/>
            <a:cxnLst/>
            <a:rect l="l" t="t" r="r" b="b"/>
            <a:pathLst>
              <a:path w="533449" h="606864">
                <a:moveTo>
                  <a:pt x="0" y="308084"/>
                </a:moveTo>
                <a:lnTo>
                  <a:pt x="125205" y="99133"/>
                </a:lnTo>
                <a:lnTo>
                  <a:pt x="126782" y="98795"/>
                </a:lnTo>
                <a:cubicBezTo>
                  <a:pt x="149723" y="40853"/>
                  <a:pt x="206311" y="0"/>
                  <a:pt x="272440" y="0"/>
                </a:cubicBezTo>
                <a:cubicBezTo>
                  <a:pt x="314824" y="0"/>
                  <a:pt x="353289" y="16782"/>
                  <a:pt x="381384" y="44238"/>
                </a:cubicBezTo>
                <a:lnTo>
                  <a:pt x="385689" y="43315"/>
                </a:lnTo>
                <a:lnTo>
                  <a:pt x="395952" y="61058"/>
                </a:lnTo>
                <a:cubicBezTo>
                  <a:pt x="405686" y="72483"/>
                  <a:pt x="413246" y="85666"/>
                  <a:pt x="418466" y="99984"/>
                </a:cubicBezTo>
                <a:lnTo>
                  <a:pt x="533449" y="298780"/>
                </a:lnTo>
                <a:lnTo>
                  <a:pt x="408245" y="507731"/>
                </a:lnTo>
                <a:lnTo>
                  <a:pt x="406667" y="508069"/>
                </a:lnTo>
                <a:cubicBezTo>
                  <a:pt x="383727" y="566012"/>
                  <a:pt x="327139" y="606864"/>
                  <a:pt x="261010" y="606864"/>
                </a:cubicBezTo>
                <a:cubicBezTo>
                  <a:pt x="218626" y="606864"/>
                  <a:pt x="180161" y="590083"/>
                  <a:pt x="152066" y="562627"/>
                </a:cubicBezTo>
                <a:lnTo>
                  <a:pt x="147760" y="563549"/>
                </a:lnTo>
                <a:lnTo>
                  <a:pt x="137498" y="545806"/>
                </a:lnTo>
                <a:cubicBezTo>
                  <a:pt x="127763" y="534382"/>
                  <a:pt x="120204" y="521199"/>
                  <a:pt x="114983" y="5068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112060" y="3856720"/>
            <a:ext cx="2521989" cy="2520280"/>
            <a:chOff x="1619672" y="1520788"/>
            <a:chExt cx="4755750" cy="4752528"/>
          </a:xfrm>
          <a:noFill/>
        </p:grpSpPr>
        <p:sp>
          <p:nvSpPr>
            <p:cNvPr id="16" name="타원 3"/>
            <p:cNvSpPr/>
            <p:nvPr/>
          </p:nvSpPr>
          <p:spPr>
            <a:xfrm>
              <a:off x="1619672" y="3104964"/>
              <a:ext cx="3168352" cy="3168352"/>
            </a:xfrm>
            <a:custGeom>
              <a:avLst/>
              <a:gdLst/>
              <a:ahLst/>
              <a:cxnLst/>
              <a:rect l="l" t="t" r="r" b="b"/>
              <a:pathLst>
                <a:path w="3168352" h="3168352">
                  <a:moveTo>
                    <a:pt x="1584176" y="0"/>
                  </a:moveTo>
                  <a:lnTo>
                    <a:pt x="3168352" y="0"/>
                  </a:lnTo>
                  <a:lnTo>
                    <a:pt x="3168352" y="1584176"/>
                  </a:lnTo>
                  <a:cubicBezTo>
                    <a:pt x="3168352" y="2459092"/>
                    <a:pt x="2459092" y="3168352"/>
                    <a:pt x="1584176" y="3168352"/>
                  </a:cubicBezTo>
                  <a:cubicBezTo>
                    <a:pt x="709260" y="3168352"/>
                    <a:pt x="0" y="2459092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3"/>
            <p:cNvSpPr/>
            <p:nvPr/>
          </p:nvSpPr>
          <p:spPr>
            <a:xfrm flipV="1">
              <a:off x="1619672" y="1520788"/>
              <a:ext cx="3168352" cy="3168352"/>
            </a:xfrm>
            <a:custGeom>
              <a:avLst/>
              <a:gdLst/>
              <a:ahLst/>
              <a:cxnLst/>
              <a:rect l="l" t="t" r="r" b="b"/>
              <a:pathLst>
                <a:path w="3168352" h="3168352">
                  <a:moveTo>
                    <a:pt x="1584176" y="0"/>
                  </a:moveTo>
                  <a:lnTo>
                    <a:pt x="3168352" y="0"/>
                  </a:lnTo>
                  <a:lnTo>
                    <a:pt x="3168352" y="1584176"/>
                  </a:lnTo>
                  <a:cubicBezTo>
                    <a:pt x="3168352" y="2459092"/>
                    <a:pt x="2459092" y="3168352"/>
                    <a:pt x="1584176" y="3168352"/>
                  </a:cubicBezTo>
                  <a:cubicBezTo>
                    <a:pt x="709260" y="3168352"/>
                    <a:pt x="0" y="2459092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3"/>
            <p:cNvSpPr/>
            <p:nvPr/>
          </p:nvSpPr>
          <p:spPr>
            <a:xfrm rot="5400000" flipV="1">
              <a:off x="3207070" y="1520788"/>
              <a:ext cx="3168352" cy="3168352"/>
            </a:xfrm>
            <a:custGeom>
              <a:avLst/>
              <a:gdLst/>
              <a:ahLst/>
              <a:cxnLst/>
              <a:rect l="l" t="t" r="r" b="b"/>
              <a:pathLst>
                <a:path w="3168352" h="3168352">
                  <a:moveTo>
                    <a:pt x="1584176" y="0"/>
                  </a:moveTo>
                  <a:lnTo>
                    <a:pt x="3168352" y="0"/>
                  </a:lnTo>
                  <a:lnTo>
                    <a:pt x="3168352" y="1584176"/>
                  </a:lnTo>
                  <a:cubicBezTo>
                    <a:pt x="3168352" y="2459092"/>
                    <a:pt x="2459092" y="3168352"/>
                    <a:pt x="1584176" y="3168352"/>
                  </a:cubicBezTo>
                  <a:cubicBezTo>
                    <a:pt x="709260" y="3168352"/>
                    <a:pt x="0" y="2459092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3"/>
            <p:cNvSpPr/>
            <p:nvPr/>
          </p:nvSpPr>
          <p:spPr>
            <a:xfrm rot="16200000">
              <a:off x="3207070" y="3104964"/>
              <a:ext cx="3168352" cy="3168352"/>
            </a:xfrm>
            <a:custGeom>
              <a:avLst/>
              <a:gdLst/>
              <a:ahLst/>
              <a:cxnLst/>
              <a:rect l="l" t="t" r="r" b="b"/>
              <a:pathLst>
                <a:path w="3168352" h="3168352">
                  <a:moveTo>
                    <a:pt x="1584176" y="0"/>
                  </a:moveTo>
                  <a:lnTo>
                    <a:pt x="3168352" y="0"/>
                  </a:lnTo>
                  <a:lnTo>
                    <a:pt x="3168352" y="1584176"/>
                  </a:lnTo>
                  <a:cubicBezTo>
                    <a:pt x="3168352" y="2459092"/>
                    <a:pt x="2459092" y="3168352"/>
                    <a:pt x="1584176" y="3168352"/>
                  </a:cubicBezTo>
                  <a:cubicBezTo>
                    <a:pt x="709260" y="3168352"/>
                    <a:pt x="0" y="2459092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7070" y="3104964"/>
              <a:ext cx="1584176" cy="158417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8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08058" y="2033786"/>
            <a:ext cx="2807858" cy="2799370"/>
            <a:chOff x="2349190" y="458670"/>
            <a:chExt cx="4462486" cy="3244660"/>
          </a:xfrm>
        </p:grpSpPr>
        <p:sp>
          <p:nvSpPr>
            <p:cNvPr id="25" name="직사각형 24"/>
            <p:cNvSpPr/>
            <p:nvPr/>
          </p:nvSpPr>
          <p:spPr>
            <a:xfrm>
              <a:off x="2349190" y="1266824"/>
              <a:ext cx="2232248" cy="1622115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2232248 w 2232248"/>
                <a:gd name="connsiteY2" fmla="*/ 1935 h 1622115"/>
                <a:gd name="connsiteX3" fmla="*/ 2232248 w 2232248"/>
                <a:gd name="connsiteY3" fmla="*/ 1622115 h 1622115"/>
                <a:gd name="connsiteX4" fmla="*/ 0 w 2232248"/>
                <a:gd name="connsiteY4" fmla="*/ 1622115 h 1622115"/>
                <a:gd name="connsiteX5" fmla="*/ 0 w 2232248"/>
                <a:gd name="connsiteY5" fmla="*/ 1935 h 1622115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1544154 w 2232248"/>
                <a:gd name="connsiteY2" fmla="*/ 2382 h 1622115"/>
                <a:gd name="connsiteX3" fmla="*/ 2232248 w 2232248"/>
                <a:gd name="connsiteY3" fmla="*/ 1935 h 1622115"/>
                <a:gd name="connsiteX4" fmla="*/ 2232248 w 2232248"/>
                <a:gd name="connsiteY4" fmla="*/ 1622115 h 1622115"/>
                <a:gd name="connsiteX5" fmla="*/ 0 w 2232248"/>
                <a:gd name="connsiteY5" fmla="*/ 1622115 h 1622115"/>
                <a:gd name="connsiteX6" fmla="*/ 0 w 2232248"/>
                <a:gd name="connsiteY6" fmla="*/ 1935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6" fmla="*/ 1635594 w 2232248"/>
                <a:gd name="connsiteY6" fmla="*/ 93822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0" fmla="*/ 2232248 w 2232248"/>
                <a:gd name="connsiteY0" fmla="*/ 1935 h 1622115"/>
                <a:gd name="connsiteX1" fmla="*/ 2232248 w 2232248"/>
                <a:gd name="connsiteY1" fmla="*/ 1622115 h 1622115"/>
                <a:gd name="connsiteX2" fmla="*/ 0 w 2232248"/>
                <a:gd name="connsiteY2" fmla="*/ 1622115 h 1622115"/>
                <a:gd name="connsiteX3" fmla="*/ 0 w 2232248"/>
                <a:gd name="connsiteY3" fmla="*/ 1935 h 1622115"/>
                <a:gd name="connsiteX4" fmla="*/ 989323 w 2232248"/>
                <a:gd name="connsiteY4" fmla="*/ 0 h 162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2115">
                  <a:moveTo>
                    <a:pt x="2232248" y="1935"/>
                  </a:moveTo>
                  <a:lnTo>
                    <a:pt x="2232248" y="1622115"/>
                  </a:lnTo>
                  <a:lnTo>
                    <a:pt x="0" y="1622115"/>
                  </a:lnTo>
                  <a:lnTo>
                    <a:pt x="0" y="1935"/>
                  </a:lnTo>
                  <a:lnTo>
                    <a:pt x="989323" y="0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55876" y="458670"/>
              <a:ext cx="2232248" cy="1620180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2248 w 2232248"/>
                <a:gd name="connsiteY3" fmla="*/ 1620180 h 1620180"/>
                <a:gd name="connsiteX4" fmla="*/ 0 w 2232248"/>
                <a:gd name="connsiteY4" fmla="*/ 1620180 h 1620180"/>
                <a:gd name="connsiteX5" fmla="*/ 0 w 2232248"/>
                <a:gd name="connsiteY5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1246 w 2232248"/>
                <a:gd name="connsiteY3" fmla="*/ 1132237 h 1620180"/>
                <a:gd name="connsiteX4" fmla="*/ 2232248 w 2232248"/>
                <a:gd name="connsiteY4" fmla="*/ 1620180 h 1620180"/>
                <a:gd name="connsiteX5" fmla="*/ 0 w 2232248"/>
                <a:gd name="connsiteY5" fmla="*/ 1620180 h 1620180"/>
                <a:gd name="connsiteX6" fmla="*/ 0 w 2232248"/>
                <a:gd name="connsiteY6" fmla="*/ 0 h 1620180"/>
                <a:gd name="connsiteX0" fmla="*/ 2231246 w 2322686"/>
                <a:gd name="connsiteY0" fmla="*/ 1132237 h 1620180"/>
                <a:gd name="connsiteX1" fmla="*/ 2232248 w 2322686"/>
                <a:gd name="connsiteY1" fmla="*/ 1620180 h 1620180"/>
                <a:gd name="connsiteX2" fmla="*/ 0 w 2322686"/>
                <a:gd name="connsiteY2" fmla="*/ 1620180 h 1620180"/>
                <a:gd name="connsiteX3" fmla="*/ 0 w 2322686"/>
                <a:gd name="connsiteY3" fmla="*/ 0 h 1620180"/>
                <a:gd name="connsiteX4" fmla="*/ 2232248 w 2322686"/>
                <a:gd name="connsiteY4" fmla="*/ 0 h 1620180"/>
                <a:gd name="connsiteX5" fmla="*/ 2231246 w 2322686"/>
                <a:gd name="connsiteY5" fmla="*/ 708491 h 1620180"/>
                <a:gd name="connsiteX6" fmla="*/ 2322686 w 2322686"/>
                <a:gd name="connsiteY6" fmla="*/ 1223677 h 1620180"/>
                <a:gd name="connsiteX0" fmla="*/ 2231246 w 2232248"/>
                <a:gd name="connsiteY0" fmla="*/ 1132237 h 1620180"/>
                <a:gd name="connsiteX1" fmla="*/ 2232248 w 2232248"/>
                <a:gd name="connsiteY1" fmla="*/ 1620180 h 1620180"/>
                <a:gd name="connsiteX2" fmla="*/ 0 w 2232248"/>
                <a:gd name="connsiteY2" fmla="*/ 1620180 h 1620180"/>
                <a:gd name="connsiteX3" fmla="*/ 0 w 2232248"/>
                <a:gd name="connsiteY3" fmla="*/ 0 h 1620180"/>
                <a:gd name="connsiteX4" fmla="*/ 2232248 w 2232248"/>
                <a:gd name="connsiteY4" fmla="*/ 0 h 1620180"/>
                <a:gd name="connsiteX5" fmla="*/ 2231246 w 2232248"/>
                <a:gd name="connsiteY5" fmla="*/ 708491 h 1620180"/>
                <a:gd name="connsiteX0" fmla="*/ 2232248 w 2232248"/>
                <a:gd name="connsiteY0" fmla="*/ 1620180 h 1620180"/>
                <a:gd name="connsiteX1" fmla="*/ 0 w 2232248"/>
                <a:gd name="connsiteY1" fmla="*/ 1620180 h 1620180"/>
                <a:gd name="connsiteX2" fmla="*/ 0 w 2232248"/>
                <a:gd name="connsiteY2" fmla="*/ 0 h 1620180"/>
                <a:gd name="connsiteX3" fmla="*/ 2232248 w 2232248"/>
                <a:gd name="connsiteY3" fmla="*/ 0 h 1620180"/>
                <a:gd name="connsiteX4" fmla="*/ 2231246 w 2232248"/>
                <a:gd name="connsiteY4" fmla="*/ 708491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0180">
                  <a:moveTo>
                    <a:pt x="2232248" y="1620180"/>
                  </a:moveTo>
                  <a:lnTo>
                    <a:pt x="0" y="1620180"/>
                  </a:lnTo>
                  <a:lnTo>
                    <a:pt x="0" y="0"/>
                  </a:lnTo>
                  <a:lnTo>
                    <a:pt x="2232248" y="0"/>
                  </a:lnTo>
                  <a:lnTo>
                    <a:pt x="2231246" y="708491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4"/>
            <p:cNvSpPr/>
            <p:nvPr/>
          </p:nvSpPr>
          <p:spPr>
            <a:xfrm flipH="1" flipV="1">
              <a:off x="4579428" y="1266824"/>
              <a:ext cx="2232248" cy="1622115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2232248 w 2232248"/>
                <a:gd name="connsiteY2" fmla="*/ 1935 h 1622115"/>
                <a:gd name="connsiteX3" fmla="*/ 2232248 w 2232248"/>
                <a:gd name="connsiteY3" fmla="*/ 1622115 h 1622115"/>
                <a:gd name="connsiteX4" fmla="*/ 0 w 2232248"/>
                <a:gd name="connsiteY4" fmla="*/ 1622115 h 1622115"/>
                <a:gd name="connsiteX5" fmla="*/ 0 w 2232248"/>
                <a:gd name="connsiteY5" fmla="*/ 1935 h 1622115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1544154 w 2232248"/>
                <a:gd name="connsiteY2" fmla="*/ 2382 h 1622115"/>
                <a:gd name="connsiteX3" fmla="*/ 2232248 w 2232248"/>
                <a:gd name="connsiteY3" fmla="*/ 1935 h 1622115"/>
                <a:gd name="connsiteX4" fmla="*/ 2232248 w 2232248"/>
                <a:gd name="connsiteY4" fmla="*/ 1622115 h 1622115"/>
                <a:gd name="connsiteX5" fmla="*/ 0 w 2232248"/>
                <a:gd name="connsiteY5" fmla="*/ 1622115 h 1622115"/>
                <a:gd name="connsiteX6" fmla="*/ 0 w 2232248"/>
                <a:gd name="connsiteY6" fmla="*/ 1935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6" fmla="*/ 1635594 w 2232248"/>
                <a:gd name="connsiteY6" fmla="*/ 93822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0" fmla="*/ 2232248 w 2232248"/>
                <a:gd name="connsiteY0" fmla="*/ 1935 h 1622115"/>
                <a:gd name="connsiteX1" fmla="*/ 2232248 w 2232248"/>
                <a:gd name="connsiteY1" fmla="*/ 1622115 h 1622115"/>
                <a:gd name="connsiteX2" fmla="*/ 0 w 2232248"/>
                <a:gd name="connsiteY2" fmla="*/ 1622115 h 1622115"/>
                <a:gd name="connsiteX3" fmla="*/ 0 w 2232248"/>
                <a:gd name="connsiteY3" fmla="*/ 1935 h 1622115"/>
                <a:gd name="connsiteX4" fmla="*/ 989323 w 2232248"/>
                <a:gd name="connsiteY4" fmla="*/ 0 h 162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2115">
                  <a:moveTo>
                    <a:pt x="2232248" y="1935"/>
                  </a:moveTo>
                  <a:lnTo>
                    <a:pt x="2232248" y="1622115"/>
                  </a:lnTo>
                  <a:lnTo>
                    <a:pt x="0" y="1622115"/>
                  </a:lnTo>
                  <a:lnTo>
                    <a:pt x="0" y="1935"/>
                  </a:lnTo>
                  <a:lnTo>
                    <a:pt x="989323" y="0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8"/>
            <p:cNvSpPr/>
            <p:nvPr/>
          </p:nvSpPr>
          <p:spPr>
            <a:xfrm flipH="1" flipV="1">
              <a:off x="3455876" y="2083150"/>
              <a:ext cx="2232248" cy="1620180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2248 w 2232248"/>
                <a:gd name="connsiteY3" fmla="*/ 1620180 h 1620180"/>
                <a:gd name="connsiteX4" fmla="*/ 0 w 2232248"/>
                <a:gd name="connsiteY4" fmla="*/ 1620180 h 1620180"/>
                <a:gd name="connsiteX5" fmla="*/ 0 w 2232248"/>
                <a:gd name="connsiteY5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1246 w 2232248"/>
                <a:gd name="connsiteY3" fmla="*/ 1132237 h 1620180"/>
                <a:gd name="connsiteX4" fmla="*/ 2232248 w 2232248"/>
                <a:gd name="connsiteY4" fmla="*/ 1620180 h 1620180"/>
                <a:gd name="connsiteX5" fmla="*/ 0 w 2232248"/>
                <a:gd name="connsiteY5" fmla="*/ 1620180 h 1620180"/>
                <a:gd name="connsiteX6" fmla="*/ 0 w 2232248"/>
                <a:gd name="connsiteY6" fmla="*/ 0 h 1620180"/>
                <a:gd name="connsiteX0" fmla="*/ 2231246 w 2322686"/>
                <a:gd name="connsiteY0" fmla="*/ 1132237 h 1620180"/>
                <a:gd name="connsiteX1" fmla="*/ 2232248 w 2322686"/>
                <a:gd name="connsiteY1" fmla="*/ 1620180 h 1620180"/>
                <a:gd name="connsiteX2" fmla="*/ 0 w 2322686"/>
                <a:gd name="connsiteY2" fmla="*/ 1620180 h 1620180"/>
                <a:gd name="connsiteX3" fmla="*/ 0 w 2322686"/>
                <a:gd name="connsiteY3" fmla="*/ 0 h 1620180"/>
                <a:gd name="connsiteX4" fmla="*/ 2232248 w 2322686"/>
                <a:gd name="connsiteY4" fmla="*/ 0 h 1620180"/>
                <a:gd name="connsiteX5" fmla="*/ 2231246 w 2322686"/>
                <a:gd name="connsiteY5" fmla="*/ 708491 h 1620180"/>
                <a:gd name="connsiteX6" fmla="*/ 2322686 w 2322686"/>
                <a:gd name="connsiteY6" fmla="*/ 1223677 h 1620180"/>
                <a:gd name="connsiteX0" fmla="*/ 2231246 w 2232248"/>
                <a:gd name="connsiteY0" fmla="*/ 1132237 h 1620180"/>
                <a:gd name="connsiteX1" fmla="*/ 2232248 w 2232248"/>
                <a:gd name="connsiteY1" fmla="*/ 1620180 h 1620180"/>
                <a:gd name="connsiteX2" fmla="*/ 0 w 2232248"/>
                <a:gd name="connsiteY2" fmla="*/ 1620180 h 1620180"/>
                <a:gd name="connsiteX3" fmla="*/ 0 w 2232248"/>
                <a:gd name="connsiteY3" fmla="*/ 0 h 1620180"/>
                <a:gd name="connsiteX4" fmla="*/ 2232248 w 2232248"/>
                <a:gd name="connsiteY4" fmla="*/ 0 h 1620180"/>
                <a:gd name="connsiteX5" fmla="*/ 2231246 w 2232248"/>
                <a:gd name="connsiteY5" fmla="*/ 708491 h 1620180"/>
                <a:gd name="connsiteX0" fmla="*/ 2232248 w 2232248"/>
                <a:gd name="connsiteY0" fmla="*/ 1620180 h 1620180"/>
                <a:gd name="connsiteX1" fmla="*/ 0 w 2232248"/>
                <a:gd name="connsiteY1" fmla="*/ 1620180 h 1620180"/>
                <a:gd name="connsiteX2" fmla="*/ 0 w 2232248"/>
                <a:gd name="connsiteY2" fmla="*/ 0 h 1620180"/>
                <a:gd name="connsiteX3" fmla="*/ 2232248 w 2232248"/>
                <a:gd name="connsiteY3" fmla="*/ 0 h 1620180"/>
                <a:gd name="connsiteX4" fmla="*/ 2231246 w 2232248"/>
                <a:gd name="connsiteY4" fmla="*/ 708491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0180">
                  <a:moveTo>
                    <a:pt x="2232248" y="1620180"/>
                  </a:moveTo>
                  <a:lnTo>
                    <a:pt x="0" y="1620180"/>
                  </a:lnTo>
                  <a:lnTo>
                    <a:pt x="0" y="0"/>
                  </a:lnTo>
                  <a:lnTo>
                    <a:pt x="2232248" y="0"/>
                  </a:lnTo>
                  <a:lnTo>
                    <a:pt x="2231246" y="708491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68044" y="2096852"/>
            <a:ext cx="3657522" cy="2659373"/>
            <a:chOff x="2349190" y="458670"/>
            <a:chExt cx="4462486" cy="3244660"/>
          </a:xfrm>
        </p:grpSpPr>
        <p:sp>
          <p:nvSpPr>
            <p:cNvPr id="8" name="직사각형 24"/>
            <p:cNvSpPr/>
            <p:nvPr/>
          </p:nvSpPr>
          <p:spPr>
            <a:xfrm>
              <a:off x="2349190" y="1266824"/>
              <a:ext cx="2232248" cy="1622115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2232248 w 2232248"/>
                <a:gd name="connsiteY2" fmla="*/ 1935 h 1622115"/>
                <a:gd name="connsiteX3" fmla="*/ 2232248 w 2232248"/>
                <a:gd name="connsiteY3" fmla="*/ 1622115 h 1622115"/>
                <a:gd name="connsiteX4" fmla="*/ 0 w 2232248"/>
                <a:gd name="connsiteY4" fmla="*/ 1622115 h 1622115"/>
                <a:gd name="connsiteX5" fmla="*/ 0 w 2232248"/>
                <a:gd name="connsiteY5" fmla="*/ 1935 h 1622115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1544154 w 2232248"/>
                <a:gd name="connsiteY2" fmla="*/ 2382 h 1622115"/>
                <a:gd name="connsiteX3" fmla="*/ 2232248 w 2232248"/>
                <a:gd name="connsiteY3" fmla="*/ 1935 h 1622115"/>
                <a:gd name="connsiteX4" fmla="*/ 2232248 w 2232248"/>
                <a:gd name="connsiteY4" fmla="*/ 1622115 h 1622115"/>
                <a:gd name="connsiteX5" fmla="*/ 0 w 2232248"/>
                <a:gd name="connsiteY5" fmla="*/ 1622115 h 1622115"/>
                <a:gd name="connsiteX6" fmla="*/ 0 w 2232248"/>
                <a:gd name="connsiteY6" fmla="*/ 1935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6" fmla="*/ 1635594 w 2232248"/>
                <a:gd name="connsiteY6" fmla="*/ 93822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0" fmla="*/ 2232248 w 2232248"/>
                <a:gd name="connsiteY0" fmla="*/ 1935 h 1622115"/>
                <a:gd name="connsiteX1" fmla="*/ 2232248 w 2232248"/>
                <a:gd name="connsiteY1" fmla="*/ 1622115 h 1622115"/>
                <a:gd name="connsiteX2" fmla="*/ 0 w 2232248"/>
                <a:gd name="connsiteY2" fmla="*/ 1622115 h 1622115"/>
                <a:gd name="connsiteX3" fmla="*/ 0 w 2232248"/>
                <a:gd name="connsiteY3" fmla="*/ 1935 h 1622115"/>
                <a:gd name="connsiteX4" fmla="*/ 989323 w 2232248"/>
                <a:gd name="connsiteY4" fmla="*/ 0 h 162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2115">
                  <a:moveTo>
                    <a:pt x="2232248" y="1935"/>
                  </a:moveTo>
                  <a:lnTo>
                    <a:pt x="2232248" y="1622115"/>
                  </a:lnTo>
                  <a:lnTo>
                    <a:pt x="0" y="1622115"/>
                  </a:lnTo>
                  <a:lnTo>
                    <a:pt x="0" y="1935"/>
                  </a:lnTo>
                  <a:lnTo>
                    <a:pt x="989323" y="0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8"/>
            <p:cNvSpPr/>
            <p:nvPr/>
          </p:nvSpPr>
          <p:spPr>
            <a:xfrm>
              <a:off x="3455876" y="458670"/>
              <a:ext cx="2232248" cy="1620180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2248 w 2232248"/>
                <a:gd name="connsiteY3" fmla="*/ 1620180 h 1620180"/>
                <a:gd name="connsiteX4" fmla="*/ 0 w 2232248"/>
                <a:gd name="connsiteY4" fmla="*/ 1620180 h 1620180"/>
                <a:gd name="connsiteX5" fmla="*/ 0 w 2232248"/>
                <a:gd name="connsiteY5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1246 w 2232248"/>
                <a:gd name="connsiteY3" fmla="*/ 1132237 h 1620180"/>
                <a:gd name="connsiteX4" fmla="*/ 2232248 w 2232248"/>
                <a:gd name="connsiteY4" fmla="*/ 1620180 h 1620180"/>
                <a:gd name="connsiteX5" fmla="*/ 0 w 2232248"/>
                <a:gd name="connsiteY5" fmla="*/ 1620180 h 1620180"/>
                <a:gd name="connsiteX6" fmla="*/ 0 w 2232248"/>
                <a:gd name="connsiteY6" fmla="*/ 0 h 1620180"/>
                <a:gd name="connsiteX0" fmla="*/ 2231246 w 2322686"/>
                <a:gd name="connsiteY0" fmla="*/ 1132237 h 1620180"/>
                <a:gd name="connsiteX1" fmla="*/ 2232248 w 2322686"/>
                <a:gd name="connsiteY1" fmla="*/ 1620180 h 1620180"/>
                <a:gd name="connsiteX2" fmla="*/ 0 w 2322686"/>
                <a:gd name="connsiteY2" fmla="*/ 1620180 h 1620180"/>
                <a:gd name="connsiteX3" fmla="*/ 0 w 2322686"/>
                <a:gd name="connsiteY3" fmla="*/ 0 h 1620180"/>
                <a:gd name="connsiteX4" fmla="*/ 2232248 w 2322686"/>
                <a:gd name="connsiteY4" fmla="*/ 0 h 1620180"/>
                <a:gd name="connsiteX5" fmla="*/ 2231246 w 2322686"/>
                <a:gd name="connsiteY5" fmla="*/ 708491 h 1620180"/>
                <a:gd name="connsiteX6" fmla="*/ 2322686 w 2322686"/>
                <a:gd name="connsiteY6" fmla="*/ 1223677 h 1620180"/>
                <a:gd name="connsiteX0" fmla="*/ 2231246 w 2232248"/>
                <a:gd name="connsiteY0" fmla="*/ 1132237 h 1620180"/>
                <a:gd name="connsiteX1" fmla="*/ 2232248 w 2232248"/>
                <a:gd name="connsiteY1" fmla="*/ 1620180 h 1620180"/>
                <a:gd name="connsiteX2" fmla="*/ 0 w 2232248"/>
                <a:gd name="connsiteY2" fmla="*/ 1620180 h 1620180"/>
                <a:gd name="connsiteX3" fmla="*/ 0 w 2232248"/>
                <a:gd name="connsiteY3" fmla="*/ 0 h 1620180"/>
                <a:gd name="connsiteX4" fmla="*/ 2232248 w 2232248"/>
                <a:gd name="connsiteY4" fmla="*/ 0 h 1620180"/>
                <a:gd name="connsiteX5" fmla="*/ 2231246 w 2232248"/>
                <a:gd name="connsiteY5" fmla="*/ 708491 h 1620180"/>
                <a:gd name="connsiteX0" fmla="*/ 2232248 w 2232248"/>
                <a:gd name="connsiteY0" fmla="*/ 1620180 h 1620180"/>
                <a:gd name="connsiteX1" fmla="*/ 0 w 2232248"/>
                <a:gd name="connsiteY1" fmla="*/ 1620180 h 1620180"/>
                <a:gd name="connsiteX2" fmla="*/ 0 w 2232248"/>
                <a:gd name="connsiteY2" fmla="*/ 0 h 1620180"/>
                <a:gd name="connsiteX3" fmla="*/ 2232248 w 2232248"/>
                <a:gd name="connsiteY3" fmla="*/ 0 h 1620180"/>
                <a:gd name="connsiteX4" fmla="*/ 2231246 w 2232248"/>
                <a:gd name="connsiteY4" fmla="*/ 708491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0180">
                  <a:moveTo>
                    <a:pt x="2232248" y="1620180"/>
                  </a:moveTo>
                  <a:lnTo>
                    <a:pt x="0" y="1620180"/>
                  </a:lnTo>
                  <a:lnTo>
                    <a:pt x="0" y="0"/>
                  </a:lnTo>
                  <a:lnTo>
                    <a:pt x="2232248" y="0"/>
                  </a:lnTo>
                  <a:lnTo>
                    <a:pt x="2231246" y="708491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24"/>
            <p:cNvSpPr/>
            <p:nvPr/>
          </p:nvSpPr>
          <p:spPr>
            <a:xfrm flipH="1" flipV="1">
              <a:off x="4579428" y="1266824"/>
              <a:ext cx="2232248" cy="1622115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2232248 w 2232248"/>
                <a:gd name="connsiteY2" fmla="*/ 1935 h 1622115"/>
                <a:gd name="connsiteX3" fmla="*/ 2232248 w 2232248"/>
                <a:gd name="connsiteY3" fmla="*/ 1622115 h 1622115"/>
                <a:gd name="connsiteX4" fmla="*/ 0 w 2232248"/>
                <a:gd name="connsiteY4" fmla="*/ 1622115 h 1622115"/>
                <a:gd name="connsiteX5" fmla="*/ 0 w 2232248"/>
                <a:gd name="connsiteY5" fmla="*/ 1935 h 1622115"/>
                <a:gd name="connsiteX0" fmla="*/ 0 w 2232248"/>
                <a:gd name="connsiteY0" fmla="*/ 1935 h 1622115"/>
                <a:gd name="connsiteX1" fmla="*/ 989323 w 2232248"/>
                <a:gd name="connsiteY1" fmla="*/ 0 h 1622115"/>
                <a:gd name="connsiteX2" fmla="*/ 1544154 w 2232248"/>
                <a:gd name="connsiteY2" fmla="*/ 2382 h 1622115"/>
                <a:gd name="connsiteX3" fmla="*/ 2232248 w 2232248"/>
                <a:gd name="connsiteY3" fmla="*/ 1935 h 1622115"/>
                <a:gd name="connsiteX4" fmla="*/ 2232248 w 2232248"/>
                <a:gd name="connsiteY4" fmla="*/ 1622115 h 1622115"/>
                <a:gd name="connsiteX5" fmla="*/ 0 w 2232248"/>
                <a:gd name="connsiteY5" fmla="*/ 1622115 h 1622115"/>
                <a:gd name="connsiteX6" fmla="*/ 0 w 2232248"/>
                <a:gd name="connsiteY6" fmla="*/ 1935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6" fmla="*/ 1635594 w 2232248"/>
                <a:gd name="connsiteY6" fmla="*/ 93822 h 1622115"/>
                <a:gd name="connsiteX0" fmla="*/ 1544154 w 2232248"/>
                <a:gd name="connsiteY0" fmla="*/ 2382 h 1622115"/>
                <a:gd name="connsiteX1" fmla="*/ 2232248 w 2232248"/>
                <a:gd name="connsiteY1" fmla="*/ 1935 h 1622115"/>
                <a:gd name="connsiteX2" fmla="*/ 2232248 w 2232248"/>
                <a:gd name="connsiteY2" fmla="*/ 1622115 h 1622115"/>
                <a:gd name="connsiteX3" fmla="*/ 0 w 2232248"/>
                <a:gd name="connsiteY3" fmla="*/ 1622115 h 1622115"/>
                <a:gd name="connsiteX4" fmla="*/ 0 w 2232248"/>
                <a:gd name="connsiteY4" fmla="*/ 1935 h 1622115"/>
                <a:gd name="connsiteX5" fmla="*/ 989323 w 2232248"/>
                <a:gd name="connsiteY5" fmla="*/ 0 h 1622115"/>
                <a:gd name="connsiteX0" fmla="*/ 2232248 w 2232248"/>
                <a:gd name="connsiteY0" fmla="*/ 1935 h 1622115"/>
                <a:gd name="connsiteX1" fmla="*/ 2232248 w 2232248"/>
                <a:gd name="connsiteY1" fmla="*/ 1622115 h 1622115"/>
                <a:gd name="connsiteX2" fmla="*/ 0 w 2232248"/>
                <a:gd name="connsiteY2" fmla="*/ 1622115 h 1622115"/>
                <a:gd name="connsiteX3" fmla="*/ 0 w 2232248"/>
                <a:gd name="connsiteY3" fmla="*/ 1935 h 1622115"/>
                <a:gd name="connsiteX4" fmla="*/ 989323 w 2232248"/>
                <a:gd name="connsiteY4" fmla="*/ 0 h 162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2115">
                  <a:moveTo>
                    <a:pt x="2232248" y="1935"/>
                  </a:moveTo>
                  <a:lnTo>
                    <a:pt x="2232248" y="1622115"/>
                  </a:lnTo>
                  <a:lnTo>
                    <a:pt x="0" y="1622115"/>
                  </a:lnTo>
                  <a:lnTo>
                    <a:pt x="0" y="1935"/>
                  </a:lnTo>
                  <a:lnTo>
                    <a:pt x="989323" y="0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8"/>
            <p:cNvSpPr/>
            <p:nvPr/>
          </p:nvSpPr>
          <p:spPr>
            <a:xfrm flipH="1" flipV="1">
              <a:off x="3455876" y="2083150"/>
              <a:ext cx="2232248" cy="1620180"/>
            </a:xfrm>
            <a:custGeom>
              <a:avLst/>
              <a:gdLst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2248 w 2232248"/>
                <a:gd name="connsiteY2" fmla="*/ 1620180 h 1620180"/>
                <a:gd name="connsiteX3" fmla="*/ 0 w 2232248"/>
                <a:gd name="connsiteY3" fmla="*/ 1620180 h 1620180"/>
                <a:gd name="connsiteX4" fmla="*/ 0 w 2232248"/>
                <a:gd name="connsiteY4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2248 w 2232248"/>
                <a:gd name="connsiteY3" fmla="*/ 1620180 h 1620180"/>
                <a:gd name="connsiteX4" fmla="*/ 0 w 2232248"/>
                <a:gd name="connsiteY4" fmla="*/ 1620180 h 1620180"/>
                <a:gd name="connsiteX5" fmla="*/ 0 w 2232248"/>
                <a:gd name="connsiteY5" fmla="*/ 0 h 1620180"/>
                <a:gd name="connsiteX0" fmla="*/ 0 w 2232248"/>
                <a:gd name="connsiteY0" fmla="*/ 0 h 1620180"/>
                <a:gd name="connsiteX1" fmla="*/ 2232248 w 2232248"/>
                <a:gd name="connsiteY1" fmla="*/ 0 h 1620180"/>
                <a:gd name="connsiteX2" fmla="*/ 2231246 w 2232248"/>
                <a:gd name="connsiteY2" fmla="*/ 708491 h 1620180"/>
                <a:gd name="connsiteX3" fmla="*/ 2231246 w 2232248"/>
                <a:gd name="connsiteY3" fmla="*/ 1132237 h 1620180"/>
                <a:gd name="connsiteX4" fmla="*/ 2232248 w 2232248"/>
                <a:gd name="connsiteY4" fmla="*/ 1620180 h 1620180"/>
                <a:gd name="connsiteX5" fmla="*/ 0 w 2232248"/>
                <a:gd name="connsiteY5" fmla="*/ 1620180 h 1620180"/>
                <a:gd name="connsiteX6" fmla="*/ 0 w 2232248"/>
                <a:gd name="connsiteY6" fmla="*/ 0 h 1620180"/>
                <a:gd name="connsiteX0" fmla="*/ 2231246 w 2322686"/>
                <a:gd name="connsiteY0" fmla="*/ 1132237 h 1620180"/>
                <a:gd name="connsiteX1" fmla="*/ 2232248 w 2322686"/>
                <a:gd name="connsiteY1" fmla="*/ 1620180 h 1620180"/>
                <a:gd name="connsiteX2" fmla="*/ 0 w 2322686"/>
                <a:gd name="connsiteY2" fmla="*/ 1620180 h 1620180"/>
                <a:gd name="connsiteX3" fmla="*/ 0 w 2322686"/>
                <a:gd name="connsiteY3" fmla="*/ 0 h 1620180"/>
                <a:gd name="connsiteX4" fmla="*/ 2232248 w 2322686"/>
                <a:gd name="connsiteY4" fmla="*/ 0 h 1620180"/>
                <a:gd name="connsiteX5" fmla="*/ 2231246 w 2322686"/>
                <a:gd name="connsiteY5" fmla="*/ 708491 h 1620180"/>
                <a:gd name="connsiteX6" fmla="*/ 2322686 w 2322686"/>
                <a:gd name="connsiteY6" fmla="*/ 1223677 h 1620180"/>
                <a:gd name="connsiteX0" fmla="*/ 2231246 w 2232248"/>
                <a:gd name="connsiteY0" fmla="*/ 1132237 h 1620180"/>
                <a:gd name="connsiteX1" fmla="*/ 2232248 w 2232248"/>
                <a:gd name="connsiteY1" fmla="*/ 1620180 h 1620180"/>
                <a:gd name="connsiteX2" fmla="*/ 0 w 2232248"/>
                <a:gd name="connsiteY2" fmla="*/ 1620180 h 1620180"/>
                <a:gd name="connsiteX3" fmla="*/ 0 w 2232248"/>
                <a:gd name="connsiteY3" fmla="*/ 0 h 1620180"/>
                <a:gd name="connsiteX4" fmla="*/ 2232248 w 2232248"/>
                <a:gd name="connsiteY4" fmla="*/ 0 h 1620180"/>
                <a:gd name="connsiteX5" fmla="*/ 2231246 w 2232248"/>
                <a:gd name="connsiteY5" fmla="*/ 708491 h 1620180"/>
                <a:gd name="connsiteX0" fmla="*/ 2232248 w 2232248"/>
                <a:gd name="connsiteY0" fmla="*/ 1620180 h 1620180"/>
                <a:gd name="connsiteX1" fmla="*/ 0 w 2232248"/>
                <a:gd name="connsiteY1" fmla="*/ 1620180 h 1620180"/>
                <a:gd name="connsiteX2" fmla="*/ 0 w 2232248"/>
                <a:gd name="connsiteY2" fmla="*/ 0 h 1620180"/>
                <a:gd name="connsiteX3" fmla="*/ 2232248 w 2232248"/>
                <a:gd name="connsiteY3" fmla="*/ 0 h 1620180"/>
                <a:gd name="connsiteX4" fmla="*/ 2231246 w 2232248"/>
                <a:gd name="connsiteY4" fmla="*/ 708491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248" h="1620180">
                  <a:moveTo>
                    <a:pt x="2232248" y="1620180"/>
                  </a:moveTo>
                  <a:lnTo>
                    <a:pt x="0" y="1620180"/>
                  </a:lnTo>
                  <a:lnTo>
                    <a:pt x="0" y="0"/>
                  </a:lnTo>
                  <a:lnTo>
                    <a:pt x="2232248" y="0"/>
                  </a:lnTo>
                  <a:lnTo>
                    <a:pt x="2231246" y="708491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3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/>
          <p:cNvSpPr/>
          <p:nvPr/>
        </p:nvSpPr>
        <p:spPr>
          <a:xfrm>
            <a:off x="1456266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796410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30703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70847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810992" y="980728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각 삼각형 46"/>
          <p:cNvSpPr/>
          <p:nvPr/>
        </p:nvSpPr>
        <p:spPr>
          <a:xfrm rot="18900000" flipH="1">
            <a:off x="2484125" y="1344283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각 삼각형 48"/>
          <p:cNvSpPr/>
          <p:nvPr/>
        </p:nvSpPr>
        <p:spPr>
          <a:xfrm rot="18900000" flipH="1">
            <a:off x="2413900" y="1344283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각 삼각형 49"/>
          <p:cNvSpPr/>
          <p:nvPr/>
        </p:nvSpPr>
        <p:spPr>
          <a:xfrm rot="18900000" flipH="1">
            <a:off x="3806714" y="1344283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각 삼각형 50"/>
          <p:cNvSpPr/>
          <p:nvPr/>
        </p:nvSpPr>
        <p:spPr>
          <a:xfrm rot="18900000" flipH="1">
            <a:off x="3736489" y="1344283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각 삼각형 52"/>
          <p:cNvSpPr/>
          <p:nvPr/>
        </p:nvSpPr>
        <p:spPr>
          <a:xfrm rot="18900000" flipH="1">
            <a:off x="5146859" y="1344283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각 삼각형 53"/>
          <p:cNvSpPr/>
          <p:nvPr/>
        </p:nvSpPr>
        <p:spPr>
          <a:xfrm rot="18900000" flipH="1">
            <a:off x="5076635" y="1344283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각 삼각형 54"/>
          <p:cNvSpPr/>
          <p:nvPr/>
        </p:nvSpPr>
        <p:spPr>
          <a:xfrm rot="18900000" flipH="1">
            <a:off x="6481151" y="1344283"/>
            <a:ext cx="136986" cy="13698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각 삼각형 64"/>
          <p:cNvSpPr/>
          <p:nvPr/>
        </p:nvSpPr>
        <p:spPr>
          <a:xfrm rot="18900000" flipH="1">
            <a:off x="6410926" y="1344283"/>
            <a:ext cx="136986" cy="13698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6266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96410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30703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70847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810992" y="2996952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오른쪽 화살표 72"/>
          <p:cNvSpPr/>
          <p:nvPr/>
        </p:nvSpPr>
        <p:spPr>
          <a:xfrm>
            <a:off x="2478780" y="3313787"/>
            <a:ext cx="213908" cy="23042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3785807" y="3313787"/>
            <a:ext cx="213908" cy="23042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5131804" y="3313787"/>
            <a:ext cx="213908" cy="23042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6483654" y="3313787"/>
            <a:ext cx="213908" cy="23042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56266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96410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30703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70847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0992" y="4869160"/>
            <a:ext cx="864096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5529" y="5013176"/>
            <a:ext cx="232708" cy="576064"/>
            <a:chOff x="846683" y="5013176"/>
            <a:chExt cx="232708" cy="576064"/>
          </a:xfrm>
        </p:grpSpPr>
        <p:sp>
          <p:nvSpPr>
            <p:cNvPr id="33" name="타원 32"/>
            <p:cNvSpPr/>
            <p:nvPr/>
          </p:nvSpPr>
          <p:spPr>
            <a:xfrm>
              <a:off x="96726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2"/>
            <p:cNvSpPr/>
            <p:nvPr/>
          </p:nvSpPr>
          <p:spPr>
            <a:xfrm>
              <a:off x="90697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2"/>
            <p:cNvSpPr/>
            <p:nvPr/>
          </p:nvSpPr>
          <p:spPr>
            <a:xfrm>
              <a:off x="84668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26984" y="5013176"/>
            <a:ext cx="232708" cy="576064"/>
            <a:chOff x="846683" y="5013176"/>
            <a:chExt cx="232708" cy="576064"/>
          </a:xfrm>
        </p:grpSpPr>
        <p:sp>
          <p:nvSpPr>
            <p:cNvPr id="40" name="타원 32"/>
            <p:cNvSpPr/>
            <p:nvPr/>
          </p:nvSpPr>
          <p:spPr>
            <a:xfrm>
              <a:off x="96726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32"/>
            <p:cNvSpPr/>
            <p:nvPr/>
          </p:nvSpPr>
          <p:spPr>
            <a:xfrm>
              <a:off x="90697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32"/>
            <p:cNvSpPr/>
            <p:nvPr/>
          </p:nvSpPr>
          <p:spPr>
            <a:xfrm>
              <a:off x="84668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063415" y="5013176"/>
            <a:ext cx="232708" cy="576064"/>
            <a:chOff x="846683" y="5013176"/>
            <a:chExt cx="232708" cy="576064"/>
          </a:xfrm>
        </p:grpSpPr>
        <p:sp>
          <p:nvSpPr>
            <p:cNvPr id="56" name="타원 32"/>
            <p:cNvSpPr/>
            <p:nvPr/>
          </p:nvSpPr>
          <p:spPr>
            <a:xfrm>
              <a:off x="96726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32"/>
            <p:cNvSpPr/>
            <p:nvPr/>
          </p:nvSpPr>
          <p:spPr>
            <a:xfrm>
              <a:off x="90697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32"/>
            <p:cNvSpPr/>
            <p:nvPr/>
          </p:nvSpPr>
          <p:spPr>
            <a:xfrm>
              <a:off x="84668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404870" y="5013176"/>
            <a:ext cx="232708" cy="576064"/>
            <a:chOff x="846683" y="5013176"/>
            <a:chExt cx="232708" cy="576064"/>
          </a:xfrm>
        </p:grpSpPr>
        <p:sp>
          <p:nvSpPr>
            <p:cNvPr id="60" name="타원 32"/>
            <p:cNvSpPr/>
            <p:nvPr/>
          </p:nvSpPr>
          <p:spPr>
            <a:xfrm>
              <a:off x="96726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32"/>
            <p:cNvSpPr/>
            <p:nvPr/>
          </p:nvSpPr>
          <p:spPr>
            <a:xfrm>
              <a:off x="90697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32"/>
            <p:cNvSpPr/>
            <p:nvPr/>
          </p:nvSpPr>
          <p:spPr>
            <a:xfrm>
              <a:off x="846683" y="5013176"/>
              <a:ext cx="112128" cy="576064"/>
            </a:xfrm>
            <a:custGeom>
              <a:avLst/>
              <a:gdLst>
                <a:gd name="connsiteX0" fmla="*/ 0 w 864096"/>
                <a:gd name="connsiteY0" fmla="*/ 288032 h 576064"/>
                <a:gd name="connsiteX1" fmla="*/ 112128 w 864096"/>
                <a:gd name="connsiteY1" fmla="*/ 0 h 576064"/>
                <a:gd name="connsiteX2" fmla="*/ 751968 w 864096"/>
                <a:gd name="connsiteY2" fmla="*/ 0 h 576064"/>
                <a:gd name="connsiteX3" fmla="*/ 864096 w 864096"/>
                <a:gd name="connsiteY3" fmla="*/ 288032 h 576064"/>
                <a:gd name="connsiteX4" fmla="*/ 751968 w 864096"/>
                <a:gd name="connsiteY4" fmla="*/ 576064 h 576064"/>
                <a:gd name="connsiteX5" fmla="*/ 112128 w 864096"/>
                <a:gd name="connsiteY5" fmla="*/ 576064 h 576064"/>
                <a:gd name="connsiteX6" fmla="*/ 91440 w 864096"/>
                <a:gd name="connsiteY6" fmla="*/ 379472 h 576064"/>
                <a:gd name="connsiteX0" fmla="*/ 73130 w 825098"/>
                <a:gd name="connsiteY0" fmla="*/ 0 h 576064"/>
                <a:gd name="connsiteX1" fmla="*/ 712970 w 825098"/>
                <a:gd name="connsiteY1" fmla="*/ 0 h 576064"/>
                <a:gd name="connsiteX2" fmla="*/ 825098 w 825098"/>
                <a:gd name="connsiteY2" fmla="*/ 288032 h 576064"/>
                <a:gd name="connsiteX3" fmla="*/ 712970 w 825098"/>
                <a:gd name="connsiteY3" fmla="*/ 576064 h 576064"/>
                <a:gd name="connsiteX4" fmla="*/ 73130 w 825098"/>
                <a:gd name="connsiteY4" fmla="*/ 576064 h 576064"/>
                <a:gd name="connsiteX5" fmla="*/ 52442 w 825098"/>
                <a:gd name="connsiteY5" fmla="*/ 379472 h 576064"/>
                <a:gd name="connsiteX0" fmla="*/ 0 w 751968"/>
                <a:gd name="connsiteY0" fmla="*/ 0 h 576064"/>
                <a:gd name="connsiteX1" fmla="*/ 639840 w 751968"/>
                <a:gd name="connsiteY1" fmla="*/ 0 h 576064"/>
                <a:gd name="connsiteX2" fmla="*/ 751968 w 751968"/>
                <a:gd name="connsiteY2" fmla="*/ 288032 h 576064"/>
                <a:gd name="connsiteX3" fmla="*/ 639840 w 751968"/>
                <a:gd name="connsiteY3" fmla="*/ 576064 h 576064"/>
                <a:gd name="connsiteX4" fmla="*/ 0 w 751968"/>
                <a:gd name="connsiteY4" fmla="*/ 576064 h 576064"/>
                <a:gd name="connsiteX0" fmla="*/ 639840 w 751968"/>
                <a:gd name="connsiteY0" fmla="*/ 0 h 576064"/>
                <a:gd name="connsiteX1" fmla="*/ 751968 w 751968"/>
                <a:gd name="connsiteY1" fmla="*/ 288032 h 576064"/>
                <a:gd name="connsiteX2" fmla="*/ 639840 w 751968"/>
                <a:gd name="connsiteY2" fmla="*/ 576064 h 576064"/>
                <a:gd name="connsiteX3" fmla="*/ 0 w 751968"/>
                <a:gd name="connsiteY3" fmla="*/ 576064 h 576064"/>
                <a:gd name="connsiteX0" fmla="*/ 0 w 112128"/>
                <a:gd name="connsiteY0" fmla="*/ 0 h 576064"/>
                <a:gd name="connsiteX1" fmla="*/ 112128 w 112128"/>
                <a:gd name="connsiteY1" fmla="*/ 288032 h 576064"/>
                <a:gd name="connsiteX2" fmla="*/ 0 w 112128"/>
                <a:gd name="connsiteY2" fmla="*/ 576064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28" h="576064">
                  <a:moveTo>
                    <a:pt x="0" y="0"/>
                  </a:moveTo>
                  <a:cubicBezTo>
                    <a:pt x="70145" y="75509"/>
                    <a:pt x="112128" y="176868"/>
                    <a:pt x="112128" y="288032"/>
                  </a:cubicBezTo>
                  <a:cubicBezTo>
                    <a:pt x="112128" y="399197"/>
                    <a:pt x="70145" y="500555"/>
                    <a:pt x="0" y="576064"/>
                  </a:cubicBez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519871" y="3694698"/>
            <a:ext cx="1800200" cy="180020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331739" y="3694698"/>
            <a:ext cx="1800200" cy="180020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519871" y="4882830"/>
            <a:ext cx="1800200" cy="180020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31739" y="4882830"/>
            <a:ext cx="1800200" cy="180020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83767" y="5134858"/>
            <a:ext cx="1296144" cy="1296144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1899" y="3946726"/>
            <a:ext cx="1296144" cy="1296144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83767" y="3946726"/>
            <a:ext cx="1296144" cy="1296144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71899" y="5134858"/>
            <a:ext cx="1296144" cy="1296144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83767" y="5134858"/>
            <a:ext cx="1296144" cy="1296144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71899" y="3946726"/>
            <a:ext cx="1296144" cy="1296144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83767" y="3946726"/>
            <a:ext cx="1296144" cy="1296144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71899" y="5134858"/>
            <a:ext cx="1296144" cy="1296144"/>
          </a:xfrm>
          <a:prstGeom prst="ellipse">
            <a:avLst/>
          </a:prstGeom>
          <a:solidFill>
            <a:schemeClr val="bg2">
              <a:lumMod val="75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561282" y="502260"/>
            <a:ext cx="2592288" cy="2572182"/>
            <a:chOff x="4800437" y="404664"/>
            <a:chExt cx="2200386" cy="2183320"/>
          </a:xfrm>
        </p:grpSpPr>
        <p:sp>
          <p:nvSpPr>
            <p:cNvPr id="49" name="타원 48"/>
            <p:cNvSpPr/>
            <p:nvPr/>
          </p:nvSpPr>
          <p:spPr>
            <a:xfrm>
              <a:off x="5209681" y="404664"/>
              <a:ext cx="1440160" cy="14401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220072" y="1147824"/>
              <a:ext cx="1440160" cy="14401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 rot="14400000">
              <a:off x="5560663" y="812248"/>
              <a:ext cx="1440160" cy="14401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 rot="14400000">
              <a:off x="4800437" y="812248"/>
              <a:ext cx="1440160" cy="14401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타원 12"/>
          <p:cNvSpPr/>
          <p:nvPr/>
        </p:nvSpPr>
        <p:spPr>
          <a:xfrm rot="14400000">
            <a:off x="2394341" y="1357333"/>
            <a:ext cx="915999" cy="904133"/>
          </a:xfrm>
          <a:custGeom>
            <a:avLst/>
            <a:gdLst/>
            <a:ahLst/>
            <a:cxnLst/>
            <a:rect l="l" t="t" r="r" b="b"/>
            <a:pathLst>
              <a:path w="915999" h="904133">
                <a:moveTo>
                  <a:pt x="806952" y="710900"/>
                </a:moveTo>
                <a:cubicBezTo>
                  <a:pt x="764359" y="784674"/>
                  <a:pt x="712357" y="849630"/>
                  <a:pt x="652449" y="904133"/>
                </a:cubicBezTo>
                <a:cubicBezTo>
                  <a:pt x="386897" y="901663"/>
                  <a:pt x="150628" y="776771"/>
                  <a:pt x="0" y="581322"/>
                </a:cubicBezTo>
                <a:cubicBezTo>
                  <a:pt x="14300" y="481283"/>
                  <a:pt x="48355" y="382546"/>
                  <a:pt x="101945" y="289727"/>
                </a:cubicBezTo>
                <a:cubicBezTo>
                  <a:pt x="172493" y="167535"/>
                  <a:pt x="268849" y="69532"/>
                  <a:pt x="380884" y="0"/>
                </a:cubicBezTo>
                <a:cubicBezTo>
                  <a:pt x="603815" y="44447"/>
                  <a:pt x="795140" y="176300"/>
                  <a:pt x="915999" y="359210"/>
                </a:cubicBezTo>
                <a:cubicBezTo>
                  <a:pt x="907478" y="479479"/>
                  <a:pt x="871295" y="599455"/>
                  <a:pt x="806952" y="71090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12"/>
          <p:cNvSpPr/>
          <p:nvPr/>
        </p:nvSpPr>
        <p:spPr>
          <a:xfrm rot="14400000">
            <a:off x="5680532" y="676511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12"/>
          <p:cNvSpPr/>
          <p:nvPr/>
        </p:nvSpPr>
        <p:spPr>
          <a:xfrm rot="7200000" flipV="1">
            <a:off x="5680532" y="2095106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12"/>
          <p:cNvSpPr/>
          <p:nvPr/>
        </p:nvSpPr>
        <p:spPr>
          <a:xfrm rot="1800000" flipV="1">
            <a:off x="4971039" y="1385614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12"/>
          <p:cNvSpPr/>
          <p:nvPr/>
        </p:nvSpPr>
        <p:spPr>
          <a:xfrm rot="16719318">
            <a:off x="5219867" y="1950825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12"/>
          <p:cNvSpPr/>
          <p:nvPr/>
        </p:nvSpPr>
        <p:spPr>
          <a:xfrm rot="4880682" flipV="1">
            <a:off x="5219867" y="834059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12"/>
          <p:cNvSpPr/>
          <p:nvPr/>
        </p:nvSpPr>
        <p:spPr>
          <a:xfrm rot="4880682" flipH="1">
            <a:off x="6124889" y="1950825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12"/>
          <p:cNvSpPr/>
          <p:nvPr/>
        </p:nvSpPr>
        <p:spPr>
          <a:xfrm rot="16719318" flipH="1" flipV="1">
            <a:off x="6124889" y="834059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12"/>
          <p:cNvSpPr/>
          <p:nvPr/>
        </p:nvSpPr>
        <p:spPr>
          <a:xfrm rot="19800000" flipH="1" flipV="1">
            <a:off x="6387819" y="1385614"/>
            <a:ext cx="1242706" cy="921026"/>
          </a:xfrm>
          <a:custGeom>
            <a:avLst/>
            <a:gdLst/>
            <a:ahLst/>
            <a:cxnLst/>
            <a:rect l="l" t="t" r="r" b="b"/>
            <a:pathLst>
              <a:path w="1242706" h="921026">
                <a:moveTo>
                  <a:pt x="1242706" y="817864"/>
                </a:moveTo>
                <a:cubicBezTo>
                  <a:pt x="1125569" y="884965"/>
                  <a:pt x="989626" y="921026"/>
                  <a:pt x="845260" y="921026"/>
                </a:cubicBezTo>
                <a:cubicBezTo>
                  <a:pt x="386969" y="921026"/>
                  <a:pt x="13555" y="557618"/>
                  <a:pt x="0" y="103161"/>
                </a:cubicBezTo>
                <a:cubicBezTo>
                  <a:pt x="117137" y="36061"/>
                  <a:pt x="253081" y="0"/>
                  <a:pt x="397446" y="0"/>
                </a:cubicBezTo>
                <a:cubicBezTo>
                  <a:pt x="855738" y="0"/>
                  <a:pt x="1229151" y="363408"/>
                  <a:pt x="1242706" y="817864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8"/>
          <p:cNvSpPr/>
          <p:nvPr/>
        </p:nvSpPr>
        <p:spPr>
          <a:xfrm>
            <a:off x="4834879" y="3694206"/>
            <a:ext cx="3176923" cy="2442263"/>
          </a:xfrm>
          <a:custGeom>
            <a:avLst/>
            <a:gdLst/>
            <a:ahLst/>
            <a:cxnLst/>
            <a:rect l="l" t="t" r="r" b="b"/>
            <a:pathLst>
              <a:path w="3176923" h="2442263">
                <a:moveTo>
                  <a:pt x="1609114" y="0"/>
                </a:moveTo>
                <a:cubicBezTo>
                  <a:pt x="2225532" y="0"/>
                  <a:pt x="2725238" y="499706"/>
                  <a:pt x="2725238" y="1116124"/>
                </a:cubicBezTo>
                <a:cubicBezTo>
                  <a:pt x="2725238" y="1157947"/>
                  <a:pt x="2722938" y="1199234"/>
                  <a:pt x="2718015" y="1239815"/>
                </a:cubicBezTo>
                <a:cubicBezTo>
                  <a:pt x="2982214" y="1305790"/>
                  <a:pt x="3176923" y="1545254"/>
                  <a:pt x="3176923" y="1830195"/>
                </a:cubicBezTo>
                <a:cubicBezTo>
                  <a:pt x="3176923" y="2168231"/>
                  <a:pt x="2902891" y="2442263"/>
                  <a:pt x="2564855" y="2442263"/>
                </a:cubicBezTo>
                <a:cubicBezTo>
                  <a:pt x="2342406" y="2442263"/>
                  <a:pt x="2147673" y="2323594"/>
                  <a:pt x="2042418" y="2144955"/>
                </a:cubicBezTo>
                <a:cubicBezTo>
                  <a:pt x="1909209" y="2201191"/>
                  <a:pt x="1762788" y="2232248"/>
                  <a:pt x="1609114" y="2232248"/>
                </a:cubicBezTo>
                <a:cubicBezTo>
                  <a:pt x="1442543" y="2232248"/>
                  <a:pt x="1284494" y="2195759"/>
                  <a:pt x="1143010" y="2129287"/>
                </a:cubicBezTo>
                <a:cubicBezTo>
                  <a:pt x="1040423" y="2316673"/>
                  <a:pt x="840912" y="2442263"/>
                  <a:pt x="612068" y="2442263"/>
                </a:cubicBezTo>
                <a:cubicBezTo>
                  <a:pt x="274032" y="2442263"/>
                  <a:pt x="0" y="2168231"/>
                  <a:pt x="0" y="1830195"/>
                </a:cubicBezTo>
                <a:cubicBezTo>
                  <a:pt x="0" y="1530949"/>
                  <a:pt x="214750" y="1281860"/>
                  <a:pt x="498718" y="1229554"/>
                </a:cubicBezTo>
                <a:cubicBezTo>
                  <a:pt x="494918" y="1192258"/>
                  <a:pt x="492990" y="1154416"/>
                  <a:pt x="492990" y="1116124"/>
                </a:cubicBezTo>
                <a:cubicBezTo>
                  <a:pt x="492990" y="499706"/>
                  <a:pt x="992696" y="0"/>
                  <a:pt x="1609114" y="0"/>
                </a:cubicBez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5423124" y="3793468"/>
            <a:ext cx="2036116" cy="2036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36833" y="5020926"/>
            <a:ext cx="1014121" cy="10141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896547" y="5020925"/>
            <a:ext cx="1014121" cy="101412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159732" y="2348880"/>
            <a:ext cx="4683427" cy="2117914"/>
            <a:chOff x="2159732" y="1057506"/>
            <a:chExt cx="4683427" cy="2117914"/>
          </a:xfrm>
        </p:grpSpPr>
        <p:sp>
          <p:nvSpPr>
            <p:cNvPr id="5" name="타원 3"/>
            <p:cNvSpPr/>
            <p:nvPr/>
          </p:nvSpPr>
          <p:spPr>
            <a:xfrm>
              <a:off x="2159732" y="1057506"/>
              <a:ext cx="4683427" cy="2117914"/>
            </a:xfrm>
            <a:custGeom>
              <a:avLst/>
              <a:gdLst/>
              <a:ahLst/>
              <a:cxnLst/>
              <a:rect l="l" t="t" r="r" b="b"/>
              <a:pathLst>
                <a:path w="4683427" h="2117914">
                  <a:moveTo>
                    <a:pt x="2397427" y="0"/>
                  </a:moveTo>
                  <a:cubicBezTo>
                    <a:pt x="2796563" y="0"/>
                    <a:pt x="3144123" y="220819"/>
                    <a:pt x="3324284" y="547134"/>
                  </a:cubicBezTo>
                  <a:cubicBezTo>
                    <a:pt x="3463863" y="447537"/>
                    <a:pt x="3634846" y="389722"/>
                    <a:pt x="3819331" y="389722"/>
                  </a:cubicBezTo>
                  <a:cubicBezTo>
                    <a:pt x="4296558" y="389722"/>
                    <a:pt x="4683427" y="776591"/>
                    <a:pt x="4683427" y="1253818"/>
                  </a:cubicBezTo>
                  <a:cubicBezTo>
                    <a:pt x="4683427" y="1731045"/>
                    <a:pt x="4296558" y="2117914"/>
                    <a:pt x="3819331" y="2117914"/>
                  </a:cubicBezTo>
                  <a:cubicBezTo>
                    <a:pt x="3550028" y="2117914"/>
                    <a:pt x="3309499" y="1994718"/>
                    <a:pt x="3154091" y="1799096"/>
                  </a:cubicBezTo>
                  <a:cubicBezTo>
                    <a:pt x="2962197" y="1995953"/>
                    <a:pt x="2694055" y="2117914"/>
                    <a:pt x="2397427" y="2117914"/>
                  </a:cubicBezTo>
                  <a:cubicBezTo>
                    <a:pt x="2069359" y="2117914"/>
                    <a:pt x="1776135" y="1968729"/>
                    <a:pt x="1581985" y="1734424"/>
                  </a:cubicBezTo>
                  <a:cubicBezTo>
                    <a:pt x="1427137" y="1965755"/>
                    <a:pt x="1163386" y="2117914"/>
                    <a:pt x="864096" y="2117914"/>
                  </a:cubicBezTo>
                  <a:cubicBezTo>
                    <a:pt x="386869" y="2117914"/>
                    <a:pt x="0" y="1731045"/>
                    <a:pt x="0" y="1253818"/>
                  </a:cubicBezTo>
                  <a:cubicBezTo>
                    <a:pt x="0" y="776591"/>
                    <a:pt x="386869" y="389722"/>
                    <a:pt x="864096" y="389722"/>
                  </a:cubicBezTo>
                  <a:cubicBezTo>
                    <a:pt x="1085529" y="389722"/>
                    <a:pt x="1287508" y="473013"/>
                    <a:pt x="1438243" y="612397"/>
                  </a:cubicBezTo>
                  <a:cubicBezTo>
                    <a:pt x="1605735" y="250481"/>
                    <a:pt x="1972330" y="0"/>
                    <a:pt x="2397427" y="0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282992" y="1577992"/>
              <a:ext cx="1479916" cy="14799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18892" y="1189496"/>
              <a:ext cx="1855160" cy="1855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5242823" y="1577991"/>
              <a:ext cx="1498156" cy="14981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4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/>
          <p:cNvSpPr/>
          <p:nvPr/>
        </p:nvSpPr>
        <p:spPr>
          <a:xfrm rot="3119215">
            <a:off x="752436" y="4024428"/>
            <a:ext cx="1881418" cy="978594"/>
          </a:xfrm>
          <a:custGeom>
            <a:avLst/>
            <a:gdLst/>
            <a:ahLst/>
            <a:cxnLst/>
            <a:rect l="l" t="t" r="r" b="b"/>
            <a:pathLst>
              <a:path w="4968552" h="1728192">
                <a:moveTo>
                  <a:pt x="2484276" y="0"/>
                </a:moveTo>
                <a:cubicBezTo>
                  <a:pt x="3312368" y="0"/>
                  <a:pt x="4968552" y="576064"/>
                  <a:pt x="4968552" y="864096"/>
                </a:cubicBezTo>
                <a:cubicBezTo>
                  <a:pt x="4968552" y="1152128"/>
                  <a:pt x="3312368" y="1728192"/>
                  <a:pt x="2484276" y="1728192"/>
                </a:cubicBezTo>
                <a:cubicBezTo>
                  <a:pt x="1656184" y="1728192"/>
                  <a:pt x="0" y="1152128"/>
                  <a:pt x="0" y="864096"/>
                </a:cubicBezTo>
                <a:cubicBezTo>
                  <a:pt x="0" y="576064"/>
                  <a:pt x="1656184" y="0"/>
                  <a:pt x="2484276" y="0"/>
                </a:cubicBezTo>
                <a:close/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다이아몬드 7"/>
          <p:cNvSpPr/>
          <p:nvPr/>
        </p:nvSpPr>
        <p:spPr>
          <a:xfrm rot="9921036">
            <a:off x="1610462" y="4355614"/>
            <a:ext cx="1881418" cy="978594"/>
          </a:xfrm>
          <a:custGeom>
            <a:avLst/>
            <a:gdLst/>
            <a:ahLst/>
            <a:cxnLst/>
            <a:rect l="l" t="t" r="r" b="b"/>
            <a:pathLst>
              <a:path w="4968552" h="1728192">
                <a:moveTo>
                  <a:pt x="2484276" y="0"/>
                </a:moveTo>
                <a:cubicBezTo>
                  <a:pt x="3312368" y="0"/>
                  <a:pt x="4968552" y="576064"/>
                  <a:pt x="4968552" y="864096"/>
                </a:cubicBezTo>
                <a:cubicBezTo>
                  <a:pt x="4968552" y="1152128"/>
                  <a:pt x="3312368" y="1728192"/>
                  <a:pt x="2484276" y="1728192"/>
                </a:cubicBezTo>
                <a:cubicBezTo>
                  <a:pt x="1656184" y="1728192"/>
                  <a:pt x="0" y="1152128"/>
                  <a:pt x="0" y="864096"/>
                </a:cubicBezTo>
                <a:cubicBezTo>
                  <a:pt x="0" y="576064"/>
                  <a:pt x="1656184" y="0"/>
                  <a:pt x="2484276" y="0"/>
                </a:cubicBezTo>
                <a:close/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다이아몬드 7"/>
          <p:cNvSpPr/>
          <p:nvPr/>
        </p:nvSpPr>
        <p:spPr>
          <a:xfrm rot="7067415">
            <a:off x="845813" y="4871820"/>
            <a:ext cx="1881418" cy="978594"/>
          </a:xfrm>
          <a:custGeom>
            <a:avLst/>
            <a:gdLst/>
            <a:ahLst/>
            <a:cxnLst/>
            <a:rect l="l" t="t" r="r" b="b"/>
            <a:pathLst>
              <a:path w="4968552" h="1728192">
                <a:moveTo>
                  <a:pt x="2484276" y="0"/>
                </a:moveTo>
                <a:cubicBezTo>
                  <a:pt x="3312368" y="0"/>
                  <a:pt x="4968552" y="576064"/>
                  <a:pt x="4968552" y="864096"/>
                </a:cubicBezTo>
                <a:cubicBezTo>
                  <a:pt x="4968552" y="1152128"/>
                  <a:pt x="3312368" y="1728192"/>
                  <a:pt x="2484276" y="1728192"/>
                </a:cubicBezTo>
                <a:cubicBezTo>
                  <a:pt x="1656184" y="1728192"/>
                  <a:pt x="0" y="1152128"/>
                  <a:pt x="0" y="864096"/>
                </a:cubicBezTo>
                <a:cubicBezTo>
                  <a:pt x="0" y="576064"/>
                  <a:pt x="1656184" y="0"/>
                  <a:pt x="2484276" y="0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3528" y="32849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27984" y="144016"/>
            <a:ext cx="0" cy="65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934874" y="3573016"/>
            <a:ext cx="2288032" cy="2728810"/>
            <a:chOff x="1391788" y="3208188"/>
            <a:chExt cx="2714684" cy="3237654"/>
          </a:xfrm>
        </p:grpSpPr>
        <p:sp>
          <p:nvSpPr>
            <p:cNvPr id="18" name="다이아몬드 7"/>
            <p:cNvSpPr/>
            <p:nvPr/>
          </p:nvSpPr>
          <p:spPr>
            <a:xfrm rot="3119215">
              <a:off x="856201" y="3743775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다이아몬드 7"/>
            <p:cNvSpPr/>
            <p:nvPr/>
          </p:nvSpPr>
          <p:spPr>
            <a:xfrm rot="9921036">
              <a:off x="1874224" y="4136718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다이아몬드 7"/>
            <p:cNvSpPr/>
            <p:nvPr/>
          </p:nvSpPr>
          <p:spPr>
            <a:xfrm rot="7067415">
              <a:off x="966990" y="4749181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03848" y="180460"/>
            <a:ext cx="2288032" cy="2728810"/>
            <a:chOff x="1391788" y="3208188"/>
            <a:chExt cx="2714684" cy="3237654"/>
          </a:xfrm>
        </p:grpSpPr>
        <p:sp>
          <p:nvSpPr>
            <p:cNvPr id="22" name="다이아몬드 7"/>
            <p:cNvSpPr/>
            <p:nvPr/>
          </p:nvSpPr>
          <p:spPr>
            <a:xfrm rot="3119215">
              <a:off x="856201" y="3743775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다이아몬드 7"/>
            <p:cNvSpPr/>
            <p:nvPr/>
          </p:nvSpPr>
          <p:spPr>
            <a:xfrm rot="9921036">
              <a:off x="1874224" y="4136718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다이아몬드 7"/>
            <p:cNvSpPr/>
            <p:nvPr/>
          </p:nvSpPr>
          <p:spPr>
            <a:xfrm rot="7067415">
              <a:off x="966990" y="4749181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34874" y="180460"/>
            <a:ext cx="2288032" cy="2728810"/>
            <a:chOff x="1391788" y="3208188"/>
            <a:chExt cx="2714684" cy="3237654"/>
          </a:xfrm>
        </p:grpSpPr>
        <p:sp>
          <p:nvSpPr>
            <p:cNvPr id="26" name="다이아몬드 7"/>
            <p:cNvSpPr/>
            <p:nvPr/>
          </p:nvSpPr>
          <p:spPr>
            <a:xfrm rot="3119215">
              <a:off x="856201" y="3743775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다이아몬드 7"/>
            <p:cNvSpPr/>
            <p:nvPr/>
          </p:nvSpPr>
          <p:spPr>
            <a:xfrm rot="9921036">
              <a:off x="1874224" y="4136718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다이아몬드 7"/>
            <p:cNvSpPr/>
            <p:nvPr/>
          </p:nvSpPr>
          <p:spPr>
            <a:xfrm rot="7067415">
              <a:off x="966990" y="4749181"/>
              <a:ext cx="2232248" cy="1161073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187624" y="476266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373152" y="2517102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60439" y="1187429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2160000">
            <a:off x="1375069" y="4161328"/>
            <a:ext cx="2288032" cy="2728810"/>
            <a:chOff x="1203848" y="3573016"/>
            <a:chExt cx="2288032" cy="2728810"/>
          </a:xfrm>
        </p:grpSpPr>
        <p:sp>
          <p:nvSpPr>
            <p:cNvPr id="8" name="다이아몬드 7"/>
            <p:cNvSpPr/>
            <p:nvPr/>
          </p:nvSpPr>
          <p:spPr>
            <a:xfrm rot="3119215">
              <a:off x="752436" y="4024428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다이아몬드 7"/>
            <p:cNvSpPr/>
            <p:nvPr/>
          </p:nvSpPr>
          <p:spPr>
            <a:xfrm rot="9921036">
              <a:off x="1610462" y="4355614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다이아몬드 7"/>
            <p:cNvSpPr/>
            <p:nvPr/>
          </p:nvSpPr>
          <p:spPr>
            <a:xfrm rot="7067415">
              <a:off x="845813" y="4871820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323528" y="32849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27984" y="144016"/>
            <a:ext cx="0" cy="6597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rot="2160000">
            <a:off x="5695550" y="3984874"/>
            <a:ext cx="2288032" cy="2728810"/>
            <a:chOff x="5934874" y="3573016"/>
            <a:chExt cx="2288032" cy="2728810"/>
          </a:xfrm>
        </p:grpSpPr>
        <p:sp>
          <p:nvSpPr>
            <p:cNvPr id="18" name="다이아몬드 7"/>
            <p:cNvSpPr/>
            <p:nvPr/>
          </p:nvSpPr>
          <p:spPr>
            <a:xfrm rot="3119215">
              <a:off x="5483462" y="4024428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다이아몬드 7"/>
            <p:cNvSpPr/>
            <p:nvPr/>
          </p:nvSpPr>
          <p:spPr>
            <a:xfrm rot="9921036">
              <a:off x="6341488" y="4355614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다이아몬드 7"/>
            <p:cNvSpPr/>
            <p:nvPr/>
          </p:nvSpPr>
          <p:spPr>
            <a:xfrm rot="7067415">
              <a:off x="5576839" y="4871820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다이아몬드 7"/>
          <p:cNvSpPr/>
          <p:nvPr/>
        </p:nvSpPr>
        <p:spPr>
          <a:xfrm rot="5240950">
            <a:off x="1221483" y="949915"/>
            <a:ext cx="1881418" cy="978594"/>
          </a:xfrm>
          <a:custGeom>
            <a:avLst/>
            <a:gdLst/>
            <a:ahLst/>
            <a:cxnLst/>
            <a:rect l="l" t="t" r="r" b="b"/>
            <a:pathLst>
              <a:path w="4968552" h="1728192">
                <a:moveTo>
                  <a:pt x="2484276" y="0"/>
                </a:moveTo>
                <a:cubicBezTo>
                  <a:pt x="3312368" y="0"/>
                  <a:pt x="4968552" y="576064"/>
                  <a:pt x="4968552" y="864096"/>
                </a:cubicBezTo>
                <a:cubicBezTo>
                  <a:pt x="4968552" y="1152128"/>
                  <a:pt x="3312368" y="1728192"/>
                  <a:pt x="2484276" y="1728192"/>
                </a:cubicBezTo>
                <a:cubicBezTo>
                  <a:pt x="1656184" y="1728192"/>
                  <a:pt x="0" y="1152128"/>
                  <a:pt x="0" y="864096"/>
                </a:cubicBezTo>
                <a:cubicBezTo>
                  <a:pt x="0" y="576064"/>
                  <a:pt x="1656184" y="0"/>
                  <a:pt x="248427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다이아몬드 7"/>
          <p:cNvSpPr/>
          <p:nvPr/>
        </p:nvSpPr>
        <p:spPr>
          <a:xfrm rot="12042771">
            <a:off x="1729540" y="1716578"/>
            <a:ext cx="1881418" cy="978594"/>
          </a:xfrm>
          <a:custGeom>
            <a:avLst/>
            <a:gdLst/>
            <a:ahLst/>
            <a:cxnLst/>
            <a:rect l="l" t="t" r="r" b="b"/>
            <a:pathLst>
              <a:path w="4968552" h="1728192">
                <a:moveTo>
                  <a:pt x="2484276" y="0"/>
                </a:moveTo>
                <a:cubicBezTo>
                  <a:pt x="3312368" y="0"/>
                  <a:pt x="4968552" y="576064"/>
                  <a:pt x="4968552" y="864096"/>
                </a:cubicBezTo>
                <a:cubicBezTo>
                  <a:pt x="4968552" y="1152128"/>
                  <a:pt x="3312368" y="1728192"/>
                  <a:pt x="2484276" y="1728192"/>
                </a:cubicBezTo>
                <a:cubicBezTo>
                  <a:pt x="1656184" y="1728192"/>
                  <a:pt x="0" y="1152128"/>
                  <a:pt x="0" y="864096"/>
                </a:cubicBezTo>
                <a:cubicBezTo>
                  <a:pt x="0" y="576064"/>
                  <a:pt x="1656184" y="0"/>
                  <a:pt x="248427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다이아몬드 7"/>
          <p:cNvSpPr/>
          <p:nvPr/>
        </p:nvSpPr>
        <p:spPr>
          <a:xfrm rot="9189150">
            <a:off x="807210" y="1695013"/>
            <a:ext cx="1881418" cy="978594"/>
          </a:xfrm>
          <a:custGeom>
            <a:avLst/>
            <a:gdLst/>
            <a:ahLst/>
            <a:cxnLst/>
            <a:rect l="l" t="t" r="r" b="b"/>
            <a:pathLst>
              <a:path w="4968552" h="1728192">
                <a:moveTo>
                  <a:pt x="2484276" y="0"/>
                </a:moveTo>
                <a:cubicBezTo>
                  <a:pt x="3312368" y="0"/>
                  <a:pt x="4968552" y="576064"/>
                  <a:pt x="4968552" y="864096"/>
                </a:cubicBezTo>
                <a:cubicBezTo>
                  <a:pt x="4968552" y="1152128"/>
                  <a:pt x="3312368" y="1728192"/>
                  <a:pt x="2484276" y="1728192"/>
                </a:cubicBezTo>
                <a:cubicBezTo>
                  <a:pt x="1656184" y="1728192"/>
                  <a:pt x="0" y="1152128"/>
                  <a:pt x="0" y="864096"/>
                </a:cubicBezTo>
                <a:cubicBezTo>
                  <a:pt x="0" y="576064"/>
                  <a:pt x="1656184" y="0"/>
                  <a:pt x="248427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2100000">
            <a:off x="5723762" y="654686"/>
            <a:ext cx="2288032" cy="2728810"/>
            <a:chOff x="5934874" y="180460"/>
            <a:chExt cx="2288032" cy="2728810"/>
          </a:xfrm>
        </p:grpSpPr>
        <p:sp>
          <p:nvSpPr>
            <p:cNvPr id="26" name="다이아몬드 7"/>
            <p:cNvSpPr/>
            <p:nvPr/>
          </p:nvSpPr>
          <p:spPr>
            <a:xfrm rot="3119215">
              <a:off x="5483462" y="631872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다이아몬드 7"/>
            <p:cNvSpPr/>
            <p:nvPr/>
          </p:nvSpPr>
          <p:spPr>
            <a:xfrm rot="9921036">
              <a:off x="6341488" y="963058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다이아몬드 7"/>
            <p:cNvSpPr/>
            <p:nvPr/>
          </p:nvSpPr>
          <p:spPr>
            <a:xfrm rot="7067415">
              <a:off x="5576839" y="1479264"/>
              <a:ext cx="1881418" cy="978594"/>
            </a:xfrm>
            <a:custGeom>
              <a:avLst/>
              <a:gdLst/>
              <a:ahLst/>
              <a:cxnLst/>
              <a:rect l="l" t="t" r="r" b="b"/>
              <a:pathLst>
                <a:path w="4968552" h="1728192">
                  <a:moveTo>
                    <a:pt x="2484276" y="0"/>
                  </a:moveTo>
                  <a:cubicBezTo>
                    <a:pt x="3312368" y="0"/>
                    <a:pt x="4968552" y="576064"/>
                    <a:pt x="4968552" y="864096"/>
                  </a:cubicBezTo>
                  <a:cubicBezTo>
                    <a:pt x="4968552" y="1152128"/>
                    <a:pt x="3312368" y="1728192"/>
                    <a:pt x="2484276" y="1728192"/>
                  </a:cubicBezTo>
                  <a:cubicBezTo>
                    <a:pt x="1656184" y="1728192"/>
                    <a:pt x="0" y="1152128"/>
                    <a:pt x="0" y="864096"/>
                  </a:cubicBezTo>
                  <a:cubicBezTo>
                    <a:pt x="0" y="576064"/>
                    <a:pt x="1656184" y="0"/>
                    <a:pt x="248427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 rot="2121735">
            <a:off x="2066858" y="690804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 rot="2121735">
            <a:off x="1058745" y="2429935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 rot="2121735">
            <a:off x="3263486" y="2356041"/>
            <a:ext cx="144016" cy="144016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8783" y="1124744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64287" y="1124744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99792" y="1124744"/>
            <a:ext cx="1368152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40052" y="728700"/>
            <a:ext cx="1562045" cy="156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03686" y="728700"/>
            <a:ext cx="1562045" cy="156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74379" y="2242558"/>
            <a:ext cx="922804" cy="922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1306261" y="3753036"/>
            <a:ext cx="2725679" cy="2436662"/>
            <a:chOff x="899592" y="3933056"/>
            <a:chExt cx="2725679" cy="2436662"/>
          </a:xfrm>
        </p:grpSpPr>
        <p:sp>
          <p:nvSpPr>
            <p:cNvPr id="11" name="타원 10"/>
            <p:cNvSpPr/>
            <p:nvPr/>
          </p:nvSpPr>
          <p:spPr>
            <a:xfrm>
              <a:off x="899592" y="3933056"/>
              <a:ext cx="1562045" cy="1562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063226" y="3933056"/>
              <a:ext cx="1562045" cy="15620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833919" y="5446914"/>
              <a:ext cx="922804" cy="9228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이등변 삼각형 13"/>
          <p:cNvSpPr/>
          <p:nvPr/>
        </p:nvSpPr>
        <p:spPr>
          <a:xfrm>
            <a:off x="5683512" y="3681028"/>
            <a:ext cx="2664296" cy="22968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4824028" y="4575185"/>
            <a:ext cx="1627074" cy="14026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629" y="2767409"/>
            <a:ext cx="75087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2">
                    <a:lumMod val="25000"/>
                  </a:schemeClr>
                </a:solidFill>
              </a:rPr>
              <a:t>클러스터 </a:t>
            </a:r>
            <a:r>
              <a:rPr lang="en-US" altLang="ko-KR" sz="8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5400" dirty="0" err="1" smtClean="0">
                <a:solidFill>
                  <a:schemeClr val="bg2">
                    <a:lumMod val="25000"/>
                  </a:schemeClr>
                </a:solidFill>
              </a:rPr>
              <a:t>모임형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15816" y="981306"/>
            <a:ext cx="3226696" cy="2015646"/>
            <a:chOff x="1825550" y="2615723"/>
            <a:chExt cx="5398843" cy="3372538"/>
          </a:xfrm>
        </p:grpSpPr>
        <p:grpSp>
          <p:nvGrpSpPr>
            <p:cNvPr id="28" name="그룹 27"/>
            <p:cNvGrpSpPr/>
            <p:nvPr/>
          </p:nvGrpSpPr>
          <p:grpSpPr>
            <a:xfrm>
              <a:off x="2267744" y="2615723"/>
              <a:ext cx="1944216" cy="2027676"/>
              <a:chOff x="539552" y="3372785"/>
              <a:chExt cx="2592288" cy="2703568"/>
            </a:xfrm>
          </p:grpSpPr>
          <p:sp>
            <p:nvSpPr>
              <p:cNvPr id="29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32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4932040" y="2615723"/>
              <a:ext cx="1944216" cy="2027676"/>
              <a:chOff x="539552" y="3372785"/>
              <a:chExt cx="2592288" cy="2703568"/>
            </a:xfrm>
          </p:grpSpPr>
          <p:sp>
            <p:nvSpPr>
              <p:cNvPr id="47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50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" name="그룹 21"/>
            <p:cNvGrpSpPr/>
            <p:nvPr/>
          </p:nvGrpSpPr>
          <p:grpSpPr>
            <a:xfrm>
              <a:off x="5280177" y="3390640"/>
              <a:ext cx="1944216" cy="2027676"/>
              <a:chOff x="539552" y="3372785"/>
              <a:chExt cx="2592288" cy="2703568"/>
            </a:xfrm>
          </p:grpSpPr>
          <p:sp>
            <p:nvSpPr>
              <p:cNvPr id="23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26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1825550" y="3390640"/>
              <a:ext cx="1944216" cy="2027676"/>
              <a:chOff x="539552" y="3372785"/>
              <a:chExt cx="2592288" cy="2703568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" name="그룹 15"/>
            <p:cNvGrpSpPr/>
            <p:nvPr/>
          </p:nvGrpSpPr>
          <p:grpSpPr>
            <a:xfrm>
              <a:off x="3597151" y="3960585"/>
              <a:ext cx="1944216" cy="2027676"/>
              <a:chOff x="539552" y="3372785"/>
              <a:chExt cx="2592288" cy="2703568"/>
            </a:xfrm>
          </p:grpSpPr>
          <p:sp>
            <p:nvSpPr>
              <p:cNvPr id="17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20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5" name="그룹 34"/>
          <p:cNvGrpSpPr/>
          <p:nvPr/>
        </p:nvGrpSpPr>
        <p:grpSpPr>
          <a:xfrm>
            <a:off x="2393714" y="3869699"/>
            <a:ext cx="4841431" cy="2068720"/>
            <a:chOff x="552623" y="2060848"/>
            <a:chExt cx="8100586" cy="3461341"/>
          </a:xfrm>
        </p:grpSpPr>
        <p:grpSp>
          <p:nvGrpSpPr>
            <p:cNvPr id="36" name="그룹 35"/>
            <p:cNvGrpSpPr/>
            <p:nvPr/>
          </p:nvGrpSpPr>
          <p:grpSpPr>
            <a:xfrm>
              <a:off x="6708993" y="2060848"/>
              <a:ext cx="1944216" cy="2027676"/>
              <a:chOff x="539552" y="3372785"/>
              <a:chExt cx="2592288" cy="2703568"/>
            </a:xfrm>
          </p:grpSpPr>
          <p:sp>
            <p:nvSpPr>
              <p:cNvPr id="67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70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5118251" y="2406796"/>
              <a:ext cx="1944216" cy="2027676"/>
              <a:chOff x="539552" y="3372785"/>
              <a:chExt cx="2592288" cy="2703568"/>
            </a:xfrm>
          </p:grpSpPr>
          <p:sp>
            <p:nvSpPr>
              <p:cNvPr id="62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65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3592242" y="2770416"/>
              <a:ext cx="1944216" cy="2027676"/>
              <a:chOff x="539552" y="3372785"/>
              <a:chExt cx="2592288" cy="2703568"/>
            </a:xfrm>
          </p:grpSpPr>
          <p:sp>
            <p:nvSpPr>
              <p:cNvPr id="57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60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2081027" y="3129433"/>
              <a:ext cx="1944216" cy="2027676"/>
              <a:chOff x="539552" y="3372785"/>
              <a:chExt cx="2592288" cy="2703568"/>
            </a:xfrm>
          </p:grpSpPr>
          <p:sp>
            <p:nvSpPr>
              <p:cNvPr id="52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55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552623" y="3494513"/>
              <a:ext cx="1944216" cy="2027676"/>
              <a:chOff x="539552" y="3372785"/>
              <a:chExt cx="2592288" cy="2703568"/>
            </a:xfrm>
          </p:grpSpPr>
          <p:sp>
            <p:nvSpPr>
              <p:cNvPr id="41" name="타원 6"/>
              <p:cNvSpPr/>
              <p:nvPr/>
            </p:nvSpPr>
            <p:spPr>
              <a:xfrm>
                <a:off x="539552" y="3861048"/>
                <a:ext cx="2592288" cy="2215305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2215305">
                    <a:moveTo>
                      <a:pt x="0" y="0"/>
                    </a:moveTo>
                    <a:lnTo>
                      <a:pt x="2592288" y="0"/>
                    </a:lnTo>
                    <a:lnTo>
                      <a:pt x="2592288" y="1999281"/>
                    </a:lnTo>
                    <a:lnTo>
                      <a:pt x="2592288" y="2016224"/>
                    </a:lnTo>
                    <a:lnTo>
                      <a:pt x="2587155" y="2016224"/>
                    </a:lnTo>
                    <a:cubicBezTo>
                      <a:pt x="2534936" y="2127859"/>
                      <a:pt x="1976813" y="2215305"/>
                      <a:pt x="1296144" y="2215305"/>
                    </a:cubicBezTo>
                    <a:cubicBezTo>
                      <a:pt x="615475" y="2215305"/>
                      <a:pt x="57352" y="2127859"/>
                      <a:pt x="5133" y="2016224"/>
                    </a:cubicBezTo>
                    <a:lnTo>
                      <a:pt x="0" y="2016224"/>
                    </a:lnTo>
                    <a:lnTo>
                      <a:pt x="0" y="199928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539552" y="3645024"/>
                <a:ext cx="2592288" cy="4320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539552" y="3372785"/>
                <a:ext cx="2592288" cy="544477"/>
                <a:chOff x="539552" y="2974653"/>
                <a:chExt cx="2592288" cy="544477"/>
              </a:xfrm>
            </p:grpSpPr>
            <p:sp>
              <p:nvSpPr>
                <p:cNvPr id="44" name="타원 5"/>
                <p:cNvSpPr/>
                <p:nvPr/>
              </p:nvSpPr>
              <p:spPr>
                <a:xfrm>
                  <a:off x="539552" y="3087082"/>
                  <a:ext cx="2592288" cy="43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432048">
                      <a:moveTo>
                        <a:pt x="1296144" y="0"/>
                      </a:moveTo>
                      <a:cubicBezTo>
                        <a:pt x="1813806" y="0"/>
                        <a:pt x="2260588" y="50578"/>
                        <a:pt x="2468113" y="124216"/>
                      </a:cubicBezTo>
                      <a:lnTo>
                        <a:pt x="2592288" y="124216"/>
                      </a:lnTo>
                      <a:lnTo>
                        <a:pt x="2592288" y="216024"/>
                      </a:lnTo>
                      <a:lnTo>
                        <a:pt x="2592288" y="217468"/>
                      </a:lnTo>
                      <a:lnTo>
                        <a:pt x="2591851" y="217468"/>
                      </a:lnTo>
                      <a:cubicBezTo>
                        <a:pt x="2587547" y="336119"/>
                        <a:pt x="2009062" y="432048"/>
                        <a:pt x="1296144" y="432048"/>
                      </a:cubicBezTo>
                      <a:cubicBezTo>
                        <a:pt x="583226" y="432048"/>
                        <a:pt x="4741" y="336119"/>
                        <a:pt x="438" y="217468"/>
                      </a:cubicBezTo>
                      <a:lnTo>
                        <a:pt x="0" y="217468"/>
                      </a:lnTo>
                      <a:lnTo>
                        <a:pt x="0" y="216024"/>
                      </a:lnTo>
                      <a:lnTo>
                        <a:pt x="0" y="124216"/>
                      </a:lnTo>
                      <a:lnTo>
                        <a:pt x="124176" y="124216"/>
                      </a:lnTo>
                      <a:cubicBezTo>
                        <a:pt x="331700" y="50578"/>
                        <a:pt x="778482" y="0"/>
                        <a:pt x="129614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539552" y="2974653"/>
                  <a:ext cx="2592288" cy="43204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88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95536" y="1515780"/>
            <a:ext cx="3802704" cy="3832790"/>
            <a:chOff x="2672500" y="1587788"/>
            <a:chExt cx="3802704" cy="3832790"/>
          </a:xfrm>
        </p:grpSpPr>
        <p:grpSp>
          <p:nvGrpSpPr>
            <p:cNvPr id="10" name="그룹 9"/>
            <p:cNvGrpSpPr/>
            <p:nvPr/>
          </p:nvGrpSpPr>
          <p:grpSpPr>
            <a:xfrm>
              <a:off x="3531484" y="1587788"/>
              <a:ext cx="1076520" cy="1836204"/>
              <a:chOff x="3531484" y="1587788"/>
              <a:chExt cx="1076520" cy="183620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6200000">
              <a:off x="3052342" y="3100357"/>
              <a:ext cx="1076520" cy="1836204"/>
              <a:chOff x="3531484" y="1587788"/>
              <a:chExt cx="1076520" cy="1836204"/>
            </a:xfrm>
          </p:grpSpPr>
          <p:sp>
            <p:nvSpPr>
              <p:cNvPr id="18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10800000">
              <a:off x="4535996" y="3584374"/>
              <a:ext cx="1076520" cy="1836204"/>
              <a:chOff x="3531484" y="1587788"/>
              <a:chExt cx="1076520" cy="1836204"/>
            </a:xfrm>
          </p:grpSpPr>
          <p:sp>
            <p:nvSpPr>
              <p:cNvPr id="21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6200000" flipH="1" flipV="1">
              <a:off x="5018842" y="2092807"/>
              <a:ext cx="1076520" cy="1836204"/>
              <a:chOff x="3531484" y="1587788"/>
              <a:chExt cx="1076520" cy="1836204"/>
            </a:xfrm>
          </p:grpSpPr>
          <p:sp>
            <p:nvSpPr>
              <p:cNvPr id="24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3671900" y="2611095"/>
              <a:ext cx="1800200" cy="18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18900000">
            <a:off x="4680817" y="1515780"/>
            <a:ext cx="3802704" cy="3832790"/>
            <a:chOff x="2672500" y="1587788"/>
            <a:chExt cx="3802704" cy="3832790"/>
          </a:xfrm>
        </p:grpSpPr>
        <p:grpSp>
          <p:nvGrpSpPr>
            <p:cNvPr id="29" name="그룹 28"/>
            <p:cNvGrpSpPr/>
            <p:nvPr/>
          </p:nvGrpSpPr>
          <p:grpSpPr>
            <a:xfrm>
              <a:off x="3531484" y="1587788"/>
              <a:ext cx="1076520" cy="1836204"/>
              <a:chOff x="3531484" y="1587788"/>
              <a:chExt cx="1076520" cy="1836204"/>
            </a:xfrm>
          </p:grpSpPr>
          <p:sp>
            <p:nvSpPr>
              <p:cNvPr id="40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 rot="16200000">
              <a:off x="3052342" y="3100357"/>
              <a:ext cx="1076520" cy="1836204"/>
              <a:chOff x="3531484" y="1587788"/>
              <a:chExt cx="1076520" cy="1836204"/>
            </a:xfrm>
          </p:grpSpPr>
          <p:sp>
            <p:nvSpPr>
              <p:cNvPr id="38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10800000">
              <a:off x="4535996" y="3584374"/>
              <a:ext cx="1076520" cy="1836204"/>
              <a:chOff x="3531484" y="1587788"/>
              <a:chExt cx="1076520" cy="1836204"/>
            </a:xfrm>
          </p:grpSpPr>
          <p:sp>
            <p:nvSpPr>
              <p:cNvPr id="36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6200000" flipH="1" flipV="1">
              <a:off x="5018842" y="2092807"/>
              <a:ext cx="1076520" cy="1836204"/>
              <a:chOff x="3531484" y="1587788"/>
              <a:chExt cx="1076520" cy="1836204"/>
            </a:xfrm>
          </p:grpSpPr>
          <p:sp>
            <p:nvSpPr>
              <p:cNvPr id="34" name="직사각형 4"/>
              <p:cNvSpPr/>
              <p:nvPr/>
            </p:nvSpPr>
            <p:spPr>
              <a:xfrm>
                <a:off x="3531484" y="1659796"/>
                <a:ext cx="1040516" cy="1764196"/>
              </a:xfrm>
              <a:custGeom>
                <a:avLst/>
                <a:gdLst>
                  <a:gd name="connsiteX0" fmla="*/ 320436 w 3776820"/>
                  <a:gd name="connsiteY0" fmla="*/ 1481172 h 1764196"/>
                  <a:gd name="connsiteX1" fmla="*/ 320436 w 3776820"/>
                  <a:gd name="connsiteY1" fmla="*/ 1625188 h 1764196"/>
                  <a:gd name="connsiteX2" fmla="*/ 248428 w 3776820"/>
                  <a:gd name="connsiteY2" fmla="*/ 1625188 h 1764196"/>
                  <a:gd name="connsiteX3" fmla="*/ 248428 w 3776820"/>
                  <a:gd name="connsiteY3" fmla="*/ 1764196 h 1764196"/>
                  <a:gd name="connsiteX4" fmla="*/ 0 w 3776820"/>
                  <a:gd name="connsiteY4" fmla="*/ 1764196 h 1764196"/>
                  <a:gd name="connsiteX5" fmla="*/ 1040516 w 3776820"/>
                  <a:gd name="connsiteY5" fmla="*/ 791366 h 1764196"/>
                  <a:gd name="connsiteX6" fmla="*/ 1040516 w 3776820"/>
                  <a:gd name="connsiteY6" fmla="*/ 0 h 1764196"/>
                  <a:gd name="connsiteX7" fmla="*/ 3776820 w 3776820"/>
                  <a:gd name="connsiteY7" fmla="*/ 0 h 1764196"/>
                  <a:gd name="connsiteX8" fmla="*/ 3776820 w 3776820"/>
                  <a:gd name="connsiteY8" fmla="*/ 1764196 h 1764196"/>
                  <a:gd name="connsiteX9" fmla="*/ 1688588 w 3776820"/>
                  <a:gd name="connsiteY9" fmla="*/ 1764196 h 1764196"/>
                  <a:gd name="connsiteX10" fmla="*/ 1688588 w 3776820"/>
                  <a:gd name="connsiteY10" fmla="*/ 1481172 h 1764196"/>
                  <a:gd name="connsiteX11" fmla="*/ 411876 w 3776820"/>
                  <a:gd name="connsiteY11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10" fmla="*/ 411876 w 3776820"/>
                  <a:gd name="connsiteY10" fmla="*/ 1572612 h 1764196"/>
                  <a:gd name="connsiteX0" fmla="*/ 320436 w 3776820"/>
                  <a:gd name="connsiteY0" fmla="*/ 1625188 h 1764196"/>
                  <a:gd name="connsiteX1" fmla="*/ 248428 w 3776820"/>
                  <a:gd name="connsiteY1" fmla="*/ 1625188 h 1764196"/>
                  <a:gd name="connsiteX2" fmla="*/ 248428 w 3776820"/>
                  <a:gd name="connsiteY2" fmla="*/ 1764196 h 1764196"/>
                  <a:gd name="connsiteX3" fmla="*/ 0 w 3776820"/>
                  <a:gd name="connsiteY3" fmla="*/ 1764196 h 1764196"/>
                  <a:gd name="connsiteX4" fmla="*/ 1040516 w 3776820"/>
                  <a:gd name="connsiteY4" fmla="*/ 791366 h 1764196"/>
                  <a:gd name="connsiteX5" fmla="*/ 1040516 w 3776820"/>
                  <a:gd name="connsiteY5" fmla="*/ 0 h 1764196"/>
                  <a:gd name="connsiteX6" fmla="*/ 3776820 w 3776820"/>
                  <a:gd name="connsiteY6" fmla="*/ 0 h 1764196"/>
                  <a:gd name="connsiteX7" fmla="*/ 3776820 w 3776820"/>
                  <a:gd name="connsiteY7" fmla="*/ 1764196 h 1764196"/>
                  <a:gd name="connsiteX8" fmla="*/ 1688588 w 3776820"/>
                  <a:gd name="connsiteY8" fmla="*/ 1764196 h 1764196"/>
                  <a:gd name="connsiteX9" fmla="*/ 1688588 w 3776820"/>
                  <a:gd name="connsiteY9" fmla="*/ 1481172 h 1764196"/>
                  <a:gd name="connsiteX0" fmla="*/ 248428 w 3776820"/>
                  <a:gd name="connsiteY0" fmla="*/ 1625188 h 1764196"/>
                  <a:gd name="connsiteX1" fmla="*/ 248428 w 3776820"/>
                  <a:gd name="connsiteY1" fmla="*/ 1764196 h 1764196"/>
                  <a:gd name="connsiteX2" fmla="*/ 0 w 3776820"/>
                  <a:gd name="connsiteY2" fmla="*/ 1764196 h 1764196"/>
                  <a:gd name="connsiteX3" fmla="*/ 1040516 w 3776820"/>
                  <a:gd name="connsiteY3" fmla="*/ 791366 h 1764196"/>
                  <a:gd name="connsiteX4" fmla="*/ 1040516 w 3776820"/>
                  <a:gd name="connsiteY4" fmla="*/ 0 h 1764196"/>
                  <a:gd name="connsiteX5" fmla="*/ 3776820 w 3776820"/>
                  <a:gd name="connsiteY5" fmla="*/ 0 h 1764196"/>
                  <a:gd name="connsiteX6" fmla="*/ 3776820 w 3776820"/>
                  <a:gd name="connsiteY6" fmla="*/ 1764196 h 1764196"/>
                  <a:gd name="connsiteX7" fmla="*/ 1688588 w 3776820"/>
                  <a:gd name="connsiteY7" fmla="*/ 1764196 h 1764196"/>
                  <a:gd name="connsiteX8" fmla="*/ 1688588 w 3776820"/>
                  <a:gd name="connsiteY8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7" fmla="*/ 1688588 w 3776820"/>
                  <a:gd name="connsiteY7" fmla="*/ 1481172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0 h 1764196"/>
                  <a:gd name="connsiteX5" fmla="*/ 3776820 w 3776820"/>
                  <a:gd name="connsiteY5" fmla="*/ 1764196 h 1764196"/>
                  <a:gd name="connsiteX6" fmla="*/ 1688588 w 3776820"/>
                  <a:gd name="connsiteY6" fmla="*/ 1764196 h 1764196"/>
                  <a:gd name="connsiteX0" fmla="*/ 248428 w 3776820"/>
                  <a:gd name="connsiteY0" fmla="*/ 1764196 h 1764196"/>
                  <a:gd name="connsiteX1" fmla="*/ 0 w 3776820"/>
                  <a:gd name="connsiteY1" fmla="*/ 1764196 h 1764196"/>
                  <a:gd name="connsiteX2" fmla="*/ 1040516 w 3776820"/>
                  <a:gd name="connsiteY2" fmla="*/ 791366 h 1764196"/>
                  <a:gd name="connsiteX3" fmla="*/ 1040516 w 3776820"/>
                  <a:gd name="connsiteY3" fmla="*/ 0 h 1764196"/>
                  <a:gd name="connsiteX4" fmla="*/ 3776820 w 3776820"/>
                  <a:gd name="connsiteY4" fmla="*/ 1764196 h 1764196"/>
                  <a:gd name="connsiteX5" fmla="*/ 1688588 w 3776820"/>
                  <a:gd name="connsiteY5" fmla="*/ 1764196 h 1764196"/>
                  <a:gd name="connsiteX0" fmla="*/ 248428 w 1688588"/>
                  <a:gd name="connsiteY0" fmla="*/ 1764196 h 1764196"/>
                  <a:gd name="connsiteX1" fmla="*/ 0 w 1688588"/>
                  <a:gd name="connsiteY1" fmla="*/ 1764196 h 1764196"/>
                  <a:gd name="connsiteX2" fmla="*/ 1040516 w 1688588"/>
                  <a:gd name="connsiteY2" fmla="*/ 791366 h 1764196"/>
                  <a:gd name="connsiteX3" fmla="*/ 1040516 w 1688588"/>
                  <a:gd name="connsiteY3" fmla="*/ 0 h 1764196"/>
                  <a:gd name="connsiteX4" fmla="*/ 1688588 w 1688588"/>
                  <a:gd name="connsiteY4" fmla="*/ 1764196 h 1764196"/>
                  <a:gd name="connsiteX0" fmla="*/ 248428 w 1040516"/>
                  <a:gd name="connsiteY0" fmla="*/ 1764196 h 1764196"/>
                  <a:gd name="connsiteX1" fmla="*/ 0 w 1040516"/>
                  <a:gd name="connsiteY1" fmla="*/ 1764196 h 1764196"/>
                  <a:gd name="connsiteX2" fmla="*/ 1040516 w 1040516"/>
                  <a:gd name="connsiteY2" fmla="*/ 791366 h 1764196"/>
                  <a:gd name="connsiteX3" fmla="*/ 1040516 w 1040516"/>
                  <a:gd name="connsiteY3" fmla="*/ 0 h 176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16" h="1764196">
                    <a:moveTo>
                      <a:pt x="248428" y="1764196"/>
                    </a:moveTo>
                    <a:lnTo>
                      <a:pt x="0" y="1764196"/>
                    </a:lnTo>
                    <a:cubicBezTo>
                      <a:pt x="35479" y="1220752"/>
                      <a:pt x="487854" y="791366"/>
                      <a:pt x="1040516" y="791366"/>
                    </a:cubicBezTo>
                    <a:lnTo>
                      <a:pt x="1040516" y="0"/>
                    </a:ln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535996" y="1587788"/>
                <a:ext cx="72008" cy="72008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mtClea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671900" y="2611095"/>
              <a:ext cx="1800200" cy="18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72000" y="263863"/>
            <a:ext cx="0" cy="345517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826999" y="3112786"/>
            <a:ext cx="3278272" cy="188035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-60000">
            <a:off x="4322139" y="3278616"/>
            <a:ext cx="2987973" cy="173634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3"/>
          <p:cNvSpPr/>
          <p:nvPr/>
        </p:nvSpPr>
        <p:spPr>
          <a:xfrm>
            <a:off x="2399123" y="1263384"/>
            <a:ext cx="2094163" cy="3181530"/>
          </a:xfrm>
          <a:custGeom>
            <a:avLst/>
            <a:gdLst>
              <a:gd name="connsiteX0" fmla="*/ 2094163 w 2185603"/>
              <a:gd name="connsiteY0" fmla="*/ 2121471 h 3181530"/>
              <a:gd name="connsiteX1" fmla="*/ 258089 w 2185603"/>
              <a:gd name="connsiteY1" fmla="*/ 3181530 h 3181530"/>
              <a:gd name="connsiteX2" fmla="*/ 0 w 2185603"/>
              <a:gd name="connsiteY2" fmla="*/ 2157234 h 3181530"/>
              <a:gd name="connsiteX3" fmla="*/ 2094163 w 2185603"/>
              <a:gd name="connsiteY3" fmla="*/ 0 h 3181530"/>
              <a:gd name="connsiteX4" fmla="*/ 2185603 w 2185603"/>
              <a:gd name="connsiteY4" fmla="*/ 2212911 h 3181530"/>
              <a:gd name="connsiteX0" fmla="*/ 2094163 w 2094163"/>
              <a:gd name="connsiteY0" fmla="*/ 2121471 h 3181530"/>
              <a:gd name="connsiteX1" fmla="*/ 258089 w 2094163"/>
              <a:gd name="connsiteY1" fmla="*/ 3181530 h 3181530"/>
              <a:gd name="connsiteX2" fmla="*/ 0 w 2094163"/>
              <a:gd name="connsiteY2" fmla="*/ 2157234 h 3181530"/>
              <a:gd name="connsiteX3" fmla="*/ 2094163 w 2094163"/>
              <a:gd name="connsiteY3" fmla="*/ 0 h 3181530"/>
              <a:gd name="connsiteX0" fmla="*/ 258089 w 2094163"/>
              <a:gd name="connsiteY0" fmla="*/ 3181530 h 3181530"/>
              <a:gd name="connsiteX1" fmla="*/ 0 w 2094163"/>
              <a:gd name="connsiteY1" fmla="*/ 2157234 h 3181530"/>
              <a:gd name="connsiteX2" fmla="*/ 2094163 w 2094163"/>
              <a:gd name="connsiteY2" fmla="*/ 0 h 318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4163" h="3181530">
                <a:moveTo>
                  <a:pt x="258089" y="3181530"/>
                </a:moveTo>
                <a:cubicBezTo>
                  <a:pt x="93353" y="2876812"/>
                  <a:pt x="0" y="2527925"/>
                  <a:pt x="0" y="2157234"/>
                </a:cubicBezTo>
                <a:cubicBezTo>
                  <a:pt x="0" y="986220"/>
                  <a:pt x="931597" y="32792"/>
                  <a:pt x="2094163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3"/>
          <p:cNvSpPr/>
          <p:nvPr/>
        </p:nvSpPr>
        <p:spPr>
          <a:xfrm>
            <a:off x="4644007" y="1263948"/>
            <a:ext cx="2082997" cy="3174898"/>
          </a:xfrm>
          <a:custGeom>
            <a:avLst/>
            <a:gdLst>
              <a:gd name="connsiteX0" fmla="*/ 0 w 2082997"/>
              <a:gd name="connsiteY0" fmla="*/ 2119599 h 3174898"/>
              <a:gd name="connsiteX1" fmla="*/ 0 w 2082997"/>
              <a:gd name="connsiteY1" fmla="*/ 0 h 3174898"/>
              <a:gd name="connsiteX2" fmla="*/ 2082997 w 2082997"/>
              <a:gd name="connsiteY2" fmla="*/ 2156670 h 3174898"/>
              <a:gd name="connsiteX3" fmla="*/ 1827832 w 2082997"/>
              <a:gd name="connsiteY3" fmla="*/ 3174898 h 3174898"/>
              <a:gd name="connsiteX4" fmla="*/ 91440 w 2082997"/>
              <a:gd name="connsiteY4" fmla="*/ 2211039 h 3174898"/>
              <a:gd name="connsiteX0" fmla="*/ 0 w 2082997"/>
              <a:gd name="connsiteY0" fmla="*/ 0 h 3174898"/>
              <a:gd name="connsiteX1" fmla="*/ 2082997 w 2082997"/>
              <a:gd name="connsiteY1" fmla="*/ 2156670 h 3174898"/>
              <a:gd name="connsiteX2" fmla="*/ 1827832 w 2082997"/>
              <a:gd name="connsiteY2" fmla="*/ 3174898 h 3174898"/>
              <a:gd name="connsiteX3" fmla="*/ 91440 w 2082997"/>
              <a:gd name="connsiteY3" fmla="*/ 2211039 h 3174898"/>
              <a:gd name="connsiteX0" fmla="*/ 0 w 2082997"/>
              <a:gd name="connsiteY0" fmla="*/ 0 h 3174898"/>
              <a:gd name="connsiteX1" fmla="*/ 2082997 w 2082997"/>
              <a:gd name="connsiteY1" fmla="*/ 2156670 h 3174898"/>
              <a:gd name="connsiteX2" fmla="*/ 1827832 w 2082997"/>
              <a:gd name="connsiteY2" fmla="*/ 3174898 h 317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997" h="3174898">
                <a:moveTo>
                  <a:pt x="0" y="0"/>
                </a:moveTo>
                <a:cubicBezTo>
                  <a:pt x="1157370" y="38349"/>
                  <a:pt x="2082997" y="989414"/>
                  <a:pt x="2082997" y="2156670"/>
                </a:cubicBezTo>
                <a:cubicBezTo>
                  <a:pt x="2082997" y="2524960"/>
                  <a:pt x="1990850" y="2871728"/>
                  <a:pt x="1827832" y="3174898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3"/>
          <p:cNvSpPr/>
          <p:nvPr/>
        </p:nvSpPr>
        <p:spPr>
          <a:xfrm>
            <a:off x="2742031" y="4562586"/>
            <a:ext cx="3659938" cy="1018621"/>
          </a:xfrm>
          <a:custGeom>
            <a:avLst/>
            <a:gdLst>
              <a:gd name="connsiteX0" fmla="*/ 1834942 w 3659938"/>
              <a:gd name="connsiteY0" fmla="*/ 0 h 2072283"/>
              <a:gd name="connsiteX1" fmla="*/ 3659938 w 3659938"/>
              <a:gd name="connsiteY1" fmla="*/ 1053662 h 2072283"/>
              <a:gd name="connsiteX2" fmla="*/ 1828225 w 3659938"/>
              <a:gd name="connsiteY2" fmla="*/ 2072283 h 2072283"/>
              <a:gd name="connsiteX3" fmla="*/ 0 w 3659938"/>
              <a:gd name="connsiteY3" fmla="*/ 1059404 h 2072283"/>
              <a:gd name="connsiteX4" fmla="*/ 1926382 w 3659938"/>
              <a:gd name="connsiteY4" fmla="*/ 91440 h 2072283"/>
              <a:gd name="connsiteX0" fmla="*/ 1834942 w 3659938"/>
              <a:gd name="connsiteY0" fmla="*/ 0 h 2072283"/>
              <a:gd name="connsiteX1" fmla="*/ 3659938 w 3659938"/>
              <a:gd name="connsiteY1" fmla="*/ 1053662 h 2072283"/>
              <a:gd name="connsiteX2" fmla="*/ 1828225 w 3659938"/>
              <a:gd name="connsiteY2" fmla="*/ 2072283 h 2072283"/>
              <a:gd name="connsiteX3" fmla="*/ 0 w 3659938"/>
              <a:gd name="connsiteY3" fmla="*/ 1059404 h 2072283"/>
              <a:gd name="connsiteX0" fmla="*/ 3659938 w 3659938"/>
              <a:gd name="connsiteY0" fmla="*/ 0 h 1018621"/>
              <a:gd name="connsiteX1" fmla="*/ 1828225 w 3659938"/>
              <a:gd name="connsiteY1" fmla="*/ 1018621 h 1018621"/>
              <a:gd name="connsiteX2" fmla="*/ 0 w 3659938"/>
              <a:gd name="connsiteY2" fmla="*/ 5742 h 101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938" h="1018621">
                <a:moveTo>
                  <a:pt x="3659938" y="0"/>
                </a:moveTo>
                <a:cubicBezTo>
                  <a:pt x="3280232" y="612190"/>
                  <a:pt x="2601692" y="1018621"/>
                  <a:pt x="1828225" y="1018621"/>
                </a:cubicBezTo>
                <a:cubicBezTo>
                  <a:pt x="1057165" y="1018621"/>
                  <a:pt x="380443" y="614716"/>
                  <a:pt x="0" y="5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11860" y="2160478"/>
            <a:ext cx="2520280" cy="2520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72000" y="260648"/>
            <a:ext cx="0" cy="63367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4572000" y="260648"/>
            <a:ext cx="0" cy="63367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3"/>
          <p:cNvSpPr/>
          <p:nvPr/>
        </p:nvSpPr>
        <p:spPr>
          <a:xfrm>
            <a:off x="2408982" y="1263384"/>
            <a:ext cx="2091010" cy="2093608"/>
          </a:xfrm>
          <a:custGeom>
            <a:avLst/>
            <a:gdLst>
              <a:gd name="connsiteX0" fmla="*/ 2091010 w 2182450"/>
              <a:gd name="connsiteY0" fmla="*/ 2093608 h 2185048"/>
              <a:gd name="connsiteX1" fmla="*/ 0 w 2182450"/>
              <a:gd name="connsiteY1" fmla="*/ 2093608 h 2185048"/>
              <a:gd name="connsiteX2" fmla="*/ 2091010 w 2182450"/>
              <a:gd name="connsiteY2" fmla="*/ 0 h 2185048"/>
              <a:gd name="connsiteX3" fmla="*/ 2182450 w 2182450"/>
              <a:gd name="connsiteY3" fmla="*/ 2185048 h 2185048"/>
              <a:gd name="connsiteX0" fmla="*/ 2091010 w 2091010"/>
              <a:gd name="connsiteY0" fmla="*/ 2093608 h 2093608"/>
              <a:gd name="connsiteX1" fmla="*/ 0 w 2091010"/>
              <a:gd name="connsiteY1" fmla="*/ 2093608 h 2093608"/>
              <a:gd name="connsiteX2" fmla="*/ 2091010 w 2091010"/>
              <a:gd name="connsiteY2" fmla="*/ 0 h 2093608"/>
              <a:gd name="connsiteX0" fmla="*/ 0 w 2091010"/>
              <a:gd name="connsiteY0" fmla="*/ 2093608 h 2093608"/>
              <a:gd name="connsiteX1" fmla="*/ 2091010 w 2091010"/>
              <a:gd name="connsiteY1" fmla="*/ 0 h 209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1010" h="2093608">
                <a:moveTo>
                  <a:pt x="0" y="2093608"/>
                </a:moveTo>
                <a:cubicBezTo>
                  <a:pt x="30820" y="951834"/>
                  <a:pt x="949594" y="32195"/>
                  <a:pt x="209101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3"/>
          <p:cNvSpPr/>
          <p:nvPr/>
        </p:nvSpPr>
        <p:spPr>
          <a:xfrm>
            <a:off x="4644008" y="1263948"/>
            <a:ext cx="2079854" cy="2093044"/>
          </a:xfrm>
          <a:custGeom>
            <a:avLst/>
            <a:gdLst>
              <a:gd name="connsiteX0" fmla="*/ 0 w 2079854"/>
              <a:gd name="connsiteY0" fmla="*/ 2093044 h 2184484"/>
              <a:gd name="connsiteX1" fmla="*/ 0 w 2079854"/>
              <a:gd name="connsiteY1" fmla="*/ 0 h 2184484"/>
              <a:gd name="connsiteX2" fmla="*/ 2079854 w 2079854"/>
              <a:gd name="connsiteY2" fmla="*/ 2093044 h 2184484"/>
              <a:gd name="connsiteX3" fmla="*/ 91440 w 2079854"/>
              <a:gd name="connsiteY3" fmla="*/ 2184484 h 2184484"/>
              <a:gd name="connsiteX0" fmla="*/ 0 w 2079854"/>
              <a:gd name="connsiteY0" fmla="*/ 0 h 2184484"/>
              <a:gd name="connsiteX1" fmla="*/ 2079854 w 2079854"/>
              <a:gd name="connsiteY1" fmla="*/ 2093044 h 2184484"/>
              <a:gd name="connsiteX2" fmla="*/ 91440 w 2079854"/>
              <a:gd name="connsiteY2" fmla="*/ 2184484 h 2184484"/>
              <a:gd name="connsiteX0" fmla="*/ 0 w 2079854"/>
              <a:gd name="connsiteY0" fmla="*/ 0 h 2093044"/>
              <a:gd name="connsiteX1" fmla="*/ 2079854 w 2079854"/>
              <a:gd name="connsiteY1" fmla="*/ 2093044 h 209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9854" h="2093044">
                <a:moveTo>
                  <a:pt x="0" y="0"/>
                </a:moveTo>
                <a:cubicBezTo>
                  <a:pt x="1136247" y="37650"/>
                  <a:pt x="2049133" y="955002"/>
                  <a:pt x="2079854" y="2093044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3"/>
          <p:cNvSpPr/>
          <p:nvPr/>
        </p:nvSpPr>
        <p:spPr>
          <a:xfrm>
            <a:off x="2408982" y="3501008"/>
            <a:ext cx="2090179" cy="2076844"/>
          </a:xfrm>
          <a:custGeom>
            <a:avLst/>
            <a:gdLst>
              <a:gd name="connsiteX0" fmla="*/ 2090179 w 2181619"/>
              <a:gd name="connsiteY0" fmla="*/ 0 h 2076844"/>
              <a:gd name="connsiteX1" fmla="*/ 2090179 w 2181619"/>
              <a:gd name="connsiteY1" fmla="*/ 2076844 h 2076844"/>
              <a:gd name="connsiteX2" fmla="*/ 0 w 2181619"/>
              <a:gd name="connsiteY2" fmla="*/ 0 h 2076844"/>
              <a:gd name="connsiteX3" fmla="*/ 2181619 w 2181619"/>
              <a:gd name="connsiteY3" fmla="*/ 91440 h 2076844"/>
              <a:gd name="connsiteX0" fmla="*/ 2090179 w 2090179"/>
              <a:gd name="connsiteY0" fmla="*/ 0 h 2076844"/>
              <a:gd name="connsiteX1" fmla="*/ 2090179 w 2090179"/>
              <a:gd name="connsiteY1" fmla="*/ 2076844 h 2076844"/>
              <a:gd name="connsiteX2" fmla="*/ 0 w 2090179"/>
              <a:gd name="connsiteY2" fmla="*/ 0 h 2076844"/>
              <a:gd name="connsiteX0" fmla="*/ 2090179 w 2090179"/>
              <a:gd name="connsiteY0" fmla="*/ 2076844 h 2076844"/>
              <a:gd name="connsiteX1" fmla="*/ 0 w 2090179"/>
              <a:gd name="connsiteY1" fmla="*/ 0 h 207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0179" h="2076844">
                <a:moveTo>
                  <a:pt x="2090179" y="2076844"/>
                </a:moveTo>
                <a:cubicBezTo>
                  <a:pt x="954364" y="2044807"/>
                  <a:pt x="39011" y="1134015"/>
                  <a:pt x="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3"/>
          <p:cNvSpPr/>
          <p:nvPr/>
        </p:nvSpPr>
        <p:spPr>
          <a:xfrm>
            <a:off x="4644836" y="3501008"/>
            <a:ext cx="2079026" cy="2076280"/>
          </a:xfrm>
          <a:custGeom>
            <a:avLst/>
            <a:gdLst>
              <a:gd name="connsiteX0" fmla="*/ 0 w 2079026"/>
              <a:gd name="connsiteY0" fmla="*/ 0 h 2076280"/>
              <a:gd name="connsiteX1" fmla="*/ 2079026 w 2079026"/>
              <a:gd name="connsiteY1" fmla="*/ 0 h 2076280"/>
              <a:gd name="connsiteX2" fmla="*/ 0 w 2079026"/>
              <a:gd name="connsiteY2" fmla="*/ 2076280 h 2076280"/>
              <a:gd name="connsiteX3" fmla="*/ 91440 w 2079026"/>
              <a:gd name="connsiteY3" fmla="*/ 91440 h 2076280"/>
              <a:gd name="connsiteX0" fmla="*/ 2079026 w 2079026"/>
              <a:gd name="connsiteY0" fmla="*/ 0 h 2076280"/>
              <a:gd name="connsiteX1" fmla="*/ 0 w 2079026"/>
              <a:gd name="connsiteY1" fmla="*/ 2076280 h 2076280"/>
              <a:gd name="connsiteX2" fmla="*/ 91440 w 2079026"/>
              <a:gd name="connsiteY2" fmla="*/ 91440 h 2076280"/>
              <a:gd name="connsiteX0" fmla="*/ 2079026 w 2079026"/>
              <a:gd name="connsiteY0" fmla="*/ 0 h 2076280"/>
              <a:gd name="connsiteX1" fmla="*/ 0 w 2079026"/>
              <a:gd name="connsiteY1" fmla="*/ 2076280 h 207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9026" h="2076280">
                <a:moveTo>
                  <a:pt x="2079026" y="0"/>
                </a:moveTo>
                <a:cubicBezTo>
                  <a:pt x="2040139" y="1130290"/>
                  <a:pt x="1130653" y="2038816"/>
                  <a:pt x="0" y="207628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11860" y="2160478"/>
            <a:ext cx="2520280" cy="2520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11853</TotalTime>
  <Words>172</Words>
  <Application>Microsoft Office PowerPoint</Application>
  <PresentationFormat>화면 슬라이드 쇼(4:3)</PresentationFormat>
  <Paragraphs>104</Paragraphs>
  <Slides>227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12</vt:i4>
      </vt:variant>
      <vt:variant>
        <vt:lpstr>슬라이드 제목</vt:lpstr>
      </vt:variant>
      <vt:variant>
        <vt:i4>227</vt:i4>
      </vt:variant>
    </vt:vector>
  </HeadingPairs>
  <TitlesOfParts>
    <vt:vector size="239" baseType="lpstr">
      <vt:lpstr>Office 테마</vt:lpstr>
      <vt:lpstr>2_Office 테마</vt:lpstr>
      <vt:lpstr>4_Office 테마</vt:lpstr>
      <vt:lpstr>5_Office 테마</vt:lpstr>
      <vt:lpstr>6_Office 테마</vt:lpstr>
      <vt:lpstr>1_Office 테마</vt:lpstr>
      <vt:lpstr>7_Office 테마</vt:lpstr>
      <vt:lpstr>8_Office 테마</vt:lpstr>
      <vt:lpstr>9_Office 테마</vt:lpstr>
      <vt:lpstr>10_Office 테마</vt:lpstr>
      <vt:lpstr>11_Office 테마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kys-main</dc:creator>
  <cp:lastModifiedBy>안수인</cp:lastModifiedBy>
  <cp:revision>596</cp:revision>
  <cp:lastPrinted>2012-11-04T02:07:02Z</cp:lastPrinted>
  <dcterms:created xsi:type="dcterms:W3CDTF">2012-08-10T08:18:14Z</dcterms:created>
  <dcterms:modified xsi:type="dcterms:W3CDTF">2014-03-10T03:51:55Z</dcterms:modified>
</cp:coreProperties>
</file>