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53E"/>
    <a:srgbClr val="E54B81"/>
    <a:srgbClr val="594D7B"/>
    <a:srgbClr val="C19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54" y="91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8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6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3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C4DB-B9E0-4F64-99BC-E6BE752D4BC0}" type="datetimeFigureOut">
              <a:rPr lang="ko-KR" altLang="en-US" smtClean="0"/>
              <a:t>2015-09-16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6DEC-F4F6-4B96-A8D2-3A60C35719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013367" y="1242647"/>
            <a:ext cx="4308142" cy="4318278"/>
            <a:chOff x="1596005" y="841828"/>
            <a:chExt cx="5107895" cy="5119915"/>
          </a:xfrm>
        </p:grpSpPr>
        <p:sp>
          <p:nvSpPr>
            <p:cNvPr id="8" name="액자 7"/>
            <p:cNvSpPr/>
            <p:nvPr/>
          </p:nvSpPr>
          <p:spPr>
            <a:xfrm>
              <a:off x="1871776" y="1150824"/>
              <a:ext cx="4556352" cy="4556352"/>
            </a:xfrm>
            <a:prstGeom prst="frame">
              <a:avLst>
                <a:gd name="adj1" fmla="val 15367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rot="16200000">
              <a:off x="3367315" y="1175657"/>
              <a:ext cx="1277257" cy="609600"/>
            </a:xfrm>
            <a:prstGeom prst="triangle">
              <a:avLst/>
            </a:prstGeom>
            <a:solidFill>
              <a:srgbClr val="C19CC2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0800000">
              <a:off x="1596005" y="3254827"/>
              <a:ext cx="1277257" cy="609600"/>
            </a:xfrm>
            <a:prstGeom prst="triangle">
              <a:avLst/>
            </a:prstGeom>
            <a:solidFill>
              <a:srgbClr val="594D7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5426643" y="2950027"/>
              <a:ext cx="1277257" cy="609600"/>
            </a:xfrm>
            <a:prstGeom prst="triangle">
              <a:avLst/>
            </a:prstGeom>
            <a:solidFill>
              <a:srgbClr val="9DD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3672114" y="5018315"/>
              <a:ext cx="1277257" cy="609600"/>
            </a:xfrm>
            <a:prstGeom prst="triangle">
              <a:avLst/>
            </a:prstGeom>
            <a:solidFill>
              <a:srgbClr val="E54B8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46115" y="1784630"/>
            <a:ext cx="21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4D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FIRST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4D7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0748" y="4070787"/>
            <a:ext cx="25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54B8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SECOND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54B8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3647" y="1784630"/>
            <a:ext cx="22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19C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 Fourth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19C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647" y="4070787"/>
            <a:ext cx="224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DD5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 THIRD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DD5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0997" y="2246295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열매가 태어났고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그것을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먹기 위해 많은 사람들이 찾는다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열매는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어디에 있는지 모른다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0997" y="4593975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사람들은 악마의 열매를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찾아냈고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중에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명은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열매를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맛있게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섭취했다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3367" y="4593975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열매를 먹은 사람은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저주를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 능력자가 되었고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맥주병이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되었다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13367" y="2244050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능력자가 수명을 다하거나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죽음을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당하게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되면 악마의 열매는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몸을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빠져나가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열매가 된다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3415" y="2890391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4D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</a:t>
            </a:r>
            <a:endParaRPr lang="en-US" altLang="ko-KR" sz="32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4D7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4D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순환구조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4D7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46115" y="1784630"/>
            <a:ext cx="2145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4D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FIRST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4D7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0748" y="4070787"/>
            <a:ext cx="25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54B8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SECOND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54B8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3647" y="1784630"/>
            <a:ext cx="22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19C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 Fourth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19C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647" y="4070787"/>
            <a:ext cx="224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DD53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03. THIRD FLOW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DD53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0997" y="2246295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열매가 태어났고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그것을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먹기 위해 많은 사람들이 찾는다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열매는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어디에 있는지 모른다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0997" y="4593975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사람들은 악마의 열매를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찾아냈고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중에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명은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열매를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맛있게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섭취했다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13367" y="4593975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열매를 먹은 사람은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저주를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받아 능력자가 되었고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맥주병이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되었다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13367" y="2244050"/>
            <a:ext cx="243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능력자가 수명을 다하거나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죽음을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당하게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되면 악마의 열매는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몸을</a:t>
            </a:r>
            <a:endParaRPr lang="en-US" altLang="ko-KR" sz="14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빠져나가 </a:t>
            </a:r>
            <a:r>
              <a:rPr lang="ko-KR" altLang="en-US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열매가 된다</a:t>
            </a:r>
            <a:r>
              <a:rPr lang="en-US" altLang="ko-KR" sz="14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264" y="2959424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4D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악마의 열매</a:t>
            </a:r>
            <a:endParaRPr lang="en-US" altLang="ko-KR" sz="32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4D7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4D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순환구조</a:t>
            </a:r>
            <a:endParaRPr lang="ko-KR" altLang="en-US" sz="32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4D7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94694" y="1306954"/>
            <a:ext cx="4210316" cy="4244430"/>
            <a:chOff x="4477717" y="1793890"/>
            <a:chExt cx="3244269" cy="3270557"/>
          </a:xfrm>
        </p:grpSpPr>
        <p:sp>
          <p:nvSpPr>
            <p:cNvPr id="18" name="도넛 17"/>
            <p:cNvSpPr/>
            <p:nvPr/>
          </p:nvSpPr>
          <p:spPr>
            <a:xfrm>
              <a:off x="4657861" y="1987011"/>
              <a:ext cx="2883979" cy="2883978"/>
            </a:xfrm>
            <a:prstGeom prst="donut">
              <a:avLst>
                <a:gd name="adj" fmla="val 13999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 rot="16200000">
              <a:off x="5537414" y="1926149"/>
              <a:ext cx="793556" cy="529037"/>
            </a:xfrm>
            <a:prstGeom prst="triangle">
              <a:avLst/>
            </a:prstGeom>
            <a:solidFill>
              <a:srgbClr val="9DD53E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5845016" y="4403150"/>
              <a:ext cx="793556" cy="529037"/>
            </a:xfrm>
            <a:prstGeom prst="triangle">
              <a:avLst/>
            </a:prstGeom>
            <a:solidFill>
              <a:srgbClr val="594D7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4477717" y="3338232"/>
              <a:ext cx="793556" cy="529037"/>
            </a:xfrm>
            <a:prstGeom prst="triangle">
              <a:avLst/>
            </a:prstGeom>
            <a:solidFill>
              <a:srgbClr val="C19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6928430" y="2968704"/>
              <a:ext cx="793556" cy="529037"/>
            </a:xfrm>
            <a:prstGeom prst="triangle">
              <a:avLst/>
            </a:prstGeom>
            <a:solidFill>
              <a:srgbClr val="E54B8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5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148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JIHOON Lee</cp:lastModifiedBy>
  <cp:revision>13</cp:revision>
  <dcterms:created xsi:type="dcterms:W3CDTF">2015-09-07T09:44:05Z</dcterms:created>
  <dcterms:modified xsi:type="dcterms:W3CDTF">2015-09-16T07:10:35Z</dcterms:modified>
</cp:coreProperties>
</file>