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2"/>
  </p:notesMasterIdLst>
  <p:handoutMasterIdLst>
    <p:handoutMasterId r:id="rId23"/>
  </p:handoutMasterIdLst>
  <p:sldIdLst>
    <p:sldId id="259" r:id="rId2"/>
    <p:sldId id="278" r:id="rId3"/>
    <p:sldId id="279" r:id="rId4"/>
    <p:sldId id="281" r:id="rId5"/>
    <p:sldId id="289" r:id="rId6"/>
    <p:sldId id="290" r:id="rId7"/>
    <p:sldId id="297" r:id="rId8"/>
    <p:sldId id="292" r:id="rId9"/>
    <p:sldId id="293" r:id="rId10"/>
    <p:sldId id="283" r:id="rId11"/>
    <p:sldId id="284" r:id="rId12"/>
    <p:sldId id="294" r:id="rId13"/>
    <p:sldId id="285" r:id="rId14"/>
    <p:sldId id="295" r:id="rId15"/>
    <p:sldId id="286" r:id="rId16"/>
    <p:sldId id="287" r:id="rId17"/>
    <p:sldId id="288" r:id="rId18"/>
    <p:sldId id="298" r:id="rId19"/>
    <p:sldId id="299" r:id="rId20"/>
    <p:sldId id="300" r:id="rId21"/>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3" d="100"/>
          <a:sy n="83" d="100"/>
        </p:scale>
        <p:origin x="869"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434D182B-9354-49CF-A18A-6E1AA97635B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cs typeface="Times New Roman" pitchFamily="18" charset="0"/>
              </a:defRPr>
            </a:lvl1pPr>
          </a:lstStyle>
          <a:p>
            <a:pPr>
              <a:defRPr/>
            </a:pPr>
            <a:endParaRPr lang="en-US"/>
          </a:p>
        </p:txBody>
      </p:sp>
      <p:sp>
        <p:nvSpPr>
          <p:cNvPr id="292867" name="Rectangle 3">
            <a:extLst>
              <a:ext uri="{FF2B5EF4-FFF2-40B4-BE49-F238E27FC236}">
                <a16:creationId xmlns:a16="http://schemas.microsoft.com/office/drawing/2014/main" id="{EF140724-A02F-42B3-92D7-6EF20B1D7555}"/>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Times New Roman" pitchFamily="18" charset="0"/>
              </a:defRPr>
            </a:lvl1pPr>
          </a:lstStyle>
          <a:p>
            <a:pPr>
              <a:defRPr/>
            </a:pPr>
            <a:endParaRPr lang="en-US"/>
          </a:p>
        </p:txBody>
      </p:sp>
      <p:sp>
        <p:nvSpPr>
          <p:cNvPr id="292868" name="Rectangle 4">
            <a:extLst>
              <a:ext uri="{FF2B5EF4-FFF2-40B4-BE49-F238E27FC236}">
                <a16:creationId xmlns:a16="http://schemas.microsoft.com/office/drawing/2014/main" id="{FB6B6027-EF37-433A-82FA-5E0A763229F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cs typeface="Times New Roman" pitchFamily="18" charset="0"/>
              </a:defRPr>
            </a:lvl1pPr>
          </a:lstStyle>
          <a:p>
            <a:pPr>
              <a:defRPr/>
            </a:pPr>
            <a:endParaRPr lang="en-US"/>
          </a:p>
        </p:txBody>
      </p:sp>
      <p:sp>
        <p:nvSpPr>
          <p:cNvPr id="292869" name="Rectangle 5">
            <a:extLst>
              <a:ext uri="{FF2B5EF4-FFF2-40B4-BE49-F238E27FC236}">
                <a16:creationId xmlns:a16="http://schemas.microsoft.com/office/drawing/2014/main" id="{D8FC75F0-6978-4770-BD53-AB2B4E5CECF4}"/>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Times New Roman" panose="02020603050405020304" pitchFamily="18" charset="0"/>
              </a:defRPr>
            </a:lvl1pPr>
          </a:lstStyle>
          <a:p>
            <a:fld id="{4BED08AD-FA33-4955-BC8F-F384CBC2886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C95E0386-C479-453D-A8AF-7F52E09E2F0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cs typeface="Times New Roman" pitchFamily="18" charset="0"/>
              </a:defRPr>
            </a:lvl1pPr>
          </a:lstStyle>
          <a:p>
            <a:pPr>
              <a:defRPr/>
            </a:pPr>
            <a:endParaRPr lang="en-US"/>
          </a:p>
        </p:txBody>
      </p:sp>
      <p:sp>
        <p:nvSpPr>
          <p:cNvPr id="151555" name="Rectangle 3">
            <a:extLst>
              <a:ext uri="{FF2B5EF4-FFF2-40B4-BE49-F238E27FC236}">
                <a16:creationId xmlns:a16="http://schemas.microsoft.com/office/drawing/2014/main" id="{FBF630A0-6135-431E-BCCC-0A2A062892D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Times New Roman" pitchFamily="18" charset="0"/>
              </a:defRPr>
            </a:lvl1pPr>
          </a:lstStyle>
          <a:p>
            <a:pPr>
              <a:defRPr/>
            </a:pPr>
            <a:endParaRPr lang="en-US"/>
          </a:p>
        </p:txBody>
      </p:sp>
      <p:sp>
        <p:nvSpPr>
          <p:cNvPr id="25604" name="Rectangle 4">
            <a:extLst>
              <a:ext uri="{FF2B5EF4-FFF2-40B4-BE49-F238E27FC236}">
                <a16:creationId xmlns:a16="http://schemas.microsoft.com/office/drawing/2014/main" id="{5A1AD51E-5557-4600-A50C-17669F4F023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7" name="Rectangle 5">
            <a:extLst>
              <a:ext uri="{FF2B5EF4-FFF2-40B4-BE49-F238E27FC236}">
                <a16:creationId xmlns:a16="http://schemas.microsoft.com/office/drawing/2014/main" id="{111D60FE-7001-4E71-A118-3025EEFCBD2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1558" name="Rectangle 6">
            <a:extLst>
              <a:ext uri="{FF2B5EF4-FFF2-40B4-BE49-F238E27FC236}">
                <a16:creationId xmlns:a16="http://schemas.microsoft.com/office/drawing/2014/main" id="{3B873784-96AB-4CBF-ADDA-02F6B03CC8E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cs typeface="Times New Roman" pitchFamily="18" charset="0"/>
              </a:defRPr>
            </a:lvl1pPr>
          </a:lstStyle>
          <a:p>
            <a:pPr>
              <a:defRPr/>
            </a:pPr>
            <a:endParaRPr lang="en-US"/>
          </a:p>
        </p:txBody>
      </p:sp>
      <p:sp>
        <p:nvSpPr>
          <p:cNvPr id="151559" name="Rectangle 7">
            <a:extLst>
              <a:ext uri="{FF2B5EF4-FFF2-40B4-BE49-F238E27FC236}">
                <a16:creationId xmlns:a16="http://schemas.microsoft.com/office/drawing/2014/main" id="{8766A483-E94D-4F1E-BC22-2109142F41C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Times New Roman" panose="02020603050405020304" pitchFamily="18" charset="0"/>
              </a:defRPr>
            </a:lvl1pPr>
          </a:lstStyle>
          <a:p>
            <a:fld id="{B76C71C1-745F-498E-AC2C-4CC736CDA4A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C3C7A9-817E-4910-90F9-7690D036889E}"/>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useBgFill="1">
        <p:nvSpPr>
          <p:cNvPr id="5" name="Rounded Rectangle 10">
            <a:extLst>
              <a:ext uri="{FF2B5EF4-FFF2-40B4-BE49-F238E27FC236}">
                <a16:creationId xmlns:a16="http://schemas.microsoft.com/office/drawing/2014/main" id="{11F6C330-494F-4E80-AE39-36BBD296BD59}"/>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defRPr/>
            </a:pPr>
            <a:endParaRPr lang="en-US"/>
          </a:p>
        </p:txBody>
      </p:sp>
      <p:sp>
        <p:nvSpPr>
          <p:cNvPr id="6" name="Rectangle 5">
            <a:extLst>
              <a:ext uri="{FF2B5EF4-FFF2-40B4-BE49-F238E27FC236}">
                <a16:creationId xmlns:a16="http://schemas.microsoft.com/office/drawing/2014/main" id="{E6EDABC4-2FFF-49C3-9AAB-F61A9E6B66D5}"/>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Rectangle 6">
            <a:extLst>
              <a:ext uri="{FF2B5EF4-FFF2-40B4-BE49-F238E27FC236}">
                <a16:creationId xmlns:a16="http://schemas.microsoft.com/office/drawing/2014/main" id="{B6941837-EDC3-4F3A-9808-44361C9E0D15}"/>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10" name="Rectangle 9">
            <a:extLst>
              <a:ext uri="{FF2B5EF4-FFF2-40B4-BE49-F238E27FC236}">
                <a16:creationId xmlns:a16="http://schemas.microsoft.com/office/drawing/2014/main" id="{92DE96B7-E251-4528-9A09-82A82107E91C}"/>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a:extLst>
              <a:ext uri="{FF2B5EF4-FFF2-40B4-BE49-F238E27FC236}">
                <a16:creationId xmlns:a16="http://schemas.microsoft.com/office/drawing/2014/main" id="{9F8B4698-D4EF-4F7E-B137-673D69463E78}"/>
              </a:ext>
            </a:extLst>
          </p:cNvPr>
          <p:cNvSpPr>
            <a:spLocks noGrp="1"/>
          </p:cNvSpPr>
          <p:nvPr>
            <p:ph type="dt" sz="half" idx="10"/>
          </p:nvPr>
        </p:nvSpPr>
        <p:spPr/>
        <p:txBody>
          <a:bodyPr/>
          <a:lstStyle>
            <a:lvl1pPr>
              <a:defRPr/>
            </a:lvl1pPr>
          </a:lstStyle>
          <a:p>
            <a:pPr>
              <a:defRPr/>
            </a:pPr>
            <a:fld id="{97C5FC4C-6A00-4C16-B141-0B7293F972BD}" type="datetimeFigureOut">
              <a:rPr lang="en-US"/>
              <a:pPr>
                <a:defRPr/>
              </a:pPr>
              <a:t>7/11/2017</a:t>
            </a:fld>
            <a:endParaRPr lang="en-US"/>
          </a:p>
        </p:txBody>
      </p:sp>
      <p:sp>
        <p:nvSpPr>
          <p:cNvPr id="12" name="Footer Placeholder 16">
            <a:extLst>
              <a:ext uri="{FF2B5EF4-FFF2-40B4-BE49-F238E27FC236}">
                <a16:creationId xmlns:a16="http://schemas.microsoft.com/office/drawing/2014/main" id="{95DE95B7-8473-4726-8CCB-24BC6574BEFE}"/>
              </a:ext>
            </a:extLst>
          </p:cNvPr>
          <p:cNvSpPr>
            <a:spLocks noGrp="1"/>
          </p:cNvSpPr>
          <p:nvPr>
            <p:ph type="ftr" sz="quarter" idx="11"/>
          </p:nvPr>
        </p:nvSpPr>
        <p:spPr/>
        <p:txBody>
          <a:bodyPr/>
          <a:lstStyle>
            <a:lvl1pPr>
              <a:defRPr/>
            </a:lvl1pPr>
          </a:lstStyle>
          <a:p>
            <a:pPr>
              <a:defRPr/>
            </a:pPr>
            <a:endParaRPr lang="en-US"/>
          </a:p>
        </p:txBody>
      </p:sp>
      <p:sp>
        <p:nvSpPr>
          <p:cNvPr id="13" name="Slide Number Placeholder 28">
            <a:extLst>
              <a:ext uri="{FF2B5EF4-FFF2-40B4-BE49-F238E27FC236}">
                <a16:creationId xmlns:a16="http://schemas.microsoft.com/office/drawing/2014/main" id="{9A3D4F86-E3A4-4333-9FE6-9A4992CBF7BB}"/>
              </a:ext>
            </a:extLst>
          </p:cNvPr>
          <p:cNvSpPr>
            <a:spLocks noGrp="1"/>
          </p:cNvSpPr>
          <p:nvPr>
            <p:ph type="sldNum" sz="quarter" idx="12"/>
          </p:nvPr>
        </p:nvSpPr>
        <p:spPr/>
        <p:txBody>
          <a:bodyPr/>
          <a:lstStyle>
            <a:lvl1pPr>
              <a:defRPr/>
            </a:lvl1pPr>
          </a:lstStyle>
          <a:p>
            <a:fld id="{D2886BEE-8B52-4C48-8127-8DFFEF09AA97}" type="slidenum">
              <a:rPr lang="en-US" altLang="en-US"/>
              <a:pPr/>
              <a:t>‹#›</a:t>
            </a:fld>
            <a:endParaRPr lang="en-US" altLang="en-US"/>
          </a:p>
        </p:txBody>
      </p:sp>
    </p:spTree>
    <p:extLst>
      <p:ext uri="{BB962C8B-B14F-4D97-AF65-F5344CB8AC3E}">
        <p14:creationId xmlns:p14="http://schemas.microsoft.com/office/powerpoint/2010/main" val="30358565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BEB59B61-2589-4F19-B88F-67A5C615669F}"/>
              </a:ext>
            </a:extLst>
          </p:cNvPr>
          <p:cNvSpPr>
            <a:spLocks noGrp="1"/>
          </p:cNvSpPr>
          <p:nvPr>
            <p:ph type="dt" sz="half" idx="10"/>
          </p:nvPr>
        </p:nvSpPr>
        <p:spPr/>
        <p:txBody>
          <a:bodyPr/>
          <a:lstStyle>
            <a:lvl1pPr>
              <a:defRPr/>
            </a:lvl1pPr>
          </a:lstStyle>
          <a:p>
            <a:pPr>
              <a:defRPr/>
            </a:pPr>
            <a:fld id="{9E696715-7FDB-4CED-B4B1-1A90F86B9C02}" type="datetimeFigureOut">
              <a:rPr lang="en-US"/>
              <a:pPr>
                <a:defRPr/>
              </a:pPr>
              <a:t>7/11/2017</a:t>
            </a:fld>
            <a:endParaRPr lang="en-US" dirty="0"/>
          </a:p>
        </p:txBody>
      </p:sp>
      <p:sp>
        <p:nvSpPr>
          <p:cNvPr id="5" name="Footer Placeholder 2">
            <a:extLst>
              <a:ext uri="{FF2B5EF4-FFF2-40B4-BE49-F238E27FC236}">
                <a16:creationId xmlns:a16="http://schemas.microsoft.com/office/drawing/2014/main" id="{558EB7DD-5845-40C8-BE1C-8E1B0624CFE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DBBD3794-A4D8-4868-AF19-016E82551E61}"/>
              </a:ext>
            </a:extLst>
          </p:cNvPr>
          <p:cNvSpPr>
            <a:spLocks noGrp="1"/>
          </p:cNvSpPr>
          <p:nvPr>
            <p:ph type="sldNum" sz="quarter" idx="12"/>
          </p:nvPr>
        </p:nvSpPr>
        <p:spPr/>
        <p:txBody>
          <a:bodyPr/>
          <a:lstStyle>
            <a:lvl1pPr>
              <a:defRPr/>
            </a:lvl1pPr>
          </a:lstStyle>
          <a:p>
            <a:fld id="{1183FB86-C7C9-46A8-A92F-82ACA1E93588}" type="slidenum">
              <a:rPr lang="en-US" altLang="en-US"/>
              <a:pPr/>
              <a:t>‹#›</a:t>
            </a:fld>
            <a:endParaRPr lang="en-US" altLang="en-US"/>
          </a:p>
        </p:txBody>
      </p:sp>
    </p:spTree>
    <p:extLst>
      <p:ext uri="{BB962C8B-B14F-4D97-AF65-F5344CB8AC3E}">
        <p14:creationId xmlns:p14="http://schemas.microsoft.com/office/powerpoint/2010/main" val="39940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E0B6FE07-030F-4398-914E-5E72F294FD5C}"/>
              </a:ext>
            </a:extLst>
          </p:cNvPr>
          <p:cNvSpPr>
            <a:spLocks noGrp="1"/>
          </p:cNvSpPr>
          <p:nvPr>
            <p:ph type="dt" sz="half" idx="10"/>
          </p:nvPr>
        </p:nvSpPr>
        <p:spPr/>
        <p:txBody>
          <a:bodyPr/>
          <a:lstStyle>
            <a:lvl1pPr>
              <a:defRPr/>
            </a:lvl1pPr>
          </a:lstStyle>
          <a:p>
            <a:pPr>
              <a:defRPr/>
            </a:pPr>
            <a:fld id="{3E862184-D5DA-4409-8EAC-2043793528B7}" type="datetimeFigureOut">
              <a:rPr lang="en-US"/>
              <a:pPr>
                <a:defRPr/>
              </a:pPr>
              <a:t>7/11/2017</a:t>
            </a:fld>
            <a:endParaRPr lang="en-US" dirty="0"/>
          </a:p>
        </p:txBody>
      </p:sp>
      <p:sp>
        <p:nvSpPr>
          <p:cNvPr id="5" name="Footer Placeholder 2">
            <a:extLst>
              <a:ext uri="{FF2B5EF4-FFF2-40B4-BE49-F238E27FC236}">
                <a16:creationId xmlns:a16="http://schemas.microsoft.com/office/drawing/2014/main" id="{CFB7D94C-A641-42AF-8A88-F4443A0763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D5EAE474-ACCB-4AF5-8BDB-6913FCF136EB}"/>
              </a:ext>
            </a:extLst>
          </p:cNvPr>
          <p:cNvSpPr>
            <a:spLocks noGrp="1"/>
          </p:cNvSpPr>
          <p:nvPr>
            <p:ph type="sldNum" sz="quarter" idx="12"/>
          </p:nvPr>
        </p:nvSpPr>
        <p:spPr/>
        <p:txBody>
          <a:bodyPr/>
          <a:lstStyle>
            <a:lvl1pPr>
              <a:defRPr/>
            </a:lvl1pPr>
          </a:lstStyle>
          <a:p>
            <a:fld id="{85DE91D2-4EEA-4E32-8702-884AA250E773}" type="slidenum">
              <a:rPr lang="en-US" altLang="en-US"/>
              <a:pPr/>
              <a:t>‹#›</a:t>
            </a:fld>
            <a:endParaRPr lang="en-US" altLang="en-US"/>
          </a:p>
        </p:txBody>
      </p:sp>
    </p:spTree>
    <p:extLst>
      <p:ext uri="{BB962C8B-B14F-4D97-AF65-F5344CB8AC3E}">
        <p14:creationId xmlns:p14="http://schemas.microsoft.com/office/powerpoint/2010/main" val="336305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6848" y="274622"/>
            <a:ext cx="8230306" cy="1143754"/>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532695" y="1448554"/>
            <a:ext cx="8078611" cy="4876800"/>
          </a:xfrm>
        </p:spPr>
        <p:txBody>
          <a:bodyPr>
            <a:normAutofit/>
          </a:bodyPr>
          <a:lstStyle/>
          <a:p>
            <a:pPr lvl="0"/>
            <a:endParaRPr lang="en-US" noProof="0"/>
          </a:p>
        </p:txBody>
      </p:sp>
    </p:spTree>
    <p:extLst>
      <p:ext uri="{BB962C8B-B14F-4D97-AF65-F5344CB8AC3E}">
        <p14:creationId xmlns:p14="http://schemas.microsoft.com/office/powerpoint/2010/main" val="131128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FE366CBA-BA4B-4903-9CEF-FBA0A90DC483}"/>
              </a:ext>
            </a:extLst>
          </p:cNvPr>
          <p:cNvSpPr>
            <a:spLocks noGrp="1"/>
          </p:cNvSpPr>
          <p:nvPr>
            <p:ph type="dt" sz="half" idx="10"/>
          </p:nvPr>
        </p:nvSpPr>
        <p:spPr/>
        <p:txBody>
          <a:bodyPr/>
          <a:lstStyle>
            <a:lvl1pPr>
              <a:defRPr/>
            </a:lvl1pPr>
          </a:lstStyle>
          <a:p>
            <a:pPr>
              <a:defRPr/>
            </a:pPr>
            <a:fld id="{4E073D7D-4CD5-4115-B77C-061CBF954EA2}" type="datetimeFigureOut">
              <a:rPr lang="en-US"/>
              <a:pPr>
                <a:defRPr/>
              </a:pPr>
              <a:t>7/11/2017</a:t>
            </a:fld>
            <a:endParaRPr lang="en-US" dirty="0"/>
          </a:p>
        </p:txBody>
      </p:sp>
      <p:sp>
        <p:nvSpPr>
          <p:cNvPr id="5" name="Footer Placeholder 2">
            <a:extLst>
              <a:ext uri="{FF2B5EF4-FFF2-40B4-BE49-F238E27FC236}">
                <a16:creationId xmlns:a16="http://schemas.microsoft.com/office/drawing/2014/main" id="{9A25DB7E-5398-44DE-A040-D4E1E8D5926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1C23A44F-11AE-495D-8813-64A4BCDFDE27}"/>
              </a:ext>
            </a:extLst>
          </p:cNvPr>
          <p:cNvSpPr>
            <a:spLocks noGrp="1"/>
          </p:cNvSpPr>
          <p:nvPr>
            <p:ph type="sldNum" sz="quarter" idx="12"/>
          </p:nvPr>
        </p:nvSpPr>
        <p:spPr/>
        <p:txBody>
          <a:bodyPr/>
          <a:lstStyle>
            <a:lvl1pPr>
              <a:defRPr/>
            </a:lvl1pPr>
          </a:lstStyle>
          <a:p>
            <a:fld id="{DBF7FC57-7D01-491F-B514-DABBAF6FA1C7}" type="slidenum">
              <a:rPr lang="en-US" altLang="en-US"/>
              <a:pPr/>
              <a:t>‹#›</a:t>
            </a:fld>
            <a:endParaRPr lang="en-US" altLang="en-US"/>
          </a:p>
        </p:txBody>
      </p:sp>
    </p:spTree>
    <p:extLst>
      <p:ext uri="{BB962C8B-B14F-4D97-AF65-F5344CB8AC3E}">
        <p14:creationId xmlns:p14="http://schemas.microsoft.com/office/powerpoint/2010/main" val="94970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EFB808-8E7C-42E4-8F5A-F35F3B7AA95B}"/>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useBgFill="1">
        <p:nvSpPr>
          <p:cNvPr id="5" name="Rounded Rectangle 10">
            <a:extLst>
              <a:ext uri="{FF2B5EF4-FFF2-40B4-BE49-F238E27FC236}">
                <a16:creationId xmlns:a16="http://schemas.microsoft.com/office/drawing/2014/main" id="{56BDC6CD-F620-4347-8667-E47C8EFBE8BF}"/>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defRPr/>
            </a:pPr>
            <a:endParaRPr lang="en-US"/>
          </a:p>
        </p:txBody>
      </p:sp>
      <p:sp>
        <p:nvSpPr>
          <p:cNvPr id="6" name="Rectangle 5">
            <a:extLst>
              <a:ext uri="{FF2B5EF4-FFF2-40B4-BE49-F238E27FC236}">
                <a16:creationId xmlns:a16="http://schemas.microsoft.com/office/drawing/2014/main" id="{4756A068-6709-4DFB-9C7B-1CB2D0339809}"/>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Rectangle 6">
            <a:extLst>
              <a:ext uri="{FF2B5EF4-FFF2-40B4-BE49-F238E27FC236}">
                <a16:creationId xmlns:a16="http://schemas.microsoft.com/office/drawing/2014/main" id="{7202BCE2-CBF5-4F81-B82F-FAF1BC17E5D1}"/>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8" name="Rectangle 7">
            <a:extLst>
              <a:ext uri="{FF2B5EF4-FFF2-40B4-BE49-F238E27FC236}">
                <a16:creationId xmlns:a16="http://schemas.microsoft.com/office/drawing/2014/main" id="{47217E64-0A04-491A-A7B2-662477C853A2}"/>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C24A76E5-E186-42B1-BB87-5F08517FB395}"/>
              </a:ext>
            </a:extLst>
          </p:cNvPr>
          <p:cNvSpPr>
            <a:spLocks noGrp="1"/>
          </p:cNvSpPr>
          <p:nvPr>
            <p:ph type="dt" sz="half" idx="10"/>
          </p:nvPr>
        </p:nvSpPr>
        <p:spPr/>
        <p:txBody>
          <a:bodyPr/>
          <a:lstStyle>
            <a:lvl1pPr>
              <a:defRPr/>
            </a:lvl1pPr>
          </a:lstStyle>
          <a:p>
            <a:pPr>
              <a:defRPr/>
            </a:pPr>
            <a:fld id="{5868AB30-EF8D-453A-B4DD-429E4CACDDD5}" type="datetimeFigureOut">
              <a:rPr lang="en-US"/>
              <a:pPr>
                <a:defRPr/>
              </a:pPr>
              <a:t>7/11/2017</a:t>
            </a:fld>
            <a:endParaRPr lang="en-US"/>
          </a:p>
        </p:txBody>
      </p:sp>
      <p:sp>
        <p:nvSpPr>
          <p:cNvPr id="10" name="Footer Placeholder 4">
            <a:extLst>
              <a:ext uri="{FF2B5EF4-FFF2-40B4-BE49-F238E27FC236}">
                <a16:creationId xmlns:a16="http://schemas.microsoft.com/office/drawing/2014/main" id="{F9973971-DDE6-473B-B88B-FBE4E4A924E8}"/>
              </a:ext>
            </a:extLst>
          </p:cNvPr>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a:extLst>
              <a:ext uri="{FF2B5EF4-FFF2-40B4-BE49-F238E27FC236}">
                <a16:creationId xmlns:a16="http://schemas.microsoft.com/office/drawing/2014/main" id="{0C875516-41CA-4548-8701-8A30A09A0EFB}"/>
              </a:ext>
            </a:extLst>
          </p:cNvPr>
          <p:cNvSpPr>
            <a:spLocks noGrp="1"/>
          </p:cNvSpPr>
          <p:nvPr>
            <p:ph type="sldNum" sz="quarter" idx="12"/>
          </p:nvPr>
        </p:nvSpPr>
        <p:spPr>
          <a:xfrm>
            <a:off x="146050" y="6208713"/>
            <a:ext cx="457200" cy="457200"/>
          </a:xfrm>
        </p:spPr>
        <p:txBody>
          <a:bodyPr/>
          <a:lstStyle>
            <a:lvl1pPr>
              <a:defRPr/>
            </a:lvl1pPr>
          </a:lstStyle>
          <a:p>
            <a:fld id="{BA30FEC2-D123-49D8-BA43-EB687AA5F47A}" type="slidenum">
              <a:rPr lang="en-US" altLang="en-US"/>
              <a:pPr/>
              <a:t>‹#›</a:t>
            </a:fld>
            <a:endParaRPr lang="en-US" altLang="en-US"/>
          </a:p>
        </p:txBody>
      </p:sp>
    </p:spTree>
    <p:extLst>
      <p:ext uri="{BB962C8B-B14F-4D97-AF65-F5344CB8AC3E}">
        <p14:creationId xmlns:p14="http://schemas.microsoft.com/office/powerpoint/2010/main" val="37164936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DBC50E4B-BA43-4ED8-9057-8CE1672BF9AD}"/>
              </a:ext>
            </a:extLst>
          </p:cNvPr>
          <p:cNvSpPr>
            <a:spLocks noGrp="1"/>
          </p:cNvSpPr>
          <p:nvPr>
            <p:ph type="dt" sz="half" idx="10"/>
          </p:nvPr>
        </p:nvSpPr>
        <p:spPr/>
        <p:txBody>
          <a:bodyPr/>
          <a:lstStyle>
            <a:lvl1pPr>
              <a:defRPr/>
            </a:lvl1pPr>
          </a:lstStyle>
          <a:p>
            <a:pPr>
              <a:defRPr/>
            </a:pPr>
            <a:fld id="{E5A2C059-B95E-4E21-84A8-B86505691939}" type="datetimeFigureOut">
              <a:rPr lang="en-US"/>
              <a:pPr>
                <a:defRPr/>
              </a:pPr>
              <a:t>7/11/2017</a:t>
            </a:fld>
            <a:endParaRPr lang="en-US" dirty="0"/>
          </a:p>
        </p:txBody>
      </p:sp>
      <p:sp>
        <p:nvSpPr>
          <p:cNvPr id="6" name="Footer Placeholder 2">
            <a:extLst>
              <a:ext uri="{FF2B5EF4-FFF2-40B4-BE49-F238E27FC236}">
                <a16:creationId xmlns:a16="http://schemas.microsoft.com/office/drawing/2014/main" id="{93B2976D-5396-4002-B68A-8DF211BD0C5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4D6CDD63-A260-4B9E-AB65-5F51B2FD011C}"/>
              </a:ext>
            </a:extLst>
          </p:cNvPr>
          <p:cNvSpPr>
            <a:spLocks noGrp="1"/>
          </p:cNvSpPr>
          <p:nvPr>
            <p:ph type="sldNum" sz="quarter" idx="12"/>
          </p:nvPr>
        </p:nvSpPr>
        <p:spPr/>
        <p:txBody>
          <a:bodyPr/>
          <a:lstStyle>
            <a:lvl1pPr>
              <a:defRPr/>
            </a:lvl1pPr>
          </a:lstStyle>
          <a:p>
            <a:fld id="{3FEA3174-BAF7-47A0-95A4-205B67BAF3DD}" type="slidenum">
              <a:rPr lang="en-US" altLang="en-US"/>
              <a:pPr/>
              <a:t>‹#›</a:t>
            </a:fld>
            <a:endParaRPr lang="en-US" altLang="en-US"/>
          </a:p>
        </p:txBody>
      </p:sp>
    </p:spTree>
    <p:extLst>
      <p:ext uri="{BB962C8B-B14F-4D97-AF65-F5344CB8AC3E}">
        <p14:creationId xmlns:p14="http://schemas.microsoft.com/office/powerpoint/2010/main" val="8655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DC5A25A4-9C3D-4D80-A4D5-905E0E8F0CE0}"/>
              </a:ext>
            </a:extLst>
          </p:cNvPr>
          <p:cNvSpPr>
            <a:spLocks noGrp="1"/>
          </p:cNvSpPr>
          <p:nvPr>
            <p:ph type="dt" sz="half" idx="10"/>
          </p:nvPr>
        </p:nvSpPr>
        <p:spPr/>
        <p:txBody>
          <a:bodyPr/>
          <a:lstStyle>
            <a:lvl1pPr>
              <a:defRPr/>
            </a:lvl1pPr>
          </a:lstStyle>
          <a:p>
            <a:pPr>
              <a:defRPr/>
            </a:pPr>
            <a:fld id="{BA682525-B499-4090-85DF-D155D0D28489}" type="datetimeFigureOut">
              <a:rPr lang="en-US"/>
              <a:pPr>
                <a:defRPr/>
              </a:pPr>
              <a:t>7/11/2017</a:t>
            </a:fld>
            <a:endParaRPr lang="en-US" dirty="0"/>
          </a:p>
        </p:txBody>
      </p:sp>
      <p:sp>
        <p:nvSpPr>
          <p:cNvPr id="8" name="Footer Placeholder 2">
            <a:extLst>
              <a:ext uri="{FF2B5EF4-FFF2-40B4-BE49-F238E27FC236}">
                <a16:creationId xmlns:a16="http://schemas.microsoft.com/office/drawing/2014/main" id="{666954D8-AE8A-40F0-947B-B29FF176FC9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C1CC7CC7-EC9A-427A-AE00-828A2390DA5B}"/>
              </a:ext>
            </a:extLst>
          </p:cNvPr>
          <p:cNvSpPr>
            <a:spLocks noGrp="1"/>
          </p:cNvSpPr>
          <p:nvPr>
            <p:ph type="sldNum" sz="quarter" idx="12"/>
          </p:nvPr>
        </p:nvSpPr>
        <p:spPr/>
        <p:txBody>
          <a:bodyPr/>
          <a:lstStyle>
            <a:lvl1pPr>
              <a:defRPr/>
            </a:lvl1pPr>
          </a:lstStyle>
          <a:p>
            <a:fld id="{CEFDB7D6-72E3-44A0-8CA2-5CA44F23357F}" type="slidenum">
              <a:rPr lang="en-US" altLang="en-US"/>
              <a:pPr/>
              <a:t>‹#›</a:t>
            </a:fld>
            <a:endParaRPr lang="en-US" altLang="en-US"/>
          </a:p>
        </p:txBody>
      </p:sp>
    </p:spTree>
    <p:extLst>
      <p:ext uri="{BB962C8B-B14F-4D97-AF65-F5344CB8AC3E}">
        <p14:creationId xmlns:p14="http://schemas.microsoft.com/office/powerpoint/2010/main" val="228311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E2E21AA0-82AC-49A3-96F0-DF733D38F3BE}"/>
              </a:ext>
            </a:extLst>
          </p:cNvPr>
          <p:cNvSpPr>
            <a:spLocks noGrp="1"/>
          </p:cNvSpPr>
          <p:nvPr>
            <p:ph type="dt" sz="half" idx="10"/>
          </p:nvPr>
        </p:nvSpPr>
        <p:spPr/>
        <p:txBody>
          <a:bodyPr/>
          <a:lstStyle>
            <a:lvl1pPr>
              <a:defRPr/>
            </a:lvl1pPr>
          </a:lstStyle>
          <a:p>
            <a:pPr>
              <a:defRPr/>
            </a:pPr>
            <a:fld id="{D262BB89-3F8D-4918-ADBD-AB7006C2D156}" type="datetimeFigureOut">
              <a:rPr lang="en-US"/>
              <a:pPr>
                <a:defRPr/>
              </a:pPr>
              <a:t>7/11/2017</a:t>
            </a:fld>
            <a:endParaRPr lang="en-US" dirty="0"/>
          </a:p>
        </p:txBody>
      </p:sp>
      <p:sp>
        <p:nvSpPr>
          <p:cNvPr id="4" name="Footer Placeholder 2">
            <a:extLst>
              <a:ext uri="{FF2B5EF4-FFF2-40B4-BE49-F238E27FC236}">
                <a16:creationId xmlns:a16="http://schemas.microsoft.com/office/drawing/2014/main" id="{C4536125-E8AF-4C60-881F-A1DFBB3BBC6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59734CFD-A07F-45E7-B773-A8F5B7769566}"/>
              </a:ext>
            </a:extLst>
          </p:cNvPr>
          <p:cNvSpPr>
            <a:spLocks noGrp="1"/>
          </p:cNvSpPr>
          <p:nvPr>
            <p:ph type="sldNum" sz="quarter" idx="12"/>
          </p:nvPr>
        </p:nvSpPr>
        <p:spPr/>
        <p:txBody>
          <a:bodyPr/>
          <a:lstStyle>
            <a:lvl1pPr>
              <a:defRPr/>
            </a:lvl1pPr>
          </a:lstStyle>
          <a:p>
            <a:fld id="{1ECE4C42-43D4-4539-9F02-A68241A26588}" type="slidenum">
              <a:rPr lang="en-US" altLang="en-US"/>
              <a:pPr/>
              <a:t>‹#›</a:t>
            </a:fld>
            <a:endParaRPr lang="en-US" altLang="en-US"/>
          </a:p>
        </p:txBody>
      </p:sp>
    </p:spTree>
    <p:extLst>
      <p:ext uri="{BB962C8B-B14F-4D97-AF65-F5344CB8AC3E}">
        <p14:creationId xmlns:p14="http://schemas.microsoft.com/office/powerpoint/2010/main" val="338014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D508AE41-21EE-4B48-A4B7-AE48DD7B2445}"/>
              </a:ext>
            </a:extLst>
          </p:cNvPr>
          <p:cNvSpPr>
            <a:spLocks noGrp="1"/>
          </p:cNvSpPr>
          <p:nvPr>
            <p:ph type="dt" sz="half" idx="10"/>
          </p:nvPr>
        </p:nvSpPr>
        <p:spPr/>
        <p:txBody>
          <a:bodyPr/>
          <a:lstStyle>
            <a:lvl1pPr>
              <a:defRPr/>
            </a:lvl1pPr>
          </a:lstStyle>
          <a:p>
            <a:pPr>
              <a:defRPr/>
            </a:pPr>
            <a:fld id="{0624BC66-5853-4309-9241-F26EC924AC36}" type="datetimeFigureOut">
              <a:rPr lang="en-US"/>
              <a:pPr>
                <a:defRPr/>
              </a:pPr>
              <a:t>7/11/2017</a:t>
            </a:fld>
            <a:endParaRPr lang="en-US" dirty="0"/>
          </a:p>
        </p:txBody>
      </p:sp>
      <p:sp>
        <p:nvSpPr>
          <p:cNvPr id="3" name="Footer Placeholder 2">
            <a:extLst>
              <a:ext uri="{FF2B5EF4-FFF2-40B4-BE49-F238E27FC236}">
                <a16:creationId xmlns:a16="http://schemas.microsoft.com/office/drawing/2014/main" id="{0D39A482-69D7-4E0A-8F34-F3EDFF295FD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800E1C87-90AE-48E1-A2B2-D3DCC635F478}"/>
              </a:ext>
            </a:extLst>
          </p:cNvPr>
          <p:cNvSpPr>
            <a:spLocks noGrp="1"/>
          </p:cNvSpPr>
          <p:nvPr>
            <p:ph type="sldNum" sz="quarter" idx="12"/>
          </p:nvPr>
        </p:nvSpPr>
        <p:spPr/>
        <p:txBody>
          <a:bodyPr/>
          <a:lstStyle>
            <a:lvl1pPr>
              <a:defRPr/>
            </a:lvl1pPr>
          </a:lstStyle>
          <a:p>
            <a:fld id="{9E5B0836-F37D-405C-A11F-2EB13868B46D}" type="slidenum">
              <a:rPr lang="en-US" altLang="en-US"/>
              <a:pPr/>
              <a:t>‹#›</a:t>
            </a:fld>
            <a:endParaRPr lang="en-US" altLang="en-US"/>
          </a:p>
        </p:txBody>
      </p:sp>
    </p:spTree>
    <p:extLst>
      <p:ext uri="{BB962C8B-B14F-4D97-AF65-F5344CB8AC3E}">
        <p14:creationId xmlns:p14="http://schemas.microsoft.com/office/powerpoint/2010/main" val="4187788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78F608-A75C-4D69-95D1-DE308B1B4882}"/>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useBgFill="1">
        <p:nvSpPr>
          <p:cNvPr id="6" name="Rounded Rectangle 10">
            <a:extLst>
              <a:ext uri="{FF2B5EF4-FFF2-40B4-BE49-F238E27FC236}">
                <a16:creationId xmlns:a16="http://schemas.microsoft.com/office/drawing/2014/main" id="{A14B619A-B8A0-47FB-8959-A817C9C42C85}"/>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0F5CBF8E-91B6-41BC-BF49-77EE8DE033B5}"/>
              </a:ext>
            </a:extLst>
          </p:cNvPr>
          <p:cNvSpPr>
            <a:spLocks noGrp="1"/>
          </p:cNvSpPr>
          <p:nvPr>
            <p:ph type="dt" sz="half" idx="10"/>
          </p:nvPr>
        </p:nvSpPr>
        <p:spPr/>
        <p:txBody>
          <a:bodyPr/>
          <a:lstStyle>
            <a:lvl1pPr>
              <a:defRPr/>
            </a:lvl1pPr>
          </a:lstStyle>
          <a:p>
            <a:pPr>
              <a:defRPr/>
            </a:pPr>
            <a:fld id="{D24279C8-91C5-4067-A505-C6F9A41FCD5C}" type="datetimeFigureOut">
              <a:rPr lang="en-US"/>
              <a:pPr>
                <a:defRPr/>
              </a:pPr>
              <a:t>7/11/2017</a:t>
            </a:fld>
            <a:endParaRPr lang="en-US"/>
          </a:p>
        </p:txBody>
      </p:sp>
      <p:sp>
        <p:nvSpPr>
          <p:cNvPr id="8" name="Footer Placeholder 5">
            <a:extLst>
              <a:ext uri="{FF2B5EF4-FFF2-40B4-BE49-F238E27FC236}">
                <a16:creationId xmlns:a16="http://schemas.microsoft.com/office/drawing/2014/main" id="{984631E9-3906-436A-843E-AF5FD5F34EC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05954213-C25F-46EE-A5D7-325E6F061539}"/>
              </a:ext>
            </a:extLst>
          </p:cNvPr>
          <p:cNvSpPr>
            <a:spLocks noGrp="1"/>
          </p:cNvSpPr>
          <p:nvPr>
            <p:ph type="sldNum" sz="quarter" idx="12"/>
          </p:nvPr>
        </p:nvSpPr>
        <p:spPr/>
        <p:txBody>
          <a:bodyPr/>
          <a:lstStyle>
            <a:lvl1pPr>
              <a:defRPr/>
            </a:lvl1pPr>
          </a:lstStyle>
          <a:p>
            <a:fld id="{84B24137-91E9-47CC-A78D-9A7C45CFEAAA}" type="slidenum">
              <a:rPr lang="en-US" altLang="en-US"/>
              <a:pPr/>
              <a:t>‹#›</a:t>
            </a:fld>
            <a:endParaRPr lang="en-US" altLang="en-US"/>
          </a:p>
        </p:txBody>
      </p:sp>
    </p:spTree>
    <p:extLst>
      <p:ext uri="{BB962C8B-B14F-4D97-AF65-F5344CB8AC3E}">
        <p14:creationId xmlns:p14="http://schemas.microsoft.com/office/powerpoint/2010/main" val="138412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7674BA-4366-40BF-92A6-1708A52CAC57}"/>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6" name="Rectangle 5">
            <a:extLst>
              <a:ext uri="{FF2B5EF4-FFF2-40B4-BE49-F238E27FC236}">
                <a16:creationId xmlns:a16="http://schemas.microsoft.com/office/drawing/2014/main" id="{C5FDB1CF-FBB5-4A28-8757-7074492D7487}"/>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Rectangle 6">
            <a:extLst>
              <a:ext uri="{FF2B5EF4-FFF2-40B4-BE49-F238E27FC236}">
                <a16:creationId xmlns:a16="http://schemas.microsoft.com/office/drawing/2014/main" id="{AE8E78DB-4C79-4905-A540-3688DB7BF8F3}"/>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3850538F-22A9-4C17-A047-B93FFDE81FB3}"/>
              </a:ext>
            </a:extLst>
          </p:cNvPr>
          <p:cNvSpPr>
            <a:spLocks noGrp="1"/>
          </p:cNvSpPr>
          <p:nvPr>
            <p:ph type="dt" sz="half" idx="10"/>
          </p:nvPr>
        </p:nvSpPr>
        <p:spPr/>
        <p:txBody>
          <a:bodyPr/>
          <a:lstStyle>
            <a:lvl1pPr>
              <a:defRPr/>
            </a:lvl1pPr>
          </a:lstStyle>
          <a:p>
            <a:pPr>
              <a:defRPr/>
            </a:pPr>
            <a:fld id="{38DFA374-5409-4181-9290-3656C02C0A1E}" type="datetimeFigureOut">
              <a:rPr lang="en-US"/>
              <a:pPr>
                <a:defRPr/>
              </a:pPr>
              <a:t>7/11/2017</a:t>
            </a:fld>
            <a:endParaRPr lang="en-US"/>
          </a:p>
        </p:txBody>
      </p:sp>
      <p:sp>
        <p:nvSpPr>
          <p:cNvPr id="9" name="Footer Placeholder 5">
            <a:extLst>
              <a:ext uri="{FF2B5EF4-FFF2-40B4-BE49-F238E27FC236}">
                <a16:creationId xmlns:a16="http://schemas.microsoft.com/office/drawing/2014/main" id="{0808DB67-19FE-4D3B-955A-18F29A675AA1}"/>
              </a:ext>
            </a:extLst>
          </p:cNvPr>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678E4CF3-5666-4127-A599-D217A2A2A9FE}"/>
              </a:ext>
            </a:extLst>
          </p:cNvPr>
          <p:cNvSpPr>
            <a:spLocks noGrp="1"/>
          </p:cNvSpPr>
          <p:nvPr>
            <p:ph type="sldNum" sz="quarter" idx="12"/>
          </p:nvPr>
        </p:nvSpPr>
        <p:spPr>
          <a:xfrm>
            <a:off x="146050" y="6208713"/>
            <a:ext cx="457200" cy="457200"/>
          </a:xfrm>
        </p:spPr>
        <p:txBody>
          <a:bodyPr/>
          <a:lstStyle>
            <a:lvl1pPr>
              <a:defRPr/>
            </a:lvl1pPr>
          </a:lstStyle>
          <a:p>
            <a:fld id="{310A17B9-AEB7-48C7-9BC4-838D0E9F8A67}" type="slidenum">
              <a:rPr lang="en-US" altLang="en-US"/>
              <a:pPr/>
              <a:t>‹#›</a:t>
            </a:fld>
            <a:endParaRPr lang="en-US" altLang="en-US"/>
          </a:p>
        </p:txBody>
      </p:sp>
    </p:spTree>
    <p:extLst>
      <p:ext uri="{BB962C8B-B14F-4D97-AF65-F5344CB8AC3E}">
        <p14:creationId xmlns:p14="http://schemas.microsoft.com/office/powerpoint/2010/main" val="159707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48B13-FC38-4895-BB8D-CB266C12F2CF}"/>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useBgFill="1">
        <p:nvSpPr>
          <p:cNvPr id="8" name="Rounded Rectangle 7">
            <a:extLst>
              <a:ext uri="{FF2B5EF4-FFF2-40B4-BE49-F238E27FC236}">
                <a16:creationId xmlns:a16="http://schemas.microsoft.com/office/drawing/2014/main" id="{DE0B65E7-443E-421C-8A20-4AB147A4FB55}"/>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defRPr/>
            </a:pPr>
            <a:endParaRPr lang="en-US"/>
          </a:p>
        </p:txBody>
      </p:sp>
      <p:sp>
        <p:nvSpPr>
          <p:cNvPr id="2052" name="Title Placeholder 21">
            <a:extLst>
              <a:ext uri="{FF2B5EF4-FFF2-40B4-BE49-F238E27FC236}">
                <a16:creationId xmlns:a16="http://schemas.microsoft.com/office/drawing/2014/main" id="{CC61FB84-63C5-46E7-A6EF-2AE6D01F3AE4}"/>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a:extLst>
              <a:ext uri="{FF2B5EF4-FFF2-40B4-BE49-F238E27FC236}">
                <a16:creationId xmlns:a16="http://schemas.microsoft.com/office/drawing/2014/main" id="{2DC76275-E760-4B0F-977B-91F15BD690F2}"/>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C323D312-0FD9-4EB9-A2CC-948EE2C0D7A1}"/>
              </a:ext>
            </a:extLst>
          </p:cNvPr>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smtClean="0">
                <a:solidFill>
                  <a:schemeClr val="tx2"/>
                </a:solidFill>
              </a:defRPr>
            </a:lvl1pPr>
          </a:lstStyle>
          <a:p>
            <a:pPr>
              <a:defRPr/>
            </a:pPr>
            <a:fld id="{445359EC-7956-4E42-B1BB-62300FDD3454}" type="datetimeFigureOut">
              <a:rPr lang="en-US"/>
              <a:pPr>
                <a:defRPr/>
              </a:pPr>
              <a:t>7/11/2017</a:t>
            </a:fld>
            <a:endParaRPr lang="en-US" dirty="0"/>
          </a:p>
        </p:txBody>
      </p:sp>
      <p:sp>
        <p:nvSpPr>
          <p:cNvPr id="3" name="Footer Placeholder 2">
            <a:extLst>
              <a:ext uri="{FF2B5EF4-FFF2-40B4-BE49-F238E27FC236}">
                <a16:creationId xmlns:a16="http://schemas.microsoft.com/office/drawing/2014/main" id="{24FA02B0-5F99-4CF5-956D-2B88ADDCD7F9}"/>
              </a:ext>
            </a:extLst>
          </p:cNvPr>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dirty="0">
                <a:solidFill>
                  <a:schemeClr val="tx2"/>
                </a:solidFill>
              </a:defRPr>
            </a:lvl1pPr>
          </a:lstStyle>
          <a:p>
            <a:pPr>
              <a:defRPr/>
            </a:pPr>
            <a:endParaRPr lang="en-US"/>
          </a:p>
        </p:txBody>
      </p:sp>
      <p:sp>
        <p:nvSpPr>
          <p:cNvPr id="23" name="Slide Number Placeholder 22">
            <a:extLst>
              <a:ext uri="{FF2B5EF4-FFF2-40B4-BE49-F238E27FC236}">
                <a16:creationId xmlns:a16="http://schemas.microsoft.com/office/drawing/2014/main" id="{AB94687F-7AD5-4D3E-9D8B-3F62179E18C6}"/>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a:solidFill>
                  <a:srgbClr val="FFFFFF"/>
                </a:solidFill>
                <a:latin typeface="Franklin Gothic Book" panose="020B0503020102020204" pitchFamily="34" charset="0"/>
              </a:defRPr>
            </a:lvl1pPr>
          </a:lstStyle>
          <a:p>
            <a:fld id="{377A50E9-F0AF-4A7D-9719-0B484E0B292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83" r:id="rId1"/>
    <p:sldLayoutId id="2147483876" r:id="rId2"/>
    <p:sldLayoutId id="2147483884" r:id="rId3"/>
    <p:sldLayoutId id="2147483877" r:id="rId4"/>
    <p:sldLayoutId id="2147483878" r:id="rId5"/>
    <p:sldLayoutId id="2147483879" r:id="rId6"/>
    <p:sldLayoutId id="2147483880" r:id="rId7"/>
    <p:sldLayoutId id="2147483885" r:id="rId8"/>
    <p:sldLayoutId id="2147483886" r:id="rId9"/>
    <p:sldLayoutId id="2147483881" r:id="rId10"/>
    <p:sldLayoutId id="2147483882" r:id="rId11"/>
    <p:sldLayoutId id="2147483887" r:id="rId12"/>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anose="020B0503020102020204" pitchFamily="34" charset="0"/>
        </a:defRPr>
      </a:lvl2pPr>
      <a:lvl3pPr algn="l" rtl="0" fontAlgn="base">
        <a:spcBef>
          <a:spcPct val="0"/>
        </a:spcBef>
        <a:spcAft>
          <a:spcPct val="0"/>
        </a:spcAft>
        <a:defRPr sz="4000">
          <a:solidFill>
            <a:schemeClr val="tx2"/>
          </a:solidFill>
          <a:latin typeface="Franklin Gothic Book" panose="020B0503020102020204" pitchFamily="34" charset="0"/>
        </a:defRPr>
      </a:lvl3pPr>
      <a:lvl4pPr algn="l" rtl="0" fontAlgn="base">
        <a:spcBef>
          <a:spcPct val="0"/>
        </a:spcBef>
        <a:spcAft>
          <a:spcPct val="0"/>
        </a:spcAft>
        <a:defRPr sz="4000">
          <a:solidFill>
            <a:schemeClr val="tx2"/>
          </a:solidFill>
          <a:latin typeface="Franklin Gothic Book" panose="020B0503020102020204" pitchFamily="34" charset="0"/>
        </a:defRPr>
      </a:lvl4pPr>
      <a:lvl5pPr algn="l" rtl="0" fontAlgn="base">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fontAlgn="base">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D44F0B7-1667-4995-B22A-BA0CC367EDDA}"/>
              </a:ext>
            </a:extLst>
          </p:cNvPr>
          <p:cNvSpPr>
            <a:spLocks noGrp="1" noChangeArrowheads="1"/>
          </p:cNvSpPr>
          <p:nvPr>
            <p:ph type="title"/>
          </p:nvPr>
        </p:nvSpPr>
        <p:spPr>
          <a:xfrm>
            <a:off x="722313" y="2362200"/>
            <a:ext cx="7772400" cy="1371600"/>
          </a:xfrm>
        </p:spPr>
        <p:txBody>
          <a:bodyPr/>
          <a:lstStyle/>
          <a:p>
            <a:pPr algn="ctr"/>
            <a:r>
              <a:rPr lang="en-US" altLang="en-US" sz="5400" b="1">
                <a:solidFill>
                  <a:srgbClr val="C00000"/>
                </a:solidFill>
              </a:rPr>
              <a:t>Friend functions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9C3CDB2-25E1-425F-BEBB-72CF4440AFEB}"/>
              </a:ext>
            </a:extLst>
          </p:cNvPr>
          <p:cNvSpPr>
            <a:spLocks noGrp="1" noChangeArrowheads="1"/>
          </p:cNvSpPr>
          <p:nvPr>
            <p:ph type="title"/>
          </p:nvPr>
        </p:nvSpPr>
        <p:spPr>
          <a:xfrm>
            <a:off x="457200" y="274638"/>
            <a:ext cx="8229600" cy="639762"/>
          </a:xfrm>
        </p:spPr>
        <p:txBody>
          <a:bodyPr>
            <a:normAutofit fontScale="90000"/>
          </a:bodyPr>
          <a:lstStyle/>
          <a:p>
            <a:pPr algn="ctr" fontAlgn="auto">
              <a:spcAft>
                <a:spcPts val="0"/>
              </a:spcAft>
              <a:defRPr/>
            </a:pPr>
            <a:r>
              <a:rPr lang="en-US" b="1" dirty="0">
                <a:solidFill>
                  <a:srgbClr val="C00000"/>
                </a:solidFill>
              </a:rPr>
              <a:t>Example </a:t>
            </a:r>
          </a:p>
        </p:txBody>
      </p:sp>
      <p:sp>
        <p:nvSpPr>
          <p:cNvPr id="16387" name="Rectangle 3">
            <a:extLst>
              <a:ext uri="{FF2B5EF4-FFF2-40B4-BE49-F238E27FC236}">
                <a16:creationId xmlns:a16="http://schemas.microsoft.com/office/drawing/2014/main" id="{837920D2-A2CA-4A94-912A-C10C1CFC73CA}"/>
              </a:ext>
            </a:extLst>
          </p:cNvPr>
          <p:cNvSpPr>
            <a:spLocks noGrp="1" noChangeArrowheads="1"/>
          </p:cNvSpPr>
          <p:nvPr>
            <p:ph sz="quarter" idx="1"/>
          </p:nvPr>
        </p:nvSpPr>
        <p:spPr>
          <a:xfrm>
            <a:off x="3200400" y="1874838"/>
            <a:ext cx="5334000" cy="4983162"/>
          </a:xfrm>
        </p:spPr>
        <p:txBody>
          <a:bodyPr/>
          <a:lstStyle/>
          <a:p>
            <a:pPr>
              <a:lnSpc>
                <a:spcPct val="90000"/>
              </a:lnSpc>
              <a:buFontTx/>
              <a:buNone/>
            </a:pPr>
            <a:r>
              <a:rPr lang="en-US" altLang="en-US" sz="2800"/>
              <a:t>class demo</a:t>
            </a:r>
          </a:p>
          <a:p>
            <a:pPr>
              <a:lnSpc>
                <a:spcPct val="90000"/>
              </a:lnSpc>
              <a:buFontTx/>
              <a:buNone/>
            </a:pPr>
            <a:r>
              <a:rPr lang="en-US" altLang="en-US" sz="2800"/>
              <a:t>{</a:t>
            </a:r>
          </a:p>
          <a:p>
            <a:pPr>
              <a:lnSpc>
                <a:spcPct val="90000"/>
              </a:lnSpc>
              <a:buFontTx/>
              <a:buNone/>
            </a:pPr>
            <a:r>
              <a:rPr lang="en-US" altLang="en-US" sz="2800"/>
              <a:t>int x;</a:t>
            </a:r>
          </a:p>
          <a:p>
            <a:pPr>
              <a:lnSpc>
                <a:spcPct val="90000"/>
              </a:lnSpc>
              <a:buFontTx/>
              <a:buNone/>
            </a:pPr>
            <a:r>
              <a:rPr lang="en-US" altLang="en-US" sz="2800"/>
              <a:t>public:</a:t>
            </a:r>
          </a:p>
          <a:p>
            <a:pPr>
              <a:lnSpc>
                <a:spcPct val="90000"/>
              </a:lnSpc>
              <a:buFontTx/>
              <a:buNone/>
            </a:pPr>
            <a:r>
              <a:rPr lang="en-US" altLang="en-US" sz="2800"/>
              <a:t>demo(int a)</a:t>
            </a:r>
          </a:p>
          <a:p>
            <a:pPr>
              <a:lnSpc>
                <a:spcPct val="90000"/>
              </a:lnSpc>
              <a:buFontTx/>
              <a:buNone/>
            </a:pPr>
            <a:r>
              <a:rPr lang="en-US" altLang="en-US" sz="2800"/>
              <a:t>{</a:t>
            </a:r>
          </a:p>
          <a:p>
            <a:pPr>
              <a:lnSpc>
                <a:spcPct val="90000"/>
              </a:lnSpc>
              <a:buFontTx/>
              <a:buNone/>
            </a:pPr>
            <a:r>
              <a:rPr lang="en-US" altLang="en-US" sz="2800"/>
              <a:t>x=a;</a:t>
            </a:r>
          </a:p>
          <a:p>
            <a:pPr>
              <a:lnSpc>
                <a:spcPct val="90000"/>
              </a:lnSpc>
              <a:buFontTx/>
              <a:buNone/>
            </a:pPr>
            <a:r>
              <a:rPr lang="en-US" altLang="en-US" sz="2800"/>
              <a:t>}</a:t>
            </a:r>
          </a:p>
          <a:p>
            <a:pPr>
              <a:lnSpc>
                <a:spcPct val="90000"/>
              </a:lnSpc>
              <a:buFontTx/>
              <a:buNone/>
            </a:pPr>
            <a:r>
              <a:rPr lang="en-US" altLang="en-US" sz="2800"/>
              <a:t>friend void display(demo);</a:t>
            </a:r>
          </a:p>
          <a:p>
            <a:pPr>
              <a:lnSpc>
                <a:spcPct val="90000"/>
              </a:lnSpc>
              <a:buFontTx/>
              <a:buNone/>
            </a:pPr>
            <a:r>
              <a:rPr lang="en-US" altLang="en-US" sz="2800"/>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F892FD65-9A2E-4844-A2D9-73516F1571CE}"/>
              </a:ext>
            </a:extLst>
          </p:cNvPr>
          <p:cNvSpPr>
            <a:spLocks noGrp="1" noChangeArrowheads="1"/>
          </p:cNvSpPr>
          <p:nvPr>
            <p:ph sz="quarter" idx="1"/>
          </p:nvPr>
        </p:nvSpPr>
        <p:spPr>
          <a:xfrm>
            <a:off x="3124200" y="1447800"/>
            <a:ext cx="5410200" cy="5440363"/>
          </a:xfrm>
        </p:spPr>
        <p:txBody>
          <a:bodyPr/>
          <a:lstStyle/>
          <a:p>
            <a:pPr>
              <a:buFontTx/>
              <a:buNone/>
            </a:pPr>
            <a:r>
              <a:rPr lang="en-US" altLang="en-US"/>
              <a:t>void display(demo d1)</a:t>
            </a:r>
          </a:p>
          <a:p>
            <a:pPr>
              <a:buFontTx/>
              <a:buNone/>
            </a:pPr>
            <a:r>
              <a:rPr lang="en-US" altLang="en-US"/>
              <a:t>{</a:t>
            </a:r>
          </a:p>
          <a:p>
            <a:pPr>
              <a:buFontTx/>
              <a:buNone/>
            </a:pPr>
            <a:r>
              <a:rPr lang="en-US" altLang="en-US"/>
              <a:t>cout&lt;&lt;d1.x;</a:t>
            </a:r>
          </a:p>
          <a:p>
            <a:pPr>
              <a:buFontTx/>
              <a:buNone/>
            </a:pPr>
            <a:r>
              <a:rPr lang="en-US" altLang="en-US"/>
              <a:t>}</a:t>
            </a:r>
          </a:p>
          <a:p>
            <a:pPr>
              <a:buFontTx/>
              <a:buNone/>
            </a:pPr>
            <a:r>
              <a:rPr lang="en-US" altLang="en-US"/>
              <a:t>void main()</a:t>
            </a:r>
          </a:p>
          <a:p>
            <a:pPr>
              <a:buFontTx/>
              <a:buNone/>
            </a:pPr>
            <a:r>
              <a:rPr lang="en-US" altLang="en-US"/>
              <a:t>{</a:t>
            </a:r>
          </a:p>
          <a:p>
            <a:pPr>
              <a:buFontTx/>
              <a:buNone/>
            </a:pPr>
            <a:r>
              <a:rPr lang="en-US" altLang="en-US"/>
              <a:t>demo d2(5);</a:t>
            </a:r>
          </a:p>
          <a:p>
            <a:pPr>
              <a:buFontTx/>
              <a:buNone/>
            </a:pPr>
            <a:r>
              <a:rPr lang="en-US" altLang="en-US"/>
              <a:t>display(d2);</a:t>
            </a:r>
          </a:p>
          <a:p>
            <a:pPr>
              <a:buFontTx/>
              <a:buNone/>
            </a:pPr>
            <a:r>
              <a:rPr lang="en-US" altLang="en-US"/>
              <a: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BFF624-27A1-4D76-8B91-AC471C0A49C3}"/>
              </a:ext>
            </a:extLst>
          </p:cNvPr>
          <p:cNvSpPr>
            <a:spLocks noGrp="1"/>
          </p:cNvSpPr>
          <p:nvPr>
            <p:ph sz="quarter" idx="1"/>
          </p:nvPr>
        </p:nvSpPr>
        <p:spPr>
          <a:xfrm>
            <a:off x="1905000" y="762000"/>
            <a:ext cx="5257800" cy="5702300"/>
          </a:xfrm>
        </p:spPr>
        <p:txBody>
          <a:bodyPr>
            <a:normAutofit fontScale="85000" lnSpcReduction="20000"/>
          </a:bodyPr>
          <a:lstStyle/>
          <a:p>
            <a:pPr marL="365760" indent="-256032" fontAlgn="auto">
              <a:spcBef>
                <a:spcPts val="580"/>
              </a:spcBef>
              <a:spcAft>
                <a:spcPts val="0"/>
              </a:spcAft>
              <a:buFont typeface="Wingdings 3"/>
              <a:buChar char=""/>
              <a:defRPr/>
            </a:pPr>
            <a:r>
              <a:rPr lang="en-US" dirty="0"/>
              <a:t> class sample</a:t>
            </a:r>
          </a:p>
          <a:p>
            <a:pPr marL="365760" indent="-256032" fontAlgn="auto">
              <a:spcBef>
                <a:spcPts val="580"/>
              </a:spcBef>
              <a:spcAft>
                <a:spcPts val="0"/>
              </a:spcAft>
              <a:buFont typeface="Wingdings 3"/>
              <a:buNone/>
              <a:defRPr/>
            </a:pPr>
            <a:r>
              <a:rPr lang="en-US" dirty="0"/>
              <a:t>{ </a:t>
            </a:r>
          </a:p>
          <a:p>
            <a:pPr marL="365760" indent="-256032" fontAlgn="auto">
              <a:spcBef>
                <a:spcPts val="580"/>
              </a:spcBef>
              <a:spcAft>
                <a:spcPts val="0"/>
              </a:spcAft>
              <a:buFont typeface="Wingdings 3"/>
              <a:buNone/>
              <a:defRPr/>
            </a:pPr>
            <a:r>
              <a:rPr lang="en-US" dirty="0"/>
              <a:t>  		</a:t>
            </a:r>
            <a:r>
              <a:rPr lang="en-US" dirty="0" err="1"/>
              <a:t>int</a:t>
            </a:r>
            <a:r>
              <a:rPr lang="en-US" dirty="0"/>
              <a:t> a;</a:t>
            </a:r>
          </a:p>
          <a:p>
            <a:pPr marL="365760" indent="-256032" fontAlgn="auto">
              <a:spcBef>
                <a:spcPts val="580"/>
              </a:spcBef>
              <a:spcAft>
                <a:spcPts val="0"/>
              </a:spcAft>
              <a:buFont typeface="Wingdings 3"/>
              <a:buNone/>
              <a:defRPr/>
            </a:pPr>
            <a:r>
              <a:rPr lang="en-US" dirty="0"/>
              <a:t> 		</a:t>
            </a:r>
            <a:r>
              <a:rPr lang="en-US" dirty="0" err="1"/>
              <a:t>int</a:t>
            </a:r>
            <a:r>
              <a:rPr lang="en-US" dirty="0"/>
              <a:t> b;</a:t>
            </a:r>
          </a:p>
          <a:p>
            <a:pPr marL="365760" indent="-256032" fontAlgn="auto">
              <a:spcBef>
                <a:spcPts val="580"/>
              </a:spcBef>
              <a:spcAft>
                <a:spcPts val="0"/>
              </a:spcAft>
              <a:buFont typeface="Wingdings 3"/>
              <a:buNone/>
              <a:defRPr/>
            </a:pPr>
            <a:r>
              <a:rPr lang="en-US" dirty="0"/>
              <a:t> 	public:  </a:t>
            </a:r>
          </a:p>
          <a:p>
            <a:pPr marL="365760" indent="-256032" fontAlgn="auto">
              <a:spcBef>
                <a:spcPts val="580"/>
              </a:spcBef>
              <a:spcAft>
                <a:spcPts val="0"/>
              </a:spcAft>
              <a:buFont typeface="Wingdings 3"/>
              <a:buNone/>
              <a:defRPr/>
            </a:pPr>
            <a:r>
              <a:rPr lang="en-US" dirty="0"/>
              <a:t>  		void </a:t>
            </a:r>
            <a:r>
              <a:rPr lang="en-US" dirty="0" err="1"/>
              <a:t>setval</a:t>
            </a:r>
            <a:r>
              <a:rPr lang="en-US" dirty="0"/>
              <a:t>(){ a=25,b=40}</a:t>
            </a:r>
          </a:p>
          <a:p>
            <a:pPr marL="365760" indent="-256032" fontAlgn="auto">
              <a:spcBef>
                <a:spcPts val="580"/>
              </a:spcBef>
              <a:spcAft>
                <a:spcPts val="0"/>
              </a:spcAft>
              <a:buFont typeface="Wingdings 3"/>
              <a:buNone/>
              <a:defRPr/>
            </a:pPr>
            <a:r>
              <a:rPr lang="en-US" dirty="0"/>
              <a:t> 		friend float mean(sample s);</a:t>
            </a:r>
          </a:p>
          <a:p>
            <a:pPr marL="365760" indent="-256032" fontAlgn="auto">
              <a:spcBef>
                <a:spcPts val="580"/>
              </a:spcBef>
              <a:spcAft>
                <a:spcPts val="0"/>
              </a:spcAft>
              <a:buFont typeface="Wingdings 3"/>
              <a:buNone/>
              <a:defRPr/>
            </a:pPr>
            <a:r>
              <a:rPr lang="en-US" dirty="0"/>
              <a:t>};</a:t>
            </a:r>
          </a:p>
          <a:p>
            <a:pPr marL="365760" indent="-256032" fontAlgn="auto">
              <a:spcBef>
                <a:spcPts val="580"/>
              </a:spcBef>
              <a:spcAft>
                <a:spcPts val="0"/>
              </a:spcAft>
              <a:buFont typeface="Wingdings 3"/>
              <a:buNone/>
              <a:defRPr/>
            </a:pPr>
            <a:r>
              <a:rPr lang="en-US" dirty="0"/>
              <a:t> float mean(sample s)</a:t>
            </a:r>
          </a:p>
          <a:p>
            <a:pPr marL="365760" indent="-256032" fontAlgn="auto">
              <a:spcBef>
                <a:spcPts val="580"/>
              </a:spcBef>
              <a:spcAft>
                <a:spcPts val="0"/>
              </a:spcAft>
              <a:buFont typeface="Wingdings 3"/>
              <a:buNone/>
              <a:defRPr/>
            </a:pPr>
            <a:r>
              <a:rPr lang="en-US" dirty="0"/>
              <a:t>{         return (</a:t>
            </a:r>
            <a:r>
              <a:rPr lang="en-US" dirty="0" err="1"/>
              <a:t>s.a+s.b</a:t>
            </a:r>
            <a:r>
              <a:rPr lang="en-US" dirty="0"/>
              <a:t>)/2.0;</a:t>
            </a:r>
          </a:p>
          <a:p>
            <a:pPr marL="365760" indent="-256032" fontAlgn="auto">
              <a:spcBef>
                <a:spcPts val="580"/>
              </a:spcBef>
              <a:spcAft>
                <a:spcPts val="0"/>
              </a:spcAft>
              <a:buFont typeface="Wingdings 3"/>
              <a:buNone/>
              <a:defRPr/>
            </a:pPr>
            <a:r>
              <a:rPr lang="en-US" dirty="0"/>
              <a:t>}</a:t>
            </a:r>
          </a:p>
          <a:p>
            <a:pPr marL="365760" indent="-256032" fontAlgn="auto">
              <a:spcBef>
                <a:spcPts val="580"/>
              </a:spcBef>
              <a:spcAft>
                <a:spcPts val="0"/>
              </a:spcAft>
              <a:buFont typeface="Wingdings 3"/>
              <a:buNone/>
              <a:defRPr/>
            </a:pPr>
            <a:endParaRPr lang="en-US" dirty="0"/>
          </a:p>
          <a:p>
            <a:pPr marL="365760" indent="-256032" fontAlgn="auto">
              <a:spcBef>
                <a:spcPts val="580"/>
              </a:spcBef>
              <a:spcAft>
                <a:spcPts val="0"/>
              </a:spcAft>
              <a:buFont typeface="Wingdings 3"/>
              <a:buNone/>
              <a:defRPr/>
            </a:pPr>
            <a:r>
              <a:rPr lang="en-US" dirty="0"/>
              <a:t>void main()</a:t>
            </a:r>
          </a:p>
          <a:p>
            <a:pPr marL="365760" indent="-256032" fontAlgn="auto">
              <a:spcBef>
                <a:spcPts val="580"/>
              </a:spcBef>
              <a:spcAft>
                <a:spcPts val="0"/>
              </a:spcAft>
              <a:buFont typeface="Wingdings 3"/>
              <a:buNone/>
              <a:defRPr/>
            </a:pPr>
            <a:r>
              <a:rPr lang="en-US" dirty="0"/>
              <a:t>{		sample X;</a:t>
            </a:r>
          </a:p>
          <a:p>
            <a:pPr marL="365760" indent="-256032" fontAlgn="auto">
              <a:spcBef>
                <a:spcPts val="580"/>
              </a:spcBef>
              <a:spcAft>
                <a:spcPts val="0"/>
              </a:spcAft>
              <a:buFont typeface="Wingdings 3"/>
              <a:buNone/>
              <a:defRPr/>
            </a:pPr>
            <a:r>
              <a:rPr lang="en-US" dirty="0"/>
              <a:t>		</a:t>
            </a:r>
            <a:r>
              <a:rPr lang="en-US" dirty="0" err="1"/>
              <a:t>cout</a:t>
            </a:r>
            <a:r>
              <a:rPr lang="en-US" dirty="0"/>
              <a:t>&lt;&lt;mean(X);</a:t>
            </a:r>
          </a:p>
          <a:p>
            <a:pPr marL="365760" indent="-256032" fontAlgn="auto">
              <a:spcBef>
                <a:spcPts val="580"/>
              </a:spcBef>
              <a:spcAft>
                <a:spcPts val="0"/>
              </a:spcAft>
              <a:buFont typeface="Wingdings 3"/>
              <a:buNone/>
              <a:defRPr/>
            </a:pPr>
            <a:r>
              <a:rPr lang="en-US" sz="3400" dirty="0"/>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D2B5685-B0ED-49D2-8F7A-1C9752361325}"/>
              </a:ext>
            </a:extLst>
          </p:cNvPr>
          <p:cNvSpPr>
            <a:spLocks noGrp="1" noChangeArrowheads="1"/>
          </p:cNvSpPr>
          <p:nvPr>
            <p:ph type="title"/>
          </p:nvPr>
        </p:nvSpPr>
        <p:spPr>
          <a:xfrm>
            <a:off x="457200" y="274638"/>
            <a:ext cx="8229600" cy="639762"/>
          </a:xfrm>
        </p:spPr>
        <p:txBody>
          <a:bodyPr>
            <a:normAutofit fontScale="90000"/>
          </a:bodyPr>
          <a:lstStyle/>
          <a:p>
            <a:pPr algn="ctr" fontAlgn="auto">
              <a:spcAft>
                <a:spcPts val="0"/>
              </a:spcAft>
              <a:defRPr/>
            </a:pPr>
            <a:r>
              <a:rPr lang="en-US" dirty="0">
                <a:solidFill>
                  <a:srgbClr val="C00000"/>
                </a:solidFill>
              </a:rPr>
              <a:t>Friend class</a:t>
            </a:r>
          </a:p>
        </p:txBody>
      </p:sp>
      <p:sp>
        <p:nvSpPr>
          <p:cNvPr id="19459" name="Rectangle 3">
            <a:extLst>
              <a:ext uri="{FF2B5EF4-FFF2-40B4-BE49-F238E27FC236}">
                <a16:creationId xmlns:a16="http://schemas.microsoft.com/office/drawing/2014/main" id="{5B964D89-181B-47D0-BD20-78A551BFBEE9}"/>
              </a:ext>
            </a:extLst>
          </p:cNvPr>
          <p:cNvSpPr>
            <a:spLocks noGrp="1" noChangeArrowheads="1"/>
          </p:cNvSpPr>
          <p:nvPr>
            <p:ph sz="quarter" idx="1"/>
          </p:nvPr>
        </p:nvSpPr>
        <p:spPr>
          <a:xfrm>
            <a:off x="228600" y="2133600"/>
            <a:ext cx="8229600" cy="5211763"/>
          </a:xfrm>
        </p:spPr>
        <p:txBody>
          <a:bodyPr/>
          <a:lstStyle/>
          <a:p>
            <a:r>
              <a:rPr lang="en-US" altLang="en-US"/>
              <a:t>In previous section of class we declared only one function as a friend of another class.but it is possible that all member of the one class can be friend of another class.this is friend class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4DE98C5-DEE7-4999-A4F5-B8C4AAFE1D39}"/>
              </a:ext>
            </a:extLst>
          </p:cNvPr>
          <p:cNvSpPr>
            <a:spLocks noGrp="1" noChangeArrowheads="1"/>
          </p:cNvSpPr>
          <p:nvPr>
            <p:ph type="title"/>
          </p:nvPr>
        </p:nvSpPr>
        <p:spPr/>
        <p:txBody>
          <a:bodyPr/>
          <a:lstStyle/>
          <a:p>
            <a:pPr algn="ctr"/>
            <a:r>
              <a:rPr lang="en-US" altLang="en-US">
                <a:solidFill>
                  <a:srgbClr val="C00000"/>
                </a:solidFill>
              </a:rPr>
              <a:t>Friends (a few gory details)</a:t>
            </a:r>
          </a:p>
        </p:txBody>
      </p:sp>
      <p:sp>
        <p:nvSpPr>
          <p:cNvPr id="17411" name="Rectangle 3">
            <a:extLst>
              <a:ext uri="{FF2B5EF4-FFF2-40B4-BE49-F238E27FC236}">
                <a16:creationId xmlns:a16="http://schemas.microsoft.com/office/drawing/2014/main" id="{E8DF6B2B-264F-4A89-941F-41F1EB09BB6B}"/>
              </a:ext>
            </a:extLst>
          </p:cNvPr>
          <p:cNvSpPr>
            <a:spLocks noGrp="1" noChangeArrowheads="1"/>
          </p:cNvSpPr>
          <p:nvPr>
            <p:ph sz="quarter" idx="1"/>
          </p:nvPr>
        </p:nvSpPr>
        <p:spPr/>
        <p:txBody>
          <a:bodyPr>
            <a:normAutofit fontScale="92500" lnSpcReduction="20000"/>
          </a:bodyPr>
          <a:lstStyle/>
          <a:p>
            <a:pPr marL="274320" indent="-274320" algn="just" fontAlgn="auto">
              <a:spcBef>
                <a:spcPts val="580"/>
              </a:spcBef>
              <a:spcAft>
                <a:spcPts val="0"/>
              </a:spcAft>
              <a:buFont typeface="Wingdings 2"/>
              <a:buNone/>
              <a:defRPr/>
            </a:pPr>
            <a:endParaRPr lang="en-US" sz="2400" dirty="0"/>
          </a:p>
          <a:p>
            <a:pPr marL="274320" indent="-274320" algn="just" fontAlgn="auto">
              <a:spcBef>
                <a:spcPts val="580"/>
              </a:spcBef>
              <a:spcAft>
                <a:spcPts val="0"/>
              </a:spcAft>
              <a:buFont typeface="Wingdings 2"/>
              <a:buNone/>
              <a:defRPr/>
            </a:pPr>
            <a:r>
              <a:rPr lang="en-US" sz="2400" dirty="0"/>
              <a:t>	</a:t>
            </a:r>
          </a:p>
          <a:p>
            <a:pPr marL="548640" lvl="1" algn="just" fontAlgn="auto">
              <a:spcBef>
                <a:spcPts val="370"/>
              </a:spcBef>
              <a:spcAft>
                <a:spcPts val="0"/>
              </a:spcAft>
              <a:buFont typeface="Wingdings 2"/>
              <a:buChar char=""/>
              <a:defRPr/>
            </a:pPr>
            <a:r>
              <a:rPr lang="en-US" sz="2600" dirty="0"/>
              <a:t>Friendship is not inherited, transitive, or reciprocal.</a:t>
            </a:r>
          </a:p>
          <a:p>
            <a:pPr marL="548640" lvl="1" algn="just" fontAlgn="auto">
              <a:spcBef>
                <a:spcPts val="370"/>
              </a:spcBef>
              <a:spcAft>
                <a:spcPts val="0"/>
              </a:spcAft>
              <a:buFont typeface="Wingdings 2"/>
              <a:buChar char=""/>
              <a:defRPr/>
            </a:pPr>
            <a:r>
              <a:rPr lang="en-US" sz="2600" dirty="0"/>
              <a:t>Derived classes don</a:t>
            </a:r>
            <a:r>
              <a:rPr lang="en-US" sz="2600" dirty="0">
                <a:latin typeface="Times New Roman" pitchFamily="18" charset="0"/>
              </a:rPr>
              <a:t>’</a:t>
            </a:r>
            <a:r>
              <a:rPr lang="en-US" sz="2600" dirty="0"/>
              <a:t>t receive the privileges of friendship (more on this when we get to inheritance in a few classes).</a:t>
            </a:r>
          </a:p>
          <a:p>
            <a:pPr marL="548640" lvl="1" algn="just" fontAlgn="auto">
              <a:spcBef>
                <a:spcPts val="370"/>
              </a:spcBef>
              <a:spcAft>
                <a:spcPts val="0"/>
              </a:spcAft>
              <a:buFont typeface="Wingdings 2"/>
              <a:buChar char=""/>
              <a:defRPr/>
            </a:pPr>
            <a:r>
              <a:rPr lang="en-US" sz="2600" dirty="0"/>
              <a:t>The privileges of friendship aren</a:t>
            </a:r>
            <a:r>
              <a:rPr lang="en-US" sz="2600" dirty="0">
                <a:latin typeface="Times New Roman" pitchFamily="18" charset="0"/>
              </a:rPr>
              <a:t>’</a:t>
            </a:r>
            <a:r>
              <a:rPr lang="en-US" sz="2600" dirty="0"/>
              <a:t>t transitive.  If class A declares class B as a friend, and class B declares class C as a friend, class C doesn</a:t>
            </a:r>
            <a:r>
              <a:rPr lang="en-US" sz="2600" dirty="0">
                <a:latin typeface="Times New Roman" pitchFamily="18" charset="0"/>
              </a:rPr>
              <a:t>’</a:t>
            </a:r>
            <a:r>
              <a:rPr lang="en-US" sz="2600" dirty="0"/>
              <a:t>t necessarily have any special access rights to class A.</a:t>
            </a:r>
          </a:p>
          <a:p>
            <a:pPr marL="548640" lvl="1" algn="just" fontAlgn="auto">
              <a:spcBef>
                <a:spcPts val="370"/>
              </a:spcBef>
              <a:spcAft>
                <a:spcPts val="0"/>
              </a:spcAft>
              <a:buFont typeface="Wingdings 2"/>
              <a:buChar char=""/>
              <a:defRPr/>
            </a:pPr>
            <a:r>
              <a:rPr lang="en-US" sz="2600" dirty="0"/>
              <a:t>If class A declares class B as a friend (so class B can see class A</a:t>
            </a:r>
            <a:r>
              <a:rPr lang="en-US" sz="2600" dirty="0">
                <a:latin typeface="Times New Roman" pitchFamily="18" charset="0"/>
              </a:rPr>
              <a:t>’</a:t>
            </a:r>
            <a:r>
              <a:rPr lang="en-US" sz="2600" dirty="0"/>
              <a:t>s private members), class A is not automatically a friend of class B (so class A cannot necessarily see the private data members of class B).</a:t>
            </a:r>
          </a:p>
          <a:p>
            <a:pPr marL="548640" lvl="1" algn="just" fontAlgn="auto">
              <a:spcBef>
                <a:spcPts val="370"/>
              </a:spcBef>
              <a:spcAft>
                <a:spcPts val="0"/>
              </a:spcAft>
              <a:buFont typeface="Wingdings 2"/>
              <a:buChar char=""/>
              <a:defRPr/>
            </a:pPr>
            <a:r>
              <a:rPr lang="en-US" sz="2600" dirty="0"/>
              <a:t>Friendship is not inherited, transitive, or reciprocal.</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FB3AB7C-349C-4D69-B123-042EBE75DF36}"/>
              </a:ext>
            </a:extLst>
          </p:cNvPr>
          <p:cNvSpPr>
            <a:spLocks noGrp="1" noChangeArrowheads="1"/>
          </p:cNvSpPr>
          <p:nvPr>
            <p:ph type="title"/>
          </p:nvPr>
        </p:nvSpPr>
        <p:spPr>
          <a:xfrm>
            <a:off x="457200" y="274638"/>
            <a:ext cx="8229600" cy="715962"/>
          </a:xfrm>
        </p:spPr>
        <p:txBody>
          <a:bodyPr>
            <a:normAutofit fontScale="90000"/>
          </a:bodyPr>
          <a:lstStyle/>
          <a:p>
            <a:pPr algn="ctr" fontAlgn="auto">
              <a:spcAft>
                <a:spcPts val="0"/>
              </a:spcAft>
              <a:defRPr/>
            </a:pPr>
            <a:r>
              <a:rPr lang="en-US" dirty="0">
                <a:solidFill>
                  <a:srgbClr val="C00000"/>
                </a:solidFill>
              </a:rPr>
              <a:t>Example</a:t>
            </a:r>
          </a:p>
        </p:txBody>
      </p:sp>
      <p:sp>
        <p:nvSpPr>
          <p:cNvPr id="18435" name="Rectangle 3">
            <a:extLst>
              <a:ext uri="{FF2B5EF4-FFF2-40B4-BE49-F238E27FC236}">
                <a16:creationId xmlns:a16="http://schemas.microsoft.com/office/drawing/2014/main" id="{19DDA496-8271-43EB-AB19-2A7E81951ECF}"/>
              </a:ext>
            </a:extLst>
          </p:cNvPr>
          <p:cNvSpPr>
            <a:spLocks noGrp="1" noChangeArrowheads="1"/>
          </p:cNvSpPr>
          <p:nvPr>
            <p:ph sz="quarter" idx="1"/>
          </p:nvPr>
        </p:nvSpPr>
        <p:spPr>
          <a:xfrm>
            <a:off x="381000" y="1752600"/>
            <a:ext cx="6781800" cy="4297363"/>
          </a:xfrm>
        </p:spPr>
        <p:txBody>
          <a:bodyPr>
            <a:normAutofit fontScale="92500" lnSpcReduction="10000"/>
          </a:bodyPr>
          <a:lstStyle/>
          <a:p>
            <a:pPr marL="274320" indent="-274320" fontAlgn="auto">
              <a:lnSpc>
                <a:spcPct val="80000"/>
              </a:lnSpc>
              <a:spcBef>
                <a:spcPts val="580"/>
              </a:spcBef>
              <a:spcAft>
                <a:spcPts val="0"/>
              </a:spcAft>
              <a:buFontTx/>
              <a:buNone/>
              <a:defRPr/>
            </a:pPr>
            <a:r>
              <a:rPr lang="en-US" sz="2800" dirty="0"/>
              <a:t>class demo</a:t>
            </a:r>
          </a:p>
          <a:p>
            <a:pPr marL="274320" indent="-274320" fontAlgn="auto">
              <a:lnSpc>
                <a:spcPct val="80000"/>
              </a:lnSpc>
              <a:spcBef>
                <a:spcPts val="580"/>
              </a:spcBef>
              <a:spcAft>
                <a:spcPts val="0"/>
              </a:spcAft>
              <a:buFontTx/>
              <a:buNone/>
              <a:defRPr/>
            </a:pPr>
            <a:r>
              <a:rPr lang="en-US" sz="2800" dirty="0"/>
              <a:t>{</a:t>
            </a:r>
          </a:p>
          <a:p>
            <a:pPr marL="274320" indent="-274320" fontAlgn="auto">
              <a:lnSpc>
                <a:spcPct val="80000"/>
              </a:lnSpc>
              <a:spcBef>
                <a:spcPts val="580"/>
              </a:spcBef>
              <a:spcAft>
                <a:spcPts val="0"/>
              </a:spcAft>
              <a:buFontTx/>
              <a:buNone/>
              <a:defRPr/>
            </a:pPr>
            <a:r>
              <a:rPr lang="en-US" sz="2800" dirty="0"/>
              <a:t>private:</a:t>
            </a:r>
          </a:p>
          <a:p>
            <a:pPr marL="274320" indent="-274320" fontAlgn="auto">
              <a:lnSpc>
                <a:spcPct val="80000"/>
              </a:lnSpc>
              <a:spcBef>
                <a:spcPts val="580"/>
              </a:spcBef>
              <a:spcAft>
                <a:spcPts val="0"/>
              </a:spcAft>
              <a:buFontTx/>
              <a:buNone/>
              <a:defRPr/>
            </a:pPr>
            <a:r>
              <a:rPr lang="en-US" sz="2800" dirty="0" err="1"/>
              <a:t>int</a:t>
            </a:r>
            <a:r>
              <a:rPr lang="en-US" sz="2800" dirty="0"/>
              <a:t> </a:t>
            </a:r>
            <a:r>
              <a:rPr lang="en-US" sz="2800" dirty="0" err="1"/>
              <a:t>x,y</a:t>
            </a:r>
            <a:r>
              <a:rPr lang="en-US" sz="2800" dirty="0"/>
              <a:t>;</a:t>
            </a:r>
          </a:p>
          <a:p>
            <a:pPr marL="274320" indent="-274320" fontAlgn="auto">
              <a:lnSpc>
                <a:spcPct val="80000"/>
              </a:lnSpc>
              <a:spcBef>
                <a:spcPts val="580"/>
              </a:spcBef>
              <a:spcAft>
                <a:spcPts val="0"/>
              </a:spcAft>
              <a:buFontTx/>
              <a:buNone/>
              <a:defRPr/>
            </a:pPr>
            <a:r>
              <a:rPr lang="en-US" sz="2800" dirty="0"/>
              <a:t>public:</a:t>
            </a:r>
          </a:p>
          <a:p>
            <a:pPr marL="274320" indent="-274320" fontAlgn="auto">
              <a:lnSpc>
                <a:spcPct val="80000"/>
              </a:lnSpc>
              <a:spcBef>
                <a:spcPts val="580"/>
              </a:spcBef>
              <a:spcAft>
                <a:spcPts val="0"/>
              </a:spcAft>
              <a:buFontTx/>
              <a:buNone/>
              <a:defRPr/>
            </a:pPr>
            <a:r>
              <a:rPr lang="en-US" sz="2800" dirty="0"/>
              <a:t>demo(</a:t>
            </a:r>
            <a:r>
              <a:rPr lang="en-US" sz="2800" dirty="0" err="1"/>
              <a:t>int</a:t>
            </a:r>
            <a:r>
              <a:rPr lang="en-US" sz="2800" dirty="0"/>
              <a:t> </a:t>
            </a:r>
            <a:r>
              <a:rPr lang="en-US" sz="2800" dirty="0" err="1"/>
              <a:t>a,int</a:t>
            </a:r>
            <a:r>
              <a:rPr lang="en-US" sz="2800" dirty="0"/>
              <a:t> b)</a:t>
            </a:r>
          </a:p>
          <a:p>
            <a:pPr marL="274320" indent="-274320" fontAlgn="auto">
              <a:lnSpc>
                <a:spcPct val="80000"/>
              </a:lnSpc>
              <a:spcBef>
                <a:spcPts val="580"/>
              </a:spcBef>
              <a:spcAft>
                <a:spcPts val="0"/>
              </a:spcAft>
              <a:buFontTx/>
              <a:buNone/>
              <a:defRPr/>
            </a:pPr>
            <a:r>
              <a:rPr lang="en-US" sz="2800" dirty="0"/>
              <a:t>{</a:t>
            </a:r>
          </a:p>
          <a:p>
            <a:pPr marL="274320" indent="-274320" fontAlgn="auto">
              <a:lnSpc>
                <a:spcPct val="80000"/>
              </a:lnSpc>
              <a:spcBef>
                <a:spcPts val="580"/>
              </a:spcBef>
              <a:spcAft>
                <a:spcPts val="0"/>
              </a:spcAft>
              <a:buFontTx/>
              <a:buNone/>
              <a:defRPr/>
            </a:pPr>
            <a:r>
              <a:rPr lang="en-US" sz="2800" dirty="0"/>
              <a:t>x=a;</a:t>
            </a:r>
          </a:p>
          <a:p>
            <a:pPr marL="274320" indent="-274320" fontAlgn="auto">
              <a:lnSpc>
                <a:spcPct val="80000"/>
              </a:lnSpc>
              <a:spcBef>
                <a:spcPts val="580"/>
              </a:spcBef>
              <a:spcAft>
                <a:spcPts val="0"/>
              </a:spcAft>
              <a:buFontTx/>
              <a:buNone/>
              <a:defRPr/>
            </a:pPr>
            <a:r>
              <a:rPr lang="en-US" sz="2800" dirty="0"/>
              <a:t>y=b;</a:t>
            </a:r>
          </a:p>
          <a:p>
            <a:pPr marL="274320" indent="-274320" fontAlgn="auto">
              <a:lnSpc>
                <a:spcPct val="80000"/>
              </a:lnSpc>
              <a:spcBef>
                <a:spcPts val="580"/>
              </a:spcBef>
              <a:spcAft>
                <a:spcPts val="0"/>
              </a:spcAft>
              <a:buFontTx/>
              <a:buNone/>
              <a:defRPr/>
            </a:pPr>
            <a:r>
              <a:rPr lang="en-US" sz="2800" dirty="0"/>
              <a:t>}</a:t>
            </a:r>
          </a:p>
          <a:p>
            <a:pPr marL="274320" indent="-274320" fontAlgn="auto">
              <a:lnSpc>
                <a:spcPct val="80000"/>
              </a:lnSpc>
              <a:spcBef>
                <a:spcPts val="580"/>
              </a:spcBef>
              <a:spcAft>
                <a:spcPts val="0"/>
              </a:spcAft>
              <a:buFontTx/>
              <a:buNone/>
              <a:defRPr/>
            </a:pPr>
            <a:r>
              <a:rPr lang="en-US" sz="2800" dirty="0"/>
              <a:t>friend class </a:t>
            </a:r>
            <a:r>
              <a:rPr lang="en-US" sz="2800" dirty="0" err="1"/>
              <a:t>frnd</a:t>
            </a:r>
            <a:r>
              <a:rPr lang="en-US" sz="2800" dirty="0"/>
              <a:t>;</a:t>
            </a:r>
          </a:p>
          <a:p>
            <a:pPr marL="274320" indent="-274320" fontAlgn="auto">
              <a:lnSpc>
                <a:spcPct val="80000"/>
              </a:lnSpc>
              <a:spcBef>
                <a:spcPts val="580"/>
              </a:spcBef>
              <a:spcAft>
                <a:spcPts val="0"/>
              </a:spcAft>
              <a:buFontTx/>
              <a:buNone/>
              <a:defRPr/>
            </a:pPr>
            <a:r>
              <a:rPr lang="en-US" sz="2800" dirty="0"/>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F277EF2B-86C5-4B18-9C6F-A9113372C752}"/>
              </a:ext>
            </a:extLst>
          </p:cNvPr>
          <p:cNvSpPr>
            <a:spLocks noGrp="1" noChangeArrowheads="1"/>
          </p:cNvSpPr>
          <p:nvPr>
            <p:ph sz="quarter" idx="1"/>
          </p:nvPr>
        </p:nvSpPr>
        <p:spPr>
          <a:xfrm>
            <a:off x="304800" y="685800"/>
            <a:ext cx="7696200" cy="5364163"/>
          </a:xfrm>
        </p:spPr>
        <p:txBody>
          <a:bodyPr/>
          <a:lstStyle/>
          <a:p>
            <a:pPr>
              <a:buFontTx/>
              <a:buNone/>
            </a:pPr>
            <a:r>
              <a:rPr lang="en-US" altLang="en-US"/>
              <a:t>class frnd</a:t>
            </a:r>
          </a:p>
          <a:p>
            <a:pPr>
              <a:buFontTx/>
              <a:buNone/>
            </a:pPr>
            <a:r>
              <a:rPr lang="en-US" altLang="en-US"/>
              <a:t>{</a:t>
            </a:r>
          </a:p>
          <a:p>
            <a:pPr>
              <a:buFontTx/>
              <a:buNone/>
            </a:pPr>
            <a:r>
              <a:rPr lang="en-US" altLang="en-US"/>
              <a:t>public:</a:t>
            </a:r>
          </a:p>
          <a:p>
            <a:pPr>
              <a:buFontTx/>
              <a:buNone/>
            </a:pPr>
            <a:r>
              <a:rPr lang="en-US" altLang="en-US"/>
              <a:t>void display(demo d1)</a:t>
            </a:r>
          </a:p>
          <a:p>
            <a:pPr>
              <a:buFontTx/>
              <a:buNone/>
            </a:pPr>
            <a:r>
              <a:rPr lang="en-US" altLang="en-US"/>
              <a:t>{</a:t>
            </a:r>
          </a:p>
          <a:p>
            <a:pPr>
              <a:buFontTx/>
              <a:buNone/>
            </a:pPr>
            <a:r>
              <a:rPr lang="en-US" altLang="en-US"/>
              <a:t>cout&lt;&lt;“x is=”d1.x;</a:t>
            </a:r>
          </a:p>
          <a:p>
            <a:pPr>
              <a:buFontTx/>
              <a:buNone/>
            </a:pPr>
            <a:r>
              <a:rPr lang="en-US" altLang="en-US"/>
              <a:t>cout&lt;&lt;“y is=”d1.y;</a:t>
            </a:r>
          </a:p>
          <a:p>
            <a:pPr>
              <a:buFontTx/>
              <a:buNone/>
            </a:pPr>
            <a:r>
              <a:rPr lang="en-US" altLang="en-US"/>
              <a:t>}</a:t>
            </a:r>
          </a:p>
          <a:p>
            <a:pPr>
              <a:buFontTx/>
              <a:buNone/>
            </a:pPr>
            <a:r>
              <a:rPr lang="en-US" altLang="en-US"/>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B0476F45-8570-49A4-A3B0-ECF90D7531B4}"/>
              </a:ext>
            </a:extLst>
          </p:cNvPr>
          <p:cNvSpPr>
            <a:spLocks noGrp="1" noChangeArrowheads="1"/>
          </p:cNvSpPr>
          <p:nvPr>
            <p:ph sz="quarter" idx="1"/>
          </p:nvPr>
        </p:nvSpPr>
        <p:spPr>
          <a:xfrm>
            <a:off x="228600" y="533400"/>
            <a:ext cx="7391400" cy="5715000"/>
          </a:xfrm>
        </p:spPr>
        <p:txBody>
          <a:bodyPr/>
          <a:lstStyle/>
          <a:p>
            <a:pPr>
              <a:buFontTx/>
              <a:buNone/>
            </a:pPr>
            <a:r>
              <a:rPr lang="en-US" altLang="en-US"/>
              <a:t>void main()</a:t>
            </a:r>
          </a:p>
          <a:p>
            <a:pPr>
              <a:buFontTx/>
              <a:buNone/>
            </a:pPr>
            <a:r>
              <a:rPr lang="en-US" altLang="en-US"/>
              <a:t>{</a:t>
            </a:r>
          </a:p>
          <a:p>
            <a:pPr>
              <a:buFontTx/>
              <a:buNone/>
            </a:pPr>
            <a:r>
              <a:rPr lang="en-US" altLang="en-US"/>
              <a:t>demo d2(10,40);</a:t>
            </a:r>
          </a:p>
          <a:p>
            <a:pPr>
              <a:buFontTx/>
              <a:buNone/>
            </a:pPr>
            <a:r>
              <a:rPr lang="en-US" altLang="en-US"/>
              <a:t>frnd f1;</a:t>
            </a:r>
          </a:p>
          <a:p>
            <a:pPr>
              <a:buFontTx/>
              <a:buNone/>
            </a:pPr>
            <a:r>
              <a:rPr lang="en-US" altLang="en-US"/>
              <a:t>f1.display(d2);</a:t>
            </a:r>
          </a:p>
          <a:p>
            <a:pPr>
              <a:buFontTx/>
              <a:buNone/>
            </a:pPr>
            <a:r>
              <a:rPr lang="en-US" altLang="en-US"/>
              <a:t>getch();</a:t>
            </a:r>
          </a:p>
          <a:p>
            <a:pPr>
              <a:buFontTx/>
              <a:buNone/>
            </a:pPr>
            <a:r>
              <a:rPr lang="en-US" altLang="en-US"/>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D801A0-489C-4D00-AE49-EC31DD9A834C}"/>
              </a:ext>
            </a:extLst>
          </p:cNvPr>
          <p:cNvPicPr>
            <a:picLocks noChangeAspect="1"/>
          </p:cNvPicPr>
          <p:nvPr/>
        </p:nvPicPr>
        <p:blipFill>
          <a:blip r:embed="rId2"/>
          <a:stretch>
            <a:fillRect/>
          </a:stretch>
        </p:blipFill>
        <p:spPr>
          <a:xfrm>
            <a:off x="285750" y="838200"/>
            <a:ext cx="8572500" cy="5105399"/>
          </a:xfrm>
          <a:prstGeom prst="rect">
            <a:avLst/>
          </a:prstGeom>
        </p:spPr>
      </p:pic>
    </p:spTree>
    <p:extLst>
      <p:ext uri="{BB962C8B-B14F-4D97-AF65-F5344CB8AC3E}">
        <p14:creationId xmlns:p14="http://schemas.microsoft.com/office/powerpoint/2010/main" val="468453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86333D-EF79-4CD9-9323-CA2927622CAA}"/>
              </a:ext>
            </a:extLst>
          </p:cNvPr>
          <p:cNvPicPr>
            <a:picLocks noChangeAspect="1"/>
          </p:cNvPicPr>
          <p:nvPr/>
        </p:nvPicPr>
        <p:blipFill>
          <a:blip r:embed="rId2"/>
          <a:stretch>
            <a:fillRect/>
          </a:stretch>
        </p:blipFill>
        <p:spPr>
          <a:xfrm>
            <a:off x="300037" y="952500"/>
            <a:ext cx="8543925" cy="4953000"/>
          </a:xfrm>
          <a:prstGeom prst="rect">
            <a:avLst/>
          </a:prstGeom>
        </p:spPr>
      </p:pic>
    </p:spTree>
    <p:extLst>
      <p:ext uri="{BB962C8B-B14F-4D97-AF65-F5344CB8AC3E}">
        <p14:creationId xmlns:p14="http://schemas.microsoft.com/office/powerpoint/2010/main" val="118140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FB67FAC-94A8-443F-9E67-889968B82B73}"/>
              </a:ext>
            </a:extLst>
          </p:cNvPr>
          <p:cNvSpPr>
            <a:spLocks noGrp="1"/>
          </p:cNvSpPr>
          <p:nvPr>
            <p:ph type="title"/>
          </p:nvPr>
        </p:nvSpPr>
        <p:spPr/>
        <p:txBody>
          <a:bodyPr/>
          <a:lstStyle/>
          <a:p>
            <a:pPr algn="ctr"/>
            <a:r>
              <a:rPr lang="en-US" altLang="en-US" u="sng">
                <a:solidFill>
                  <a:srgbClr val="C00000"/>
                </a:solidFill>
              </a:rPr>
              <a:t>Access privileges in C++.</a:t>
            </a:r>
          </a:p>
        </p:txBody>
      </p:sp>
      <p:sp>
        <p:nvSpPr>
          <p:cNvPr id="9219" name="Content Placeholder 2">
            <a:extLst>
              <a:ext uri="{FF2B5EF4-FFF2-40B4-BE49-F238E27FC236}">
                <a16:creationId xmlns:a16="http://schemas.microsoft.com/office/drawing/2014/main" id="{D998A61A-BC4F-4C45-8924-DCB7B7C354AC}"/>
              </a:ext>
            </a:extLst>
          </p:cNvPr>
          <p:cNvSpPr>
            <a:spLocks noGrp="1"/>
          </p:cNvSpPr>
          <p:nvPr>
            <p:ph sz="quarter" idx="1"/>
          </p:nvPr>
        </p:nvSpPr>
        <p:spPr>
          <a:xfrm>
            <a:off x="914400" y="1676400"/>
            <a:ext cx="7772400" cy="4343400"/>
          </a:xfrm>
        </p:spPr>
        <p:txBody>
          <a:bodyPr/>
          <a:lstStyle/>
          <a:p>
            <a:pPr>
              <a:buFont typeface="Wingdings" panose="05000000000000000000" pitchFamily="2" charset="2"/>
              <a:buNone/>
            </a:pPr>
            <a:br>
              <a:rPr lang="en-US" altLang="en-US"/>
            </a:br>
            <a:r>
              <a:rPr lang="en-US" altLang="en-US"/>
              <a:t>You have access privileges in C++ such as public, protected and private that helps in encapsulation of data at various level.</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648013-FBF7-4576-B2CF-81A258897D80}"/>
              </a:ext>
            </a:extLst>
          </p:cNvPr>
          <p:cNvPicPr>
            <a:picLocks noChangeAspect="1"/>
          </p:cNvPicPr>
          <p:nvPr/>
        </p:nvPicPr>
        <p:blipFill>
          <a:blip r:embed="rId2"/>
          <a:stretch>
            <a:fillRect/>
          </a:stretch>
        </p:blipFill>
        <p:spPr>
          <a:xfrm>
            <a:off x="95250" y="1195387"/>
            <a:ext cx="8953500" cy="4467225"/>
          </a:xfrm>
          <a:prstGeom prst="rect">
            <a:avLst/>
          </a:prstGeom>
        </p:spPr>
      </p:pic>
      <p:sp>
        <p:nvSpPr>
          <p:cNvPr id="3" name="TextBox 2">
            <a:extLst>
              <a:ext uri="{FF2B5EF4-FFF2-40B4-BE49-F238E27FC236}">
                <a16:creationId xmlns:a16="http://schemas.microsoft.com/office/drawing/2014/main" id="{D4B66ABF-4CBF-4098-B6FE-006B22028FFD}"/>
              </a:ext>
            </a:extLst>
          </p:cNvPr>
          <p:cNvSpPr txBox="1"/>
          <p:nvPr/>
        </p:nvSpPr>
        <p:spPr>
          <a:xfrm>
            <a:off x="685800" y="381000"/>
            <a:ext cx="5867400" cy="838200"/>
          </a:xfrm>
          <a:prstGeom prst="rect">
            <a:avLst/>
          </a:prstGeom>
          <a:noFill/>
        </p:spPr>
        <p:txBody>
          <a:bodyPr wrap="square" rtlCol="0">
            <a:spAutoFit/>
          </a:bodyPr>
          <a:lstStyle/>
          <a:p>
            <a:r>
              <a:rPr lang="en-US" b="1" dirty="0"/>
              <a:t>friend Class in C++ Programming</a:t>
            </a:r>
          </a:p>
          <a:p>
            <a:endParaRPr lang="en-US" dirty="0"/>
          </a:p>
        </p:txBody>
      </p:sp>
    </p:spTree>
    <p:extLst>
      <p:ext uri="{BB962C8B-B14F-4D97-AF65-F5344CB8AC3E}">
        <p14:creationId xmlns:p14="http://schemas.microsoft.com/office/powerpoint/2010/main" val="193672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E986C193-16B5-44B0-80FA-29BDB9431E7E}"/>
              </a:ext>
            </a:extLst>
          </p:cNvPr>
          <p:cNvSpPr>
            <a:spLocks noGrp="1"/>
          </p:cNvSpPr>
          <p:nvPr>
            <p:ph sz="quarter" idx="1"/>
          </p:nvPr>
        </p:nvSpPr>
        <p:spPr>
          <a:xfrm>
            <a:off x="609600" y="838200"/>
            <a:ext cx="8269288" cy="4114800"/>
          </a:xfrm>
        </p:spPr>
        <p:txBody>
          <a:bodyPr>
            <a:normAutofit fontScale="92500" lnSpcReduction="10000"/>
          </a:bodyPr>
          <a:lstStyle/>
          <a:p>
            <a:pPr marL="274320" indent="-274320" algn="just" fontAlgn="auto">
              <a:spcBef>
                <a:spcPts val="580"/>
              </a:spcBef>
              <a:spcAft>
                <a:spcPts val="0"/>
              </a:spcAft>
              <a:buFont typeface="Wingdings" pitchFamily="2" charset="2"/>
              <a:buNone/>
              <a:defRPr/>
            </a:pPr>
            <a:r>
              <a:rPr lang="en-US" sz="4300" b="1" dirty="0">
                <a:solidFill>
                  <a:srgbClr val="C00000"/>
                </a:solidFill>
              </a:rPr>
              <a:t>Private</a:t>
            </a:r>
            <a:br>
              <a:rPr lang="en-US" dirty="0"/>
            </a:br>
            <a:r>
              <a:rPr lang="en-US" dirty="0"/>
              <a:t>If data are declared as private in a class then it is accessible by the member functions of the class where they are declared. The private member functions can be accessed only by the members of the class. By default, any member of the class is considered as private by the C++ compiler, if no </a:t>
            </a:r>
            <a:r>
              <a:rPr lang="en-US" dirty="0" err="1"/>
              <a:t>specifier</a:t>
            </a:r>
            <a:r>
              <a:rPr lang="en-US" dirty="0"/>
              <a:t> is declared for the member. </a:t>
            </a:r>
          </a:p>
          <a:p>
            <a:pPr marL="274320" indent="-274320" algn="just" fontAlgn="auto">
              <a:spcBef>
                <a:spcPts val="580"/>
              </a:spcBef>
              <a:spcAft>
                <a:spcPts val="0"/>
              </a:spcAft>
              <a:buFont typeface="Wingdings 2"/>
              <a:buNone/>
              <a:defRPr/>
            </a:pPr>
            <a:r>
              <a:rPr lang="en-US" sz="4300" b="1" dirty="0">
                <a:solidFill>
                  <a:srgbClr val="C00000"/>
                </a:solidFill>
              </a:rPr>
              <a:t>Public</a:t>
            </a:r>
            <a:br>
              <a:rPr lang="en-US" dirty="0"/>
            </a:br>
            <a:r>
              <a:rPr lang="en-US" dirty="0"/>
              <a:t>The member functions with public access </a:t>
            </a:r>
            <a:r>
              <a:rPr lang="en-US" dirty="0" err="1"/>
              <a:t>specifier</a:t>
            </a:r>
            <a:r>
              <a:rPr lang="en-US" dirty="0"/>
              <a:t> can be accessed outside of the class. This kind of members is accessed by creating instance of the </a:t>
            </a:r>
            <a:r>
              <a:rPr lang="en-US" dirty="0" err="1"/>
              <a:t>cass</a:t>
            </a:r>
            <a:r>
              <a:rPr lang="en-US" dirty="0"/>
              <a:t>. </a:t>
            </a:r>
          </a:p>
          <a:p>
            <a:pPr marL="274320" indent="-274320" algn="just" fontAlgn="auto">
              <a:spcBef>
                <a:spcPts val="580"/>
              </a:spcBef>
              <a:spcAft>
                <a:spcPts val="0"/>
              </a:spcAft>
              <a:buFont typeface="Wingdings" pitchFamily="2" charset="2"/>
              <a:buNone/>
              <a:defRPr/>
            </a:pP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58E53199-F5CC-47AA-8F49-1BDF7A1FD2C8}"/>
              </a:ext>
            </a:extLst>
          </p:cNvPr>
          <p:cNvSpPr>
            <a:spLocks noGrp="1"/>
          </p:cNvSpPr>
          <p:nvPr>
            <p:ph sz="quarter" idx="1"/>
          </p:nvPr>
        </p:nvSpPr>
        <p:spPr>
          <a:xfrm>
            <a:off x="381000" y="152400"/>
            <a:ext cx="8382000" cy="4800600"/>
          </a:xfrm>
        </p:spPr>
        <p:txBody>
          <a:bodyPr/>
          <a:lstStyle/>
          <a:p>
            <a:pPr algn="just"/>
            <a:r>
              <a:rPr lang="en-US" altLang="en-US" sz="4000" b="1">
                <a:solidFill>
                  <a:srgbClr val="C00000"/>
                </a:solidFill>
              </a:rPr>
              <a:t>Protected</a:t>
            </a:r>
            <a:br>
              <a:rPr lang="en-US" altLang="en-US"/>
            </a:br>
            <a:r>
              <a:rPr lang="en-US" altLang="en-US"/>
              <a:t>Protected members are accessible by the class itself and it's sub-classes. The members with protected specifier act exactly like private as long as they are referenced within the class or from the instance of the class. This specifier specially used when you need to use inheritance facility of C++. The protected members become private of a child class in case of private inheritance, public in case of public inheritance, and stay protected in case of protected inheritance. </a:t>
            </a:r>
          </a:p>
          <a:p>
            <a:endParaRPr lang="en-US"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027">
            <a:extLst>
              <a:ext uri="{FF2B5EF4-FFF2-40B4-BE49-F238E27FC236}">
                <a16:creationId xmlns:a16="http://schemas.microsoft.com/office/drawing/2014/main" id="{F1FB9105-C96B-4247-937D-23CC8E23F1DD}"/>
              </a:ext>
            </a:extLst>
          </p:cNvPr>
          <p:cNvGraphicFramePr>
            <a:graphicFrameLocks noGrp="1" noChangeAspect="1"/>
          </p:cNvGraphicFramePr>
          <p:nvPr>
            <p:ph type="tbl" idx="1"/>
          </p:nvPr>
        </p:nvGraphicFramePr>
        <p:xfrm>
          <a:off x="1828800" y="1447800"/>
          <a:ext cx="6629400" cy="4876800"/>
        </p:xfrm>
        <a:graphic>
          <a:graphicData uri="http://schemas.openxmlformats.org/presentationml/2006/ole">
            <mc:AlternateContent xmlns:mc="http://schemas.openxmlformats.org/markup-compatibility/2006">
              <mc:Choice xmlns:v="urn:schemas-microsoft-com:vml" Requires="v">
                <p:oleObj spid="_x0000_s1039" name="Document" r:id="rId3" imgW="7395120" imgH="5104800" progId="Word.Document.8">
                  <p:embed/>
                </p:oleObj>
              </mc:Choice>
              <mc:Fallback>
                <p:oleObj name="Document" r:id="rId3" imgW="7395120" imgH="5104800" progId="Word.Document.8">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447800"/>
                        <a:ext cx="6629400" cy="4876800"/>
                      </a:xfrm>
                      <a:prstGeom prst="rect">
                        <a:avLst/>
                      </a:prstGeom>
                    </p:spPr>
                  </p:pic>
                </p:oleObj>
              </mc:Fallback>
            </mc:AlternateContent>
          </a:graphicData>
        </a:graphic>
      </p:graphicFrame>
      <p:sp>
        <p:nvSpPr>
          <p:cNvPr id="1027" name="Line 1028">
            <a:extLst>
              <a:ext uri="{FF2B5EF4-FFF2-40B4-BE49-F238E27FC236}">
                <a16:creationId xmlns:a16="http://schemas.microsoft.com/office/drawing/2014/main" id="{8755B4B9-405D-43D4-AF95-AB53523B7DFA}"/>
              </a:ext>
            </a:extLst>
          </p:cNvPr>
          <p:cNvSpPr>
            <a:spLocks noChangeShapeType="1"/>
          </p:cNvSpPr>
          <p:nvPr/>
        </p:nvSpPr>
        <p:spPr bwMode="auto">
          <a:xfrm>
            <a:off x="846138" y="2752725"/>
            <a:ext cx="745172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8" name="Line 1029">
            <a:extLst>
              <a:ext uri="{FF2B5EF4-FFF2-40B4-BE49-F238E27FC236}">
                <a16:creationId xmlns:a16="http://schemas.microsoft.com/office/drawing/2014/main" id="{FCBA5241-DA48-4C5F-AC40-A0941FE1C014}"/>
              </a:ext>
            </a:extLst>
          </p:cNvPr>
          <p:cNvSpPr>
            <a:spLocks noChangeShapeType="1"/>
          </p:cNvSpPr>
          <p:nvPr/>
        </p:nvSpPr>
        <p:spPr bwMode="auto">
          <a:xfrm>
            <a:off x="846138" y="4200525"/>
            <a:ext cx="745172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9" name="Line 1030">
            <a:extLst>
              <a:ext uri="{FF2B5EF4-FFF2-40B4-BE49-F238E27FC236}">
                <a16:creationId xmlns:a16="http://schemas.microsoft.com/office/drawing/2014/main" id="{60B1FC28-059B-4054-9FEE-C35F11D3560E}"/>
              </a:ext>
            </a:extLst>
          </p:cNvPr>
          <p:cNvSpPr>
            <a:spLocks noChangeShapeType="1"/>
          </p:cNvSpPr>
          <p:nvPr/>
        </p:nvSpPr>
        <p:spPr bwMode="auto">
          <a:xfrm>
            <a:off x="846138" y="4852988"/>
            <a:ext cx="745172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0" name="Line 1031">
            <a:extLst>
              <a:ext uri="{FF2B5EF4-FFF2-40B4-BE49-F238E27FC236}">
                <a16:creationId xmlns:a16="http://schemas.microsoft.com/office/drawing/2014/main" id="{3B8E0D0F-57F1-4494-8D48-578AA0FC00F0}"/>
              </a:ext>
            </a:extLst>
          </p:cNvPr>
          <p:cNvSpPr>
            <a:spLocks noChangeShapeType="1"/>
          </p:cNvSpPr>
          <p:nvPr/>
        </p:nvSpPr>
        <p:spPr bwMode="auto">
          <a:xfrm>
            <a:off x="846138" y="5503863"/>
            <a:ext cx="745172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1" name="Line 1032">
            <a:extLst>
              <a:ext uri="{FF2B5EF4-FFF2-40B4-BE49-F238E27FC236}">
                <a16:creationId xmlns:a16="http://schemas.microsoft.com/office/drawing/2014/main" id="{0919B2B9-50CB-483D-A6B4-7FEB1F0814CA}"/>
              </a:ext>
            </a:extLst>
          </p:cNvPr>
          <p:cNvSpPr>
            <a:spLocks noChangeShapeType="1"/>
          </p:cNvSpPr>
          <p:nvPr/>
        </p:nvSpPr>
        <p:spPr bwMode="auto">
          <a:xfrm>
            <a:off x="846138" y="6083300"/>
            <a:ext cx="745172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2" name="Line 1033">
            <a:extLst>
              <a:ext uri="{FF2B5EF4-FFF2-40B4-BE49-F238E27FC236}">
                <a16:creationId xmlns:a16="http://schemas.microsoft.com/office/drawing/2014/main" id="{D1BA1AF4-2BFB-40C2-8D3E-31AE898C3642}"/>
              </a:ext>
            </a:extLst>
          </p:cNvPr>
          <p:cNvSpPr>
            <a:spLocks noChangeShapeType="1"/>
          </p:cNvSpPr>
          <p:nvPr/>
        </p:nvSpPr>
        <p:spPr bwMode="auto">
          <a:xfrm>
            <a:off x="8297863" y="2752725"/>
            <a:ext cx="0" cy="334486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1034">
            <a:extLst>
              <a:ext uri="{FF2B5EF4-FFF2-40B4-BE49-F238E27FC236}">
                <a16:creationId xmlns:a16="http://schemas.microsoft.com/office/drawing/2014/main" id="{EACFC802-49CC-4B3E-82FA-F3D19C0269F5}"/>
              </a:ext>
            </a:extLst>
          </p:cNvPr>
          <p:cNvSpPr>
            <a:spLocks noChangeShapeType="1"/>
          </p:cNvSpPr>
          <p:nvPr/>
        </p:nvSpPr>
        <p:spPr bwMode="auto">
          <a:xfrm>
            <a:off x="6265863" y="2738438"/>
            <a:ext cx="0" cy="33448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35">
            <a:extLst>
              <a:ext uri="{FF2B5EF4-FFF2-40B4-BE49-F238E27FC236}">
                <a16:creationId xmlns:a16="http://schemas.microsoft.com/office/drawing/2014/main" id="{A9B98139-A6BF-4698-B204-BDC0D8980111}"/>
              </a:ext>
            </a:extLst>
          </p:cNvPr>
          <p:cNvSpPr>
            <a:spLocks noChangeShapeType="1"/>
          </p:cNvSpPr>
          <p:nvPr/>
        </p:nvSpPr>
        <p:spPr bwMode="auto">
          <a:xfrm>
            <a:off x="3640138" y="2738438"/>
            <a:ext cx="0" cy="33448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036">
            <a:extLst>
              <a:ext uri="{FF2B5EF4-FFF2-40B4-BE49-F238E27FC236}">
                <a16:creationId xmlns:a16="http://schemas.microsoft.com/office/drawing/2014/main" id="{6CA7C903-4D86-40BC-8DC2-7F74CD69D5CC}"/>
              </a:ext>
            </a:extLst>
          </p:cNvPr>
          <p:cNvSpPr>
            <a:spLocks noChangeShapeType="1"/>
          </p:cNvSpPr>
          <p:nvPr/>
        </p:nvSpPr>
        <p:spPr bwMode="auto">
          <a:xfrm>
            <a:off x="846138" y="2738438"/>
            <a:ext cx="0" cy="33448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advClick="0" advTm="214725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4">
            <a:extLst>
              <a:ext uri="{FF2B5EF4-FFF2-40B4-BE49-F238E27FC236}">
                <a16:creationId xmlns:a16="http://schemas.microsoft.com/office/drawing/2014/main" id="{DD5B7DBD-103A-48CB-AE47-43F7B48CC7CC}"/>
              </a:ext>
            </a:extLst>
          </p:cNvPr>
          <p:cNvSpPr>
            <a:spLocks noGrp="1"/>
          </p:cNvSpPr>
          <p:nvPr>
            <p:ph sz="quarter" idx="1"/>
          </p:nvPr>
        </p:nvSpPr>
        <p:spPr>
          <a:xfrm>
            <a:off x="914400" y="990600"/>
            <a:ext cx="7772400" cy="5029200"/>
          </a:xfrm>
        </p:spPr>
        <p:txBody>
          <a:bodyPr/>
          <a:lstStyle/>
          <a:p>
            <a:r>
              <a:rPr lang="en-US" altLang="en-US"/>
              <a:t>When we want our private data to be shared by a non member function</a:t>
            </a:r>
          </a:p>
          <a:p>
            <a:pPr>
              <a:buFont typeface="Wingdings" panose="05000000000000000000" pitchFamily="2" charset="2"/>
              <a:buNone/>
            </a:pPr>
            <a:r>
              <a:rPr lang="en-US" altLang="en-US"/>
              <a:t>	</a:t>
            </a:r>
            <a:r>
              <a:rPr lang="en-US" altLang="en-US" b="1"/>
              <a:t>Then:</a:t>
            </a:r>
          </a:p>
          <a:p>
            <a:r>
              <a:rPr lang="en-US" altLang="en-US"/>
              <a:t>Basically, we declare something as a friend, you give it access to your private data members.</a:t>
            </a:r>
          </a:p>
          <a:p>
            <a:r>
              <a:rPr lang="en-US" altLang="en-US"/>
              <a:t>Single functions or entire classes may be declared as friends of a class.</a:t>
            </a:r>
          </a:p>
          <a:p>
            <a:pPr>
              <a:buFont typeface="Wingdings" panose="05000000000000000000" pitchFamily="2" charset="2"/>
              <a:buNone/>
            </a:pPr>
            <a:endParaRPr lang="en-US" altLang="en-US"/>
          </a:p>
          <a:p>
            <a:endParaRPr lang="en-US" altLang="en-US"/>
          </a:p>
          <a:p>
            <a:endParaRPr lang="en-I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917587-51D6-4B92-A0EB-820963D43EF7}"/>
              </a:ext>
            </a:extLst>
          </p:cNvPr>
          <p:cNvSpPr>
            <a:spLocks noGrp="1"/>
          </p:cNvSpPr>
          <p:nvPr>
            <p:ph sz="quarter" idx="1"/>
          </p:nvPr>
        </p:nvSpPr>
        <p:spPr>
          <a:xfrm>
            <a:off x="685800" y="762000"/>
            <a:ext cx="8001000" cy="5257800"/>
          </a:xfrm>
        </p:spPr>
        <p:txBody>
          <a:bodyPr>
            <a:normAutofit fontScale="92500" lnSpcReduction="10000"/>
          </a:bodyPr>
          <a:lstStyle/>
          <a:p>
            <a:pPr marL="274320" indent="-274320" fontAlgn="auto">
              <a:lnSpc>
                <a:spcPct val="80000"/>
              </a:lnSpc>
              <a:spcBef>
                <a:spcPts val="580"/>
              </a:spcBef>
              <a:spcAft>
                <a:spcPts val="0"/>
              </a:spcAft>
              <a:buFontTx/>
              <a:buChar char="•"/>
              <a:defRPr/>
            </a:pPr>
            <a:r>
              <a:rPr lang="en-US" sz="2800" dirty="0"/>
              <a:t>A Friend function is a non-member function of the class that has been granted access to all private members of the class.</a:t>
            </a:r>
          </a:p>
          <a:p>
            <a:pPr marL="274320" indent="-274320" fontAlgn="auto">
              <a:lnSpc>
                <a:spcPct val="80000"/>
              </a:lnSpc>
              <a:spcBef>
                <a:spcPts val="580"/>
              </a:spcBef>
              <a:spcAft>
                <a:spcPts val="0"/>
              </a:spcAft>
              <a:buFont typeface="Wingdings 2"/>
              <a:buChar char=""/>
              <a:defRPr/>
            </a:pPr>
            <a:endParaRPr lang="en-US" sz="2800" dirty="0"/>
          </a:p>
          <a:p>
            <a:pPr marL="274320" indent="-274320" fontAlgn="auto">
              <a:lnSpc>
                <a:spcPct val="80000"/>
              </a:lnSpc>
              <a:spcBef>
                <a:spcPts val="580"/>
              </a:spcBef>
              <a:spcAft>
                <a:spcPts val="0"/>
              </a:spcAft>
              <a:buFontTx/>
              <a:buChar char="•"/>
              <a:defRPr/>
            </a:pPr>
            <a:r>
              <a:rPr lang="en-US" sz="2800" dirty="0"/>
              <a:t>We simply declare the function within the class by a prefixing its declaration with keyword friend.</a:t>
            </a:r>
          </a:p>
          <a:p>
            <a:pPr marL="274320" indent="-274320" fontAlgn="auto">
              <a:lnSpc>
                <a:spcPct val="80000"/>
              </a:lnSpc>
              <a:spcBef>
                <a:spcPts val="580"/>
              </a:spcBef>
              <a:spcAft>
                <a:spcPts val="0"/>
              </a:spcAft>
              <a:buFont typeface="Wingdings 2"/>
              <a:buChar char=""/>
              <a:defRPr/>
            </a:pPr>
            <a:endParaRPr lang="en-US" sz="2800" dirty="0"/>
          </a:p>
          <a:p>
            <a:pPr marL="274320" indent="-274320" fontAlgn="auto">
              <a:lnSpc>
                <a:spcPct val="80000"/>
              </a:lnSpc>
              <a:spcBef>
                <a:spcPts val="580"/>
              </a:spcBef>
              <a:spcAft>
                <a:spcPts val="0"/>
              </a:spcAft>
              <a:buFontTx/>
              <a:buChar char="•"/>
              <a:defRPr/>
            </a:pPr>
            <a:r>
              <a:rPr lang="en-US" sz="2800" dirty="0"/>
              <a:t>Function definition must not use keyword friend.</a:t>
            </a:r>
          </a:p>
          <a:p>
            <a:pPr marL="274320" indent="-274320" fontAlgn="auto">
              <a:lnSpc>
                <a:spcPct val="80000"/>
              </a:lnSpc>
              <a:spcBef>
                <a:spcPts val="580"/>
              </a:spcBef>
              <a:spcAft>
                <a:spcPts val="0"/>
              </a:spcAft>
              <a:buFont typeface="Wingdings 2"/>
              <a:buChar char=""/>
              <a:defRPr/>
            </a:pPr>
            <a:endParaRPr lang="en-US" sz="2800" dirty="0"/>
          </a:p>
          <a:p>
            <a:pPr marL="274320" indent="-274320" fontAlgn="auto">
              <a:lnSpc>
                <a:spcPct val="80000"/>
              </a:lnSpc>
              <a:spcBef>
                <a:spcPts val="580"/>
              </a:spcBef>
              <a:spcAft>
                <a:spcPts val="0"/>
              </a:spcAft>
              <a:buFontTx/>
              <a:buChar char="•"/>
              <a:defRPr/>
            </a:pPr>
            <a:r>
              <a:rPr lang="en-US" sz="2800" dirty="0"/>
              <a:t>Definition of friend function is specified outside the class body and is not treated as a part of the class.</a:t>
            </a:r>
          </a:p>
          <a:p>
            <a:pPr marL="274320" indent="-274320" fontAlgn="auto">
              <a:lnSpc>
                <a:spcPct val="80000"/>
              </a:lnSpc>
              <a:spcBef>
                <a:spcPts val="580"/>
              </a:spcBef>
              <a:spcAft>
                <a:spcPts val="0"/>
              </a:spcAft>
              <a:buFont typeface="Wingdings 2"/>
              <a:buChar char=""/>
              <a:defRPr/>
            </a:pPr>
            <a:endParaRPr lang="en-US" sz="2800" dirty="0"/>
          </a:p>
          <a:p>
            <a:pPr marL="274320" indent="-274320" fontAlgn="auto">
              <a:lnSpc>
                <a:spcPct val="80000"/>
              </a:lnSpc>
              <a:spcBef>
                <a:spcPts val="580"/>
              </a:spcBef>
              <a:spcAft>
                <a:spcPts val="0"/>
              </a:spcAft>
              <a:buFontTx/>
              <a:buChar char="•"/>
              <a:defRPr/>
            </a:pPr>
            <a:r>
              <a:rPr lang="en-US" sz="2800" dirty="0"/>
              <a:t>The major difference b/w member function and friend function is that the member function is accessed through the object while friend function requires object to be passed as parameter. </a:t>
            </a:r>
          </a:p>
          <a:p>
            <a:pPr marL="274320" indent="-274320" fontAlgn="auto">
              <a:spcBef>
                <a:spcPts val="580"/>
              </a:spcBef>
              <a:spcAft>
                <a:spcPts val="0"/>
              </a:spcAft>
              <a:buFont typeface="Wingdings 2"/>
              <a:buChar char=""/>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0FAEB-3B1D-43CA-9B82-204F88C3C420}"/>
              </a:ext>
            </a:extLst>
          </p:cNvPr>
          <p:cNvSpPr>
            <a:spLocks noGrp="1"/>
          </p:cNvSpPr>
          <p:nvPr>
            <p:ph sz="quarter" idx="1"/>
          </p:nvPr>
        </p:nvSpPr>
        <p:spPr/>
        <p:txBody>
          <a:bodyPr>
            <a:normAutofit/>
          </a:bodyPr>
          <a:lstStyle/>
          <a:p>
            <a:pPr marL="365760" indent="-256032" fontAlgn="auto">
              <a:spcBef>
                <a:spcPts val="580"/>
              </a:spcBef>
              <a:spcAft>
                <a:spcPts val="0"/>
              </a:spcAft>
              <a:buFont typeface="Wingdings 3"/>
              <a:buNone/>
              <a:defRPr/>
            </a:pPr>
            <a:r>
              <a:rPr lang="en-US" b="1" u="sng" dirty="0"/>
              <a:t>Syntax:</a:t>
            </a:r>
          </a:p>
          <a:p>
            <a:pPr marL="365760" indent="-256032" fontAlgn="auto">
              <a:spcBef>
                <a:spcPts val="580"/>
              </a:spcBef>
              <a:spcAft>
                <a:spcPts val="0"/>
              </a:spcAft>
              <a:buFont typeface="Wingdings 3"/>
              <a:buNone/>
              <a:defRPr/>
            </a:pPr>
            <a:r>
              <a:rPr lang="en-US" dirty="0"/>
              <a:t> class ABC</a:t>
            </a:r>
          </a:p>
          <a:p>
            <a:pPr marL="365760" indent="-256032" fontAlgn="auto">
              <a:spcBef>
                <a:spcPts val="580"/>
              </a:spcBef>
              <a:spcAft>
                <a:spcPts val="0"/>
              </a:spcAft>
              <a:buFont typeface="Wingdings 3"/>
              <a:buNone/>
              <a:defRPr/>
            </a:pPr>
            <a:r>
              <a:rPr lang="en-US" dirty="0"/>
              <a:t>{</a:t>
            </a:r>
          </a:p>
          <a:p>
            <a:pPr marL="365760" indent="-256032" fontAlgn="auto">
              <a:spcBef>
                <a:spcPts val="580"/>
              </a:spcBef>
              <a:spcAft>
                <a:spcPts val="0"/>
              </a:spcAft>
              <a:buFont typeface="Wingdings 3"/>
              <a:buNone/>
              <a:defRPr/>
            </a:pPr>
            <a:r>
              <a:rPr lang="en-US" dirty="0"/>
              <a:t>………….</a:t>
            </a:r>
          </a:p>
          <a:p>
            <a:pPr marL="365760" indent="-256032" fontAlgn="auto">
              <a:spcBef>
                <a:spcPts val="580"/>
              </a:spcBef>
              <a:spcAft>
                <a:spcPts val="0"/>
              </a:spcAft>
              <a:buFont typeface="Wingdings 3"/>
              <a:buNone/>
              <a:defRPr/>
            </a:pPr>
            <a:r>
              <a:rPr lang="en-US" dirty="0"/>
              <a:t> public:  </a:t>
            </a:r>
          </a:p>
          <a:p>
            <a:pPr marL="365760" indent="-256032" fontAlgn="auto">
              <a:spcBef>
                <a:spcPts val="580"/>
              </a:spcBef>
              <a:spcAft>
                <a:spcPts val="0"/>
              </a:spcAft>
              <a:buFont typeface="Wingdings 3"/>
              <a:buNone/>
              <a:defRPr/>
            </a:pPr>
            <a:r>
              <a:rPr lang="en-US" dirty="0"/>
              <a:t> friend void xyz(object  of class);</a:t>
            </a:r>
          </a:p>
          <a:p>
            <a:pPr marL="365760" indent="-256032" fontAlgn="auto">
              <a:spcBef>
                <a:spcPts val="580"/>
              </a:spcBef>
              <a:spcAft>
                <a:spcPts val="0"/>
              </a:spcAft>
              <a:buFont typeface="Wingdings 3"/>
              <a:buNone/>
              <a:defRPr/>
            </a:pPr>
            <a:r>
              <a:rPr lang="en-US" dirty="0"/>
              <a:t>};</a:t>
            </a:r>
          </a:p>
          <a:p>
            <a:pPr marL="274320" indent="-274320" fontAlgn="auto">
              <a:spcBef>
                <a:spcPts val="580"/>
              </a:spcBef>
              <a:spcAft>
                <a:spcPts val="0"/>
              </a:spcAft>
              <a:buFont typeface="Wingdings 2"/>
              <a:buChar char=""/>
              <a:defRPr/>
            </a:pPr>
            <a:endParaRPr lang="en-I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a:extLst>
              <a:ext uri="{FF2B5EF4-FFF2-40B4-BE49-F238E27FC236}">
                <a16:creationId xmlns:a16="http://schemas.microsoft.com/office/drawing/2014/main" id="{8E0652FC-26B1-4D03-A909-05CB272F24BA}"/>
              </a:ext>
            </a:extLst>
          </p:cNvPr>
          <p:cNvSpPr>
            <a:spLocks noGrp="1"/>
          </p:cNvSpPr>
          <p:nvPr>
            <p:ph type="title"/>
          </p:nvPr>
        </p:nvSpPr>
        <p:spPr>
          <a:xfrm>
            <a:off x="533400" y="228600"/>
            <a:ext cx="8410575" cy="990600"/>
          </a:xfrm>
        </p:spPr>
        <p:txBody>
          <a:bodyPr/>
          <a:lstStyle/>
          <a:p>
            <a:r>
              <a:rPr lang="en-US" altLang="en-US">
                <a:solidFill>
                  <a:srgbClr val="C00000"/>
                </a:solidFill>
              </a:rPr>
              <a:t>Friend function characterstics</a:t>
            </a:r>
          </a:p>
        </p:txBody>
      </p:sp>
      <p:sp>
        <p:nvSpPr>
          <p:cNvPr id="15363" name="Content Placeholder 1">
            <a:extLst>
              <a:ext uri="{FF2B5EF4-FFF2-40B4-BE49-F238E27FC236}">
                <a16:creationId xmlns:a16="http://schemas.microsoft.com/office/drawing/2014/main" id="{F0E3099F-95E6-45D4-8C63-F42659D28569}"/>
              </a:ext>
            </a:extLst>
          </p:cNvPr>
          <p:cNvSpPr>
            <a:spLocks noGrp="1"/>
          </p:cNvSpPr>
          <p:nvPr>
            <p:ph sz="quarter" idx="1"/>
          </p:nvPr>
        </p:nvSpPr>
        <p:spPr>
          <a:xfrm>
            <a:off x="493713" y="1905000"/>
            <a:ext cx="8650287" cy="4379913"/>
          </a:xfrm>
        </p:spPr>
        <p:txBody>
          <a:bodyPr/>
          <a:lstStyle/>
          <a:p>
            <a:r>
              <a:rPr lang="en-US" altLang="en-US" sz="2800"/>
              <a:t>It is not in scope of class.</a:t>
            </a:r>
          </a:p>
          <a:p>
            <a:r>
              <a:rPr lang="en-US" altLang="en-US" sz="2800"/>
              <a:t>It cannot be called using object of that class.</a:t>
            </a:r>
          </a:p>
          <a:p>
            <a:r>
              <a:rPr lang="en-US" altLang="en-US" sz="2800"/>
              <a:t>It can be invoked like a normal function.</a:t>
            </a:r>
          </a:p>
          <a:p>
            <a:r>
              <a:rPr lang="en-US" altLang="en-US" sz="2800"/>
              <a:t>It should use a dot operator for accessing members.</a:t>
            </a:r>
          </a:p>
          <a:p>
            <a:r>
              <a:rPr lang="en-US" altLang="en-US" sz="2800"/>
              <a:t>It can be public or private.</a:t>
            </a:r>
          </a:p>
          <a:p>
            <a:r>
              <a:rPr lang="en-US" altLang="en-US" sz="2800"/>
              <a:t>It has objects as arguments.</a:t>
            </a:r>
          </a:p>
          <a:p>
            <a:r>
              <a:rPr lang="en-US" altLang="en-US" sz="2800"/>
              <a:t>Perhaps the most common use of friend functions is </a:t>
            </a:r>
            <a:r>
              <a:rPr lang="en-US" altLang="en-US" sz="2800" b="1"/>
              <a:t>overloading &lt;&lt; and &gt;&gt;</a:t>
            </a:r>
            <a:r>
              <a:rPr lang="en-US" altLang="en-US" sz="2800"/>
              <a:t> for I/O.</a:t>
            </a:r>
          </a:p>
          <a:p>
            <a:endParaRPr lang="en-US" altLang="en-US" sz="280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13430</TotalTime>
  <Words>414</Words>
  <Application>Microsoft Office PowerPoint</Application>
  <PresentationFormat>On-screen Show (4:3)</PresentationFormat>
  <Paragraphs>111</Paragraphs>
  <Slides>20</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Arial</vt:lpstr>
      <vt:lpstr>Franklin Gothic Book</vt:lpstr>
      <vt:lpstr>Perpetua</vt:lpstr>
      <vt:lpstr>Tahoma</vt:lpstr>
      <vt:lpstr>Times New Roman</vt:lpstr>
      <vt:lpstr>Wingdings</vt:lpstr>
      <vt:lpstr>Wingdings 2</vt:lpstr>
      <vt:lpstr>Wingdings 3</vt:lpstr>
      <vt:lpstr>Equity</vt:lpstr>
      <vt:lpstr>Document</vt:lpstr>
      <vt:lpstr>Friend functions</vt:lpstr>
      <vt:lpstr>Access privileges in C++.</vt:lpstr>
      <vt:lpstr>PowerPoint Presentation</vt:lpstr>
      <vt:lpstr>PowerPoint Presentation</vt:lpstr>
      <vt:lpstr>PowerPoint Presentation</vt:lpstr>
      <vt:lpstr>PowerPoint Presentation</vt:lpstr>
      <vt:lpstr>PowerPoint Presentation</vt:lpstr>
      <vt:lpstr>PowerPoint Presentation</vt:lpstr>
      <vt:lpstr>Friend function characterstics</vt:lpstr>
      <vt:lpstr>Example </vt:lpstr>
      <vt:lpstr>PowerPoint Presentation</vt:lpstr>
      <vt:lpstr>PowerPoint Presentation</vt:lpstr>
      <vt:lpstr>Friend class</vt:lpstr>
      <vt:lpstr>Friends (a few gory details)</vt:lpstr>
      <vt:lpstr>Example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Fischer</dc:creator>
  <cp:lastModifiedBy>bhanu prakash</cp:lastModifiedBy>
  <cp:revision>212</cp:revision>
  <cp:lastPrinted>1601-01-01T00:00:00Z</cp:lastPrinted>
  <dcterms:created xsi:type="dcterms:W3CDTF">2003-05-03T17:40:23Z</dcterms:created>
  <dcterms:modified xsi:type="dcterms:W3CDTF">2017-07-11T17:52:15Z</dcterms:modified>
</cp:coreProperties>
</file>