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sldIdLst>
    <p:sldId id="259" r:id="rId2"/>
    <p:sldId id="260" r:id="rId3"/>
    <p:sldId id="262" r:id="rId4"/>
    <p:sldId id="263" r:id="rId5"/>
    <p:sldId id="261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467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8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1474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34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0147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990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803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66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5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6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30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70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9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25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001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6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23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2CE496-DF94-44D1-AD1B-BD5C5295C6C5}"/>
              </a:ext>
            </a:extLst>
          </p:cNvPr>
          <p:cNvSpPr txBox="1"/>
          <p:nvPr/>
        </p:nvSpPr>
        <p:spPr>
          <a:xfrm>
            <a:off x="191193" y="706582"/>
            <a:ext cx="895280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is a keyword in C++ used to give special characteristics to an element. Static elements are allocated storage only once in a program lifetime in static storage area. And they have a scope till the program lifetime. Static Keyword can be used with following,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variable in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Class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member Variable in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Methods in class</a:t>
            </a:r>
          </a:p>
          <a:p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26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AEFAAF-5F0C-4241-9F70-57752B2B9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52" y="706495"/>
            <a:ext cx="10761751" cy="527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B2E5BB-694E-4735-8706-EAFB4A326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44" y="684155"/>
            <a:ext cx="11806995" cy="573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68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DD3510-D769-4B8A-8BD1-7A22167DC7A4}"/>
              </a:ext>
            </a:extLst>
          </p:cNvPr>
          <p:cNvSpPr txBox="1"/>
          <p:nvPr/>
        </p:nvSpPr>
        <p:spPr>
          <a:xfrm>
            <a:off x="141316" y="556952"/>
            <a:ext cx="1027453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data member in class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data members of class are those members which are shared by all the objects.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Static data member has a single piece of storage, and is not available as separate copy with each object, like other non-static data members.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member variables (data members) are not initialized using constructor, because these are not dependent on object initialization.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it must be initialized explicitly, always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outside the class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 not initialized, Linker will give error.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14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AB09C8-A1B6-4642-9664-D32AA0A5D0B6}"/>
              </a:ext>
            </a:extLst>
          </p:cNvPr>
          <p:cNvSpPr/>
          <p:nvPr/>
        </p:nvSpPr>
        <p:spPr>
          <a:xfrm>
            <a:off x="508843" y="418006"/>
            <a:ext cx="3580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Special member functions</a:t>
            </a:r>
            <a:endParaRPr lang="en-US" sz="2400" b="1" i="0" u="sng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CA944-7710-476F-91CD-1B51A8F720E9}"/>
              </a:ext>
            </a:extLst>
          </p:cNvPr>
          <p:cNvSpPr txBox="1"/>
          <p:nvPr/>
        </p:nvSpPr>
        <p:spPr>
          <a:xfrm>
            <a:off x="1290240" y="1388225"/>
            <a:ext cx="81447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constructor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constructor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assignment operator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constructor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assignment operator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destructor</a:t>
            </a:r>
          </a:p>
        </p:txBody>
      </p:sp>
    </p:spTree>
    <p:extLst>
      <p:ext uri="{BB962C8B-B14F-4D97-AF65-F5344CB8AC3E}">
        <p14:creationId xmlns:p14="http://schemas.microsoft.com/office/powerpoint/2010/main" val="2066755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B767E4-C38D-417D-8E30-71110A2BDE6E}"/>
              </a:ext>
            </a:extLst>
          </p:cNvPr>
          <p:cNvSpPr txBox="1"/>
          <p:nvPr/>
        </p:nvSpPr>
        <p:spPr>
          <a:xfrm>
            <a:off x="141316" y="266007"/>
            <a:ext cx="1113074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Constructors</a:t>
            </a:r>
          </a:p>
          <a:p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provides two ways to initialize an object by using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constructor.The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 is to call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constructor explicitly: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food = Stock("World Cabbage", 250, 1.25);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sets the company member of the food object to the string "World Cabbage", the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shares member to 250, and so on.</a:t>
            </a:r>
          </a:p>
          <a:p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way is to call the constructor implicitly: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garment("Furry Mason", 50, 2.5);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more compact form is equivalent to the following explicit call: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garment = Stock("Furry Mason", 50, 2.5));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uses a class constructor whenever you create an object of that class, even when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use new for dynamic memory allocation. Here’s how to use the constructor with new: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*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pstock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Stock("Electroshock Games", 18, 19.0);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897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05817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</TotalTime>
  <Words>177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bhanu prakash</dc:creator>
  <cp:lastModifiedBy>bhanu prakash</cp:lastModifiedBy>
  <cp:revision>6</cp:revision>
  <dcterms:created xsi:type="dcterms:W3CDTF">2017-07-13T17:37:54Z</dcterms:created>
  <dcterms:modified xsi:type="dcterms:W3CDTF">2017-07-18T17:22:19Z</dcterms:modified>
</cp:coreProperties>
</file>