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6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6D970-BA36-4256-AAF5-E2DA9A63A010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104867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67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30012-C23A-455F-A003-B3F93EB3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28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7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04860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30012-C23A-455F-A003-B3F93EB382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3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9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6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10486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104866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10486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10486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10486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0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2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104863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104863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104864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0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1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104867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4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55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104865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8279 PROGRAMMABALE KEYBOARD/DISPLAY INTERFACE</a:t>
            </a:r>
            <a:endParaRPr lang="en-US" b="1" dirty="0"/>
          </a:p>
        </p:txBody>
      </p:sp>
      <p:sp>
        <p:nvSpPr>
          <p:cNvPr id="10485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6250" lnSpcReduction="10000"/>
          </a:bodyPr>
          <a:lstStyle/>
          <a:p>
            <a:r>
              <a:rPr lang="en-US" dirty="0" smtClean="0"/>
              <a:t>8279 is a h/w approach to interface a matrix keyboard and multiplexed display.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WHY</a:t>
            </a:r>
          </a:p>
          <a:p>
            <a:pPr>
              <a:buFontTx/>
              <a:buChar char="-"/>
            </a:pPr>
            <a:r>
              <a:rPr lang="en-US" dirty="0" smtClean="0"/>
              <a:t>Because s/w approach has following disadvantages</a:t>
            </a:r>
          </a:p>
          <a:p>
            <a:pPr>
              <a:buNone/>
            </a:pPr>
            <a:r>
              <a:rPr lang="en-US" dirty="0" smtClean="0"/>
              <a:t>		-&gt;more time for checking the keyboard and refreshing the delay.</a:t>
            </a:r>
          </a:p>
          <a:p>
            <a:pPr>
              <a:buNone/>
            </a:pPr>
            <a:r>
              <a:rPr lang="en-US" b="1" i="1" dirty="0" smtClean="0"/>
              <a:t>8279 </a:t>
            </a:r>
            <a:r>
              <a:rPr lang="en-US" b="1" i="1" dirty="0" smtClean="0"/>
              <a:t>relieves </a:t>
            </a:r>
            <a:r>
              <a:rPr lang="en-US" b="1" i="1" dirty="0" smtClean="0"/>
              <a:t>the processor from these two tasks but the disadvantage is more cost</a:t>
            </a:r>
            <a:endParaRPr lang="en-US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Serial Data Standard</a:t>
            </a:r>
            <a:br>
              <a:rPr lang="en-US" b="1" dirty="0" smtClean="0"/>
            </a:br>
            <a:r>
              <a:rPr lang="en-US" b="1" dirty="0" smtClean="0"/>
              <a:t>RS 232 C</a:t>
            </a:r>
            <a:endParaRPr lang="en-US" b="1" dirty="0"/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6875"/>
          </a:bodyPr>
          <a:lstStyle/>
          <a:p>
            <a:r>
              <a:rPr lang="en-US" dirty="0" smtClean="0"/>
              <a:t>It is used when data is transmitted as Voltage.</a:t>
            </a:r>
          </a:p>
          <a:p>
            <a:r>
              <a:rPr lang="en-US" dirty="0" smtClean="0"/>
              <a:t>It is defined in reference to DTE and DCE (terminal and modem).</a:t>
            </a:r>
          </a:p>
          <a:p>
            <a:r>
              <a:rPr lang="en-US" dirty="0" smtClean="0"/>
              <a:t>It is a 25-pin connector.</a:t>
            </a:r>
          </a:p>
          <a:p>
            <a:r>
              <a:rPr lang="en-US" dirty="0" smtClean="0"/>
              <a:t>Its signals divided into four groups</a:t>
            </a:r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data, control , timing and ground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3" name="Content Placeholder 3" descr="rs232c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3000" y="1676400"/>
            <a:ext cx="6934200" cy="42672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6875"/>
          </a:bodyPr>
          <a:lstStyle/>
          <a:p>
            <a:r>
              <a:rPr lang="en-US" dirty="0" smtClean="0"/>
              <a:t>The minimum interface b/w a computer and a peripheral requires 3 lines: pins 2,3 and 7.</a:t>
            </a:r>
          </a:p>
          <a:p>
            <a:r>
              <a:rPr lang="en-US" dirty="0" smtClean="0"/>
              <a:t>DTE transmits on pin 2 and receives on pin 3</a:t>
            </a:r>
          </a:p>
          <a:p>
            <a:r>
              <a:rPr lang="en-US" dirty="0" smtClean="0"/>
              <a:t>DCE transmits on pin 3 and receives on pin 2</a:t>
            </a:r>
          </a:p>
          <a:p>
            <a:r>
              <a:rPr lang="en-US" dirty="0" smtClean="0"/>
              <a:t>Pin 7 is ground signal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8153400" cy="5440363"/>
          </a:xfrm>
        </p:spPr>
        <p:txBody>
          <a:bodyPr>
            <a:normAutofit fontScale="99375" lnSpcReduction="10000"/>
          </a:bodyPr>
          <a:lstStyle/>
          <a:p>
            <a:pPr>
              <a:buNone/>
            </a:pPr>
            <a:r>
              <a:rPr lang="en-US" dirty="0" smtClean="0"/>
              <a:t>Data transmission with a handshake requires 8 lines :</a:t>
            </a:r>
          </a:p>
          <a:p>
            <a:r>
              <a:rPr lang="en-US" dirty="0" smtClean="0"/>
              <a:t>Pin2 - Transmit data</a:t>
            </a:r>
          </a:p>
          <a:p>
            <a:r>
              <a:rPr lang="en-US" dirty="0" smtClean="0"/>
              <a:t>pin3 -  Receive data</a:t>
            </a:r>
          </a:p>
          <a:p>
            <a:r>
              <a:rPr lang="en-US" dirty="0" smtClean="0"/>
              <a:t>Pin4 -  Request to Send</a:t>
            </a:r>
          </a:p>
          <a:p>
            <a:r>
              <a:rPr lang="en-US" dirty="0" smtClean="0"/>
              <a:t>Pin5 – Clear to Send</a:t>
            </a:r>
          </a:p>
          <a:p>
            <a:r>
              <a:rPr lang="en-US" dirty="0" smtClean="0"/>
              <a:t>Pin6 – Data Set Ready</a:t>
            </a:r>
          </a:p>
          <a:p>
            <a:r>
              <a:rPr lang="en-US" dirty="0" smtClean="0"/>
              <a:t>Pin7 – Signal Ground</a:t>
            </a:r>
          </a:p>
          <a:p>
            <a:r>
              <a:rPr lang="en-US" dirty="0" smtClean="0"/>
              <a:t>Pin8 – Data Carrier Detect</a:t>
            </a:r>
          </a:p>
          <a:p>
            <a:r>
              <a:rPr lang="en-US" dirty="0" smtClean="0"/>
              <a:t>Pin20 – </a:t>
            </a:r>
            <a:r>
              <a:rPr lang="en-US" smtClean="0"/>
              <a:t>Data Terminal </a:t>
            </a:r>
            <a:r>
              <a:rPr lang="en-US" dirty="0" smtClean="0"/>
              <a:t>Ready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Parallel Data Standard</a:t>
            </a:r>
            <a:br>
              <a:rPr lang="en-US" b="1" dirty="0" smtClean="0"/>
            </a:br>
            <a:r>
              <a:rPr lang="en-US" b="1" dirty="0" smtClean="0"/>
              <a:t>IEEE 488</a:t>
            </a:r>
            <a:endParaRPr lang="en-US" b="1" dirty="0"/>
          </a:p>
        </p:txBody>
      </p:sp>
      <p:pic>
        <p:nvPicPr>
          <p:cNvPr id="2097154" name="Content Placeholder 3" descr="ieee48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600200"/>
            <a:ext cx="6781800" cy="40386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1875"/>
          </a:bodyPr>
          <a:lstStyle/>
          <a:p>
            <a:r>
              <a:rPr lang="en-US" dirty="0" smtClean="0"/>
              <a:t>IEEE-488 refers to the Institute of Electrical &amp; Electronics Engineers (IEEE) standard number 488.</a:t>
            </a:r>
          </a:p>
          <a:p>
            <a:r>
              <a:rPr lang="en-US" dirty="0" smtClean="0"/>
              <a:t> IEEE-488 is a digital communications bus specification invented by Hewlett Packard and used to connect short range communication devices. </a:t>
            </a:r>
          </a:p>
          <a:p>
            <a:r>
              <a:rPr lang="en-US" dirty="0" smtClean="0"/>
              <a:t>This term is also known as the general purpose interface bus (GPIB) or the Hewlett Packard interface bus (HP-IB).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Key features or Important information about IEEE 488 (GPIB)</a:t>
            </a:r>
            <a:endParaRPr lang="en-US" dirty="0"/>
          </a:p>
        </p:txBody>
      </p:sp>
      <p:sp>
        <p:nvSpPr>
          <p:cNvPr id="104861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9375" lnSpcReduction="10000"/>
          </a:bodyPr>
          <a:lstStyle/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In the 1960s, Hewlett Packard developed IEEE 488 to easily interconnect controllers and instruments. </a:t>
            </a:r>
          </a:p>
          <a:p>
            <a:r>
              <a:rPr lang="en-US" dirty="0" smtClean="0"/>
              <a:t>As a short range communication bus, IEEE 488 was easy to connect and configure. </a:t>
            </a:r>
          </a:p>
          <a:p>
            <a:r>
              <a:rPr lang="en-US" dirty="0" smtClean="0"/>
              <a:t>The IEEE 488 has a 24-pin connector and is used for double headed design. Both ends of the cable are used, male on one side and female on other side.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2500" lnSpcReduction="20000"/>
          </a:bodyPr>
          <a:lstStyle/>
          <a:p>
            <a:r>
              <a:rPr lang="en-US" dirty="0" smtClean="0"/>
              <a:t>The IEEE 488 has 16 signal lines. Eight lines are dedicated for bi-directional communication , five lines are used for bus management. The remaining three lines are dedicated for handshakes. </a:t>
            </a:r>
          </a:p>
          <a:p>
            <a:r>
              <a:rPr lang="en-US" dirty="0" smtClean="0"/>
              <a:t>This allows 15 devices to be shared over a single physical bus. </a:t>
            </a:r>
          </a:p>
          <a:p>
            <a:r>
              <a:rPr lang="en-US" dirty="0" smtClean="0"/>
              <a:t>The maximum data rate is about 1 MB/sec . </a:t>
            </a:r>
          </a:p>
          <a:p>
            <a:r>
              <a:rPr lang="en-US" dirty="0" smtClean="0"/>
              <a:t>Communication is digital &amp; messages are sent one byte (8 bits) at a time. </a:t>
            </a:r>
          </a:p>
          <a:p>
            <a:r>
              <a:rPr lang="en-US" dirty="0" smtClean="0"/>
              <a:t>Manage transactions are hardware handshake. </a:t>
            </a:r>
          </a:p>
          <a:p>
            <a:r>
              <a:rPr lang="en-US" dirty="0" smtClean="0"/>
              <a:t>Total bus length may be up to 20m &amp; the distance between devices may be up to 2m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9600" dirty="0" smtClean="0">
                <a:solidFill>
                  <a:srgbClr val="FF0000"/>
                </a:solidFill>
              </a:rPr>
              <a:t>THANK YOU</a:t>
            </a:r>
            <a:endParaRPr lang="en-US" sz="9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Content Placeholder 3" descr="8279blockdiagr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685800"/>
            <a:ext cx="8077200" cy="56388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8279 is a 40 pin device with four segments.</a:t>
            </a:r>
          </a:p>
          <a:p>
            <a:pPr>
              <a:buNone/>
            </a:pPr>
            <a:r>
              <a:rPr lang="en-US" dirty="0" smtClean="0"/>
              <a:t>	-Keyboard</a:t>
            </a:r>
          </a:p>
          <a:p>
            <a:pPr>
              <a:buNone/>
            </a:pPr>
            <a:r>
              <a:rPr lang="en-US" dirty="0" smtClean="0"/>
              <a:t>	-Scan</a:t>
            </a:r>
          </a:p>
          <a:p>
            <a:pPr>
              <a:buNone/>
            </a:pPr>
            <a:r>
              <a:rPr lang="en-US" dirty="0" smtClean="0"/>
              <a:t>	-Display</a:t>
            </a:r>
          </a:p>
          <a:p>
            <a:pPr>
              <a:buNone/>
            </a:pPr>
            <a:r>
              <a:rPr lang="en-US" dirty="0" smtClean="0"/>
              <a:t>	-MPU interface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Section</a:t>
            </a:r>
            <a:endParaRPr lang="en-US" dirty="0"/>
          </a:p>
        </p:txBody>
      </p:sp>
      <p:sp>
        <p:nvSpPr>
          <p:cNvPr id="104859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6875"/>
          </a:bodyPr>
          <a:lstStyle/>
          <a:p>
            <a:r>
              <a:rPr lang="en-US" dirty="0" smtClean="0"/>
              <a:t>It has 8 lines (RL0-RL7) connected to 8 columns of a keyboard</a:t>
            </a:r>
          </a:p>
          <a:p>
            <a:r>
              <a:rPr lang="en-US" dirty="0" smtClean="0"/>
              <a:t>Two additional lines </a:t>
            </a:r>
            <a:r>
              <a:rPr lang="en-US" i="1" dirty="0" smtClean="0"/>
              <a:t>Shift</a:t>
            </a:r>
            <a:r>
              <a:rPr lang="en-US" dirty="0" smtClean="0"/>
              <a:t> and </a:t>
            </a:r>
            <a:r>
              <a:rPr lang="en-US" i="1" dirty="0" smtClean="0"/>
              <a:t>CNTL/STB</a:t>
            </a:r>
          </a:p>
          <a:p>
            <a:r>
              <a:rPr lang="en-US" dirty="0" smtClean="0"/>
              <a:t>the status of these two keys stored along with a key closure.</a:t>
            </a:r>
          </a:p>
          <a:p>
            <a:r>
              <a:rPr lang="en-US" dirty="0" smtClean="0"/>
              <a:t>Keyboard can operate in two modes</a:t>
            </a:r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two-key lockout</a:t>
            </a:r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N-key rollover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6875"/>
          </a:bodyPr>
          <a:lstStyle/>
          <a:p>
            <a:pPr>
              <a:buNone/>
            </a:pPr>
            <a:r>
              <a:rPr lang="en-US" u="sng" dirty="0" smtClean="0"/>
              <a:t>Two-key lockout</a:t>
            </a:r>
          </a:p>
          <a:p>
            <a:pPr>
              <a:buNone/>
            </a:pPr>
            <a:r>
              <a:rPr lang="en-US" dirty="0" smtClean="0"/>
              <a:t>If two keys are pressed simultaneously , only the first key is recognized.</a:t>
            </a:r>
          </a:p>
          <a:p>
            <a:pPr>
              <a:buNone/>
            </a:pPr>
            <a:r>
              <a:rPr lang="en-US" u="sng" dirty="0" smtClean="0"/>
              <a:t>N-key rollover</a:t>
            </a:r>
          </a:p>
          <a:p>
            <a:pPr>
              <a:buNone/>
            </a:pPr>
            <a:r>
              <a:rPr lang="en-US" dirty="0" smtClean="0"/>
              <a:t>Simultaneous keys are recognized and their codes are stored in the internal buffer .</a:t>
            </a:r>
          </a:p>
          <a:p>
            <a:pPr>
              <a:buNone/>
            </a:pPr>
            <a:r>
              <a:rPr lang="en-US" dirty="0" smtClean="0"/>
              <a:t>It can also be set up so that no key is recognized until only one key remains pressed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Keyboard section includes 8X8 FIFO RAM.</a:t>
            </a:r>
          </a:p>
          <a:p>
            <a:r>
              <a:rPr lang="en-US" dirty="0" smtClean="0"/>
              <a:t>Status logic keeps track of the no of entries and provides an </a:t>
            </a:r>
            <a:r>
              <a:rPr lang="en-US" i="1" dirty="0" smtClean="0"/>
              <a:t>IRQ (Interrupt Request) </a:t>
            </a:r>
            <a:r>
              <a:rPr lang="en-US" dirty="0" smtClean="0"/>
              <a:t>when the FIFO is not empty.</a:t>
            </a:r>
            <a:endParaRPr lang="en-US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 Section</a:t>
            </a:r>
            <a:endParaRPr lang="en-US" dirty="0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has a scan counter and 4 scan lines (SL0-SL3)</a:t>
            </a:r>
          </a:p>
          <a:p>
            <a:r>
              <a:rPr lang="en-US" dirty="0" smtClean="0"/>
              <a:t>Scan lines are decoded using 4-to-16 decoder to generate 16 lines for scanning.</a:t>
            </a:r>
          </a:p>
          <a:p>
            <a:r>
              <a:rPr lang="en-US" dirty="0" smtClean="0"/>
              <a:t>Scan lines are connected to the rows of a matrix keyboard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Section</a:t>
            </a:r>
            <a:endParaRPr lang="en-US" dirty="0"/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has 8 output lines divided into 2 groups A0-A3 and B0-B3</a:t>
            </a:r>
          </a:p>
          <a:p>
            <a:r>
              <a:rPr lang="en-US" dirty="0" smtClean="0"/>
              <a:t>It can be blanked using BD line</a:t>
            </a:r>
          </a:p>
          <a:p>
            <a:r>
              <a:rPr lang="en-US" dirty="0" smtClean="0"/>
              <a:t>It includes 16X8 display RAM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MPU interface section</a:t>
            </a:r>
            <a:endParaRPr lang="en-US" dirty="0"/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6875"/>
          </a:bodyPr>
          <a:lstStyle/>
          <a:p>
            <a:r>
              <a:rPr lang="en-US" dirty="0" smtClean="0"/>
              <a:t>It includes 8 bidirectional lines DB0-DB7 , one IRQ line and 6 lines for interfacing.</a:t>
            </a:r>
          </a:p>
          <a:p>
            <a:r>
              <a:rPr lang="en-US" dirty="0" smtClean="0"/>
              <a:t>When A0 is high signals are interpreted as control words or status</a:t>
            </a:r>
          </a:p>
          <a:p>
            <a:r>
              <a:rPr lang="en-US" dirty="0" smtClean="0"/>
              <a:t>When A0 is low signals are interpreted as data.</a:t>
            </a:r>
          </a:p>
          <a:p>
            <a:r>
              <a:rPr lang="en-US" dirty="0" smtClean="0"/>
              <a:t>IRQ signal is used to interrupt the MPU to indicate the availability of data.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645</Words>
  <Application>Microsoft Office PowerPoint</Application>
  <PresentationFormat>On-screen Show (4:3)</PresentationFormat>
  <Paragraphs>74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8279 PROGRAMMABALE KEYBOARD/DISPLAY INTERFACE</vt:lpstr>
      <vt:lpstr>PowerPoint Presentation</vt:lpstr>
      <vt:lpstr>PowerPoint Presentation</vt:lpstr>
      <vt:lpstr>Keyboard Section</vt:lpstr>
      <vt:lpstr>PowerPoint Presentation</vt:lpstr>
      <vt:lpstr>PowerPoint Presentation</vt:lpstr>
      <vt:lpstr>Scan Section</vt:lpstr>
      <vt:lpstr>Display Section</vt:lpstr>
      <vt:lpstr>MPU interface section</vt:lpstr>
      <vt:lpstr>Serial Data Standard RS 232 C</vt:lpstr>
      <vt:lpstr>PowerPoint Presentation</vt:lpstr>
      <vt:lpstr>PowerPoint Presentation</vt:lpstr>
      <vt:lpstr>PowerPoint Presentation</vt:lpstr>
      <vt:lpstr>Parallel Data Standard IEEE 488</vt:lpstr>
      <vt:lpstr>PowerPoint Presentation</vt:lpstr>
      <vt:lpstr>Key features or Important information about IEEE 488 (GPIB)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Amith Sai</dc:creator>
  <cp:lastModifiedBy>DELL</cp:lastModifiedBy>
  <cp:revision>4</cp:revision>
  <dcterms:created xsi:type="dcterms:W3CDTF">2006-08-15T13:00:00Z</dcterms:created>
  <dcterms:modified xsi:type="dcterms:W3CDTF">2018-05-14T17:44:49Z</dcterms:modified>
</cp:coreProperties>
</file>