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0" r:id="rId6"/>
    <p:sldId id="259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0109-1F93-4677-B9A2-6567042DD162}" type="datetimeFigureOut">
              <a:rPr lang="en-US" smtClean="0"/>
              <a:t>04-Oct-18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57A2-1531-4AF6-9D04-BD8E2854BF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25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0109-1F93-4677-B9A2-6567042DD162}" type="datetimeFigureOut">
              <a:rPr lang="en-US" smtClean="0"/>
              <a:t>04-Oct-18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57A2-1531-4AF6-9D04-BD8E2854BF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01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0109-1F93-4677-B9A2-6567042DD162}" type="datetimeFigureOut">
              <a:rPr lang="en-US" smtClean="0"/>
              <a:t>04-Oct-18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57A2-1531-4AF6-9D04-BD8E2854BF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4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0109-1F93-4677-B9A2-6567042DD162}" type="datetimeFigureOut">
              <a:rPr lang="en-US" smtClean="0"/>
              <a:t>04-Oct-18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57A2-1531-4AF6-9D04-BD8E2854BF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76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0109-1F93-4677-B9A2-6567042DD162}" type="datetimeFigureOut">
              <a:rPr lang="en-US" smtClean="0"/>
              <a:t>04-Oct-18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57A2-1531-4AF6-9D04-BD8E2854BF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56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0109-1F93-4677-B9A2-6567042DD162}" type="datetimeFigureOut">
              <a:rPr lang="en-US" smtClean="0"/>
              <a:t>04-Oct-18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57A2-1531-4AF6-9D04-BD8E2854BF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68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0109-1F93-4677-B9A2-6567042DD162}" type="datetimeFigureOut">
              <a:rPr lang="en-US" smtClean="0"/>
              <a:t>04-Oct-18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57A2-1531-4AF6-9D04-BD8E2854BF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40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0109-1F93-4677-B9A2-6567042DD162}" type="datetimeFigureOut">
              <a:rPr lang="en-US" smtClean="0"/>
              <a:t>04-Oct-18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57A2-1531-4AF6-9D04-BD8E2854BF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3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0109-1F93-4677-B9A2-6567042DD162}" type="datetimeFigureOut">
              <a:rPr lang="en-US" smtClean="0"/>
              <a:t>04-Oct-18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57A2-1531-4AF6-9D04-BD8E2854BF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8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0109-1F93-4677-B9A2-6567042DD162}" type="datetimeFigureOut">
              <a:rPr lang="en-US" smtClean="0"/>
              <a:t>04-Oct-18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57A2-1531-4AF6-9D04-BD8E2854BF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9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0109-1F93-4677-B9A2-6567042DD162}" type="datetimeFigureOut">
              <a:rPr lang="en-US" smtClean="0"/>
              <a:t>04-Oct-18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57A2-1531-4AF6-9D04-BD8E2854BF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97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B0109-1F93-4677-B9A2-6567042DD162}" type="datetimeFigureOut">
              <a:rPr lang="en-US" smtClean="0"/>
              <a:t>04-Oct-18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957A2-1531-4AF6-9D04-BD8E2854BF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5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1706"/>
            <a:ext cx="9144000" cy="1062318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SUB QUERY CONSTRUCTION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6448" y="1680880"/>
            <a:ext cx="10031506" cy="4827495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Dissect the question.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Identify a query that answers a part of question.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Figure out how to link the two.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Add the where clause to link the two.</a:t>
            </a:r>
          </a:p>
          <a:p>
            <a:pPr algn="just"/>
            <a:endParaRPr lang="en-US" sz="28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97795"/>
            <a:ext cx="2167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0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7882"/>
            <a:ext cx="10515600" cy="5639081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Write a query to get the average salary of a web developer from the </a:t>
            </a:r>
            <a:r>
              <a:rPr lang="en-US" dirty="0" smtClean="0"/>
              <a:t>job_current</a:t>
            </a:r>
            <a:r>
              <a:rPr lang="en-US" dirty="0" smtClean="0"/>
              <a:t> table.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Write a query to get the first name, last name and salary of all web developers in the </a:t>
            </a:r>
            <a:r>
              <a:rPr lang="en-US" dirty="0" smtClean="0"/>
              <a:t>job_current</a:t>
            </a:r>
            <a:r>
              <a:rPr lang="en-US" dirty="0" smtClean="0"/>
              <a:t> table.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List titles for jobs that earn salaries equal to the highest salary in the </a:t>
            </a:r>
            <a:r>
              <a:rPr lang="en-US" dirty="0" smtClean="0"/>
              <a:t>job_listings</a:t>
            </a:r>
            <a:r>
              <a:rPr lang="en-US" dirty="0" smtClean="0"/>
              <a:t> table.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List the first and last name of people with a salary greater than the average salary.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35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5198"/>
            <a:ext cx="9144000" cy="961931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A SUBQUERY AS A SELECT COLUMN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0918" y="1801906"/>
            <a:ext cx="9641541" cy="4760259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STUDENT_DETAILS(Name, </a:t>
            </a:r>
            <a:r>
              <a:rPr lang="en-US" sz="2800" dirty="0" smtClean="0"/>
              <a:t>roll_no</a:t>
            </a:r>
            <a:r>
              <a:rPr lang="en-US" sz="2800" dirty="0" smtClean="0"/>
              <a:t>, location, </a:t>
            </a:r>
            <a:r>
              <a:rPr lang="en-US" sz="2800" dirty="0" smtClean="0"/>
              <a:t>phone_number</a:t>
            </a:r>
            <a:r>
              <a:rPr lang="en-US" sz="2800" dirty="0" smtClean="0"/>
              <a:t>) </a:t>
            </a:r>
          </a:p>
          <a:p>
            <a:pPr algn="just"/>
            <a:r>
              <a:rPr lang="en-US" sz="2800" dirty="0" smtClean="0"/>
              <a:t>STUDENT(Name, </a:t>
            </a:r>
            <a:r>
              <a:rPr lang="en-US" sz="2800" dirty="0" smtClean="0"/>
              <a:t>roll_no</a:t>
            </a:r>
            <a:r>
              <a:rPr lang="en-US" sz="2800" dirty="0" smtClean="0"/>
              <a:t>, section)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Q1) Display Name, location, </a:t>
            </a:r>
            <a:r>
              <a:rPr lang="en-US" sz="2800" dirty="0" smtClean="0"/>
              <a:t>phone_number</a:t>
            </a:r>
            <a:r>
              <a:rPr lang="en-US" sz="2800" dirty="0" smtClean="0"/>
              <a:t> of the students from STUDENT_DETAILS table whose section is A.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smtClean="0"/>
              <a:t>A1) select Name, location, </a:t>
            </a:r>
            <a:r>
              <a:rPr lang="en-US" sz="2800" dirty="0" smtClean="0"/>
              <a:t>phone_number</a:t>
            </a:r>
            <a:r>
              <a:rPr lang="en-US" sz="2800" dirty="0" smtClean="0"/>
              <a:t> from STUDENT_DETAILS where </a:t>
            </a:r>
            <a:r>
              <a:rPr lang="en-US" sz="2800" dirty="0" smtClean="0"/>
              <a:t>roll_no</a:t>
            </a:r>
            <a:r>
              <a:rPr lang="en-US" sz="2800" dirty="0" smtClean="0"/>
              <a:t> in (select </a:t>
            </a:r>
            <a:r>
              <a:rPr lang="en-US" sz="2800" dirty="0" smtClean="0"/>
              <a:t>roll_no</a:t>
            </a:r>
            <a:r>
              <a:rPr lang="en-US" sz="2800" dirty="0" smtClean="0"/>
              <a:t> from STUDENT where Section=‘A’);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 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062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7281"/>
            <a:ext cx="9144000" cy="961931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INNER AND OUTER QUERY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1941" y="1721224"/>
            <a:ext cx="9520518" cy="467957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A subquery is also called an inner query or inner select.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T</a:t>
            </a:r>
            <a:r>
              <a:rPr lang="en-US" sz="2800" dirty="0" smtClean="0"/>
              <a:t>he statement containing a subquery is also called an outer query or outer select.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The inner query executes first before its parent query so that the results of an inner query can be passed to the outer query.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8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NON-CORRELATED SUBQUERIES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0917" y="2094566"/>
            <a:ext cx="9560859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</a:t>
            </a:r>
            <a:r>
              <a:rPr lang="en-US" dirty="0" smtClean="0"/>
              <a:t>non-correlated </a:t>
            </a:r>
            <a:r>
              <a:rPr lang="en-US" dirty="0"/>
              <a:t>subquery, </a:t>
            </a:r>
            <a:r>
              <a:rPr lang="en-US" b="1" dirty="0"/>
              <a:t>inner query doesn't depend on outer query</a:t>
            </a:r>
            <a:r>
              <a:rPr lang="en-US" dirty="0"/>
              <a:t> and can run as stand alone query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In non-correlated </a:t>
            </a:r>
            <a:r>
              <a:rPr lang="en-US" dirty="0"/>
              <a:t>subquery inner query executes before outer query.</a:t>
            </a:r>
            <a:endParaRPr lang="en-US" dirty="0" smtClean="0"/>
          </a:p>
          <a:p>
            <a:pPr algn="just"/>
            <a:r>
              <a:rPr lang="en-US" dirty="0" smtClean="0"/>
              <a:t>Subquery </a:t>
            </a:r>
            <a:r>
              <a:rPr lang="en-US" dirty="0"/>
              <a:t>used along-with IN or NOT IN </a:t>
            </a:r>
            <a:r>
              <a:rPr lang="en-US" dirty="0"/>
              <a:t>sql</a:t>
            </a:r>
            <a:r>
              <a:rPr lang="en-US" dirty="0"/>
              <a:t> clause is good examples of </a:t>
            </a:r>
            <a:r>
              <a:rPr lang="en-US" dirty="0" smtClean="0"/>
              <a:t>Non-correlated </a:t>
            </a:r>
            <a:r>
              <a:rPr lang="en-US" dirty="0"/>
              <a:t>subquery in SQL. </a:t>
            </a:r>
            <a:endParaRPr lang="en-US" dirty="0" smtClean="0"/>
          </a:p>
          <a:p>
            <a:pPr algn="just"/>
            <a:r>
              <a:rPr lang="en-US" dirty="0" smtClean="0"/>
              <a:t>Non-correlated subqueries are faster than correlated subqueries.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4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0009"/>
            <a:ext cx="9144000" cy="840909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CORRELATED SUBQUERIES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28800"/>
            <a:ext cx="9144000" cy="4746812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In </a:t>
            </a:r>
            <a:r>
              <a:rPr lang="en-US" sz="2800" dirty="0" smtClean="0"/>
              <a:t>correlated </a:t>
            </a:r>
            <a:r>
              <a:rPr lang="en-US" sz="2800" dirty="0"/>
              <a:t>subquery, </a:t>
            </a:r>
            <a:r>
              <a:rPr lang="en-US" sz="2800" b="1" dirty="0"/>
              <a:t>inner </a:t>
            </a:r>
            <a:r>
              <a:rPr lang="en-US" sz="2800" b="1" dirty="0" smtClean="0"/>
              <a:t>query depends </a:t>
            </a:r>
            <a:r>
              <a:rPr lang="en-US" sz="2800" b="1" dirty="0"/>
              <a:t>on outer </a:t>
            </a:r>
            <a:r>
              <a:rPr lang="en-US" sz="2800" b="1" dirty="0" smtClean="0"/>
              <a:t>query.</a:t>
            </a:r>
            <a:endParaRPr lang="en-US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In </a:t>
            </a:r>
            <a:r>
              <a:rPr lang="en-US" sz="2800" dirty="0" smtClean="0"/>
              <a:t>correlated </a:t>
            </a:r>
            <a:r>
              <a:rPr lang="en-US" sz="2800" dirty="0"/>
              <a:t>subquery </a:t>
            </a:r>
            <a:r>
              <a:rPr lang="en-US" sz="2800" dirty="0" smtClean="0"/>
              <a:t>outer </a:t>
            </a:r>
            <a:r>
              <a:rPr lang="en-US" sz="2800" dirty="0"/>
              <a:t>query executes before </a:t>
            </a:r>
            <a:r>
              <a:rPr lang="en-US" sz="2800" dirty="0" smtClean="0"/>
              <a:t>inner </a:t>
            </a:r>
            <a:r>
              <a:rPr lang="en-US" sz="2800" dirty="0"/>
              <a:t>query.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Common </a:t>
            </a:r>
            <a:r>
              <a:rPr lang="en-US" sz="2800" dirty="0"/>
              <a:t>example of correlated subquery is using exits and not exists </a:t>
            </a:r>
            <a:r>
              <a:rPr lang="en-US" sz="2800" dirty="0" smtClean="0"/>
              <a:t>keyword.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C</a:t>
            </a:r>
            <a:r>
              <a:rPr lang="en-US" sz="2800" dirty="0" smtClean="0"/>
              <a:t>orrelated </a:t>
            </a:r>
            <a:r>
              <a:rPr lang="en-US" sz="2800" dirty="0"/>
              <a:t>subqueries are </a:t>
            </a:r>
            <a:r>
              <a:rPr lang="en-US" sz="2800" dirty="0" smtClean="0"/>
              <a:t>slower </a:t>
            </a:r>
            <a:r>
              <a:rPr lang="en-US" sz="2800" dirty="0"/>
              <a:t>than </a:t>
            </a:r>
            <a:r>
              <a:rPr lang="en-US" sz="2800" dirty="0" smtClean="0"/>
              <a:t>non-correlated </a:t>
            </a:r>
            <a:r>
              <a:rPr lang="en-US" sz="2800" dirty="0"/>
              <a:t>subqueries.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68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4060"/>
            <a:ext cx="10515600" cy="5302904"/>
          </a:xfrm>
        </p:spPr>
        <p:txBody>
          <a:bodyPr/>
          <a:lstStyle/>
          <a:p>
            <a:r>
              <a:rPr lang="en-US" dirty="0" smtClean="0"/>
              <a:t>Example of non-correlated and correlated subquery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 smtClean="0"/>
              <a:t>Stock Table	</a:t>
            </a:r>
            <a:r>
              <a:rPr lang="en-US" dirty="0" smtClean="0"/>
              <a:t>				        </a:t>
            </a:r>
            <a:r>
              <a:rPr lang="en-US" u="sng" dirty="0" smtClean="0"/>
              <a:t>Market Table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757252"/>
              </p:ext>
            </p:extLst>
          </p:nvPr>
        </p:nvGraphicFramePr>
        <p:xfrm>
          <a:off x="324223" y="1956798"/>
          <a:ext cx="5498353" cy="43092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7870"/>
                <a:gridCol w="2999841"/>
                <a:gridCol w="1670642"/>
              </a:tblGrid>
              <a:tr h="5829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LISTED_ON_</a:t>
                      </a:r>
                    </a:p>
                    <a:p>
                      <a:pPr algn="ctr"/>
                      <a:r>
                        <a:rPr lang="en-US" dirty="0" smtClean="0"/>
                        <a:t>EXCHANGE</a:t>
                      </a:r>
                      <a:endParaRPr lang="en-US" dirty="0"/>
                    </a:p>
                  </a:txBody>
                  <a:tcPr/>
                </a:tc>
              </a:tr>
              <a:tr h="5829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16578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5829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Google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5829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GS.N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Goldman 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5829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INDIGO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Indigo airlines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  <a:tr h="5829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INFY.BO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Infosys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</a:t>
                      </a:r>
                      <a:endParaRPr lang="en-US" dirty="0"/>
                    </a:p>
                  </a:txBody>
                  <a:tcPr/>
                </a:tc>
              </a:tr>
              <a:tr h="5829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VOD.L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Vodafone group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86543"/>
              </p:ext>
            </p:extLst>
          </p:nvPr>
        </p:nvGraphicFramePr>
        <p:xfrm>
          <a:off x="6336550" y="1956798"/>
          <a:ext cx="5308602" cy="41380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9534"/>
                <a:gridCol w="1769534"/>
                <a:gridCol w="1769534"/>
              </a:tblGrid>
              <a:tr h="8276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COUNTRY</a:t>
                      </a:r>
                      <a:endParaRPr lang="en-US" dirty="0"/>
                    </a:p>
                  </a:txBody>
                  <a:tcPr/>
                </a:tc>
              </a:tr>
              <a:tr h="8276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Tokyo stock exchange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Japan</a:t>
                      </a:r>
                      <a:endParaRPr lang="en-US" dirty="0"/>
                    </a:p>
                  </a:txBody>
                  <a:tcPr/>
                </a:tc>
              </a:tr>
              <a:tr h="8276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NASDAQ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United States</a:t>
                      </a:r>
                      <a:endParaRPr lang="en-US" dirty="0"/>
                    </a:p>
                  </a:txBody>
                  <a:tcPr/>
                </a:tc>
              </a:tr>
              <a:tr h="8276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New</a:t>
                      </a:r>
                      <a:r>
                        <a:rPr lang="en-US" baseline="0" dirty="0" smtClean="0"/>
                        <a:t> York stock exchange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United States</a:t>
                      </a:r>
                      <a:endParaRPr lang="en-US" dirty="0"/>
                    </a:p>
                  </a:txBody>
                  <a:tcPr/>
                </a:tc>
              </a:tr>
              <a:tr h="8276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Bombay stock exchange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India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23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7542"/>
            <a:ext cx="10515600" cy="5370139"/>
          </a:xfrm>
        </p:spPr>
        <p:txBody>
          <a:bodyPr/>
          <a:lstStyle/>
          <a:p>
            <a:pPr algn="just"/>
            <a:endParaRPr lang="en-US" u="sng" dirty="0" smtClean="0"/>
          </a:p>
          <a:p>
            <a:pPr marL="0" indent="0" algn="just">
              <a:buNone/>
            </a:pPr>
            <a:r>
              <a:rPr lang="en-US" u="sng" dirty="0" smtClean="0"/>
              <a:t>NON-CORRELATED:</a:t>
            </a:r>
          </a:p>
          <a:p>
            <a:pPr marL="0" indent="0" algn="just">
              <a:buNone/>
            </a:pPr>
            <a:endParaRPr lang="en-US" u="sng" dirty="0"/>
          </a:p>
          <a:p>
            <a:pPr algn="just"/>
            <a:r>
              <a:rPr lang="en-US" dirty="0" smtClean="0"/>
              <a:t>Find </a:t>
            </a:r>
            <a:r>
              <a:rPr lang="en-US" dirty="0"/>
              <a:t>all stocks from </a:t>
            </a:r>
            <a:r>
              <a:rPr lang="en-US" dirty="0" smtClean="0"/>
              <a:t>Japan.</a:t>
            </a:r>
          </a:p>
          <a:p>
            <a:pPr marL="0" indent="0" algn="just">
              <a:buNone/>
            </a:pPr>
            <a:r>
              <a:rPr lang="en-US" b="1" dirty="0"/>
              <a:t>SELECT</a:t>
            </a:r>
            <a:r>
              <a:rPr lang="en-US" dirty="0"/>
              <a:t> COMPANY </a:t>
            </a:r>
            <a:r>
              <a:rPr lang="en-US" b="1" dirty="0"/>
              <a:t>FROM</a:t>
            </a:r>
            <a:r>
              <a:rPr lang="en-US" dirty="0"/>
              <a:t> Stock </a:t>
            </a:r>
            <a:r>
              <a:rPr lang="en-US" b="1" dirty="0"/>
              <a:t>WHERE</a:t>
            </a:r>
            <a:r>
              <a:rPr lang="en-US" dirty="0"/>
              <a:t> LISTED_ON_EXCHANGE = (</a:t>
            </a:r>
            <a:r>
              <a:rPr lang="en-US" b="1" dirty="0"/>
              <a:t>SELECT</a:t>
            </a:r>
            <a:r>
              <a:rPr lang="en-US" dirty="0"/>
              <a:t> RIC </a:t>
            </a:r>
            <a:r>
              <a:rPr lang="en-US" b="1" dirty="0"/>
              <a:t>FROM</a:t>
            </a:r>
            <a:r>
              <a:rPr lang="en-US" dirty="0"/>
              <a:t> Market </a:t>
            </a:r>
            <a:r>
              <a:rPr lang="en-US" b="1" dirty="0"/>
              <a:t>WHERE</a:t>
            </a:r>
            <a:r>
              <a:rPr lang="en-US" dirty="0"/>
              <a:t> COUNTRY='Japan</a:t>
            </a:r>
            <a:r>
              <a:rPr lang="en-US" dirty="0" smtClean="0"/>
              <a:t>');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smtClean="0"/>
              <a:t>Find </a:t>
            </a:r>
            <a:r>
              <a:rPr lang="en-US" dirty="0"/>
              <a:t>all stocks from United States and </a:t>
            </a:r>
            <a:r>
              <a:rPr lang="en-US" dirty="0" smtClean="0"/>
              <a:t>India.</a:t>
            </a:r>
          </a:p>
          <a:p>
            <a:pPr marL="0" indent="0" algn="just">
              <a:buNone/>
            </a:pPr>
            <a:r>
              <a:rPr lang="en-US" b="1" dirty="0" smtClean="0"/>
              <a:t>SELECT</a:t>
            </a:r>
            <a:r>
              <a:rPr lang="en-US" dirty="0" smtClean="0"/>
              <a:t> COMPANY </a:t>
            </a:r>
            <a:r>
              <a:rPr lang="en-US" b="1" dirty="0" smtClean="0"/>
              <a:t>FROM</a:t>
            </a:r>
            <a:r>
              <a:rPr lang="en-US" dirty="0" smtClean="0"/>
              <a:t> Stock </a:t>
            </a:r>
            <a:r>
              <a:rPr lang="en-US" b="1" dirty="0" smtClean="0"/>
              <a:t>WHERE</a:t>
            </a:r>
            <a:r>
              <a:rPr lang="en-US" dirty="0" smtClean="0"/>
              <a:t> LISTED_ON_EXCHANGE </a:t>
            </a:r>
            <a:r>
              <a:rPr lang="en-US" b="1" dirty="0" smtClean="0"/>
              <a:t>IN</a:t>
            </a:r>
            <a:r>
              <a:rPr lang="en-US" dirty="0" smtClean="0"/>
              <a:t> (</a:t>
            </a:r>
            <a:r>
              <a:rPr lang="en-US" b="1" dirty="0" smtClean="0"/>
              <a:t>SELECT</a:t>
            </a:r>
            <a:r>
              <a:rPr lang="en-US" dirty="0" smtClean="0"/>
              <a:t> RIC </a:t>
            </a:r>
            <a:r>
              <a:rPr lang="en-US" b="1" dirty="0" smtClean="0"/>
              <a:t>FROM</a:t>
            </a:r>
            <a:r>
              <a:rPr lang="en-US" dirty="0" smtClean="0"/>
              <a:t> Market </a:t>
            </a:r>
            <a:r>
              <a:rPr lang="en-US" b="1" dirty="0" smtClean="0"/>
              <a:t>WHERE</a:t>
            </a:r>
            <a:r>
              <a:rPr lang="en-US" dirty="0" smtClean="0"/>
              <a:t> COUNTRY='United States' </a:t>
            </a:r>
            <a:r>
              <a:rPr lang="en-US" b="1" dirty="0" smtClean="0"/>
              <a:t>OR</a:t>
            </a:r>
            <a:r>
              <a:rPr lang="en-US" dirty="0" smtClean="0"/>
              <a:t> COUNTRY= 'India');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39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5765"/>
            <a:ext cx="10515600" cy="510119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CORRELATED</a:t>
            </a:r>
          </a:p>
          <a:p>
            <a:pPr marL="0" indent="0">
              <a:buNone/>
            </a:pPr>
            <a:endParaRPr lang="en-US" u="sng" dirty="0" smtClean="0"/>
          </a:p>
          <a:p>
            <a:r>
              <a:rPr lang="en-US" dirty="0"/>
              <a:t>Return all markets which has at least one stock listed on it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SELECT</a:t>
            </a:r>
            <a:r>
              <a:rPr lang="en-US" dirty="0"/>
              <a:t> m.NAME </a:t>
            </a:r>
            <a:r>
              <a:rPr lang="en-US" b="1" dirty="0"/>
              <a:t>FROM</a:t>
            </a:r>
            <a:r>
              <a:rPr lang="en-US" dirty="0"/>
              <a:t> Market m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/>
              <a:t>m.RIC</a:t>
            </a:r>
            <a:r>
              <a:rPr lang="en-US" dirty="0"/>
              <a:t> = (</a:t>
            </a: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/>
              <a:t>s.LISTED_ON_EXCHANGE</a:t>
            </a:r>
            <a:r>
              <a:rPr lang="en-US" dirty="0"/>
              <a:t> </a:t>
            </a:r>
            <a:r>
              <a:rPr lang="en-US" b="1" dirty="0"/>
              <a:t>FROM</a:t>
            </a:r>
            <a:r>
              <a:rPr lang="en-US" dirty="0"/>
              <a:t> Stock s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smtClean="0"/>
              <a:t>s.LISTED_ON_EXCHANGE</a:t>
            </a:r>
            <a:r>
              <a:rPr lang="en-US" dirty="0" smtClean="0"/>
              <a:t>=</a:t>
            </a:r>
            <a:r>
              <a:rPr lang="en-US" dirty="0" smtClean="0"/>
              <a:t>m.RIC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80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06" y="134471"/>
            <a:ext cx="10394577" cy="6554839"/>
          </a:xfrm>
        </p:spPr>
      </p:pic>
    </p:spTree>
    <p:extLst>
      <p:ext uri="{BB962C8B-B14F-4D97-AF65-F5344CB8AC3E}">
        <p14:creationId xmlns:p14="http://schemas.microsoft.com/office/powerpoint/2010/main" val="320443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475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SUB QUERY CONSTRUCTION</vt:lpstr>
      <vt:lpstr>A SUBQUERY AS A SELECT COLUMN</vt:lpstr>
      <vt:lpstr>INNER AND OUTER QUERY</vt:lpstr>
      <vt:lpstr>NON-CORRELATED SUBQUERIES</vt:lpstr>
      <vt:lpstr>CORRELATED SUBQUERIES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 QUERIES</dc:title>
  <dc:creator>DELL</dc:creator>
  <cp:lastModifiedBy>DELL</cp:lastModifiedBy>
  <cp:revision>21</cp:revision>
  <dcterms:created xsi:type="dcterms:W3CDTF">2018-10-04T13:57:45Z</dcterms:created>
  <dcterms:modified xsi:type="dcterms:W3CDTF">2018-10-04T16:27:42Z</dcterms:modified>
</cp:coreProperties>
</file>