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136" y="914400"/>
            <a:ext cx="7568151" cy="45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D2AB-83ED-4D60-93A2-7A0364A75EA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96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2006-08-16T00:00:00Z</dcterms:created>
  <dcterms:modified xsi:type="dcterms:W3CDTF">2016-07-09T02:12:18Z</dcterms:modified>
</cp:coreProperties>
</file>