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4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Prof Suresh Pabboju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</a:t>
            </a:r>
            <a:endParaRPr lang="en-US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2293" y="1600200"/>
            <a:ext cx="65394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procedure for histogram matching </a:t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Obtain the histogram of the given image.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Use Eq. (3.3-13) to pre-compute a mapped level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each level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Obtain the transformation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from the given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(z) using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Eq. (3.3-14).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Pre-compute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each value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the iterative scheme defined in connection with Eq. (3.3-17).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For each pixel in the original image, if the value of that pixel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map this value to its corresponding level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then map level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into the final level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Use the pre-computed values from Steps (2) and (4) for these mappings.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Specification..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51816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048000"/>
            <a:ext cx="548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962400"/>
            <a:ext cx="5029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4572000"/>
            <a:ext cx="5181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5334000"/>
            <a:ext cx="487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Specification..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5402" y="1600200"/>
            <a:ext cx="78731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Specification..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00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Histogram Matching or Specification..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010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Histogram Matching or Specific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istogram Matching or Specification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&amp;#x0D;&amp;#x0A;The procedure for histogram matching &amp;#x0D;&amp;#x0A;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Histogram Matching or Specification..&amp;quot;&quot;/&gt;&lt;property id=&quot;20307&quot; value=&quot;259&quot;/&gt;&lt;/object&gt;&lt;object type=&quot;3&quot; unique_id=&quot;10074&quot;&gt;&lt;property id=&quot;20148&quot; value=&quot;5&quot;/&gt;&lt;property id=&quot;20300&quot; value=&quot;Slide 5 - &amp;quot;Histogram Matching or Specification..&amp;quot;&quot;/&gt;&lt;property id=&quot;20307&quot; value=&quot;261&quot;/&gt;&lt;/object&gt;&lt;object type=&quot;3&quot; unique_id=&quot;10076&quot;&gt;&lt;property id=&quot;20148&quot; value=&quot;5&quot;/&gt;&lt;property id=&quot;20300&quot; value=&quot;Slide 6 - &amp;quot;Histogram Matching or Specification..&amp;quot;&quot;/&gt;&lt;property id=&quot;20307&quot; value=&quot;263&quot;/&gt;&lt;/object&gt;&lt;object type=&quot;3&quot; unique_id=&quot;10077&quot;&gt;&lt;property id=&quot;20148&quot; value=&quot;5&quot;/&gt;&lt;property id=&quot;20300&quot; value=&quot;Slide 7 - &amp;quot;Histogram Matching or Specification..&amp;quot;&quot;/&gt;&lt;property id=&quot;20307&quot; value=&quot;26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Histogram Matching or Specification</vt:lpstr>
      <vt:lpstr>Histogram Matching or Specification</vt:lpstr>
      <vt:lpstr> The procedure for histogram matching  </vt:lpstr>
      <vt:lpstr>Histogram Matching or Specification..</vt:lpstr>
      <vt:lpstr>Histogram Matching or Specification..</vt:lpstr>
      <vt:lpstr>Histogram Matching or Specification..</vt:lpstr>
      <vt:lpstr>Histogram Matching or Specification..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Matching or Specification</dc:title>
  <dc:creator>home</dc:creator>
  <cp:lastModifiedBy>MTECH</cp:lastModifiedBy>
  <cp:revision>13</cp:revision>
  <dcterms:created xsi:type="dcterms:W3CDTF">2006-08-16T00:00:00Z</dcterms:created>
  <dcterms:modified xsi:type="dcterms:W3CDTF">2018-01-29T10:32:29Z</dcterms:modified>
</cp:coreProperties>
</file>