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2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83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81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5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6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8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3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14E3-8658-41C2-8334-1CF1EA0EB246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E9724-906F-4812-8113-3D5E56A2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4B20-6F1C-4864-989F-0C35C78D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431" y="3239069"/>
            <a:ext cx="7766936" cy="1623527"/>
          </a:xfrm>
        </p:spPr>
        <p:txBody>
          <a:bodyPr/>
          <a:lstStyle/>
          <a:p>
            <a:pPr algn="l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Computing with Language </a:t>
            </a:r>
            <a:br>
              <a:rPr lang="en-US" sz="4400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3185E-0070-4F63-AFDC-94A64BE94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Texts and Words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74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16830-2941-44A6-98A9-01C17331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1135"/>
            <a:ext cx="8596668" cy="536022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all very familiar with text, since we read and write it every day.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will treat text as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programs we write, programs that manipulate and analyze it in a variety of interesting ways.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“But before  this, we have to get started with the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IN" dirty="0"/>
              <a:t>Python interpreter”.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AE9-EEB3-4A07-B3F8-11B96EA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4563"/>
            <a:ext cx="8596668" cy="568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Python: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friendly things about Python is that it allows you to type directly into the interactive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—(the program that will be running your Python programs).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the Python interpreter using a simple graphical interface called the Interactive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(IDLE)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BF25-C5DE-484E-A16C-1CC2CE7D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prompt indicates that the Python interpreter is now waiting for input.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Now, let’s begin by using Python as a calculator: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 + 5 * 2 - 3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input is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"&lt;ipython-input-71-c913c1dffb59&gt;", line 1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1+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^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syntax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7BBD-C24A-499A-81C1-AD821201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8539"/>
            <a:ext cx="8596668" cy="6251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start with NLTK: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nltk.book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says “from NLTK’s book module, load all items.” The book module contains all the data you will need as you read this chapter. After printing a welcome message, it loads the text of several books (this will take a few seconds).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nltk.book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Introductory Examples for the NLTK Book ***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text1, ..., text9 and sent1, ..., sent9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name of the text or sentence to view it.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'texts()' or 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()' to list the materials.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text1: Moby Dick by Herman Melville 1851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text2: Sense and Sensibility by Jane Austen 1811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text3: The Book of Genesis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text4: Inaugural Address Corpus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text5: Chat Corpus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text6: Monty Python and the Holy Grail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text7: Wall Street Journal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text8: Personals Corpus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text9: The Man Who Was Thursday by G . K . Chesterton 1908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73C5-CE1C-4248-A5C5-EF89866F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time we want to find out about these texts, we just have to enter their names 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prompt: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&lt;Text: Moby Dick by Herman Melville 1851&gt;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&lt;Text: Sense and Sensibility by Jane Austen 1811&gt;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43C9-934D-440F-ADB4-E3564D8E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Text: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16F2-56CC-4DA9-A624-10471520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examine the context of a text apart from simply reading it.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concordance view shows us every occurrence of a given word, together with some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</a:p>
        </p:txBody>
      </p:sp>
    </p:spTree>
    <p:extLst>
      <p:ext uri="{BB962C8B-B14F-4D97-AF65-F5344CB8AC3E}">
        <p14:creationId xmlns:p14="http://schemas.microsoft.com/office/powerpoint/2010/main" val="14727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86F-0634-4594-9DDF-B7F0FCD5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</p:spPr>
        <p:txBody>
          <a:bodyPr>
            <a:normAutofit/>
          </a:bodyPr>
          <a:lstStyle/>
          <a:p>
            <a:r>
              <a:rPr lang="en-IN" sz="2000" dirty="0"/>
              <a:t>Simple 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C611-BC2F-4A6F-9F03-04F6A579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0" y="1268963"/>
            <a:ext cx="8596668" cy="4800391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text1.concordance("monstrous")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index...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11 of 11 matches: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former , one was of a most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 size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... This came towards us 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OF THE PSALMS . " Touching that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bulk of the whale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r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with a heathenish array of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clubs and spears . Some were thick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as you gazed , and wondered what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cannibal and savage could ever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survived the flood ; most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most mountainous ! That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Himmal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scout at Moby Dick as a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fable , or still worse and more de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.'" CHAPTER 55 Of the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Pictures of Whales . I shall ere l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Scenes .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connexion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pictures of whales , I am strongly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 to enter upon those still more 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monstrous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stories of them which are to be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8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0AF5-A67A-41B6-8246-AEE5657D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IN" dirty="0"/>
              <a:t>Counting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28E8-AA49-46F9-AC1B-1DB66BFD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len</a:t>
            </a:r>
            <a:r>
              <a:rPr lang="en-IN" dirty="0"/>
              <a:t>(text3)</a:t>
            </a:r>
          </a:p>
          <a:p>
            <a:pPr marL="0" indent="0">
              <a:buNone/>
            </a:pPr>
            <a:r>
              <a:rPr lang="en-IN" dirty="0"/>
              <a:t>44764</a:t>
            </a:r>
          </a:p>
          <a:p>
            <a:pPr marL="0" indent="0">
              <a:buNone/>
            </a:pPr>
            <a:r>
              <a:rPr lang="en-IN" dirty="0"/>
              <a:t>&gt;&gt;&gt;</a:t>
            </a:r>
          </a:p>
          <a:p>
            <a:pPr marL="0" indent="0">
              <a:buNone/>
            </a:pPr>
            <a:r>
              <a:rPr lang="en-IN" dirty="0"/>
              <a:t>Ex: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("hi this is it </a:t>
            </a:r>
            <a:r>
              <a:rPr lang="en-US" dirty="0" err="1"/>
              <a:t>cbit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Out[79]: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20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617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  Computing with Language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Text: </vt:lpstr>
      <vt:lpstr>Simple ex:</vt:lpstr>
      <vt:lpstr>Counting 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Computing with Language   </dc:title>
  <dc:creator>amruthasarada@gmail.com</dc:creator>
  <cp:lastModifiedBy>amruthasarada@gmail.com</cp:lastModifiedBy>
  <cp:revision>7</cp:revision>
  <dcterms:created xsi:type="dcterms:W3CDTF">2019-07-04T08:12:53Z</dcterms:created>
  <dcterms:modified xsi:type="dcterms:W3CDTF">2019-07-04T10:44:42Z</dcterms:modified>
</cp:coreProperties>
</file>