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3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64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8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0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7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5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7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5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00FE-E375-4AA5-93E2-A17C327CDF3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C261DE-2B62-4D96-B188-253F9E98F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9D9D-5772-48EF-B580-B3692B5A0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Closer Look at Python: Texts as Lists of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6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7B1F-802E-4621-9A6A-AA4319F3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6531"/>
            <a:ext cx="8596668" cy="5574831"/>
          </a:xfrm>
        </p:spPr>
        <p:txBody>
          <a:bodyPr/>
          <a:lstStyle/>
          <a:p>
            <a:r>
              <a:rPr lang="en-US" dirty="0"/>
              <a:t>We can also perform multiplication and addition with strings:</a:t>
            </a:r>
          </a:p>
          <a:p>
            <a:pPr marL="0" indent="0">
              <a:buNone/>
            </a:pPr>
            <a:r>
              <a:rPr lang="en-IN" dirty="0"/>
              <a:t> name * 2</a:t>
            </a:r>
          </a:p>
          <a:p>
            <a:r>
              <a:rPr lang="en-IN" dirty="0"/>
              <a:t>'</a:t>
            </a:r>
            <a:r>
              <a:rPr lang="en-IN" dirty="0" err="1"/>
              <a:t>MontyMonty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name + '!'</a:t>
            </a:r>
          </a:p>
          <a:p>
            <a:r>
              <a:rPr lang="en-IN" dirty="0"/>
              <a:t>'Monty!’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-----------------------------------------------------------------------------------------------</a:t>
            </a:r>
          </a:p>
          <a:p>
            <a:r>
              <a:rPr lang="en-US" dirty="0"/>
              <a:t>We can join the words of a list to make a single string, or split a string into a list, as </a:t>
            </a:r>
            <a:r>
              <a:rPr lang="en-IN" dirty="0"/>
              <a:t>follows:</a:t>
            </a:r>
          </a:p>
          <a:p>
            <a:pPr marL="0" indent="0">
              <a:buNone/>
            </a:pPr>
            <a:r>
              <a:rPr lang="en-IN" dirty="0"/>
              <a:t> ' '.join(['Monty', 'Python'])</a:t>
            </a:r>
          </a:p>
          <a:p>
            <a:r>
              <a:rPr lang="en-IN" dirty="0"/>
              <a:t>'Monty Python'</a:t>
            </a:r>
          </a:p>
          <a:p>
            <a:pPr marL="0" indent="0">
              <a:buNone/>
            </a:pPr>
            <a:r>
              <a:rPr lang="en-IN" dirty="0"/>
              <a:t> 'Monty </a:t>
            </a:r>
            <a:r>
              <a:rPr lang="en-IN" dirty="0" err="1"/>
              <a:t>Python'.split</a:t>
            </a:r>
            <a:r>
              <a:rPr lang="en-IN" dirty="0"/>
              <a:t>()</a:t>
            </a:r>
          </a:p>
          <a:p>
            <a:r>
              <a:rPr lang="en-IN" dirty="0"/>
              <a:t>['Monty', 'Python']</a:t>
            </a:r>
          </a:p>
        </p:txBody>
      </p:sp>
    </p:spTree>
    <p:extLst>
      <p:ext uri="{BB962C8B-B14F-4D97-AF65-F5344CB8AC3E}">
        <p14:creationId xmlns:p14="http://schemas.microsoft.com/office/powerpoint/2010/main" val="32424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883B-9E70-4BC6-BE11-C50D5479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193"/>
            <a:ext cx="8596668" cy="5556170"/>
          </a:xfrm>
        </p:spPr>
        <p:txBody>
          <a:bodyPr/>
          <a:lstStyle/>
          <a:p>
            <a:r>
              <a:rPr lang="en-US" dirty="0">
                <a:latin typeface="Birka"/>
              </a:rPr>
              <a:t>This bracketed material is known as a </a:t>
            </a:r>
            <a:r>
              <a:rPr lang="en-US" b="1" dirty="0">
                <a:latin typeface="Birka-Bold"/>
              </a:rPr>
              <a:t>list </a:t>
            </a:r>
            <a:r>
              <a:rPr lang="en-US" dirty="0">
                <a:latin typeface="Birka"/>
              </a:rPr>
              <a:t>in Python: it is how we store a text. We can</a:t>
            </a:r>
          </a:p>
          <a:p>
            <a:pPr marL="0" indent="0">
              <a:buNone/>
            </a:pPr>
            <a:r>
              <a:rPr lang="en-US" dirty="0">
                <a:latin typeface="Birka"/>
              </a:rPr>
              <a:t>inspect it by typing the name . We can ask for its length . We can even apply our</a:t>
            </a:r>
          </a:p>
          <a:p>
            <a:pPr marL="0" indent="0">
              <a:buNone/>
            </a:pPr>
            <a:r>
              <a:rPr lang="en-US" dirty="0">
                <a:latin typeface="Birka"/>
              </a:rPr>
              <a:t>own </a:t>
            </a:r>
            <a:r>
              <a:rPr lang="en-US" sz="1600" dirty="0" err="1">
                <a:latin typeface="TheSansMonoCd-W5Regular"/>
              </a:rPr>
              <a:t>lexical_diversity</a:t>
            </a:r>
            <a:r>
              <a:rPr lang="en-US" sz="1600" dirty="0">
                <a:latin typeface="TheSansMonoCd-W5Regular"/>
              </a:rPr>
              <a:t>() </a:t>
            </a:r>
            <a:r>
              <a:rPr lang="en-US" dirty="0">
                <a:latin typeface="Birka"/>
              </a:rPr>
              <a:t>function to it .</a:t>
            </a:r>
          </a:p>
          <a:p>
            <a:pPr marL="0" indent="0">
              <a:buNone/>
            </a:pPr>
            <a:r>
              <a:rPr lang="en-IN" sz="1400" dirty="0">
                <a:latin typeface="TheSansMonoCd-W5Regular"/>
              </a:rPr>
              <a:t>sent1</a:t>
            </a:r>
          </a:p>
          <a:p>
            <a:r>
              <a:rPr lang="en-IN" sz="1400" dirty="0">
                <a:latin typeface="TheSansMonoCd-W5Regular"/>
              </a:rPr>
              <a:t>['Call', 'me', 'Ishmael', '.']</a:t>
            </a:r>
          </a:p>
          <a:p>
            <a:r>
              <a:rPr lang="en-IN" sz="1400" dirty="0">
                <a:latin typeface="TheSansMonoCd-W5Regular"/>
              </a:rPr>
              <a:t>&gt;&gt;&gt; </a:t>
            </a:r>
            <a:r>
              <a:rPr lang="en-IN" sz="1400" dirty="0" err="1">
                <a:latin typeface="TheSansMonoCd-W5Regular"/>
              </a:rPr>
              <a:t>len</a:t>
            </a:r>
            <a:r>
              <a:rPr lang="en-IN" sz="1400" dirty="0">
                <a:latin typeface="TheSansMonoCd-W5Regular"/>
              </a:rPr>
              <a:t>(sent1)</a:t>
            </a:r>
          </a:p>
          <a:p>
            <a:r>
              <a:rPr lang="en-IN" sz="1400" dirty="0">
                <a:latin typeface="TheSansMonoCd-W5Regular"/>
              </a:rPr>
              <a:t>4</a:t>
            </a:r>
          </a:p>
          <a:p>
            <a:r>
              <a:rPr lang="en-IN" sz="1400" dirty="0">
                <a:latin typeface="TheSansMonoCd-W5Regular"/>
              </a:rPr>
              <a:t>&gt;&gt;&gt; </a:t>
            </a:r>
            <a:r>
              <a:rPr lang="en-IN" sz="1400" dirty="0" err="1">
                <a:latin typeface="TheSansMonoCd-W5Regular"/>
              </a:rPr>
              <a:t>lexical_diversity</a:t>
            </a:r>
            <a:r>
              <a:rPr lang="en-IN" sz="1400" dirty="0">
                <a:latin typeface="TheSansMonoCd-W5Regular"/>
              </a:rPr>
              <a:t>(sent1)</a:t>
            </a:r>
          </a:p>
          <a:p>
            <a:r>
              <a:rPr lang="en-IN" sz="1400" dirty="0">
                <a:latin typeface="TheSansMonoCd-W5Regular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089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7292-5030-48EF-BAA2-4E5FE529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MyriadPro-SemiboldCond"/>
              </a:rPr>
              <a:t>Lists:</a:t>
            </a:r>
            <a:br>
              <a:rPr lang="en-IN" dirty="0">
                <a:latin typeface="MyriadPro-SemiboldCond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AE0A6-529A-49A3-8D42-D7C262B1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81" y="1343608"/>
            <a:ext cx="8596312" cy="2482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irka"/>
              </a:rPr>
              <a:t>What is a text? At one level, it is a sequence of symbols on a page such as this one.</a:t>
            </a:r>
          </a:p>
          <a:p>
            <a:r>
              <a:rPr lang="en-US" dirty="0">
                <a:latin typeface="Birka"/>
              </a:rPr>
              <a:t> At another level, it is a sequence of chapters, made up of a sequence of sections, where each section is a sequence of paragraphs, and so on. </a:t>
            </a:r>
          </a:p>
          <a:p>
            <a:r>
              <a:rPr lang="en-US" dirty="0">
                <a:latin typeface="Birka"/>
              </a:rPr>
              <a:t>However, for our purposes, we will think of a text as nothing more than a sequence of words and punctuation. </a:t>
            </a:r>
          </a:p>
          <a:p>
            <a:r>
              <a:rPr lang="en-US">
                <a:latin typeface="Birka"/>
              </a:rPr>
              <a:t>Here’s how </a:t>
            </a:r>
            <a:r>
              <a:rPr lang="en-US" dirty="0">
                <a:latin typeface="Birka"/>
              </a:rPr>
              <a:t>we represent text in Python, </a:t>
            </a:r>
          </a:p>
          <a:p>
            <a:r>
              <a:rPr lang="en-IN" sz="1400" dirty="0">
                <a:latin typeface="TheSansMonoCd-W5Regular"/>
              </a:rPr>
              <a:t>sent1 = ['Call', 'me', 'Ishmael', '.']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5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04E5-7D45-4A57-837D-A6273596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678"/>
          </a:xfrm>
        </p:spPr>
        <p:txBody>
          <a:bodyPr>
            <a:normAutofit/>
          </a:bodyPr>
          <a:lstStyle/>
          <a:p>
            <a:r>
              <a:rPr lang="en-IN" sz="2800" dirty="0"/>
              <a:t>CONCATINATION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962E-C151-4A69-9EC4-4ADD4C02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/>
          <a:lstStyle/>
          <a:p>
            <a:r>
              <a:rPr lang="en-US" dirty="0"/>
              <a:t>Python’s addition operator on lists. </a:t>
            </a:r>
          </a:p>
          <a:p>
            <a:r>
              <a:rPr lang="en-US" dirty="0"/>
              <a:t>Adding two lists creates a new list with everything from the first list, followed by everything from </a:t>
            </a:r>
            <a:r>
              <a:rPr lang="en-IN" dirty="0"/>
              <a:t>the second list:</a:t>
            </a:r>
          </a:p>
          <a:p>
            <a:r>
              <a:rPr lang="en-IN" dirty="0"/>
              <a:t>['Monty', 'Python'] + ['and', 'the', 'Holy', 'Grail']</a:t>
            </a:r>
          </a:p>
          <a:p>
            <a:pPr marL="0" indent="0">
              <a:buNone/>
            </a:pPr>
            <a:r>
              <a:rPr lang="en-IN" dirty="0"/>
              <a:t>['Monty', 'Python', 'and', 'the', 'Holy', 'Grail’]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sent2 + sent1</a:t>
            </a:r>
          </a:p>
          <a:p>
            <a:r>
              <a:rPr lang="en-US" dirty="0"/>
              <a:t>['Fellow', '-', 'Citizens', 'of', 'the', 'Senate', 'and', 'of', 'the',</a:t>
            </a:r>
          </a:p>
          <a:p>
            <a:pPr marL="0" indent="0">
              <a:buNone/>
            </a:pPr>
            <a:r>
              <a:rPr lang="en-IN" dirty="0"/>
              <a:t>'House', 'of', 'Representatives', ':', 'Call', 'me', 'Ishmael', '.']</a:t>
            </a:r>
          </a:p>
        </p:txBody>
      </p:sp>
    </p:spTree>
    <p:extLst>
      <p:ext uri="{BB962C8B-B14F-4D97-AF65-F5344CB8AC3E}">
        <p14:creationId xmlns:p14="http://schemas.microsoft.com/office/powerpoint/2010/main" val="192428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5AFB-99AA-49FE-BCB9-1037E75A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033"/>
          </a:xfrm>
        </p:spPr>
        <p:txBody>
          <a:bodyPr/>
          <a:lstStyle/>
          <a:p>
            <a:r>
              <a:rPr lang="en-IN" dirty="0"/>
              <a:t>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38FD-92F0-43FE-B12A-52FB4BF7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add a single item to a list? This is known as </a:t>
            </a:r>
            <a:r>
              <a:rPr lang="en-US" b="1" dirty="0"/>
              <a:t>appending</a:t>
            </a:r>
            <a:r>
              <a:rPr lang="en-US" dirty="0"/>
              <a:t>. When we append() to a list, the list itself is updated as a result of the operation.</a:t>
            </a:r>
          </a:p>
          <a:p>
            <a:r>
              <a:rPr lang="en-IN" dirty="0"/>
              <a:t> sent1.append("Some")</a:t>
            </a:r>
          </a:p>
          <a:p>
            <a:r>
              <a:rPr lang="en-IN" dirty="0"/>
              <a:t>sent1</a:t>
            </a:r>
          </a:p>
          <a:p>
            <a:pPr marL="0" indent="0">
              <a:buNone/>
            </a:pPr>
            <a:r>
              <a:rPr lang="en-IN" dirty="0"/>
              <a:t>['Call', 'me', 'Ishmael', '.', 'Some']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62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F666-66A2-4EFB-9E03-C6B686B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IN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69FF-79A7-4C2D-B29D-5AC24C5E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identify the elements of a Python list by their order of occurrence</a:t>
            </a:r>
          </a:p>
          <a:p>
            <a:pPr marL="0" indent="0">
              <a:buNone/>
            </a:pPr>
            <a:r>
              <a:rPr lang="en-US" dirty="0"/>
              <a:t>in the list. The number that represents this position is the item’s 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We instruct Python to show us the item that occurs at an index such as 173 in a text by</a:t>
            </a:r>
          </a:p>
          <a:p>
            <a:r>
              <a:rPr lang="en-US" dirty="0"/>
              <a:t>writing the name of the text followed by the index inside square brackets:</a:t>
            </a:r>
          </a:p>
          <a:p>
            <a:pPr marL="0" indent="0">
              <a:buNone/>
            </a:pPr>
            <a:r>
              <a:rPr lang="en-IN" dirty="0"/>
              <a:t> text4[173]</a:t>
            </a:r>
          </a:p>
          <a:p>
            <a:pPr marL="0" indent="0">
              <a:buNone/>
            </a:pPr>
            <a:r>
              <a:rPr lang="en-IN" dirty="0"/>
              <a:t>'awaken'</a:t>
            </a:r>
          </a:p>
          <a:p>
            <a:r>
              <a:rPr lang="en-US" dirty="0"/>
              <a:t>We can do the converse; given a word, find the index of when it first occurs:</a:t>
            </a:r>
          </a:p>
          <a:p>
            <a:pPr marL="0" indent="0">
              <a:buNone/>
            </a:pPr>
            <a:r>
              <a:rPr lang="en-IN" dirty="0"/>
              <a:t> text4.index('awaken')</a:t>
            </a:r>
          </a:p>
        </p:txBody>
      </p:sp>
    </p:spTree>
    <p:extLst>
      <p:ext uri="{BB962C8B-B14F-4D97-AF65-F5344CB8AC3E}">
        <p14:creationId xmlns:p14="http://schemas.microsoft.com/office/powerpoint/2010/main" val="379705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D379-1CAA-4B22-B59A-086C80D1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>
            <a:normAutofit/>
          </a:bodyPr>
          <a:lstStyle/>
          <a:p>
            <a:r>
              <a:rPr lang="en-US" dirty="0"/>
              <a:t>Indexes have some subtleties, and we’ll explore these with the help of an artificial </a:t>
            </a:r>
            <a:r>
              <a:rPr lang="en-IN" dirty="0"/>
              <a:t>sentence:</a:t>
            </a:r>
          </a:p>
          <a:p>
            <a:pPr marL="0" indent="0">
              <a:buNone/>
            </a:pPr>
            <a:r>
              <a:rPr lang="en-US" dirty="0"/>
              <a:t> sent = ['word1', 'word2', 'word3', 'word4', 'word5', 'word6', 'word7', 'word8', 'word9', 'word10']</a:t>
            </a:r>
          </a:p>
          <a:p>
            <a:pPr marL="0" indent="0">
              <a:buNone/>
            </a:pPr>
            <a:r>
              <a:rPr lang="en-IN" dirty="0"/>
              <a:t> sent[0]</a:t>
            </a:r>
          </a:p>
          <a:p>
            <a:r>
              <a:rPr lang="en-IN" dirty="0"/>
              <a:t>'word1'</a:t>
            </a:r>
          </a:p>
          <a:p>
            <a:pPr marL="0" indent="0">
              <a:buNone/>
            </a:pPr>
            <a:r>
              <a:rPr lang="en-IN" dirty="0"/>
              <a:t> sent[9]</a:t>
            </a:r>
          </a:p>
          <a:p>
            <a:r>
              <a:rPr lang="en-IN" dirty="0"/>
              <a:t>'word10’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</a:t>
            </a:r>
          </a:p>
          <a:p>
            <a:r>
              <a:rPr lang="en-IN" dirty="0"/>
              <a:t>sent[5:8]</a:t>
            </a:r>
          </a:p>
          <a:p>
            <a:pPr marL="0" indent="0">
              <a:buNone/>
            </a:pPr>
            <a:r>
              <a:rPr lang="en-IN" dirty="0"/>
              <a:t>['word6', 'word7', 'word8']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42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D520-1084-4573-84BB-71004D2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940-8FAD-4B33-8DAD-C6EBABB3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4837713"/>
          </a:xfrm>
        </p:spPr>
        <p:txBody>
          <a:bodyPr/>
          <a:lstStyle/>
          <a:p>
            <a:r>
              <a:rPr lang="en-US" dirty="0"/>
              <a:t>Python will evaluate the </a:t>
            </a:r>
            <a:r>
              <a:rPr lang="en-US" dirty="0" err="1"/>
              <a:t>expression,and</a:t>
            </a:r>
            <a:r>
              <a:rPr lang="en-US" dirty="0"/>
              <a:t> save its result to the variable.</a:t>
            </a:r>
          </a:p>
          <a:p>
            <a:r>
              <a:rPr lang="en-US" dirty="0"/>
              <a:t>e.g., defining a </a:t>
            </a:r>
            <a:r>
              <a:rPr lang="en-US" b="1" dirty="0"/>
              <a:t>variable </a:t>
            </a:r>
            <a:r>
              <a:rPr lang="en-US" dirty="0"/>
              <a:t>sent1, as follows:</a:t>
            </a:r>
          </a:p>
          <a:p>
            <a:pPr marL="0" indent="0">
              <a:buNone/>
            </a:pPr>
            <a:r>
              <a:rPr lang="en-IN" dirty="0"/>
              <a:t> sent1 = ['Call', 'me', 'Ishmael', '.’]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err="1"/>
              <a:t>my_sent</a:t>
            </a:r>
            <a:r>
              <a:rPr lang="en-US" dirty="0"/>
              <a:t> = ['Bravely', 'bold', 'Sir', 'Robin', ',', 'rode',</a:t>
            </a:r>
            <a:r>
              <a:rPr lang="en-IN" dirty="0"/>
              <a:t>'forth', 'from', 'Camelot', '.']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noun_phrase</a:t>
            </a:r>
            <a:r>
              <a:rPr lang="en-IN" dirty="0"/>
              <a:t> = </a:t>
            </a:r>
            <a:r>
              <a:rPr lang="en-IN" dirty="0" err="1"/>
              <a:t>my_sent</a:t>
            </a:r>
            <a:r>
              <a:rPr lang="en-IN" dirty="0"/>
              <a:t>[1:4]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noun_phrase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['bold', 'Sir', 'Robin']</a:t>
            </a:r>
          </a:p>
          <a:p>
            <a:r>
              <a:rPr lang="en-IN" dirty="0" err="1"/>
              <a:t>wOrDs</a:t>
            </a:r>
            <a:r>
              <a:rPr lang="en-IN" dirty="0"/>
              <a:t> = sorted(</a:t>
            </a:r>
            <a:r>
              <a:rPr lang="en-IN" dirty="0" err="1"/>
              <a:t>noun_phrase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wOrDs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['Robin', 'Sir', 'bold']</a:t>
            </a:r>
          </a:p>
        </p:txBody>
      </p:sp>
    </p:spTree>
    <p:extLst>
      <p:ext uri="{BB962C8B-B14F-4D97-AF65-F5344CB8AC3E}">
        <p14:creationId xmlns:p14="http://schemas.microsoft.com/office/powerpoint/2010/main" val="25073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0E2-AB48-41E7-9F2C-D7E3199E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700D-1AC8-435F-9C7E-77C450EA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617"/>
            <a:ext cx="8596668" cy="4725746"/>
          </a:xfrm>
        </p:spPr>
        <p:txBody>
          <a:bodyPr/>
          <a:lstStyle/>
          <a:p>
            <a:r>
              <a:rPr lang="en-US" dirty="0"/>
              <a:t>Some of the methods we used to access the elements of a list also work with individual words, or </a:t>
            </a:r>
            <a:r>
              <a:rPr lang="en-US" b="1" dirty="0"/>
              <a:t>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For example, we can assign a string to a variable , index a string</a:t>
            </a:r>
            <a:r>
              <a:rPr lang="en-IN" dirty="0"/>
              <a:t>, and slice a string .</a:t>
            </a:r>
          </a:p>
          <a:p>
            <a:pPr marL="0" indent="0">
              <a:buNone/>
            </a:pPr>
            <a:r>
              <a:rPr lang="en-IN" dirty="0"/>
              <a:t>Indexing: </a:t>
            </a:r>
          </a:p>
          <a:p>
            <a:pPr marL="0" indent="0">
              <a:buNone/>
            </a:pPr>
            <a:r>
              <a:rPr lang="en-IN" dirty="0"/>
              <a:t>name = 'Monty'</a:t>
            </a:r>
          </a:p>
          <a:p>
            <a:pPr marL="0" indent="0">
              <a:buNone/>
            </a:pPr>
            <a:r>
              <a:rPr lang="en-IN" dirty="0"/>
              <a:t> name[0]</a:t>
            </a:r>
          </a:p>
          <a:p>
            <a:r>
              <a:rPr lang="en-IN" dirty="0"/>
              <a:t>'M'</a:t>
            </a:r>
          </a:p>
          <a:p>
            <a:pPr marL="0" indent="0">
              <a:buNone/>
            </a:pPr>
            <a:r>
              <a:rPr lang="en-IN" dirty="0"/>
              <a:t> name[:4]</a:t>
            </a:r>
          </a:p>
          <a:p>
            <a:r>
              <a:rPr lang="en-IN" dirty="0"/>
              <a:t>'Mont'</a:t>
            </a:r>
          </a:p>
        </p:txBody>
      </p:sp>
    </p:spTree>
    <p:extLst>
      <p:ext uri="{BB962C8B-B14F-4D97-AF65-F5344CB8AC3E}">
        <p14:creationId xmlns:p14="http://schemas.microsoft.com/office/powerpoint/2010/main" val="1573685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731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Birka</vt:lpstr>
      <vt:lpstr>Birka-Bold</vt:lpstr>
      <vt:lpstr>MyriadPro-SemiboldCond</vt:lpstr>
      <vt:lpstr>TheSansMonoCd-W5Regular</vt:lpstr>
      <vt:lpstr>Trebuchet MS</vt:lpstr>
      <vt:lpstr>Wingdings 3</vt:lpstr>
      <vt:lpstr>Facet</vt:lpstr>
      <vt:lpstr>A Closer Look at Python: Texts as Lists of Words</vt:lpstr>
      <vt:lpstr>PowerPoint Presentation</vt:lpstr>
      <vt:lpstr>Lists: </vt:lpstr>
      <vt:lpstr>CONCATINATION</vt:lpstr>
      <vt:lpstr>APPENDING</vt:lpstr>
      <vt:lpstr>INDEXING</vt:lpstr>
      <vt:lpstr>PowerPoint Presentation</vt:lpstr>
      <vt:lpstr>VARIABLES</vt:lpstr>
      <vt:lpstr>STRINGS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Closer Look at Python: Texts as Lists of Words</dc:title>
  <dc:creator>amruthasarada@gmail.com</dc:creator>
  <cp:lastModifiedBy>amruthasarada@gmail.com</cp:lastModifiedBy>
  <cp:revision>4</cp:revision>
  <dcterms:created xsi:type="dcterms:W3CDTF">2019-07-09T05:10:16Z</dcterms:created>
  <dcterms:modified xsi:type="dcterms:W3CDTF">2019-07-09T05:38:44Z</dcterms:modified>
</cp:coreProperties>
</file>