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2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75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5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8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2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2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7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1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9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65B0-5C0E-4024-BE80-408F4103BD3A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B7239-125A-4829-B4B6-533CA8162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CA8-2244-4F0B-9731-656C1DDE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95299-5D63-474E-BA0E-AEA5ABBAC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F36A-63E3-4150-A7C0-AB0F1E9E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Models Tell Us?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8B-754B-49B3-9DCB-D5352A6C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models that are automatically constructed from a corpus are descriptive models; in other words,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tell us what features are relevant to a given pattern or construction,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can’t necessarily tell us how those features and patterns relate to one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our goal is to understand the linguistic patterns, then we can use this information about which features are related as a starting point for further experiments designed to tease apart the relationships between features and patterns.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9794-6347-4A11-BB5F-E00F2950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597"/>
            <a:ext cx="8596668" cy="579876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decide whether a classification model is accurately capturing a pattern, we must evaluate that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this evaluation is important for deciding how trustworthy the model is, and for what purposes we can use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can also be an effective tool for guiding us in making future improvements to the model.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Set: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evaluation techniques calculate a score for a model by comparing the labels that it generates for the inputs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the correct labels for those inputs.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set typically has the same format as the training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very important that the test set be distinct from the training corpus: if we simply reused the training set as the test set, then a model that simply memorized its input, without learning how to generalize to new examples, would receive misleadingly high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scores.</a:t>
            </a:r>
          </a:p>
        </p:txBody>
      </p:sp>
    </p:spTree>
    <p:extLst>
      <p:ext uri="{BB962C8B-B14F-4D97-AF65-F5344CB8AC3E}">
        <p14:creationId xmlns:p14="http://schemas.microsoft.com/office/powerpoint/2010/main" val="22065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0231-0D6A-4AE6-A461-3ED87533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metric that can be used to evaluate a classifier,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measures the percentage of inputs in the test set that the classifier correctly labeled.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name gender classifier that predicts the correct name 60 times in a test set containing 80 names would have an accuracy of 60/80 = 75%. The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nltk.classify.accuracy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will calculate the accuracy of a classifier model on a given test set: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classifier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nltk.NaiveBayesClassifier.train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'Accuracy: %4.2f' 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nltk.classify.accuracy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(classifier,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36424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8F32-507E-4D69-AA1D-2B89EBD5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6571"/>
            <a:ext cx="8596668" cy="571479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instance where accuracy scores can be misleading is in “search” tasks, such as information retrieval, where we are attempting to find documents that are relevant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relevant items that we correctly identified as relevant.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irrelevant items that we correctly identified as irrelevant.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 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irrelevant items that we incorrectly identified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relevant.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 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relevant items that we incorrectly identified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irrelevant.</a:t>
            </a:r>
          </a:p>
        </p:txBody>
      </p:sp>
    </p:spTree>
    <p:extLst>
      <p:ext uri="{BB962C8B-B14F-4D97-AF65-F5344CB8AC3E}">
        <p14:creationId xmlns:p14="http://schemas.microsoft.com/office/powerpoint/2010/main" val="235772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15A8-9E7A-40A9-A1EC-1613F47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5233"/>
            <a:ext cx="8596668" cy="56961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these four numbers, we can define the following metrics: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how many of the items that we identified were relevant,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TP+FP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how many of the relevant items that we identified, is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TP+FN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combines the precision and recall to give a single score, is defined to be the harmonic mean of the precision and recall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× Precision × Recall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Precision+Recall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7C1B2-1F0E-4777-A01F-6146141E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279918"/>
            <a:ext cx="7147249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DF70-6813-4ACB-8896-5DB8B422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584541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performing classification tasks with three or more labels, it can be informative to subdivide the errors made by the model based on which types of mistake it made.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table where each cell 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indicates how often label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predicted when the correct label was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the diagonal entries (i.e., cells 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indicate labels that were correctly predicted, and the off-diagonal entries indicate errors.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2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6C76-B4DA-4691-A0A9-09512B51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241"/>
            <a:ext cx="8596668" cy="572412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| N |</a:t>
            </a:r>
          </a:p>
          <a:p>
            <a:r>
              <a:rPr lang="pt-BR" dirty="0"/>
              <a:t>| N I A J N V N |</a:t>
            </a:r>
          </a:p>
          <a:p>
            <a:r>
              <a:rPr lang="pt-BR" dirty="0"/>
              <a:t>| N N T J . S , B P |</a:t>
            </a:r>
          </a:p>
          <a:p>
            <a:r>
              <a:rPr lang="en-IN" dirty="0"/>
              <a:t>----+----------------------------------------------------------------+</a:t>
            </a:r>
          </a:p>
          <a:p>
            <a:r>
              <a:rPr lang="nn-NO" dirty="0"/>
              <a:t>NN | &lt;11.8%&gt; 0.0% . 0.2% . 0.0% . 0.3% 0.0% |</a:t>
            </a:r>
          </a:p>
          <a:p>
            <a:r>
              <a:rPr lang="en-IN" dirty="0"/>
              <a:t>IN | 0.0% &lt;9.0%&gt; . . . 0.0% . . . |</a:t>
            </a:r>
          </a:p>
          <a:p>
            <a:r>
              <a:rPr lang="en-IN" dirty="0"/>
              <a:t>AT | . . &lt;8.6%&gt; . . . . . . |</a:t>
            </a:r>
          </a:p>
          <a:p>
            <a:r>
              <a:rPr lang="pl-PL" dirty="0"/>
              <a:t>JJ | 1.6% . . &lt;4.0%&gt; . . . 0.0% 0.0% |</a:t>
            </a:r>
          </a:p>
          <a:p>
            <a:r>
              <a:rPr lang="en-IN" dirty="0"/>
              <a:t>. | . . . . &lt;4.8%&gt; . . . . |</a:t>
            </a:r>
          </a:p>
          <a:p>
            <a:r>
              <a:rPr lang="en-IN" dirty="0"/>
              <a:t>NS | 1.5% . . . . &lt;3.2%&gt; . . 0.0% |</a:t>
            </a:r>
          </a:p>
          <a:p>
            <a:r>
              <a:rPr lang="en-IN" dirty="0"/>
              <a:t>, | . . . . . . &lt;4.4%&gt; . . |</a:t>
            </a:r>
          </a:p>
          <a:p>
            <a:r>
              <a:rPr lang="en-IN" dirty="0"/>
              <a:t>B | 0.9% . . 0.0% . . . &lt;2.4%&gt; . |</a:t>
            </a:r>
          </a:p>
          <a:p>
            <a:r>
              <a:rPr lang="en-IN" dirty="0"/>
              <a:t>NP | 1.0% . . 0.0% . . . . &lt;1.9%&gt;|</a:t>
            </a:r>
          </a:p>
          <a:p>
            <a:r>
              <a:rPr lang="en-IN" dirty="0"/>
              <a:t>----+----------------------------------------------------------------+</a:t>
            </a:r>
          </a:p>
          <a:p>
            <a:r>
              <a:rPr lang="en-IN" dirty="0"/>
              <a:t>(row = reference; col = test)</a:t>
            </a:r>
          </a:p>
        </p:txBody>
      </p:sp>
    </p:spTree>
    <p:extLst>
      <p:ext uri="{BB962C8B-B14F-4D97-AF65-F5344CB8AC3E}">
        <p14:creationId xmlns:p14="http://schemas.microsoft.com/office/powerpoint/2010/main" val="37481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B80A-23F7-429F-9D7C-69A97863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to this problem is to perform multiple evaluations on different test sets, then to combine the scores from those evaluations, a technique known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particular, we subdivide the original corpus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of these folds, we train a model using all of the data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that fold, and then test that model on the fold.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the individual folds might be too small to give accurate evaluation scores on their own, the combined evaluation score is based on a large amount of data and is therefore quite reliable.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using cross-validation is that it allows us to examine how widely the performance varies across different training 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get very similar scores for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sets, then we can be fairly confident that the score is accurate.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if scores vary widely across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sets, then we should probably be skeptical about the accuracy of the evaluation score.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7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632-F837-40DA-B174-9B7FD7DC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265"/>
            <a:ext cx="8596668" cy="580809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Linguistic Patterns: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can help us to understand the linguistic patterns that occur in natural language, by allowing us to create explicit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capture those patterns.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these models are using supervised classification techniques, but it is also possible to build analytically motivated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way, these explicit models serve two important purposes: they help us to understand linguistic patterns, and they can be used to make predictions about new language data.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4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1130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Models Tell Us?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amruthasarada@gmail.com</dc:creator>
  <cp:lastModifiedBy>amruthasarada@gmail.com</cp:lastModifiedBy>
  <cp:revision>5</cp:revision>
  <dcterms:created xsi:type="dcterms:W3CDTF">2019-09-05T08:35:07Z</dcterms:created>
  <dcterms:modified xsi:type="dcterms:W3CDTF">2019-09-05T09:16:24Z</dcterms:modified>
</cp:coreProperties>
</file>