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5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4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89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9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5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98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5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9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8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4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8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1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8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FE71-E01C-44E7-B807-B134C6C164A3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A9A653-F756-4E9C-89DA-4CD022319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7474-E8BF-416C-812F-704036F83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Extracting Information from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55F77-5130-4159-83CD-9803DD446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BF31-FFB9-4B54-B372-227E56AB2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2" y="261257"/>
            <a:ext cx="8596668" cy="5752113"/>
          </a:xfrm>
        </p:spPr>
        <p:txBody>
          <a:bodyPr>
            <a:normAutofit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comes in many shapes and sizes.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important form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there is a regular and predictable organization of entities and relationships.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might be interested in the relation between companies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locations.Given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particular company, we would like to be able to identify the locations where it does business; conversely, given a location, we would like to discover which companies do business in that location.</a:t>
            </a:r>
          </a:p>
          <a:p>
            <a:pPr marL="0" indent="0">
              <a:buNone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LocationName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Omnicom                           New York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DDB Needham                    New York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Kaplan Thaler Group          New York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BBDO South                        Atlanta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Georgia-Pacific                   Atlanta</a:t>
            </a:r>
          </a:p>
        </p:txBody>
      </p:sp>
    </p:spTree>
    <p:extLst>
      <p:ext uri="{BB962C8B-B14F-4D97-AF65-F5344CB8AC3E}">
        <p14:creationId xmlns:p14="http://schemas.microsoft.com/office/powerpoint/2010/main" val="288299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CA62-CC81-46B8-97F9-8B35CA7A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597"/>
            <a:ext cx="8596668" cy="5798766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 Architecture: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74D8E-3FBC-46E2-91D4-8821FE6B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" y="933061"/>
            <a:ext cx="8508892" cy="5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1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EC62D-39DD-429F-9070-2C4B21433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13" y="1455576"/>
            <a:ext cx="8593494" cy="22300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6EE48C-848A-4BB8-B590-94232F9B1A4A}"/>
              </a:ext>
            </a:extLst>
          </p:cNvPr>
          <p:cNvSpPr/>
          <p:nvPr/>
        </p:nvSpPr>
        <p:spPr>
          <a:xfrm>
            <a:off x="870743" y="4149404"/>
            <a:ext cx="8217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Birka-Italic"/>
              </a:rPr>
              <a:t>Segmentation and labeling at both the Token and Chunk levels.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123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3D37-14B3-43FA-8242-BC32BD6B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581"/>
            <a:ext cx="8596668" cy="5742782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technique we will use for entity recognition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segments and labels multi token sequences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smaller boxes show the word-level tokenization and part-of-speech tagging,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the large boxes show higher-level chunking.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of these larger boxes is called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tokenization, which omits whitespace, chunking usually selects a subset of the tokens.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like tokenization, the pieces produced by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not overlap in the source 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5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7D3A-34EC-4A6A-B6F1-1D95CD73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43"/>
            <a:ext cx="8596668" cy="5845419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Phrase Chunking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task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phrase chunking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NP-chunking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we search for chunks corresponding to individual noun phrases.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sentence = [("the", "DT"), ("little", "JJ"), ("yellow", "JJ"),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("dog", "NN"), ("barked", "VBD"), ("at", "IN"), ("the", "DT"), ("cat", "NN")]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095EE-30B2-4B7A-AEFA-A0CEF472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4" y="2668555"/>
            <a:ext cx="7687798" cy="36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E779-F0DB-4AB1-9AC9-55ACBF60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51"/>
            <a:ext cx="8596668" cy="5873411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Patterns: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that make up a chunk grammar 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patterns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sequences of tagged words.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tag pattern is a sequence of part-of-speech tags delimited using angle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brackets,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e.g.,&lt;DT&gt;?&lt;JJ&gt;*&lt;NN&gt;.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patterns are similar to regular expression patterns</a:t>
            </a:r>
          </a:p>
        </p:txBody>
      </p:sp>
    </p:spTree>
    <p:extLst>
      <p:ext uri="{BB962C8B-B14F-4D97-AF65-F5344CB8AC3E}">
        <p14:creationId xmlns:p14="http://schemas.microsoft.com/office/powerpoint/2010/main" val="113349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101B-E482-4557-BC84-040F93BD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9209"/>
            <a:ext cx="8596668" cy="5612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Chinking: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is easier to define what we want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chunk.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define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 sequence of tokens that is not included in a chunk.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following example, barked/VBD at/IN is a chink: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the/DT little/JJ yellow/JJ dog/NN ] barked/VBD at/IN [ the/DT cat/NN 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Chinking is the process of removing a sequence of tokens from a chunk.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matching sequence of tokens spans an entire chunk, then the whole chunk is removed;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sequence of tokens appears in the middle of the chunk, these tokens are removed, leaving two chunks where there was only one before.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sequence is at the periphery of the chunk, these tokens are removed, and a smaller chunk remains.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656D-DAC5-4F8C-A44A-216F833D1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58360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Representing Chunks: Tags Versus Trees:</a:t>
            </a:r>
          </a:p>
          <a:p>
            <a:pPr marL="0" indent="0">
              <a:buNone/>
            </a:pPr>
            <a:r>
              <a:rPr lang="en-US" i="1" dirty="0"/>
              <a:t>Tag representation of chunk structures.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Tree representation of chunk structures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1462F-AF4D-42A7-AB44-45CFBF51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089685"/>
            <a:ext cx="8596668" cy="1298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3E01C-40ED-4E62-9FFB-226BE16E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455810"/>
            <a:ext cx="8886545" cy="27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527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Birka-Italic</vt:lpstr>
      <vt:lpstr>Times New Roman</vt:lpstr>
      <vt:lpstr>Trebuchet MS</vt:lpstr>
      <vt:lpstr>Wingdings 3</vt:lpstr>
      <vt:lpstr>Facet</vt:lpstr>
      <vt:lpstr>Extracting Information from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Information from Text</dc:title>
  <dc:creator>amruthasarada@gmail.com</dc:creator>
  <cp:lastModifiedBy>amruthasarada@gmail.com</cp:lastModifiedBy>
  <cp:revision>6</cp:revision>
  <dcterms:created xsi:type="dcterms:W3CDTF">2019-09-05T09:17:05Z</dcterms:created>
  <dcterms:modified xsi:type="dcterms:W3CDTF">2019-09-17T06:24:25Z</dcterms:modified>
</cp:coreProperties>
</file>