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0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6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9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62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5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1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5D83-55DD-40ED-B79B-0744622F9EF8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172A1F-2F39-4FAA-8027-45BCD8933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8703-9B4A-4E10-A663-E28C1510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Developing and Evaluating </a:t>
            </a:r>
            <a:r>
              <a:rPr lang="en-IN" dirty="0" err="1"/>
              <a:t>Chunkers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1CD1-47AB-4F2D-B4F6-E5EC2C7A0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5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407D-90BD-49F2-803A-BEC24908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71" y="434426"/>
            <a:ext cx="8596668" cy="606901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begin by looking at the mechanics of converting IOB format into an NLTK tree, then at how this is done on a larger scale using a chunked corpus.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IOB Format and the CoNLL-2000 Chunking Corpus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corpora module we can load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 Street Journal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that has been tagged then chunked using the IOB notation.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chunk categories provided in this corpus are NP, VP, and PP.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conversion function chunk.conllstr2tree() builds a tree representation from one of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multiline strings.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he PRP B-NP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accepted VBD B-VP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the DT B-NP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position NN I-NP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of IN B-PP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vice NN B-NP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chairman NN I-NP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of IN B-PP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Carlyle NNP B-NP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Group NNP I-NP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, , O</a:t>
            </a:r>
          </a:p>
        </p:txBody>
      </p:sp>
    </p:spTree>
    <p:extLst>
      <p:ext uri="{BB962C8B-B14F-4D97-AF65-F5344CB8AC3E}">
        <p14:creationId xmlns:p14="http://schemas.microsoft.com/office/powerpoint/2010/main" val="179738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5A84-CC9C-4B79-91EF-C27DD4E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04"/>
            <a:ext cx="9782282" cy="64007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a DT B-NP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merchant NN I-NP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banking NN I-NP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concern NN I-NP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 . 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'''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nltk.chunk.conllstr2tree(text,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chunk_types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=['NP']).draw()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12D59-10BA-4506-8B00-607A7455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3237722"/>
            <a:ext cx="9032033" cy="29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589A-4802-4758-AAA9-CDCA656C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3"/>
            <a:ext cx="8596668" cy="58640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CoNLL-2000 Chunking Corpus contains 270k words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 Street Journal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divided into “train” and “test” portions,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annotated with part-of-speech tags and chunk tags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IOB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nltk.corpus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conll2000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conll2000.chunked_sents('train.txt')[99]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 Over/IN)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a/DT cup/NN)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 of/IN)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coffee/NN)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,/,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Mr./NNP Stone/NNP)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 told/VBD)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his/PRP$ story/NN)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./.)</a:t>
            </a:r>
          </a:p>
        </p:txBody>
      </p:sp>
    </p:spTree>
    <p:extLst>
      <p:ext uri="{BB962C8B-B14F-4D97-AF65-F5344CB8AC3E}">
        <p14:creationId xmlns:p14="http://schemas.microsoft.com/office/powerpoint/2010/main" val="20090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83B7-A815-4E62-84E6-C44BE0D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13"/>
            <a:ext cx="8596668" cy="585475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Evaluation and Baselines: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nltk.corpus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conll2000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cp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nltk.RegexpParser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conll2000.chunked_sents('test.txt',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=['NP'])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IOB Accuracy: 43.4%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0.0%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0.0%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F-Measure: 0.0%</a:t>
            </a:r>
          </a:p>
        </p:txBody>
      </p:sp>
    </p:spTree>
    <p:extLst>
      <p:ext uri="{BB962C8B-B14F-4D97-AF65-F5344CB8AC3E}">
        <p14:creationId xmlns:p14="http://schemas.microsoft.com/office/powerpoint/2010/main" val="160411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22ED-5B6C-410F-BFEE-CEC4929E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r"NP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{&lt;[CDJNP].*&gt;+}"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cp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nltk.RegexpParser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(grammar)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IOB Accuracy: 87.7%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70.6%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67.8%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F-Measure: 69.2%</a:t>
            </a:r>
          </a:p>
        </p:txBody>
      </p:sp>
    </p:spTree>
    <p:extLst>
      <p:ext uri="{BB962C8B-B14F-4D97-AF65-F5344CB8AC3E}">
        <p14:creationId xmlns:p14="http://schemas.microsoft.com/office/powerpoint/2010/main" val="419661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1042-F70C-400D-A310-C1647E61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UnigramChunker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train it using the CoNLL-2000 Chunking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Corpus, and test its resulting performance: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conll2000.chunked_sents('test.txt',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=['NP'])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conll2000.chunked_sents('train.txt',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chunk_types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=['NP'])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unigram_chunker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UnigramChunker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unigram_chunker.evaluate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IOB Accuracy: 92.9%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79.9%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86.8%A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F-Measure: 83.2%</a:t>
            </a:r>
          </a:p>
        </p:txBody>
      </p:sp>
    </p:spTree>
    <p:extLst>
      <p:ext uri="{BB962C8B-B14F-4D97-AF65-F5344CB8AC3E}">
        <p14:creationId xmlns:p14="http://schemas.microsoft.com/office/powerpoint/2010/main" val="325764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0859-C3FE-43AD-BF0E-6C42D6E0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3"/>
            <a:ext cx="8596668" cy="58640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BigramTagger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UnigramTagger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slightly higher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than the unigram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bigram_chunker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BigramChunker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bigram_chunker.evaluate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IOB Accuracy: 93.3%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82.3%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86.8%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F-Measure: 84.5%</a:t>
            </a:r>
          </a:p>
        </p:txBody>
      </p:sp>
    </p:spTree>
    <p:extLst>
      <p:ext uri="{BB962C8B-B14F-4D97-AF65-F5344CB8AC3E}">
        <p14:creationId xmlns:p14="http://schemas.microsoft.com/office/powerpoint/2010/main" val="6338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F620-A6CE-4655-93F0-6CE64053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589"/>
            <a:ext cx="8596668" cy="577077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Classifier-Based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regular expression–based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n-gram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 what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 to create entirely based on part-of-speech tags. However, sometimes part-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ofspeech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are insufficient to determine how a sentence should be chunked. For example,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two statements: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Joey/NN sold/VBD the/DT farmer/NN rice/NN ./.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Nick/NN broke/VBD my/DT computer/NN monitor/NN ./.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12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672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Developing and Evaluating Chunkers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Evaluating Chunkers</dc:title>
  <dc:creator>amruthasarada@gmail.com</dc:creator>
  <cp:lastModifiedBy>amruthasarada@gmail.com</cp:lastModifiedBy>
  <cp:revision>7</cp:revision>
  <dcterms:created xsi:type="dcterms:W3CDTF">2019-09-17T07:56:46Z</dcterms:created>
  <dcterms:modified xsi:type="dcterms:W3CDTF">2019-09-24T04:09:11Z</dcterms:modified>
</cp:coreProperties>
</file>