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3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6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062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8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24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84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7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5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4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5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2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7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056A-7C41-4C3D-9FAA-8BB5C10CEFBA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249B40-299B-415D-A0BB-6994DA4E7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BCE6-11A5-4594-9529-2B9E07FB7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Analysing Sentence Structure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0684-788E-4FCF-B284-EF0FC7C79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D1F7-C6E8-497C-AC3C-CA673525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13"/>
            <a:ext cx="8596668" cy="58547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parsing is a kind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Top-down parsers use a grammar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input will be, before inspecting the input!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since the input is available to the parser all along,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more sensible to consider the input sentence from the very beginning.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is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7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DA00-FE8D-4695-A45C-7266426F6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8596668" cy="578943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kind of parser interprets a grammar as a specification of how to break a high-level goal into several lower-level sub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top-level goal is to find an 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 → NP VP production permits the parser to replace this goal with two sub goals: find an NP, then find a VP.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sub goals can be replaced in turn by sub-sub goals, using productions that have NP and VP on their left hand side.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descent parser builds a parse tree during this process.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initial goal (find an S), the S root node is created.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process recursively expands its goals using the productions of the grammar, the parse tree is extended downwards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0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D9FFF-62EE-4022-B2E5-64ABF3CF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" y="251927"/>
            <a:ext cx="9246637" cy="6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0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4022-24DE-4057-B44D-FE05F9BB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0547"/>
            <a:ext cx="8596668" cy="56308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process, the parser is often forced to choose between several possible productions.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in going from step 3 to step 4, it tries to find productions with N on the left hand side.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of these is N →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does not work 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tries other N productions in order, until it gets to N →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matches the next word in the input sentence.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parse has been found, we can get the parser to look for additional parses.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it will backtrack and explore other choices of production in case any of them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 a parse.</a:t>
            </a:r>
          </a:p>
        </p:txBody>
      </p:sp>
    </p:spTree>
    <p:extLst>
      <p:ext uri="{BB962C8B-B14F-4D97-AF65-F5344CB8AC3E}">
        <p14:creationId xmlns:p14="http://schemas.microsoft.com/office/powerpoint/2010/main" val="328953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3525-E857-423A-B1B6-C739DF58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8596668" cy="578943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Shift-Reduce Parsing: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kind of bottom-up parser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shift-reduce parser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common with all bottom-up parsers,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shift-reduce parser tries to find sequences of words and phrases that correspond to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righthand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of a grammar production,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replace them with the left hand side,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whole sentence is reduced to an 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0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E225A-C57D-49DD-BCC8-535B8B1C4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16" y="195943"/>
            <a:ext cx="9125339" cy="6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1CD3-01E0-47D4-AAE8-28FB507F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8596668" cy="578943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Left-Corner Parser: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problems with the recursive descent parser is that it goes into an infinite loop when it encounters a left-recursive production.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because it applies the grammar productions blindly,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considering the actual input sentence.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left corner parser is a hybrid between the bottom-up and top-down approaches.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left-corner parser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top-down parser with bottom-up filtering.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Unlike an ordinary recursive descent parser, it does not get trapped in left-recursive productions.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its work, a left-corner parser preprocesses the context-free grammar to build a table where each row contains two cells,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holding a non-terminal,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second holding the collection of possible left corners of that non-terminal.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7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B9E9-30A9-4A9B-AFF5-AF2CD6FF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581"/>
            <a:ext cx="8596668" cy="5742782"/>
          </a:xfrm>
        </p:spPr>
        <p:txBody>
          <a:bodyPr/>
          <a:lstStyle/>
          <a:p>
            <a:pPr marL="0" indent="0">
              <a:buNone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corners in grammar2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          Left corners (pre-terminals)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              NP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                         Det,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                           V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                            P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production is considered by the parser,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that the next input word is compatible with at least one of the pre-terminal categories in the left-corner 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4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5917-EA4A-4645-B47A-6442C1BA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265"/>
            <a:ext cx="8596668" cy="580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Well-Formed Substring Tables: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parsers discussed in the previous sections suffer from limitations in both completeness and efficiency.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remedy these, we will apply the algorithm design technique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parsing problem.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stores intermediate results and reuses them when appropriate, achieving significant efficiency gains.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technique can be applied to syntactic parsing,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allowing us to store partial solutions to the parsing task and then look them up as necessary in order to efficiently arrive at a complete solution.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to parsing is known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parsing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19CD5-44FE-4079-B4F5-D9404BDC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72000"/>
            <a:ext cx="8793237" cy="16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2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6F6CD2-B4C1-404A-BF4C-F47BFA78C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2" y="317241"/>
            <a:ext cx="9041363" cy="6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8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17A9-5406-40DE-80C7-145BCC3F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65127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off by looking at a simple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(CFG).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convention, the left hand side of the first production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start-symbol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grammar, typically 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well-formed trees must have this symbol as their root label.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NLTK, context free grammars are defined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nltk.grammar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context-free grammar.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grammar1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nltk.parse_cfg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-&gt; NP VP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V NP | V NP PP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-&gt; P NP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-&gt; "saw" | "ate" | "walked"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-&gt; "John" | "Mary" | "Bob" | Det N | Det N 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-&gt; "a" | "an" | "the" | "my"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-&gt; "man" | "dog" | "cat" | "telescope" | "park"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-&gt; "in" | "on" | "by" | "with"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sent = "Mary saw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Bob".split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nltk.RecursiveDescentParser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(grammar1)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tree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rd_parser.nbest_parse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(sent):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print tree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(NP Mary) (VP (V saw) (NP Bob)))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B3BA-C9B2-4E6A-A9ED-483DBC56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299"/>
            <a:ext cx="8596668" cy="6568750"/>
          </a:xfrm>
        </p:spPr>
        <p:txBody>
          <a:bodyPr/>
          <a:lstStyle/>
          <a:p>
            <a:pPr marL="0" indent="0">
              <a:buNone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categories: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     Meaning                          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 sentence       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 walked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             noun phrase                     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            verb phrase             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 a park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          prepositional phrase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telescope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            determiner                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                  noun                       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                verb                     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preposition                      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like VP -&gt; V NP | V NP PP has a disjunction on the righthand side, shown by the |, and is an abbreviation for the two productions VP -&gt; V NP and VP -&gt; V NP PP.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4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290B9-5646-4E1D-82BB-35B5F44D3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76" y="569167"/>
            <a:ext cx="6941975" cy="54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1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068FA-D11B-4F08-B15C-BA3D9627A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650" y="326571"/>
            <a:ext cx="8089640" cy="56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579D-DAE2-40B2-A82A-FF572BC2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8596668" cy="57894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our grammar licenses two trees for this sentence,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sentence is said to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structurally ambiguous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ambiguity in question is called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prepositional phrase attachment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Your Own Grammars: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interested in experimenting with writing CFGs,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will find it helpful to create and edit your grammar in a text file, say,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mygrammar.cfg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then load it into NLTK and parse with it as follows: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grammar1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nltk.data.load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('file:mygrammar.cfg’)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nltk.RecursiveDescentParser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(grammar1)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4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21BD-21BD-4EBE-9BBC-18255EBD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306"/>
            <a:ext cx="8596668" cy="6662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Syntactic Structure: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is said to be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category occurring on the left hand side of a production also appears on the righthand side of a production.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Nom -&gt; Adj Nom (where Nom is the category of nominals) involves direct recursion on the category Nom,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indirect recursion on S arises from the combination of two productions, namely S -&gt; NP VP and VP -&gt; V S.</a:t>
            </a:r>
          </a:p>
          <a:p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context-free grammar.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grammar2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nltk.parse_cfg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-&gt; NP VP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-&gt; Det Nom |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-&gt;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| N</a:t>
            </a:r>
          </a:p>
          <a:p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V Adj | V NP | V S | V NP PP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-&gt; P NP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'Buster' | 'Chatterer' | 'Joe'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-&gt; 'the' | 'a'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-&gt; 'bear' | 'squirrel' | 'tree' | 'fish' | 'log'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'angry' | 'frightened' | 'little' | 'tall'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-&gt; 'chased' | 'saw' | 'said' | 'thought' | 'was' | 'put'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-&gt; 'on'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""")</a:t>
            </a:r>
          </a:p>
        </p:txBody>
      </p:sp>
    </p:spTree>
    <p:extLst>
      <p:ext uri="{BB962C8B-B14F-4D97-AF65-F5344CB8AC3E}">
        <p14:creationId xmlns:p14="http://schemas.microsoft.com/office/powerpoint/2010/main" val="39532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D7C86E-A963-40EB-B88D-BCFC96A39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6" y="242596"/>
            <a:ext cx="8789436" cy="59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0ECF-0261-4F9C-AAAF-6068F9A1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51"/>
            <a:ext cx="8596668" cy="587341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with Context-Free Grammar: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input sentences according to the productions of a grammar,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builds one or more constituent structures that conform to the grammar.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grammar is a declarative specification of well-formedness—it is actually just a string, not a program.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parser is a procedural interpretation of the grammar.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searches through the space of trees licensed by a grammar to find one that has the required sentence along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fringe.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1400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Analysing Sentence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Sentence Structure</dc:title>
  <dc:creator>amruthasarada@gmail.com</dc:creator>
  <cp:lastModifiedBy>amruthasarada@gmail.com</cp:lastModifiedBy>
  <cp:revision>12</cp:revision>
  <dcterms:created xsi:type="dcterms:W3CDTF">2019-09-26T07:02:19Z</dcterms:created>
  <dcterms:modified xsi:type="dcterms:W3CDTF">2019-09-26T09:35:34Z</dcterms:modified>
</cp:coreProperties>
</file>