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5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5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81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6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85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1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9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3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55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0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3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8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7465-5DB6-490B-B69A-56D6E0DE77A9}" type="datetimeFigureOut">
              <a:rPr lang="en-IN" smtClean="0"/>
              <a:t>01-10-2019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24B79-36A7-47F5-A1BD-041F997A2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45C9-DFD3-4AE9-BD5F-7B4C30005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Dependencies and Dependency 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D0075-91B0-49F3-9723-287CF5AF3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8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166C-C77C-4368-A5B3-BE183C72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-74645"/>
            <a:ext cx="8596668" cy="7175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Treebanks and Grammars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corpus module defines the treebank corpus reader, which contains a 10% sample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Penn Treebank Corpus.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from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nltk.corpus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treebank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treebank.parsed_sents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('wsj_0001.mrg')[0]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(NP-SBJ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(NNP Pierre) (NNP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Vinken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,)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(ADJP (NP (CD 61) (NNS years)) (JJ old))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(, ,))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(MD will)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(VP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(VB join)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(DT the) (NN board))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(PP-CLR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as)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 (DT a) (JJ nonexecutive) (NN director)))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(NP-TMP (NNP Nov.) (CD 29))))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 .))</a:t>
            </a:r>
          </a:p>
        </p:txBody>
      </p:sp>
    </p:spTree>
    <p:extLst>
      <p:ext uri="{BB962C8B-B14F-4D97-AF65-F5344CB8AC3E}">
        <p14:creationId xmlns:p14="http://schemas.microsoft.com/office/powerpoint/2010/main" val="45065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750-528C-4C49-B153-B2558E72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Pernicious Ambiguity: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as the coverage of the grammar increases and the length of the input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 grows, the number of parse trees grows rapidly. In fact, it grows at an astronomical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explore this issue with the help of a simple example. The word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both a noun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verb. We can make up the sentence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like to fish for other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(Try this with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prefer something more sensible.) Here is a toy grammar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“fish” sentences.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grammar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nltk.parse_cfg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S -&gt; NP V NP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NP -&gt; NP Sbar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Sbar -&gt; NP V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NP -&gt; 'fish'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V -&gt; 'fish'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""")</a:t>
            </a:r>
          </a:p>
        </p:txBody>
      </p:sp>
    </p:spTree>
    <p:extLst>
      <p:ext uri="{BB962C8B-B14F-4D97-AF65-F5344CB8AC3E}">
        <p14:creationId xmlns:p14="http://schemas.microsoft.com/office/powerpoint/2010/main" val="162857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7889-9F96-4427-B9B0-A46891C2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943"/>
            <a:ext cx="8596668" cy="584541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Grammar: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ambiguity is a key challenge in developing broad coverage parsers.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parsers improve the efficiency of computing multiple parses of the same sentences,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they are still overwhelmed by the sheer number of possible parses.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grammars and probabilistic parsing algorithms have provided an effective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these problems.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context-free grammar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PCFG) is a context-free grammar that associates a probability with each of its productions.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the same set of parses for a text that the corresponding context-free grammar does, and assigns a probability to each parse.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probability of a parse generated by a PCFG is simply the product of the probabilities of the productions used to generate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068C-6AD6-42E8-A44F-21579EA2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241"/>
            <a:ext cx="8596668" cy="57241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way to define a PCFG is to load it from a specially formatted string consisting of a sequence of weighted productions, where weights appear in brackets.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probabilistic context-free grammar (PCFG).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nltk.parse_pcfg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-&gt; NP VP [1.0]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TV NP [0.4]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IV [0.3]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DatV NP NP [0.3]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-&gt; 'saw' [1.0]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-&gt; 'ate' [1.0]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'gave' [1.0]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-&gt; 'telescopes' [0.8]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-&gt; 'Jack' [0.2]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""")</a:t>
            </a:r>
          </a:p>
        </p:txBody>
      </p:sp>
    </p:spTree>
    <p:extLst>
      <p:ext uri="{BB962C8B-B14F-4D97-AF65-F5344CB8AC3E}">
        <p14:creationId xmlns:p14="http://schemas.microsoft.com/office/powerpoint/2010/main" val="8294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BDEC-9162-4E2D-9B05-DC93F7A5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257"/>
            <a:ext cx="8596668" cy="578010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grammar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with 9 productions (start state = 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-&gt; NP VP [1.0]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TV NP [0.4]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IV [0.3]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DatV NP NP [0.3]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-&gt; 'saw' [1.0]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-&gt; 'ate' [1.0]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'gave' [1.0]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-&gt; 'telescopes' [0.8]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-&gt; 'Jack' [0.2]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obeys this constraint: for S, there is only 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 with a probability of 1.0; for VP, 0.4+0.3+0.3=1.0; and for NP, 0.8+0.2=1.0.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 tree returned by parse() includes probabilities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B1E4-9C3A-4450-B899-5B93D84F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257"/>
            <a:ext cx="8596668" cy="57801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structure grammar is concerned with how words and sequences of words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 constituents.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distinct and complementary approach,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grammar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focuses instead on how words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words.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is a binary asymmetric relation that holds between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head of a sentence is usually taken to be the tensed verb, and every other word is either dependent on the sentence head or connects to it through a path of dependencies.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dependency representation is a labeled directed graph,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nodes are the lexical items and the labeled arcs represent dependency relations from heads to dependents.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8719AB-FDA0-485B-ABED-1E37681B2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0" y="1396036"/>
            <a:ext cx="9125339" cy="19867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8D4F6-E1B5-4BD2-A650-ADDC04549366}"/>
              </a:ext>
            </a:extLst>
          </p:cNvPr>
          <p:cNvSpPr/>
          <p:nvPr/>
        </p:nvSpPr>
        <p:spPr>
          <a:xfrm>
            <a:off x="709127" y="4815633"/>
            <a:ext cx="8602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Birka-Italic"/>
              </a:rPr>
              <a:t>Dependency structure: Arrows point from heads to their dependents; labels indicate the</a:t>
            </a:r>
          </a:p>
          <a:p>
            <a:r>
              <a:rPr lang="en-US" i="1" dirty="0">
                <a:latin typeface="Birka-Italic"/>
              </a:rPr>
              <a:t>grammatical function of the dependent as subject, object, or modifier.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28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5D9A-E41F-4A59-A855-E67796CF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7147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arcs are labeled with the grammatical function that holds between a dependent and its head.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SBJ (subject)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is the head of the whole sentence),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NMOD (noun modifier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elephant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In contrast to phrase structure grammar, therefore, dependency grammars can be used to directly express grammatical functions as a type of dependency.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groucho_dep_grammar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nltk.parse_dependency_grammar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("""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'shot' -&gt; 'I' | 'elephant' | 'in'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'elephant' -&gt; 'an' | 'in'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'in' -&gt;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pajamas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pajamas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-&gt; 'my'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""")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groucho_dep_grammar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A92D-74FC-470B-9DA4-51359E7C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21"/>
            <a:ext cx="8596668" cy="58827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grammar with 7 productions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'shot' -&gt; 'I'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'shot' -&gt; 'elephant'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'shot' -&gt; 'in'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'elephant' -&gt; 'an'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'elephant' -&gt; 'in'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'in' -&gt;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pajamas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pajamas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-&gt; 'my’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dependency graph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 the words are written in linear order, the edges can be drawn above the words without crossing.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saying that a word and all its descendants (dependents and dependents of its dependents, etc.) form a contiguous sequence of words within the sentence.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0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195302-FDB1-4041-9C11-DEBCED07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702" y="550143"/>
            <a:ext cx="3592286" cy="1819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B8025-AB4D-4BD8-BB44-E7B7A38F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31" y="4174262"/>
            <a:ext cx="4152122" cy="20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1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4E7E-4F4E-4D6B-95FA-0AF499B7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589"/>
            <a:ext cx="8596668" cy="5770774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Valency and the Lexicon: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a closer look at verbs and their dependents.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squirrel was frightened.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Chatterer saw the bear.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Chatterer thought Buster was angry.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Joe put the fish on the log.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possibilities correspond to the productions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           Lexical head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V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V NP  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V S   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-&gt; V NP PP          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2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02EF-8099-4FCF-8E7C-767F111A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927"/>
            <a:ext cx="8596668" cy="57894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with a following Adj,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with a following NP,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with a following S,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with a following NP and PP.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dependents Adj, NP, S, and PP are often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respective verbs, and there are strong constraints on what verbs can occur with what complements.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85BB-5E41-4F79-BB97-A2A0C192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597"/>
            <a:ext cx="8596668" cy="579876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Development: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builds trees over sentences, according to a phrase structure grammar.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Now, all the examples we gave earlier only involved toy grammars containing a handful of productions.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happens if we try to scale up this approach to deal with realistic corpora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language.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87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1224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Birka-Italic</vt:lpstr>
      <vt:lpstr>Times New Roman</vt:lpstr>
      <vt:lpstr>Trebuchet MS</vt:lpstr>
      <vt:lpstr>Wingdings 3</vt:lpstr>
      <vt:lpstr>Facet</vt:lpstr>
      <vt:lpstr>Dependencies and Dependency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 and Dependency Grammar</dc:title>
  <dc:creator>amruthasarada@gmail.com</dc:creator>
  <cp:lastModifiedBy>amruthasarada@gmail.com</cp:lastModifiedBy>
  <cp:revision>7</cp:revision>
  <dcterms:created xsi:type="dcterms:W3CDTF">2019-09-30T16:33:34Z</dcterms:created>
  <dcterms:modified xsi:type="dcterms:W3CDTF">2019-10-01T04:25:54Z</dcterms:modified>
</cp:coreProperties>
</file>