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D68D-4186-4B45-B968-64E7971EC6E1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E9A4-F653-4310-BF91-5EE45AFF5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4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D68D-4186-4B45-B968-64E7971EC6E1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E9A4-F653-4310-BF91-5EE45AFF5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5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D68D-4186-4B45-B968-64E7971EC6E1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E9A4-F653-4310-BF91-5EE45AFF5F4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6155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D68D-4186-4B45-B968-64E7971EC6E1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E9A4-F653-4310-BF91-5EE45AFF5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081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D68D-4186-4B45-B968-64E7971EC6E1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E9A4-F653-4310-BF91-5EE45AFF5F4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536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D68D-4186-4B45-B968-64E7971EC6E1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E9A4-F653-4310-BF91-5EE45AFF5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991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D68D-4186-4B45-B968-64E7971EC6E1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E9A4-F653-4310-BF91-5EE45AFF5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105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D68D-4186-4B45-B968-64E7971EC6E1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E9A4-F653-4310-BF91-5EE45AFF5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152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D68D-4186-4B45-B968-64E7971EC6E1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E9A4-F653-4310-BF91-5EE45AFF5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92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D68D-4186-4B45-B968-64E7971EC6E1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E9A4-F653-4310-BF91-5EE45AFF5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67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D68D-4186-4B45-B968-64E7971EC6E1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E9A4-F653-4310-BF91-5EE45AFF5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58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D68D-4186-4B45-B968-64E7971EC6E1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E9A4-F653-4310-BF91-5EE45AFF5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00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D68D-4186-4B45-B968-64E7971EC6E1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E9A4-F653-4310-BF91-5EE45AFF5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57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D68D-4186-4B45-B968-64E7971EC6E1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E9A4-F653-4310-BF91-5EE45AFF5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66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D68D-4186-4B45-B968-64E7971EC6E1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E9A4-F653-4310-BF91-5EE45AFF5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28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D68D-4186-4B45-B968-64E7971EC6E1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E9A4-F653-4310-BF91-5EE45AFF5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66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D68D-4186-4B45-B968-64E7971EC6E1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11E9A4-F653-4310-BF91-5EE45AFF5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10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F87C-1B16-4CFC-8A0E-2B00E608C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718457"/>
            <a:ext cx="7766936" cy="3332379"/>
          </a:xfrm>
        </p:spPr>
        <p:txBody>
          <a:bodyPr/>
          <a:lstStyle/>
          <a:p>
            <a:r>
              <a:rPr lang="en-IN" dirty="0"/>
              <a:t>Automatic Natural Language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63838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128E9-BD82-455A-A748-6325E155C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87829"/>
            <a:ext cx="8596668" cy="545353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long-standing challenge within artificial intelligence has been to build intelligent machines,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major part of intelligent behavior is understanding language.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many years this goal has been seen as too difficult.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as NLP technologies become more mature, and robust methods for analyzing unrestricted text become more widespread.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6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82598-F2E6-4501-A4BE-DEB2A8010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779" y="191830"/>
            <a:ext cx="8596668" cy="6488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Sense Disambiguation: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sense disambiguation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work out which sense of a word was intended in a given context. Consider the ambiguous words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help with food or drink; hold an office; put ball into play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plate; course of a meal; communications device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sentence containing the phrase: “</a:t>
            </a:r>
            <a:r>
              <a:rPr lang="en-US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served the dish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detecting  that both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being used with their food meanings.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58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D9709-ABC8-4BD5-B5BE-B89BC43D3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82555"/>
            <a:ext cx="8596668" cy="5658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Pronoun Resolution: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deeper kind of language understanding is to work out “who did what to whom,”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i.e., to detect the subjects and objects of verbs.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The thieves stole the paintings. They were subsequently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The thieves stole the paintings. They were subsequently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caught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The thieves stole the paintings. They were subsequently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473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4B1C8-D606-4B7A-A22E-06BC1B8E1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3265"/>
            <a:ext cx="8596668" cy="5808097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Anaphora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—identifying what a pronoun or noun phrase refers to,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role labeling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—identifying how a noun phrase relates to the verb.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Language Output: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answering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translation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first case, a machine should be able to answer a user’s questions relating to collection of texts: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a.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The thieves stole the paintings. They were subsequently sold. ...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was sold?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paintings.</a:t>
            </a:r>
          </a:p>
        </p:txBody>
      </p:sp>
    </p:spTree>
    <p:extLst>
      <p:ext uri="{BB962C8B-B14F-4D97-AF65-F5344CB8AC3E}">
        <p14:creationId xmlns:p14="http://schemas.microsoft.com/office/powerpoint/2010/main" val="286466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0FB47-6896-44A1-8DE8-0B7BA8E02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45233"/>
            <a:ext cx="8596668" cy="5696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Translation: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long time… now, machine translation (MT) has been the holy grail of language understanding,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ultimately seeking to provide high-quality, idiomatic translation between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pair of languages.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practical translation systems exist for particular pairs of languages, and some are integrated into web search engines.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these systems have some serious shortcomings.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explore them with the help of NLTK’s 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babelizer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82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9ACF6-D831-4018-86C0-661C5A955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94523"/>
            <a:ext cx="8596668" cy="554684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babelize_shell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NLTK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Babelizer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type 'help' for a list of commands.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Babel&gt; how long before the next flight to Alice Springs?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Babel&gt;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german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Babel&gt; run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0&gt; how long before the next flight to Alice Springs?</a:t>
            </a:r>
          </a:p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1&gt; wie lang vor dem folgenden Flug zu Alice Springs?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77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BC75E-4831-4C38-A9D2-19BF1B789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97" y="447870"/>
            <a:ext cx="8596668" cy="56401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Spoken Dialogue Systems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history of artificial intelligence, the chief measure of intelligence has been a linguistic one, namely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Turing Test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can a dialogue system, responding to a user’s text input, perform so naturally that we cannot distinguish it from a human-generated response?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S: How may I help you?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U: When is Saving Private Ryan playing?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S: For what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theater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U: The Paramount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theater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S: Saving Private Ryan is not playing at the Paramount theater, but it’s playing at the Madison theater at 3:00, 5:30, 8:00, and 10:30.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972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E223-F1F7-48AC-AD95-404B71A04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73225"/>
            <a:ext cx="8596668" cy="5668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Textual Entailment: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challenge of language understanding has been brought into focus in recent years by a public “shared task” called Recognizing Textual Entailment (RTE).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Text: David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Golinkin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editor or author of 18 books, and over 150 responsa, articles, sermons and books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Hypothesis: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Golinkin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written 18 books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0099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</TotalTime>
  <Words>634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Facet</vt:lpstr>
      <vt:lpstr>Automatic Natural Language Understanding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Natural Language Understanding</dc:title>
  <dc:creator>amruthasarada@gmail.com</dc:creator>
  <cp:lastModifiedBy>amruthasarada@gmail.com</cp:lastModifiedBy>
  <cp:revision>7</cp:revision>
  <dcterms:created xsi:type="dcterms:W3CDTF">2019-07-15T04:48:25Z</dcterms:created>
  <dcterms:modified xsi:type="dcterms:W3CDTF">2019-07-16T06:01:14Z</dcterms:modified>
</cp:coreProperties>
</file>