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8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2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17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8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6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3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9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69F5-E6EC-4117-9EC8-6EF27C6950D7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03F985-3474-4146-B1CF-428E749AA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FA-28A4-47C9-B110-D95645DDC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Natural Language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6DC6-ACE9-48B9-9ECC-D08B82C51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1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A2A5-1B53-412A-9CF1-D243BEE3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3"/>
            <a:ext cx="8596668" cy="586408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program that lets us type in a natural language question and gives us back the right answer: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a. Which country is Athens in?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b. Greece.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of cities, countries, and populations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                           Country                                 Population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Greece                                    1368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bangkok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thailand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1178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barcelona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1280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     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east_germany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3481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birmingham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united_kingdom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1112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55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4047-E09D-4D7D-BE08-0382BA0C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05"/>
            <a:ext cx="8596668" cy="58267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obvious way to retrieve answers from this tabular data involves writing queries in a database query language such as SQL.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City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query ,will pull out the value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specifies a result set consisting of all values for the column Country in data rows where the value of the City column is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C374-A656-4F83-B785-F6CC141B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589"/>
            <a:ext cx="8596668" cy="57707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nltk.data.show_cfg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('grammars/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book_grammars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/sql0.fcfg')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start 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S[SEM=(?np + WHERE + ?vp)] -&gt; NP[SEM=?np] VP[SEM=?vp]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VP[SEM=(?v + ?pp)] -&gt; IV[SEM=?v] PP[SEM=?pp]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VP[SEM=(?v + ?ap)] -&gt; IV[SEM=?v] AP[SEM=?ap]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NP[SEM=(?det + ?n)] -&gt; Det[SEM=?det] N[SEM=?n]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PP[SEM=(?p + ?np)] -&gt; P[SEM=?p] NP[SEM=?np]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AP[SEM=?pp] -&gt; A[SEM=?a] PP[SEM=?pp]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NP[SEM='Country="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"'] -&gt; 'Greece'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NP[SEM='Country="china"'] -&gt; 'China'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Det[SEM='SELECT'] -&gt; 'Which' | 'What'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N[SEM='City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-&gt; 'cities'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IV[SEM=''] -&gt; 'are'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A[SEM=''] -&gt; 'located'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P[SEM=''] -&gt; 'in'</a:t>
            </a:r>
          </a:p>
        </p:txBody>
      </p:sp>
    </p:spTree>
    <p:extLst>
      <p:ext uri="{BB962C8B-B14F-4D97-AF65-F5344CB8AC3E}">
        <p14:creationId xmlns:p14="http://schemas.microsoft.com/office/powerpoint/2010/main" val="5555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113B-760F-4E15-8596-C807984F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241"/>
            <a:ext cx="8596668" cy="57241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 to parse a query into SQL: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load_parser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cp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('grammars/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book_grammars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/sql0.fcfg')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query = 'What cities are located in China'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trees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cp.nbest_parse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query.split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answer = trees[0].node['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 = ' '.join(answer)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Country="china"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7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0633-5BF8-4AD5-95CE-9A40C73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9"/>
            <a:ext cx="8596668" cy="5910733"/>
          </a:xfrm>
        </p:spPr>
        <p:txBody>
          <a:bodyPr/>
          <a:lstStyle/>
          <a:p>
            <a:r>
              <a:rPr lang="en-US" dirty="0"/>
              <a:t>Natural Language, Semantics, and Logic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A6007-84B0-4F2D-94F4-CA4771CE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1156847"/>
            <a:ext cx="6242179" cy="34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B3AF-390F-4DD1-A009-922C2FDD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05"/>
            <a:ext cx="8596668" cy="58267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sentences is a formal representation of a situation in which all the sentences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usual way of representing models involves set theory.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discourse (all the entities we currently care about) is a set of individuals, while relations are treated as sets built up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BA064-8E16-4177-846C-011AE955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7" y="2662224"/>
            <a:ext cx="5505061" cy="34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86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532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Natural Language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Understanding</dc:title>
  <dc:creator>amruthasarada@gmail.com</dc:creator>
  <cp:lastModifiedBy>amruthasarada@gmail.com</cp:lastModifiedBy>
  <cp:revision>7</cp:revision>
  <dcterms:created xsi:type="dcterms:W3CDTF">2019-10-03T05:41:31Z</dcterms:created>
  <dcterms:modified xsi:type="dcterms:W3CDTF">2019-10-03T10:49:19Z</dcterms:modified>
</cp:coreProperties>
</file>