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11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03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94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8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3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3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2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D1DD-B17E-4FCF-8C70-E56FD28FE3DC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254F10-69FC-44FA-AF50-40969D602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03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41B7-249C-4D34-BF50-F5FB032A3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D6B1-0B82-42A0-B6B2-753D59C3F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BAEA-8E8C-4752-AFF0-3323C195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967"/>
            <a:ext cx="8596668" cy="59293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logical language is designed to make reasoning formally explicit.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it can capture aspects of natural language which determine whether a set of sentences is consistent.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 of this approach, we need to develop logical representations of a sentence φ that formally capture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truth-conditions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φ.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start off with a simple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[Klaus chased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and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 away].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replace the two sub-sentences  by φ and ψ respectively,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put &amp; for the logical operator corresponding to the English word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φ &amp; ψ.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structure is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form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6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E02C-6A4E-4CA1-BA32-88B64CD5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58360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Propositional logic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represent just those parts of linguistic structure that correspond to certain sentential connectives.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just looked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Other such connectives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if..., then...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formalization of propositional logic, the counterparts of such connectives are sometimes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operators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nltk.boolean_ops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&amp;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disjunction |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 -&gt;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&lt;-&gt;</a:t>
            </a:r>
          </a:p>
        </p:txBody>
      </p:sp>
    </p:spTree>
    <p:extLst>
      <p:ext uri="{BB962C8B-B14F-4D97-AF65-F5344CB8AC3E}">
        <p14:creationId xmlns:p14="http://schemas.microsoft.com/office/powerpoint/2010/main" val="230865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7086-AF0C-4651-9F8C-83D265C7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51"/>
            <a:ext cx="8596668" cy="58734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propositional symbols and the Boolean operators we can build an infinite set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well-formed formulas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just formulas, for short) of propositional logic.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every propositional letter is a formula.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if φ is a formula, so is -φ. And if φ and ψ are formulas, then so are (φ &amp; ψ), (φ | ψ), (φ -&gt; ψ), and(φ &lt;-&gt; ψ).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operator    Truth conditions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the case that ...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-φ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 is false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(φ &amp; ψ)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ψ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disjunction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(φ | ψ)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ψ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..., then ...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(φ -&gt; ψ)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 is false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ψ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(φ &lt;-&gt; ψ) is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 and ψ are both true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both false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2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668C-B104-47F4-AB95-A5B3286D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59"/>
            <a:ext cx="8596668" cy="590140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NLTK’s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parses logical expressions into various subclasses of Expression: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nltk.LogicParser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lp.parse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('-(P &amp; Q)')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NegatedExpression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-(P &amp; Q)&gt;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lp.parse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 &amp; Q')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AndExpression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&amp; Q)&gt;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lp.parse('P | (R -&gt; Q)')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OrExpression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| (R -&gt; Q))&gt;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lp.parse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 &lt;-&gt; -- P')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IffExpression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&lt;-&gt; --P)&gt;</a:t>
            </a:r>
          </a:p>
        </p:txBody>
      </p:sp>
    </p:spTree>
    <p:extLst>
      <p:ext uri="{BB962C8B-B14F-4D97-AF65-F5344CB8AC3E}">
        <p14:creationId xmlns:p14="http://schemas.microsoft.com/office/powerpoint/2010/main" val="864897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495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Propositional Logic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amruthasarada@gmail.com</dc:creator>
  <cp:lastModifiedBy>amruthasarada@gmail.com</cp:lastModifiedBy>
  <cp:revision>3</cp:revision>
  <dcterms:created xsi:type="dcterms:W3CDTF">2019-10-22T00:04:47Z</dcterms:created>
  <dcterms:modified xsi:type="dcterms:W3CDTF">2019-10-22T00:22:58Z</dcterms:modified>
</cp:coreProperties>
</file>