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s/slide89.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2" r:id="rId3"/>
    <p:sldMasterId id="2147483790" r:id="rId4"/>
    <p:sldMasterId id="2147483802" r:id="rId5"/>
    <p:sldMasterId id="2147483814" r:id="rId6"/>
  </p:sldMasterIdLst>
  <p:notesMasterIdLst>
    <p:notesMasterId r:id="rId108"/>
  </p:notesMasterIdLst>
  <p:sldIdLst>
    <p:sldId id="256" r:id="rId7"/>
    <p:sldId id="371" r:id="rId8"/>
    <p:sldId id="299" r:id="rId9"/>
    <p:sldId id="286" r:id="rId10"/>
    <p:sldId id="257" r:id="rId11"/>
    <p:sldId id="287" r:id="rId12"/>
    <p:sldId id="289" r:id="rId13"/>
    <p:sldId id="288" r:id="rId14"/>
    <p:sldId id="290" r:id="rId15"/>
    <p:sldId id="258" r:id="rId16"/>
    <p:sldId id="291" r:id="rId17"/>
    <p:sldId id="378" r:id="rId18"/>
    <p:sldId id="259" r:id="rId19"/>
    <p:sldId id="302" r:id="rId20"/>
    <p:sldId id="292" r:id="rId21"/>
    <p:sldId id="260" r:id="rId22"/>
    <p:sldId id="294" r:id="rId23"/>
    <p:sldId id="295" r:id="rId24"/>
    <p:sldId id="284" r:id="rId25"/>
    <p:sldId id="285" r:id="rId26"/>
    <p:sldId id="261" r:id="rId27"/>
    <p:sldId id="262" r:id="rId28"/>
    <p:sldId id="298" r:id="rId29"/>
    <p:sldId id="303" r:id="rId30"/>
    <p:sldId id="304" r:id="rId31"/>
    <p:sldId id="305" r:id="rId32"/>
    <p:sldId id="307" r:id="rId33"/>
    <p:sldId id="318" r:id="rId34"/>
    <p:sldId id="319" r:id="rId35"/>
    <p:sldId id="320" r:id="rId36"/>
    <p:sldId id="341" r:id="rId37"/>
    <p:sldId id="354" r:id="rId38"/>
    <p:sldId id="351" r:id="rId39"/>
    <p:sldId id="343" r:id="rId40"/>
    <p:sldId id="344" r:id="rId41"/>
    <p:sldId id="379" r:id="rId42"/>
    <p:sldId id="352" r:id="rId43"/>
    <p:sldId id="355" r:id="rId44"/>
    <p:sldId id="345" r:id="rId45"/>
    <p:sldId id="346" r:id="rId46"/>
    <p:sldId id="347" r:id="rId47"/>
    <p:sldId id="348" r:id="rId48"/>
    <p:sldId id="432" r:id="rId49"/>
    <p:sldId id="369" r:id="rId50"/>
    <p:sldId id="370" r:id="rId51"/>
    <p:sldId id="357" r:id="rId52"/>
    <p:sldId id="358" r:id="rId53"/>
    <p:sldId id="386" r:id="rId54"/>
    <p:sldId id="360" r:id="rId55"/>
    <p:sldId id="361" r:id="rId56"/>
    <p:sldId id="377" r:id="rId57"/>
    <p:sldId id="431" r:id="rId58"/>
    <p:sldId id="372" r:id="rId59"/>
    <p:sldId id="373" r:id="rId60"/>
    <p:sldId id="374" r:id="rId61"/>
    <p:sldId id="375" r:id="rId62"/>
    <p:sldId id="376" r:id="rId63"/>
    <p:sldId id="385" r:id="rId64"/>
    <p:sldId id="380" r:id="rId65"/>
    <p:sldId id="381" r:id="rId66"/>
    <p:sldId id="382" r:id="rId67"/>
    <p:sldId id="383" r:id="rId68"/>
    <p:sldId id="403" r:id="rId69"/>
    <p:sldId id="387" r:id="rId70"/>
    <p:sldId id="388" r:id="rId71"/>
    <p:sldId id="389" r:id="rId72"/>
    <p:sldId id="390" r:id="rId73"/>
    <p:sldId id="391" r:id="rId74"/>
    <p:sldId id="404" r:id="rId75"/>
    <p:sldId id="407" r:id="rId76"/>
    <p:sldId id="408" r:id="rId77"/>
    <p:sldId id="409" r:id="rId78"/>
    <p:sldId id="410" r:id="rId79"/>
    <p:sldId id="411" r:id="rId80"/>
    <p:sldId id="412" r:id="rId81"/>
    <p:sldId id="413" r:id="rId82"/>
    <p:sldId id="414" r:id="rId83"/>
    <p:sldId id="415" r:id="rId84"/>
    <p:sldId id="422" r:id="rId85"/>
    <p:sldId id="423" r:id="rId86"/>
    <p:sldId id="416" r:id="rId87"/>
    <p:sldId id="417" r:id="rId88"/>
    <p:sldId id="424" r:id="rId89"/>
    <p:sldId id="419" r:id="rId90"/>
    <p:sldId id="420" r:id="rId91"/>
    <p:sldId id="421" r:id="rId92"/>
    <p:sldId id="392" r:id="rId93"/>
    <p:sldId id="393" r:id="rId94"/>
    <p:sldId id="394" r:id="rId95"/>
    <p:sldId id="425" r:id="rId96"/>
    <p:sldId id="395" r:id="rId97"/>
    <p:sldId id="396" r:id="rId98"/>
    <p:sldId id="397" r:id="rId99"/>
    <p:sldId id="398" r:id="rId100"/>
    <p:sldId id="427" r:id="rId101"/>
    <p:sldId id="429" r:id="rId102"/>
    <p:sldId id="399" r:id="rId103"/>
    <p:sldId id="428" r:id="rId104"/>
    <p:sldId id="400" r:id="rId105"/>
    <p:sldId id="430" r:id="rId106"/>
    <p:sldId id="401" r:id="rId10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ctr" rtl="0" fontAlgn="base">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ctr" rtl="0" fontAlgn="base">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ctr" rtl="0" fontAlgn="base">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3300"/>
    <a:srgbClr val="FFFF66"/>
    <a:srgbClr val="FF99CC"/>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120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775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slide" Target="slides/slide10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presProps" Target="presProp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s>
</file>

<file path=ppt/_rels/viewProps.xml.rels><?xml version="1.0" encoding="UTF-8" standalone="yes"?>
<Relationships xmlns="http://schemas.openxmlformats.org/package/2006/relationships"><Relationship Id="rId8" Type="http://schemas.openxmlformats.org/officeDocument/2006/relationships/slide" Target="slides/slide63.xml"/><Relationship Id="rId3" Type="http://schemas.openxmlformats.org/officeDocument/2006/relationships/slide" Target="slides/slide14.xml"/><Relationship Id="rId7" Type="http://schemas.openxmlformats.org/officeDocument/2006/relationships/slide" Target="slides/slide28.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27.xml"/><Relationship Id="rId5" Type="http://schemas.openxmlformats.org/officeDocument/2006/relationships/slide" Target="slides/slide20.xml"/><Relationship Id="rId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SimSun" pitchFamily="2" charset="-122"/>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SimSun" pitchFamily="2" charset="-122"/>
              </a:defRPr>
            </a:lvl1pPr>
          </a:lstStyle>
          <a:p>
            <a:endParaRPr lang="en-US" altLang="zh-CN"/>
          </a:p>
        </p:txBody>
      </p:sp>
      <p:sp>
        <p:nvSpPr>
          <p:cNvPr id="1126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SimSun" pitchFamily="2" charset="-122"/>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SimSun" pitchFamily="2" charset="-122"/>
              </a:defRPr>
            </a:lvl1pPr>
          </a:lstStyle>
          <a:p>
            <a:fld id="{73EFA350-3E2B-41DC-AE5E-2AC9D68AF0F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SimSun"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SimSun"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SimSun"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SimSun"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SimSu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FF50C68-8E91-4CEB-877D-8DAD640137BF}" type="slidenum">
              <a:rPr lang="zh-CN" altLang="en-US"/>
              <a:pPr/>
              <a:t>1</a:t>
            </a:fld>
            <a:endParaRPr lang="en-US" altLang="zh-CN"/>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1A9A85D-43E5-4DDD-910E-20D801B6AB76}" type="slidenum">
              <a:rPr lang="zh-CN" altLang="en-US"/>
              <a:pPr/>
              <a:t>10</a:t>
            </a:fld>
            <a:endParaRPr lang="en-US" altLang="zh-CN"/>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FE8B1C6-B4CA-41C1-9AE1-2E7F171295CC}" type="slidenum">
              <a:rPr lang="zh-CN" altLang="en-US"/>
              <a:pPr/>
              <a:t>11</a:t>
            </a:fld>
            <a:endParaRPr lang="en-US" altLang="zh-CN"/>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F3411D9-2B09-445B-B27F-1C436E5D0207}" type="slidenum">
              <a:rPr lang="zh-CN" altLang="en-US"/>
              <a:pPr/>
              <a:t>12</a:t>
            </a:fld>
            <a:endParaRPr lang="en-US" altLang="zh-CN"/>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F2916F7-5E0B-4B71-8C12-63AE4CA02D73}" type="slidenum">
              <a:rPr lang="zh-CN" altLang="en-US"/>
              <a:pPr/>
              <a:t>13</a:t>
            </a:fld>
            <a:endParaRPr lang="en-US" altLang="zh-CN"/>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59A1698-BCF6-43CD-A0E0-A8190E9255A2}" type="slidenum">
              <a:rPr lang="zh-CN" altLang="en-US"/>
              <a:pPr/>
              <a:t>14</a:t>
            </a:fld>
            <a:endParaRPr lang="en-US" altLang="zh-CN"/>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F318A3D-E29F-491B-B709-19AE5D31AAD3}" type="slidenum">
              <a:rPr lang="zh-CN" altLang="en-US"/>
              <a:pPr/>
              <a:t>15</a:t>
            </a:fld>
            <a:endParaRPr lang="en-US" altLang="zh-CN"/>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BACFBAC4-2BA7-4996-BB37-8BE7A13AFA7A}" type="slidenum">
              <a:rPr lang="zh-CN" altLang="en-US"/>
              <a:pPr/>
              <a:t>16</a:t>
            </a:fld>
            <a:endParaRPr lang="en-US" altLang="zh-CN"/>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F701B2DB-A4D0-4480-8E02-02388D50119B}" type="slidenum">
              <a:rPr lang="zh-CN" altLang="en-US"/>
              <a:pPr/>
              <a:t>17</a:t>
            </a:fld>
            <a:endParaRPr lang="en-US" altLang="zh-CN"/>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665D8DF-E6FC-45E1-B969-11E01CB7B686}" type="slidenum">
              <a:rPr lang="zh-CN" altLang="en-US"/>
              <a:pPr/>
              <a:t>18</a:t>
            </a:fld>
            <a:endParaRPr lang="en-US" altLang="zh-CN"/>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CE3A9BC-A214-4B19-A6E3-B4CF9E7A4DF9}" type="slidenum">
              <a:rPr lang="zh-CN" altLang="en-US"/>
              <a:pPr/>
              <a:t>19</a:t>
            </a:fld>
            <a:endParaRPr lang="en-US" altLang="zh-CN"/>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smtClean="0">
                <a:cs typeface="SimSun" pitchFamily="2" charset="-122"/>
              </a:rPr>
              <a:t>In this example, Enemy Red Army has 5000 troops. Blue Army has two separate gatherings, Blue (1) and Blue (2), each of 3000 troops.  Alone Blue will loose, together as a coordinated attack Blue can win. Communications is by unreliable channel (send a messenger who may be captured by red army so may not arrive.</a:t>
            </a:r>
          </a:p>
          <a:p>
            <a:pPr eaLnBrk="1" hangingPunct="1"/>
            <a:endParaRPr lang="zh-CN" altLang="en-US" smtClean="0">
              <a:cs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BF0C3BA-F6EC-43E5-B613-78745C2C4C66}" type="slidenum">
              <a:rPr lang="zh-CN" altLang="en-US"/>
              <a:pPr/>
              <a:t>2</a:t>
            </a:fld>
            <a:endParaRPr lang="en-US" altLang="zh-CN"/>
          </a:p>
        </p:txBody>
      </p:sp>
      <p:sp>
        <p:nvSpPr>
          <p:cNvPr id="114691" name="Rectangle 2"/>
          <p:cNvSpPr>
            <a:spLocks noRot="1" noChangeArrowheads="1" noTextEdit="1"/>
          </p:cNvSpPr>
          <p:nvPr>
            <p:ph type="sldImg"/>
          </p:nvPr>
        </p:nvSpPr>
        <p:spPr>
          <a:xfrm>
            <a:off x="1141413" y="6350"/>
            <a:ext cx="4554537" cy="3416300"/>
          </a:xfrm>
          <a:ln/>
        </p:spPr>
      </p:sp>
      <p:sp>
        <p:nvSpPr>
          <p:cNvPr id="114692" name="Rectangle 3"/>
          <p:cNvSpPr>
            <a:spLocks noGrp="1" noChangeArrowheads="1"/>
          </p:cNvSpPr>
          <p:nvPr>
            <p:ph type="body" idx="1"/>
          </p:nvPr>
        </p:nvSpPr>
        <p:spPr>
          <a:xfrm>
            <a:off x="12700" y="3530600"/>
            <a:ext cx="6832600" cy="538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F5C76FB1-BDC6-4BFC-AF6E-8275A8398E7F}" type="slidenum">
              <a:rPr lang="zh-CN" altLang="en-US"/>
              <a:pPr/>
              <a:t>20</a:t>
            </a:fld>
            <a:endParaRPr lang="en-US" altLang="zh-CN"/>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1853ACC3-529E-4628-B762-BC7542AD6E7B}" type="slidenum">
              <a:rPr lang="zh-CN" altLang="en-US"/>
              <a:pPr/>
              <a:t>21</a:t>
            </a:fld>
            <a:endParaRPr lang="en-US" altLang="zh-CN"/>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7B7D7CB0-CB84-4D2A-94BF-A39A2B6267DF}" type="slidenum">
              <a:rPr lang="zh-CN" altLang="en-US"/>
              <a:pPr/>
              <a:t>22</a:t>
            </a:fld>
            <a:endParaRPr lang="en-US" altLang="zh-CN"/>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D7C3AB4C-0588-4486-9F1E-6852F60C74B6}" type="slidenum">
              <a:rPr lang="zh-CN" altLang="en-US"/>
              <a:pPr/>
              <a:t>23</a:t>
            </a:fld>
            <a:endParaRPr lang="en-US" altLang="zh-CN"/>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750DB769-1289-4515-8653-B558CCA71C2F}" type="slidenum">
              <a:rPr lang="zh-CN" altLang="en-US"/>
              <a:pPr/>
              <a:t>24</a:t>
            </a:fld>
            <a:endParaRPr lang="en-US" altLang="zh-CN"/>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8943362-2CED-434E-9B9B-43DCF198BC77}" type="slidenum">
              <a:rPr lang="zh-CN" altLang="en-US"/>
              <a:pPr/>
              <a:t>25</a:t>
            </a:fld>
            <a:endParaRPr lang="en-US" altLang="zh-CN"/>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33449BFC-0153-4959-A323-29C70CB11977}" type="slidenum">
              <a:rPr lang="zh-CN" altLang="en-US"/>
              <a:pPr/>
              <a:t>26</a:t>
            </a:fld>
            <a:endParaRPr lang="en-US" altLang="zh-CN"/>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BC6E7504-0B85-465C-B6AE-AA59C4433732}" type="slidenum">
              <a:rPr lang="zh-CN" altLang="en-US"/>
              <a:pPr/>
              <a:t>27</a:t>
            </a:fld>
            <a:endParaRPr lang="en-US" altLang="zh-CN"/>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43F69D0E-29EB-40AD-A731-59F466D28B2A}" type="slidenum">
              <a:rPr lang="zh-CN" altLang="en-US"/>
              <a:pPr/>
              <a:t>28</a:t>
            </a:fld>
            <a:endParaRPr lang="en-US" altLang="zh-CN"/>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31E7E01D-6EFA-42D0-88F4-469501150C83}" type="slidenum">
              <a:rPr lang="zh-CN" altLang="en-US"/>
              <a:pPr/>
              <a:t>29</a:t>
            </a:fld>
            <a:endParaRPr lang="en-US" altLang="zh-CN"/>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5054206-5DB5-46BF-9D35-CDE6E34ACD76}" type="slidenum">
              <a:rPr lang="zh-CN" altLang="en-US"/>
              <a:pPr/>
              <a:t>3</a:t>
            </a:fld>
            <a:endParaRPr lang="en-US" altLang="zh-CN"/>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37FD3EC2-21A6-4ED7-B8A5-03F2E01774F6}" type="slidenum">
              <a:rPr lang="zh-CN" altLang="en-US"/>
              <a:pPr/>
              <a:t>30</a:t>
            </a:fld>
            <a:endParaRPr lang="en-US" altLang="zh-CN"/>
          </a:p>
        </p:txBody>
      </p:sp>
      <p:sp>
        <p:nvSpPr>
          <p:cNvPr id="143363" name="Rectangle 2"/>
          <p:cNvSpPr>
            <a:spLocks noRo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3BF84CEF-D8DD-4DB4-8785-81A55C2214E3}" type="slidenum">
              <a:rPr lang="zh-CN" altLang="en-US"/>
              <a:pPr/>
              <a:t>31</a:t>
            </a:fld>
            <a:endParaRPr lang="en-US" altLang="zh-CN"/>
          </a:p>
        </p:txBody>
      </p:sp>
      <p:sp>
        <p:nvSpPr>
          <p:cNvPr id="144387" name="Rectangle 2"/>
          <p:cNvSpPr>
            <a:spLocks noRot="1" noChangeArrowheads="1" noTextEdit="1"/>
          </p:cNvSpPr>
          <p:nvPr>
            <p:ph type="sldImg"/>
          </p:nvPr>
        </p:nvSpPr>
        <p:spPr>
          <a:xfrm>
            <a:off x="1182688" y="712788"/>
            <a:ext cx="4497387" cy="3375025"/>
          </a:xfrm>
          <a:ln/>
        </p:spPr>
      </p:sp>
      <p:sp>
        <p:nvSpPr>
          <p:cNvPr id="144388"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F82B6C3-0128-4990-8BCD-234C0F0C02DA}" type="slidenum">
              <a:rPr lang="zh-CN" altLang="en-US"/>
              <a:pPr/>
              <a:t>32</a:t>
            </a:fld>
            <a:endParaRPr lang="en-US" altLang="zh-CN"/>
          </a:p>
        </p:txBody>
      </p:sp>
      <p:sp>
        <p:nvSpPr>
          <p:cNvPr id="145411" name="Rectangle 2"/>
          <p:cNvSpPr>
            <a:spLocks noRot="1" noChangeArrowheads="1" noTextEdit="1"/>
          </p:cNvSpPr>
          <p:nvPr>
            <p:ph type="sldImg"/>
          </p:nvPr>
        </p:nvSpPr>
        <p:spPr>
          <a:xfrm>
            <a:off x="1182688" y="712788"/>
            <a:ext cx="4497387" cy="3375025"/>
          </a:xfrm>
          <a:ln/>
        </p:spPr>
      </p:sp>
      <p:sp>
        <p:nvSpPr>
          <p:cNvPr id="145412"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73B7061-B00C-4D6E-B1CB-88D2D929A20F}" type="slidenum">
              <a:rPr lang="zh-CN" altLang="en-US"/>
              <a:pPr/>
              <a:t>33</a:t>
            </a:fld>
            <a:endParaRPr lang="en-US" altLang="zh-CN"/>
          </a:p>
        </p:txBody>
      </p:sp>
      <p:sp>
        <p:nvSpPr>
          <p:cNvPr id="146435" name="Rectangle 2"/>
          <p:cNvSpPr>
            <a:spLocks noRot="1" noChangeArrowheads="1" noTextEdit="1"/>
          </p:cNvSpPr>
          <p:nvPr>
            <p:ph type="sldImg"/>
          </p:nvPr>
        </p:nvSpPr>
        <p:spPr>
          <a:xfrm>
            <a:off x="1141413" y="684213"/>
            <a:ext cx="4578350" cy="3433762"/>
          </a:xfrm>
          <a:ln/>
        </p:spPr>
      </p:sp>
      <p:sp>
        <p:nvSpPr>
          <p:cNvPr id="146436"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C64DFBA5-3F66-401D-93C6-37D233D2ED8E}" type="slidenum">
              <a:rPr lang="zh-CN" altLang="en-US"/>
              <a:pPr/>
              <a:t>34</a:t>
            </a:fld>
            <a:endParaRPr lang="en-US" altLang="zh-CN"/>
          </a:p>
        </p:txBody>
      </p:sp>
      <p:sp>
        <p:nvSpPr>
          <p:cNvPr id="147459" name="Rectangle 2"/>
          <p:cNvSpPr>
            <a:spLocks noRot="1" noChangeArrowheads="1" noTextEdit="1"/>
          </p:cNvSpPr>
          <p:nvPr>
            <p:ph type="sldImg"/>
          </p:nvPr>
        </p:nvSpPr>
        <p:spPr>
          <a:xfrm>
            <a:off x="1182688" y="712788"/>
            <a:ext cx="4497387" cy="3375025"/>
          </a:xfrm>
          <a:ln/>
        </p:spPr>
      </p:sp>
      <p:sp>
        <p:nvSpPr>
          <p:cNvPr id="147460"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56F6017F-BBA2-4B0A-8421-76854B2FEC92}" type="slidenum">
              <a:rPr lang="zh-CN" altLang="en-US"/>
              <a:pPr/>
              <a:t>35</a:t>
            </a:fld>
            <a:endParaRPr lang="en-US" altLang="zh-CN"/>
          </a:p>
        </p:txBody>
      </p:sp>
      <p:sp>
        <p:nvSpPr>
          <p:cNvPr id="148483" name="Rectangle 2"/>
          <p:cNvSpPr>
            <a:spLocks noRot="1" noChangeArrowheads="1" noTextEdit="1"/>
          </p:cNvSpPr>
          <p:nvPr>
            <p:ph type="sldImg"/>
          </p:nvPr>
        </p:nvSpPr>
        <p:spPr>
          <a:xfrm>
            <a:off x="1182688" y="712788"/>
            <a:ext cx="4497387" cy="3375025"/>
          </a:xfrm>
          <a:ln/>
        </p:spPr>
      </p:sp>
      <p:sp>
        <p:nvSpPr>
          <p:cNvPr id="148484"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5FD99A6E-840F-4F9E-8BA1-2B86E81E43E1}" type="slidenum">
              <a:rPr lang="zh-CN" altLang="en-US"/>
              <a:pPr/>
              <a:t>36</a:t>
            </a:fld>
            <a:endParaRPr lang="en-US" altLang="zh-CN"/>
          </a:p>
        </p:txBody>
      </p:sp>
      <p:sp>
        <p:nvSpPr>
          <p:cNvPr id="149507" name="Rectangle 2"/>
          <p:cNvSpPr>
            <a:spLocks noRot="1" noChangeArrowheads="1" noTextEdit="1"/>
          </p:cNvSpPr>
          <p:nvPr>
            <p:ph type="sldImg"/>
          </p:nvPr>
        </p:nvSpPr>
        <p:spPr>
          <a:xfrm>
            <a:off x="1182688" y="712788"/>
            <a:ext cx="4497387" cy="3375025"/>
          </a:xfrm>
          <a:ln/>
        </p:spPr>
      </p:sp>
      <p:sp>
        <p:nvSpPr>
          <p:cNvPr id="149508"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FEE4A777-00E4-4D18-90FF-FF7A45288158}" type="slidenum">
              <a:rPr lang="zh-CN" altLang="en-US"/>
              <a:pPr/>
              <a:t>37</a:t>
            </a:fld>
            <a:endParaRPr lang="en-US" altLang="zh-CN"/>
          </a:p>
        </p:txBody>
      </p:sp>
      <p:sp>
        <p:nvSpPr>
          <p:cNvPr id="150531" name="Rectangle 2"/>
          <p:cNvSpPr>
            <a:spLocks noRot="1" noChangeArrowheads="1" noTextEdit="1"/>
          </p:cNvSpPr>
          <p:nvPr>
            <p:ph type="sldImg"/>
          </p:nvPr>
        </p:nvSpPr>
        <p:spPr>
          <a:xfrm>
            <a:off x="1141413" y="684213"/>
            <a:ext cx="4578350" cy="3433762"/>
          </a:xfrm>
          <a:ln/>
        </p:spPr>
      </p:sp>
      <p:sp>
        <p:nvSpPr>
          <p:cNvPr id="150532"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9A707B55-12A2-428A-B258-D04261643B7B}" type="slidenum">
              <a:rPr lang="zh-CN" altLang="en-US"/>
              <a:pPr/>
              <a:t>38</a:t>
            </a:fld>
            <a:endParaRPr lang="en-US" altLang="zh-CN"/>
          </a:p>
        </p:txBody>
      </p:sp>
      <p:sp>
        <p:nvSpPr>
          <p:cNvPr id="151555" name="Rectangle 2"/>
          <p:cNvSpPr>
            <a:spLocks noRot="1" noChangeArrowheads="1" noTextEdit="1"/>
          </p:cNvSpPr>
          <p:nvPr>
            <p:ph type="sldImg"/>
          </p:nvPr>
        </p:nvSpPr>
        <p:spPr>
          <a:xfrm>
            <a:off x="1182688" y="712788"/>
            <a:ext cx="4497387" cy="3375025"/>
          </a:xfrm>
          <a:ln/>
        </p:spPr>
      </p:sp>
      <p:sp>
        <p:nvSpPr>
          <p:cNvPr id="151556"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DE1AC0B6-E4B6-4D60-979C-7B5868364060}" type="slidenum">
              <a:rPr lang="zh-CN" altLang="en-US"/>
              <a:pPr/>
              <a:t>39</a:t>
            </a:fld>
            <a:endParaRPr lang="en-US" altLang="zh-CN"/>
          </a:p>
        </p:txBody>
      </p:sp>
      <p:sp>
        <p:nvSpPr>
          <p:cNvPr id="152579" name="Rectangle 2"/>
          <p:cNvSpPr>
            <a:spLocks noRot="1" noChangeArrowheads="1" noTextEdit="1"/>
          </p:cNvSpPr>
          <p:nvPr>
            <p:ph type="sldImg"/>
          </p:nvPr>
        </p:nvSpPr>
        <p:spPr>
          <a:xfrm>
            <a:off x="1182688" y="712788"/>
            <a:ext cx="4497387" cy="3375025"/>
          </a:xfrm>
          <a:ln/>
        </p:spPr>
      </p:sp>
      <p:sp>
        <p:nvSpPr>
          <p:cNvPr id="152580"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C5D2D61-B2FB-476A-B356-D74C273BD36E}" type="slidenum">
              <a:rPr lang="zh-CN" altLang="en-US"/>
              <a:pPr/>
              <a:t>4</a:t>
            </a:fld>
            <a:endParaRPr lang="en-US" altLang="zh-CN"/>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6A633638-9ECC-41C4-8505-B8875CA1CC73}" type="slidenum">
              <a:rPr lang="zh-CN" altLang="en-US"/>
              <a:pPr/>
              <a:t>40</a:t>
            </a:fld>
            <a:endParaRPr lang="en-US" altLang="zh-CN"/>
          </a:p>
        </p:txBody>
      </p:sp>
      <p:sp>
        <p:nvSpPr>
          <p:cNvPr id="153603" name="Rectangle 2"/>
          <p:cNvSpPr>
            <a:spLocks noRot="1" noChangeArrowheads="1" noTextEdit="1"/>
          </p:cNvSpPr>
          <p:nvPr>
            <p:ph type="sldImg"/>
          </p:nvPr>
        </p:nvSpPr>
        <p:spPr>
          <a:xfrm>
            <a:off x="1182688" y="712788"/>
            <a:ext cx="4497387" cy="3375025"/>
          </a:xfrm>
          <a:ln/>
        </p:spPr>
      </p:sp>
      <p:sp>
        <p:nvSpPr>
          <p:cNvPr id="153604"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1CD3D268-A407-4ACE-9E22-6BEA8F9873CD}" type="slidenum">
              <a:rPr lang="zh-CN" altLang="en-US"/>
              <a:pPr/>
              <a:t>41</a:t>
            </a:fld>
            <a:endParaRPr lang="en-US" altLang="zh-CN"/>
          </a:p>
        </p:txBody>
      </p:sp>
      <p:sp>
        <p:nvSpPr>
          <p:cNvPr id="154627" name="Rectangle 2"/>
          <p:cNvSpPr>
            <a:spLocks noRot="1" noChangeArrowheads="1" noTextEdit="1"/>
          </p:cNvSpPr>
          <p:nvPr>
            <p:ph type="sldImg"/>
          </p:nvPr>
        </p:nvSpPr>
        <p:spPr>
          <a:xfrm>
            <a:off x="1182688" y="712788"/>
            <a:ext cx="4497387" cy="3375025"/>
          </a:xfrm>
          <a:ln/>
        </p:spPr>
      </p:sp>
      <p:sp>
        <p:nvSpPr>
          <p:cNvPr id="154628"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181A3071-4E81-4269-91D8-EDEB8A7C42EE}" type="slidenum">
              <a:rPr lang="zh-CN" altLang="en-US"/>
              <a:pPr/>
              <a:t>42</a:t>
            </a:fld>
            <a:endParaRPr lang="en-US" altLang="zh-CN"/>
          </a:p>
        </p:txBody>
      </p:sp>
      <p:sp>
        <p:nvSpPr>
          <p:cNvPr id="155651" name="Rectangle 2"/>
          <p:cNvSpPr>
            <a:spLocks noRot="1" noChangeArrowheads="1" noTextEdit="1"/>
          </p:cNvSpPr>
          <p:nvPr>
            <p:ph type="sldImg"/>
          </p:nvPr>
        </p:nvSpPr>
        <p:spPr>
          <a:xfrm>
            <a:off x="1182688" y="712788"/>
            <a:ext cx="4497387" cy="3375025"/>
          </a:xfrm>
          <a:ln/>
        </p:spPr>
      </p:sp>
      <p:sp>
        <p:nvSpPr>
          <p:cNvPr id="155652"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E8A0485D-C78E-4AEA-851A-98B9F9804831}" type="slidenum">
              <a:rPr lang="zh-CN" altLang="en-US"/>
              <a:pPr/>
              <a:t>44</a:t>
            </a:fld>
            <a:endParaRPr lang="en-US" altLang="zh-CN"/>
          </a:p>
        </p:txBody>
      </p:sp>
      <p:sp>
        <p:nvSpPr>
          <p:cNvPr id="156675" name="Rectangle 2"/>
          <p:cNvSpPr>
            <a:spLocks noRot="1" noChangeArrowheads="1" noTextEdit="1"/>
          </p:cNvSpPr>
          <p:nvPr>
            <p:ph type="sldImg"/>
          </p:nvPr>
        </p:nvSpPr>
        <p:spPr>
          <a:xfrm>
            <a:off x="1182688" y="712788"/>
            <a:ext cx="4497387" cy="3375025"/>
          </a:xfrm>
          <a:ln/>
        </p:spPr>
      </p:sp>
      <p:sp>
        <p:nvSpPr>
          <p:cNvPr id="156676"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0209BE36-0CE1-4C67-B135-FDFFA29A9981}" type="slidenum">
              <a:rPr lang="zh-CN" altLang="en-US"/>
              <a:pPr/>
              <a:t>45</a:t>
            </a:fld>
            <a:endParaRPr lang="en-US" altLang="zh-CN"/>
          </a:p>
        </p:txBody>
      </p:sp>
      <p:sp>
        <p:nvSpPr>
          <p:cNvPr id="157699" name="Rectangle 2"/>
          <p:cNvSpPr>
            <a:spLocks noRot="1" noChangeArrowheads="1" noTextEdit="1"/>
          </p:cNvSpPr>
          <p:nvPr>
            <p:ph type="sldImg"/>
          </p:nvPr>
        </p:nvSpPr>
        <p:spPr>
          <a:xfrm>
            <a:off x="1182688" y="712788"/>
            <a:ext cx="4497387" cy="3375025"/>
          </a:xfrm>
          <a:ln/>
        </p:spPr>
      </p:sp>
      <p:sp>
        <p:nvSpPr>
          <p:cNvPr id="157700"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DB0E721-C63F-4714-AF3F-3126ED556910}" type="slidenum">
              <a:rPr lang="zh-CN" altLang="en-US"/>
              <a:pPr/>
              <a:t>46</a:t>
            </a:fld>
            <a:endParaRPr lang="en-US" altLang="zh-CN"/>
          </a:p>
        </p:txBody>
      </p:sp>
      <p:sp>
        <p:nvSpPr>
          <p:cNvPr id="158723" name="Rectangle 2"/>
          <p:cNvSpPr>
            <a:spLocks noRot="1" noChangeArrowheads="1" noTextEdit="1"/>
          </p:cNvSpPr>
          <p:nvPr>
            <p:ph type="sldImg"/>
          </p:nvPr>
        </p:nvSpPr>
        <p:spPr>
          <a:xfrm>
            <a:off x="1141413" y="684213"/>
            <a:ext cx="4578350" cy="3433762"/>
          </a:xfrm>
          <a:ln/>
        </p:spPr>
      </p:sp>
      <p:sp>
        <p:nvSpPr>
          <p:cNvPr id="158724"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FFE1E0D0-5A69-42A7-9E49-6D01A3099DAB}" type="slidenum">
              <a:rPr lang="zh-CN" altLang="en-US"/>
              <a:pPr/>
              <a:t>47</a:t>
            </a:fld>
            <a:endParaRPr lang="en-US" altLang="zh-CN"/>
          </a:p>
        </p:txBody>
      </p:sp>
      <p:sp>
        <p:nvSpPr>
          <p:cNvPr id="159747" name="Rectangle 2"/>
          <p:cNvSpPr>
            <a:spLocks noRot="1" noChangeArrowheads="1" noTextEdit="1"/>
          </p:cNvSpPr>
          <p:nvPr>
            <p:ph type="sldImg"/>
          </p:nvPr>
        </p:nvSpPr>
        <p:spPr>
          <a:xfrm>
            <a:off x="1141413" y="684213"/>
            <a:ext cx="4578350" cy="3433762"/>
          </a:xfrm>
          <a:ln/>
        </p:spPr>
      </p:sp>
      <p:sp>
        <p:nvSpPr>
          <p:cNvPr id="159748"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4BCAC1CA-935D-47B6-82A5-9A9E09EA1BD0}" type="slidenum">
              <a:rPr lang="zh-CN" altLang="en-US"/>
              <a:pPr/>
              <a:t>49</a:t>
            </a:fld>
            <a:endParaRPr lang="en-US" altLang="zh-CN"/>
          </a:p>
        </p:txBody>
      </p:sp>
      <p:sp>
        <p:nvSpPr>
          <p:cNvPr id="160771" name="Rectangle 2"/>
          <p:cNvSpPr>
            <a:spLocks noRot="1" noChangeArrowheads="1" noTextEdit="1"/>
          </p:cNvSpPr>
          <p:nvPr>
            <p:ph type="sldImg"/>
          </p:nvPr>
        </p:nvSpPr>
        <p:spPr>
          <a:xfrm>
            <a:off x="1141413" y="684213"/>
            <a:ext cx="4578350" cy="3433762"/>
          </a:xfrm>
          <a:ln/>
        </p:spPr>
      </p:sp>
      <p:sp>
        <p:nvSpPr>
          <p:cNvPr id="160772"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7ECC1C5-654B-4288-AD8C-88B636AE7128}" type="slidenum">
              <a:rPr lang="zh-CN" altLang="en-US"/>
              <a:pPr/>
              <a:t>50</a:t>
            </a:fld>
            <a:endParaRPr lang="en-US" altLang="zh-CN"/>
          </a:p>
        </p:txBody>
      </p:sp>
      <p:sp>
        <p:nvSpPr>
          <p:cNvPr id="161795" name="Rectangle 2"/>
          <p:cNvSpPr>
            <a:spLocks noRot="1" noChangeArrowheads="1" noTextEdit="1"/>
          </p:cNvSpPr>
          <p:nvPr>
            <p:ph type="sldImg"/>
          </p:nvPr>
        </p:nvSpPr>
        <p:spPr>
          <a:xfrm>
            <a:off x="1141413" y="684213"/>
            <a:ext cx="4578350" cy="3433762"/>
          </a:xfrm>
          <a:ln/>
        </p:spPr>
      </p:sp>
      <p:sp>
        <p:nvSpPr>
          <p:cNvPr id="161796" name="Rectangle 3"/>
          <p:cNvSpPr>
            <a:spLocks noGrp="1" noChangeArrowheads="1"/>
          </p:cNvSpPr>
          <p:nvPr>
            <p:ph type="body" idx="1"/>
          </p:nvPr>
        </p:nvSpPr>
        <p:spPr>
          <a:xfrm>
            <a:off x="915988" y="4344988"/>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7BE9FC19-D8B3-4423-8554-CB89B273664C}" type="slidenum">
              <a:rPr lang="zh-CN" altLang="en-US"/>
              <a:pPr/>
              <a:t>51</a:t>
            </a:fld>
            <a:endParaRPr lang="en-US" altLang="zh-CN"/>
          </a:p>
        </p:txBody>
      </p:sp>
      <p:sp>
        <p:nvSpPr>
          <p:cNvPr id="162819" name="Rectangle 2"/>
          <p:cNvSpPr>
            <a:spLocks noRot="1" noChangeArrowheads="1" noTextEdit="1"/>
          </p:cNvSpPr>
          <p:nvPr>
            <p:ph type="sldImg"/>
          </p:nvPr>
        </p:nvSpPr>
        <p:spPr>
          <a:xfrm>
            <a:off x="1182688" y="712788"/>
            <a:ext cx="4497387" cy="3375025"/>
          </a:xfrm>
          <a:ln/>
        </p:spPr>
      </p:sp>
      <p:sp>
        <p:nvSpPr>
          <p:cNvPr id="162820" name="Rectangle 3"/>
          <p:cNvSpPr>
            <a:spLocks noGrp="1" noChangeArrowheads="1"/>
          </p:cNvSpPr>
          <p:nvPr>
            <p:ph type="body" idx="1"/>
          </p:nvPr>
        </p:nvSpPr>
        <p:spPr>
          <a:xfrm>
            <a:off x="915988" y="4343400"/>
            <a:ext cx="5026025" cy="4114800"/>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3CCCD9C-480C-4815-BC81-D0A96595AF83}" type="slidenum">
              <a:rPr lang="zh-CN" altLang="en-US"/>
              <a:pPr/>
              <a:t>5</a:t>
            </a:fld>
            <a:endParaRPr lang="en-US" altLang="zh-CN"/>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93024849-086E-4A9D-806A-5440F3671889}" type="slidenum">
              <a:rPr lang="zh-CN" altLang="en-US"/>
              <a:pPr/>
              <a:t>52</a:t>
            </a:fld>
            <a:endParaRPr lang="en-US" altLang="zh-CN"/>
          </a:p>
        </p:txBody>
      </p:sp>
      <p:sp>
        <p:nvSpPr>
          <p:cNvPr id="163843" name="Rectangle 2"/>
          <p:cNvSpPr>
            <a:spLocks noRo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8FBE9091-A00F-4964-977F-3B7295896E4F}" type="slidenum">
              <a:rPr lang="zh-CN" altLang="en-US"/>
              <a:pPr/>
              <a:t>53</a:t>
            </a:fld>
            <a:endParaRPr lang="en-US" altLang="zh-CN"/>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E7A1E473-3BC8-43D8-9FBE-78940D30BDB1}" type="slidenum">
              <a:rPr lang="zh-CN" altLang="en-US"/>
              <a:pPr/>
              <a:t>54</a:t>
            </a:fld>
            <a:endParaRPr lang="en-US" altLang="zh-CN"/>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7C7F1324-E70C-4A01-951C-0BA4AD7B5211}" type="slidenum">
              <a:rPr lang="zh-CN" altLang="en-US"/>
              <a:pPr/>
              <a:t>55</a:t>
            </a:fld>
            <a:endParaRPr lang="en-US" altLang="zh-CN"/>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DE852E1-0D9D-43CA-9D0D-AD2468940565}" type="slidenum">
              <a:rPr lang="zh-CN" altLang="en-US"/>
              <a:pPr/>
              <a:t>56</a:t>
            </a:fld>
            <a:endParaRPr lang="en-US" altLang="zh-CN"/>
          </a:p>
        </p:txBody>
      </p:sp>
      <p:sp>
        <p:nvSpPr>
          <p:cNvPr id="167939" name="Rectangle 2"/>
          <p:cNvSpPr>
            <a:spLocks noRo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8646981B-14F0-405F-A704-22373DDFABAB}" type="slidenum">
              <a:rPr lang="zh-CN" altLang="en-US"/>
              <a:pPr/>
              <a:t>57</a:t>
            </a:fld>
            <a:endParaRPr lang="en-US" altLang="zh-CN"/>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3AB20BC-7B7C-4BA6-B7FA-C804DF842DE3}" type="slidenum">
              <a:rPr lang="en-US"/>
              <a:pPr/>
              <a:t>59</a:t>
            </a:fld>
            <a:endParaRPr lang="en-US"/>
          </a:p>
        </p:txBody>
      </p:sp>
      <p:sp>
        <p:nvSpPr>
          <p:cNvPr id="169987" name="Rectangle 2"/>
          <p:cNvSpPr>
            <a:spLocks noRo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smtClean="0">
              <a:cs typeface="SimSun"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BB5D7F24-FE67-4A86-AFDA-76094C34232B}" type="slidenum">
              <a:rPr lang="en-US"/>
              <a:pPr/>
              <a:t>60</a:t>
            </a:fld>
            <a:endParaRPr lang="en-US"/>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en-US" smtClean="0">
              <a:cs typeface="SimSun"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A70D5E3-67F7-40B8-9A34-D54E3590D055}" type="slidenum">
              <a:rPr lang="en-US"/>
              <a:pPr/>
              <a:t>61</a:t>
            </a:fld>
            <a:endParaRPr lang="en-US"/>
          </a:p>
        </p:txBody>
      </p:sp>
      <p:sp>
        <p:nvSpPr>
          <p:cNvPr id="172035" name="Rectangle 2"/>
          <p:cNvSpPr>
            <a:spLocks noRo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n-US" smtClean="0">
              <a:cs typeface="SimSun"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10D44FA-4E5E-43B0-873F-692A82D4E01D}" type="slidenum">
              <a:rPr lang="en-US"/>
              <a:pPr/>
              <a:t>62</a:t>
            </a:fld>
            <a:endParaRPr lang="en-US"/>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smtClean="0">
              <a:cs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B008868-38C0-40C7-A923-0A11D993A635}" type="slidenum">
              <a:rPr lang="zh-CN" altLang="en-US"/>
              <a:pPr/>
              <a:t>6</a:t>
            </a:fld>
            <a:endParaRPr lang="en-US" altLang="zh-CN"/>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2B73193B-DF31-4E04-979C-52F097FCDFDB}" type="slidenum">
              <a:rPr lang="zh-CN" altLang="en-US"/>
              <a:pPr/>
              <a:t>63</a:t>
            </a:fld>
            <a:endParaRPr lang="en-US" altLang="zh-CN"/>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5F4DA01F-8A08-4ECC-A9CB-8A21D0A22C76}" type="slidenum">
              <a:rPr lang="zh-CN" altLang="en-US"/>
              <a:pPr/>
              <a:t>70</a:t>
            </a:fld>
            <a:endParaRPr lang="en-US" altLang="zh-CN"/>
          </a:p>
        </p:txBody>
      </p:sp>
      <p:sp>
        <p:nvSpPr>
          <p:cNvPr id="175107" name="Rectangle 2"/>
          <p:cNvSpPr>
            <a:spLocks noRot="1" noChangeArrowheads="1" noTextEdit="1"/>
          </p:cNvSpPr>
          <p:nvPr>
            <p:ph type="sldImg"/>
          </p:nvPr>
        </p:nvSpPr>
        <p:spPr>
          <a:xfrm>
            <a:off x="1117600" y="674688"/>
            <a:ext cx="4592638" cy="3444875"/>
          </a:xfrm>
          <a:ln/>
        </p:spPr>
      </p:sp>
      <p:sp>
        <p:nvSpPr>
          <p:cNvPr id="175108"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42CCEF7-4A07-4606-8E59-0B6E8B39EFDD}" type="slidenum">
              <a:rPr lang="zh-CN" altLang="en-US"/>
              <a:pPr/>
              <a:t>71</a:t>
            </a:fld>
            <a:endParaRPr lang="en-US" altLang="zh-CN"/>
          </a:p>
        </p:txBody>
      </p:sp>
      <p:sp>
        <p:nvSpPr>
          <p:cNvPr id="176131" name="Rectangle 2"/>
          <p:cNvSpPr>
            <a:spLocks noRot="1" noChangeArrowheads="1" noTextEdit="1"/>
          </p:cNvSpPr>
          <p:nvPr>
            <p:ph type="sldImg"/>
          </p:nvPr>
        </p:nvSpPr>
        <p:spPr>
          <a:xfrm>
            <a:off x="136525" y="134938"/>
            <a:ext cx="3549650" cy="2662237"/>
          </a:xfrm>
          <a:ln/>
        </p:spPr>
      </p:sp>
      <p:sp>
        <p:nvSpPr>
          <p:cNvPr id="17613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624013C-255A-4422-A3C9-8CEB52F9F1E7}" type="slidenum">
              <a:rPr lang="zh-CN" altLang="en-US"/>
              <a:pPr/>
              <a:t>72</a:t>
            </a:fld>
            <a:endParaRPr lang="en-US" altLang="zh-CN"/>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AB27910-2094-44A2-A594-84A0DC8804B8}" type="slidenum">
              <a:rPr lang="zh-CN" altLang="en-US"/>
              <a:pPr/>
              <a:t>73</a:t>
            </a:fld>
            <a:endParaRPr lang="en-US" altLang="zh-CN"/>
          </a:p>
        </p:txBody>
      </p:sp>
      <p:sp>
        <p:nvSpPr>
          <p:cNvPr id="178179" name="Rectangle 2"/>
          <p:cNvSpPr>
            <a:spLocks noRot="1" noChangeArrowheads="1" noTextEdit="1"/>
          </p:cNvSpPr>
          <p:nvPr>
            <p:ph type="sldImg"/>
          </p:nvPr>
        </p:nvSpPr>
        <p:spPr>
          <a:xfrm>
            <a:off x="1117600" y="674688"/>
            <a:ext cx="4592638" cy="3444875"/>
          </a:xfrm>
          <a:ln/>
        </p:spPr>
      </p:sp>
      <p:sp>
        <p:nvSpPr>
          <p:cNvPr id="178180"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6AA6C79-A984-4BEA-8791-29DC92FD94CF}" type="slidenum">
              <a:rPr lang="zh-CN" altLang="en-US"/>
              <a:pPr/>
              <a:t>74</a:t>
            </a:fld>
            <a:endParaRPr lang="en-US" altLang="zh-CN"/>
          </a:p>
        </p:txBody>
      </p:sp>
      <p:sp>
        <p:nvSpPr>
          <p:cNvPr id="179203" name="Rectangle 2"/>
          <p:cNvSpPr>
            <a:spLocks noRot="1" noChangeArrowheads="1" noTextEdit="1"/>
          </p:cNvSpPr>
          <p:nvPr>
            <p:ph type="sldImg"/>
          </p:nvPr>
        </p:nvSpPr>
        <p:spPr>
          <a:xfrm>
            <a:off x="1117600" y="674688"/>
            <a:ext cx="4592638" cy="3444875"/>
          </a:xfrm>
          <a:ln/>
        </p:spPr>
      </p:sp>
      <p:sp>
        <p:nvSpPr>
          <p:cNvPr id="179204"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AFE4F6E1-D467-47DA-9FE8-59AF0C393D7C}" type="slidenum">
              <a:rPr lang="zh-CN" altLang="en-US"/>
              <a:pPr/>
              <a:t>75</a:t>
            </a:fld>
            <a:endParaRPr lang="en-US" altLang="zh-CN"/>
          </a:p>
        </p:txBody>
      </p:sp>
      <p:sp>
        <p:nvSpPr>
          <p:cNvPr id="180227" name="Rectangle 2"/>
          <p:cNvSpPr>
            <a:spLocks noRot="1" noChangeArrowheads="1" noTextEdit="1"/>
          </p:cNvSpPr>
          <p:nvPr>
            <p:ph type="sldImg"/>
          </p:nvPr>
        </p:nvSpPr>
        <p:spPr>
          <a:xfrm>
            <a:off x="1117600" y="674688"/>
            <a:ext cx="4592638" cy="3444875"/>
          </a:xfrm>
          <a:ln/>
        </p:spPr>
      </p:sp>
      <p:sp>
        <p:nvSpPr>
          <p:cNvPr id="180228"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C276F050-E50C-4F45-A855-D5C7C925A77E}" type="slidenum">
              <a:rPr lang="zh-CN" altLang="en-US"/>
              <a:pPr/>
              <a:t>76</a:t>
            </a:fld>
            <a:endParaRPr lang="en-US" altLang="zh-CN"/>
          </a:p>
        </p:txBody>
      </p:sp>
      <p:sp>
        <p:nvSpPr>
          <p:cNvPr id="181251" name="Rectangle 2"/>
          <p:cNvSpPr>
            <a:spLocks noRot="1" noChangeArrowheads="1" noTextEdit="1"/>
          </p:cNvSpPr>
          <p:nvPr>
            <p:ph type="sldImg"/>
          </p:nvPr>
        </p:nvSpPr>
        <p:spPr>
          <a:xfrm>
            <a:off x="1117600" y="674688"/>
            <a:ext cx="4592638" cy="3444875"/>
          </a:xfrm>
          <a:ln/>
        </p:spPr>
      </p:sp>
      <p:sp>
        <p:nvSpPr>
          <p:cNvPr id="181252"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BF698E47-AE1C-44BA-984F-34D9E39CFD85}" type="slidenum">
              <a:rPr lang="zh-CN" altLang="en-US"/>
              <a:pPr/>
              <a:t>77</a:t>
            </a:fld>
            <a:endParaRPr lang="en-US" altLang="zh-CN"/>
          </a:p>
        </p:txBody>
      </p:sp>
      <p:sp>
        <p:nvSpPr>
          <p:cNvPr id="182275" name="Rectangle 2"/>
          <p:cNvSpPr>
            <a:spLocks noRot="1" noChangeArrowheads="1" noTextEdit="1"/>
          </p:cNvSpPr>
          <p:nvPr>
            <p:ph type="sldImg"/>
          </p:nvPr>
        </p:nvSpPr>
        <p:spPr>
          <a:xfrm>
            <a:off x="1117600" y="674688"/>
            <a:ext cx="4592638" cy="3444875"/>
          </a:xfrm>
          <a:ln/>
        </p:spPr>
      </p:sp>
      <p:sp>
        <p:nvSpPr>
          <p:cNvPr id="182276"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0F0340B-FEFD-401A-A4E8-D0F2DFDED9AF}" type="slidenum">
              <a:rPr lang="zh-CN" altLang="en-US"/>
              <a:pPr/>
              <a:t>78</a:t>
            </a:fld>
            <a:endParaRPr lang="en-US" altLang="zh-CN"/>
          </a:p>
        </p:txBody>
      </p:sp>
      <p:sp>
        <p:nvSpPr>
          <p:cNvPr id="183299" name="Rectangle 2"/>
          <p:cNvSpPr>
            <a:spLocks noRot="1" noChangeArrowheads="1" noTextEdit="1"/>
          </p:cNvSpPr>
          <p:nvPr>
            <p:ph type="sldImg"/>
          </p:nvPr>
        </p:nvSpPr>
        <p:spPr>
          <a:xfrm>
            <a:off x="1117600" y="674688"/>
            <a:ext cx="4592638" cy="3444875"/>
          </a:xfrm>
          <a:ln/>
        </p:spPr>
      </p:sp>
      <p:sp>
        <p:nvSpPr>
          <p:cNvPr id="183300" name="Rectangle 3"/>
          <p:cNvSpPr>
            <a:spLocks noGrp="1" noChangeArrowheads="1"/>
          </p:cNvSpPr>
          <p:nvPr>
            <p:ph type="body" idx="1"/>
          </p:nvPr>
        </p:nvSpPr>
        <p:spPr>
          <a:xfrm>
            <a:off x="890588" y="4344988"/>
            <a:ext cx="5048250" cy="4119562"/>
          </a:xfrm>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A0BD335-FF6C-4380-9186-0731B54A9349}" type="slidenum">
              <a:rPr lang="zh-CN" altLang="en-US"/>
              <a:pPr/>
              <a:t>7</a:t>
            </a:fld>
            <a:endParaRPr lang="en-US" altLang="zh-CN"/>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11B2BA93-D784-47AA-BDBB-D45E3D2E7F95}" type="slidenum">
              <a:rPr lang="zh-CN" altLang="en-US"/>
              <a:pPr/>
              <a:t>79</a:t>
            </a:fld>
            <a:endParaRPr lang="en-US" altLang="zh-CN"/>
          </a:p>
        </p:txBody>
      </p:sp>
      <p:sp>
        <p:nvSpPr>
          <p:cNvPr id="184323" name="Rectangle 2"/>
          <p:cNvSpPr>
            <a:spLocks noRo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13767A02-26E6-44D1-A223-67E5727F4143}" type="slidenum">
              <a:rPr lang="zh-CN" altLang="en-US"/>
              <a:pPr/>
              <a:t>80</a:t>
            </a:fld>
            <a:endParaRPr lang="en-US" altLang="zh-CN"/>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515492C-BFC0-42B3-A56F-EE8D86386937}" type="slidenum">
              <a:rPr lang="zh-CN" altLang="en-US"/>
              <a:pPr/>
              <a:t>81</a:t>
            </a:fld>
            <a:endParaRPr lang="en-US" altLang="zh-CN"/>
          </a:p>
        </p:txBody>
      </p:sp>
      <p:sp>
        <p:nvSpPr>
          <p:cNvPr id="186371" name="Rectangle 2"/>
          <p:cNvSpPr>
            <a:spLocks noRo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CE9A0E12-4D15-49B1-9F50-40F5DC54EB8E}" type="slidenum">
              <a:rPr lang="zh-CN" altLang="en-US"/>
              <a:pPr/>
              <a:t>82</a:t>
            </a:fld>
            <a:endParaRPr lang="en-US" altLang="zh-CN"/>
          </a:p>
        </p:txBody>
      </p:sp>
      <p:sp>
        <p:nvSpPr>
          <p:cNvPr id="187395" name="Rectangle 2"/>
          <p:cNvSpPr>
            <a:spLocks noRot="1" noChangeArrowheads="1" noTextEdit="1"/>
          </p:cNvSpPr>
          <p:nvPr>
            <p:ph type="sldImg"/>
          </p:nvPr>
        </p:nvSpPr>
        <p:spPr>
          <a:xfrm>
            <a:off x="136525" y="134938"/>
            <a:ext cx="3549650" cy="2662237"/>
          </a:xfrm>
          <a:ln/>
        </p:spPr>
      </p:sp>
      <p:sp>
        <p:nvSpPr>
          <p:cNvPr id="18739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CE7E479-AF92-4633-981E-B89987CE7E90}" type="slidenum">
              <a:rPr lang="zh-CN" altLang="en-US"/>
              <a:pPr/>
              <a:t>83</a:t>
            </a:fld>
            <a:endParaRPr lang="en-US" altLang="zh-CN"/>
          </a:p>
        </p:txBody>
      </p:sp>
      <p:sp>
        <p:nvSpPr>
          <p:cNvPr id="188419" name="Rectangle 2"/>
          <p:cNvSpPr>
            <a:spLocks noRot="1" noChangeArrowheads="1" noTextEdit="1"/>
          </p:cNvSpPr>
          <p:nvPr>
            <p:ph type="sldImg"/>
          </p:nvPr>
        </p:nvSpPr>
        <p:spPr>
          <a:xfrm>
            <a:off x="136525" y="134938"/>
            <a:ext cx="3549650" cy="2662237"/>
          </a:xfrm>
          <a:ln/>
        </p:spPr>
      </p:sp>
      <p:sp>
        <p:nvSpPr>
          <p:cNvPr id="18842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1119D696-23D8-4DB7-A35E-DEB6584245A6}" type="slidenum">
              <a:rPr lang="zh-CN" altLang="en-US"/>
              <a:pPr/>
              <a:t>84</a:t>
            </a:fld>
            <a:endParaRPr lang="en-US" altLang="zh-CN"/>
          </a:p>
        </p:txBody>
      </p:sp>
      <p:sp>
        <p:nvSpPr>
          <p:cNvPr id="189443" name="Rectangle 2"/>
          <p:cNvSpPr>
            <a:spLocks noRot="1" noChangeArrowheads="1" noTextEdit="1"/>
          </p:cNvSpPr>
          <p:nvPr>
            <p:ph type="sldImg"/>
          </p:nvPr>
        </p:nvSpPr>
        <p:spPr>
          <a:xfrm>
            <a:off x="136525" y="134938"/>
            <a:ext cx="3549650" cy="2662237"/>
          </a:xfrm>
          <a:ln/>
        </p:spPr>
      </p:sp>
      <p:sp>
        <p:nvSpPr>
          <p:cNvPr id="189444"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6EA94E4-76EB-4DE1-BA81-571685841BD0}" type="slidenum">
              <a:rPr lang="zh-CN" altLang="en-US"/>
              <a:pPr/>
              <a:t>85</a:t>
            </a:fld>
            <a:endParaRPr lang="en-US" altLang="zh-CN"/>
          </a:p>
        </p:txBody>
      </p:sp>
      <p:sp>
        <p:nvSpPr>
          <p:cNvPr id="190467" name="Rectangle 2"/>
          <p:cNvSpPr>
            <a:spLocks noRot="1" noChangeArrowheads="1" noTextEdit="1"/>
          </p:cNvSpPr>
          <p:nvPr>
            <p:ph type="sldImg"/>
          </p:nvPr>
        </p:nvSpPr>
        <p:spPr>
          <a:xfrm>
            <a:off x="136525" y="134938"/>
            <a:ext cx="3549650" cy="2662237"/>
          </a:xfrm>
          <a:ln/>
        </p:spPr>
      </p:sp>
      <p:sp>
        <p:nvSpPr>
          <p:cNvPr id="190468"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2643E9EF-7469-4BCC-921A-E6B2363D675A}" type="slidenum">
              <a:rPr lang="zh-CN" altLang="en-US"/>
              <a:pPr/>
              <a:t>86</a:t>
            </a:fld>
            <a:endParaRPr lang="en-US" altLang="zh-CN"/>
          </a:p>
        </p:txBody>
      </p:sp>
      <p:sp>
        <p:nvSpPr>
          <p:cNvPr id="191491" name="Rectangle 2"/>
          <p:cNvSpPr>
            <a:spLocks noRo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smtClean="0">
              <a:cs typeface="SimSun" pitchFamily="2" charset="-122"/>
            </a:endParaRPr>
          </a:p>
        </p:txBody>
      </p:sp>
      <p:sp>
        <p:nvSpPr>
          <p:cNvPr id="192516" name="Slide Number Placeholder 3"/>
          <p:cNvSpPr>
            <a:spLocks noGrp="1"/>
          </p:cNvSpPr>
          <p:nvPr>
            <p:ph type="sldNum" sz="quarter" idx="5"/>
          </p:nvPr>
        </p:nvSpPr>
        <p:spPr>
          <a:noFill/>
        </p:spPr>
        <p:txBody>
          <a:bodyPr/>
          <a:lstStyle/>
          <a:p>
            <a:fld id="{14165045-D6A8-4098-84A3-1FF3E65FA550}" type="slidenum">
              <a:rPr lang="zh-CN" altLang="en-US"/>
              <a:pPr/>
              <a:t>90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CB1D168B-D13F-4135-B4D5-CBCE03D612EC}" type="slidenum">
              <a:rPr lang="zh-CN" altLang="en-US"/>
              <a:pPr/>
              <a:t>8</a:t>
            </a:fld>
            <a:endParaRPr lang="en-US" altLang="zh-CN"/>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916ABF5-F2E9-4E9A-852B-65E612B02139}" type="slidenum">
              <a:rPr lang="zh-CN" altLang="en-US"/>
              <a:pPr/>
              <a:t>9</a:t>
            </a:fld>
            <a:endParaRPr lang="en-US" altLang="zh-CN"/>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en-US" smtClean="0">
              <a:cs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9A8B29-458C-47D5-BACE-A1456781BC32}"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440263A-2F87-4B3A-ABBA-BA55A2DDA655}"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F306A13-709D-4CAD-8BBE-C0D236EBCCF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05200" y="6172200"/>
            <a:ext cx="1752600" cy="457200"/>
          </a:xfrm>
        </p:spPr>
        <p:txBody>
          <a:bodyPr/>
          <a:lstStyle>
            <a:lvl1pPr>
              <a:defRPr>
                <a:latin typeface="Times New Roman" pitchFamily="18" charset="0"/>
                <a:ea typeface="宋体" pitchFamily="2" charset="-122"/>
                <a:cs typeface="+mn-cs"/>
              </a:defRPr>
            </a:lvl1pPr>
          </a:lstStyle>
          <a:p>
            <a:pPr>
              <a:defRPr/>
            </a:pPr>
            <a:r>
              <a:rPr lang="en-US"/>
              <a:t>Atomic Transactions</a:t>
            </a:r>
          </a:p>
        </p:txBody>
      </p:sp>
      <p:sp>
        <p:nvSpPr>
          <p:cNvPr id="6" name="Date Placeholder 5"/>
          <p:cNvSpPr>
            <a:spLocks noGrp="1"/>
          </p:cNvSpPr>
          <p:nvPr>
            <p:ph type="dt" sz="half" idx="11"/>
          </p:nvPr>
        </p:nvSpPr>
        <p:spPr>
          <a:xfrm>
            <a:off x="685800" y="6172200"/>
            <a:ext cx="2133600" cy="476250"/>
          </a:xfrm>
        </p:spPr>
        <p:txBody>
          <a:bodyPr/>
          <a:lstStyle>
            <a:lvl1pPr>
              <a:defRPr>
                <a:latin typeface="Times New Roman" pitchFamily="18" charset="0"/>
                <a:ea typeface="宋体" pitchFamily="2" charset="-122"/>
                <a:cs typeface="+mn-cs"/>
              </a:defRPr>
            </a:lvl1pPr>
          </a:lstStyle>
          <a:p>
            <a:pPr>
              <a:defRPr/>
            </a:pPr>
            <a:r>
              <a:rPr lang="en-US"/>
              <a:t>CS-4513, D-Term 2007</a:t>
            </a:r>
          </a:p>
        </p:txBody>
      </p:sp>
      <p:sp>
        <p:nvSpPr>
          <p:cNvPr id="7" name="Slide Number Placeholder 6"/>
          <p:cNvSpPr>
            <a:spLocks noGrp="1"/>
          </p:cNvSpPr>
          <p:nvPr>
            <p:ph type="sldNum" sz="quarter" idx="12"/>
          </p:nvPr>
        </p:nvSpPr>
        <p:spPr>
          <a:xfrm>
            <a:off x="6096000" y="6172200"/>
            <a:ext cx="762000" cy="384175"/>
          </a:xfrm>
        </p:spPr>
        <p:txBody>
          <a:bodyPr/>
          <a:lstStyle>
            <a:lvl1pPr>
              <a:defRPr/>
            </a:lvl1pPr>
          </a:lstStyle>
          <a:p>
            <a:fld id="{44175846-804F-432B-BD50-A6DFA8AEC8C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7 w 3985"/>
              <a:gd name="T1" fmla="*/ 0 h 3619"/>
              <a:gd name="T2" fmla="*/ 0 w 3985"/>
              <a:gd name="T3" fmla="*/ 2147483647 h 3619"/>
              <a:gd name="T4" fmla="*/ 2147483647 w 3985"/>
              <a:gd name="T5" fmla="*/ 2147483647 h 3619"/>
              <a:gd name="T6" fmla="*/ 2147483647 w 3985"/>
              <a:gd name="T7" fmla="*/ 2147483647 h 3619"/>
              <a:gd name="T8" fmla="*/ 2147483647 w 3985"/>
              <a:gd name="T9" fmla="*/ 0 h 3619"/>
              <a:gd name="T10" fmla="*/ 2147483647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w="9525">
            <a:noFill/>
            <a:round/>
            <a:headEnd/>
            <a:tailEnd/>
          </a:ln>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212895360 w 794"/>
                <a:gd name="T1" fmla="*/ 19069064 h 414"/>
                <a:gd name="T2" fmla="*/ 190391823 w 794"/>
                <a:gd name="T3" fmla="*/ 15356128 h 414"/>
                <a:gd name="T4" fmla="*/ 149126736 w 794"/>
                <a:gd name="T5" fmla="*/ 10146842 h 414"/>
                <a:gd name="T6" fmla="*/ 19031704 w 794"/>
                <a:gd name="T7" fmla="*/ 0 h 414"/>
                <a:gd name="T8" fmla="*/ 6138108 w 794"/>
                <a:gd name="T9" fmla="*/ 961355 h 414"/>
                <a:gd name="T10" fmla="*/ 0 w 794"/>
                <a:gd name="T11" fmla="*/ 4010436 h 414"/>
                <a:gd name="T12" fmla="*/ 7480275 w 794"/>
                <a:gd name="T13" fmla="*/ 7489392 h 414"/>
                <a:gd name="T14" fmla="*/ 152827569 w 794"/>
                <a:gd name="T15" fmla="*/ 19757234 h 414"/>
                <a:gd name="T16" fmla="*/ 184673414 w 794"/>
                <a:gd name="T17" fmla="*/ 18971656 h 414"/>
                <a:gd name="T18" fmla="*/ 210421196 w 794"/>
                <a:gd name="T19" fmla="*/ 19987745 h 414"/>
                <a:gd name="T20" fmla="*/ 212895360 w 794"/>
                <a:gd name="T21" fmla="*/ 19069064 h 414"/>
                <a:gd name="T22" fmla="*/ 212895360 w 794"/>
                <a:gd name="T23" fmla="*/ 19069064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lstStyle/>
            <a:p>
              <a:endParaRPr lang="en-US"/>
            </a:p>
          </p:txBody>
        </p:sp>
        <p:sp>
          <p:nvSpPr>
            <p:cNvPr id="7" name="Freeform 10"/>
            <p:cNvSpPr>
              <a:spLocks/>
            </p:cNvSpPr>
            <p:nvPr userDrawn="1"/>
          </p:nvSpPr>
          <p:spPr bwMode="auto">
            <a:xfrm>
              <a:off x="166" y="261"/>
              <a:ext cx="2244" cy="1007"/>
            </a:xfrm>
            <a:custGeom>
              <a:avLst/>
              <a:gdLst>
                <a:gd name="T0" fmla="*/ 8819 w 1586"/>
                <a:gd name="T1" fmla="*/ 0 h 821"/>
                <a:gd name="T2" fmla="*/ 85661 w 1586"/>
                <a:gd name="T3" fmla="*/ 6016 h 821"/>
                <a:gd name="T4" fmla="*/ 91898 w 1586"/>
                <a:gd name="T5" fmla="*/ 7396 h 821"/>
                <a:gd name="T6" fmla="*/ 102081 w 1586"/>
                <a:gd name="T7" fmla="*/ 9180 h 821"/>
                <a:gd name="T8" fmla="*/ 100730 w 1586"/>
                <a:gd name="T9" fmla="*/ 9518 h 821"/>
                <a:gd name="T10" fmla="*/ 86868 w 1586"/>
                <a:gd name="T11" fmla="*/ 9122 h 821"/>
                <a:gd name="T12" fmla="*/ 73680 w 1586"/>
                <a:gd name="T13" fmla="*/ 9402 h 821"/>
                <a:gd name="T14" fmla="*/ 2664 w 1586"/>
                <a:gd name="T15" fmla="*/ 3464 h 821"/>
                <a:gd name="T16" fmla="*/ 0 w 1586"/>
                <a:gd name="T17" fmla="*/ 1740 h 821"/>
                <a:gd name="T18" fmla="*/ 2954 w 1586"/>
                <a:gd name="T19" fmla="*/ 367 h 821"/>
                <a:gd name="T20" fmla="*/ 8819 w 1586"/>
                <a:gd name="T21" fmla="*/ 0 h 821"/>
                <a:gd name="T22" fmla="*/ 881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3904 h 747"/>
                <a:gd name="T2" fmla="*/ 61178 w 1049"/>
                <a:gd name="T3" fmla="*/ 8981 h 747"/>
                <a:gd name="T4" fmla="*/ 62316 w 1049"/>
                <a:gd name="T5" fmla="*/ 6421 h 747"/>
                <a:gd name="T6" fmla="*/ 69614 w 1049"/>
                <a:gd name="T7" fmla="*/ 5076 h 747"/>
                <a:gd name="T8" fmla="*/ 5175 w 1049"/>
                <a:gd name="T9" fmla="*/ 0 h 747"/>
                <a:gd name="T10" fmla="*/ 0 w 1049"/>
                <a:gd name="T11" fmla="*/ 1521 h 747"/>
                <a:gd name="T12" fmla="*/ 0 w 1049"/>
                <a:gd name="T13" fmla="*/ 3904 h 747"/>
                <a:gd name="T14" fmla="*/ 0 w 1049"/>
                <a:gd name="T15" fmla="*/ 3904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6975 w 150"/>
                  <a:gd name="T1" fmla="*/ 0 h 173"/>
                  <a:gd name="T2" fmla="*/ 2567 w 150"/>
                  <a:gd name="T3" fmla="*/ 852 h 173"/>
                  <a:gd name="T4" fmla="*/ 0 w 150"/>
                  <a:gd name="T5" fmla="*/ 2223 h 173"/>
                  <a:gd name="T6" fmla="*/ 5075 w 150"/>
                  <a:gd name="T7" fmla="*/ 2055 h 173"/>
                  <a:gd name="T8" fmla="*/ 6538 w 150"/>
                  <a:gd name="T9" fmla="*/ 1086 h 173"/>
                  <a:gd name="T10" fmla="*/ 9540 w 150"/>
                  <a:gd name="T11" fmla="*/ 344 h 173"/>
                  <a:gd name="T12" fmla="*/ 6975 w 150"/>
                  <a:gd name="T13" fmla="*/ 0 h 173"/>
                  <a:gd name="T14" fmla="*/ 697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endParaRPr lang="en-US"/>
              </a:p>
            </p:txBody>
          </p:sp>
          <p:sp>
            <p:nvSpPr>
              <p:cNvPr id="11" name="Freeform 14"/>
              <p:cNvSpPr>
                <a:spLocks/>
              </p:cNvSpPr>
              <p:nvPr userDrawn="1"/>
            </p:nvSpPr>
            <p:spPr bwMode="auto">
              <a:xfrm>
                <a:off x="123" y="148"/>
                <a:ext cx="2386" cy="1081"/>
              </a:xfrm>
              <a:custGeom>
                <a:avLst/>
                <a:gdLst>
                  <a:gd name="T0" fmla="*/ 10206 w 1684"/>
                  <a:gd name="T1" fmla="*/ 0 h 880"/>
                  <a:gd name="T2" fmla="*/ 4127 w 1684"/>
                  <a:gd name="T3" fmla="*/ 615 h 880"/>
                  <a:gd name="T4" fmla="*/ 0 w 1684"/>
                  <a:gd name="T5" fmla="*/ 2457 h 880"/>
                  <a:gd name="T6" fmla="*/ 4401 w 1684"/>
                  <a:gd name="T7" fmla="*/ 4237 h 880"/>
                  <a:gd name="T8" fmla="*/ 77361 w 1684"/>
                  <a:gd name="T9" fmla="*/ 10235 h 880"/>
                  <a:gd name="T10" fmla="*/ 93078 w 1684"/>
                  <a:gd name="T11" fmla="*/ 9862 h 880"/>
                  <a:gd name="T12" fmla="*/ 105814 w 1684"/>
                  <a:gd name="T13" fmla="*/ 10391 h 880"/>
                  <a:gd name="T14" fmla="*/ 110233 w 1684"/>
                  <a:gd name="T15" fmla="*/ 9551 h 880"/>
                  <a:gd name="T16" fmla="*/ 98308 w 1684"/>
                  <a:gd name="T17" fmla="*/ 7837 h 880"/>
                  <a:gd name="T18" fmla="*/ 93463 w 1684"/>
                  <a:gd name="T19" fmla="*/ 6052 h 880"/>
                  <a:gd name="T20" fmla="*/ 89639 w 1684"/>
                  <a:gd name="T21" fmla="*/ 6223 h 880"/>
                  <a:gd name="T22" fmla="*/ 94182 w 1684"/>
                  <a:gd name="T23" fmla="*/ 7837 h 880"/>
                  <a:gd name="T24" fmla="*/ 103291 w 1684"/>
                  <a:gd name="T25" fmla="*/ 9558 h 880"/>
                  <a:gd name="T26" fmla="*/ 92501 w 1684"/>
                  <a:gd name="T27" fmla="*/ 9293 h 880"/>
                  <a:gd name="T28" fmla="*/ 79778 w 1684"/>
                  <a:gd name="T29" fmla="*/ 9601 h 880"/>
                  <a:gd name="T30" fmla="*/ 82133 w 1684"/>
                  <a:gd name="T31" fmla="*/ 7669 h 880"/>
                  <a:gd name="T32" fmla="*/ 87588 w 1684"/>
                  <a:gd name="T33" fmla="*/ 6353 h 880"/>
                  <a:gd name="T34" fmla="*/ 81202 w 1684"/>
                  <a:gd name="T35" fmla="*/ 6517 h 880"/>
                  <a:gd name="T36" fmla="*/ 76251 w 1684"/>
                  <a:gd name="T37" fmla="*/ 7775 h 880"/>
                  <a:gd name="T38" fmla="*/ 74568 w 1684"/>
                  <a:gd name="T39" fmla="*/ 9343 h 880"/>
                  <a:gd name="T40" fmla="*/ 7012 w 1684"/>
                  <a:gd name="T41" fmla="*/ 3659 h 880"/>
                  <a:gd name="T42" fmla="*/ 5221 w 1684"/>
                  <a:gd name="T43" fmla="*/ 2535 h 880"/>
                  <a:gd name="T44" fmla="*/ 6739 w 1684"/>
                  <a:gd name="T45" fmla="*/ 1128 h 880"/>
                  <a:gd name="T46" fmla="*/ 14181 w 1684"/>
                  <a:gd name="T47" fmla="*/ 0 h 880"/>
                  <a:gd name="T48" fmla="*/ 10206 w 1684"/>
                  <a:gd name="T49" fmla="*/ 0 h 880"/>
                  <a:gd name="T50" fmla="*/ 1020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endParaRPr lang="en-US"/>
              </a:p>
            </p:txBody>
          </p:sp>
          <p:sp>
            <p:nvSpPr>
              <p:cNvPr id="12" name="Freeform 15"/>
              <p:cNvSpPr>
                <a:spLocks/>
              </p:cNvSpPr>
              <p:nvPr userDrawn="1"/>
            </p:nvSpPr>
            <p:spPr bwMode="auto">
              <a:xfrm>
                <a:off x="324" y="158"/>
                <a:ext cx="1686" cy="614"/>
              </a:xfrm>
              <a:custGeom>
                <a:avLst/>
                <a:gdLst>
                  <a:gd name="T0" fmla="*/ 6551 w 1190"/>
                  <a:gd name="T1" fmla="*/ 0 h 500"/>
                  <a:gd name="T2" fmla="*/ 77869 w 1190"/>
                  <a:gd name="T3" fmla="*/ 5761 h 500"/>
                  <a:gd name="T4" fmla="*/ 70361 w 1190"/>
                  <a:gd name="T5" fmla="*/ 5878 h 500"/>
                  <a:gd name="T6" fmla="*/ 0 w 1190"/>
                  <a:gd name="T7" fmla="*/ 317 h 500"/>
                  <a:gd name="T8" fmla="*/ 6551 w 1190"/>
                  <a:gd name="T9" fmla="*/ 0 h 500"/>
                  <a:gd name="T10" fmla="*/ 655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endParaRPr lang="en-US"/>
              </a:p>
            </p:txBody>
          </p:sp>
          <p:sp>
            <p:nvSpPr>
              <p:cNvPr id="13" name="Freeform 16"/>
              <p:cNvSpPr>
                <a:spLocks/>
              </p:cNvSpPr>
              <p:nvPr userDrawn="1"/>
            </p:nvSpPr>
            <p:spPr bwMode="auto">
              <a:xfrm>
                <a:off x="409" y="251"/>
                <a:ext cx="227" cy="410"/>
              </a:xfrm>
              <a:custGeom>
                <a:avLst/>
                <a:gdLst>
                  <a:gd name="T0" fmla="*/ 7731 w 160"/>
                  <a:gd name="T1" fmla="*/ 0 h 335"/>
                  <a:gd name="T2" fmla="*/ 1266 w 160"/>
                  <a:gd name="T3" fmla="*/ 1204 h 335"/>
                  <a:gd name="T4" fmla="*/ 0 w 160"/>
                  <a:gd name="T5" fmla="*/ 2593 h 335"/>
                  <a:gd name="T6" fmla="*/ 2218 w 160"/>
                  <a:gd name="T7" fmla="*/ 3546 h 335"/>
                  <a:gd name="T8" fmla="*/ 6234 w 160"/>
                  <a:gd name="T9" fmla="*/ 3781 h 335"/>
                  <a:gd name="T10" fmla="*/ 5061 w 160"/>
                  <a:gd name="T11" fmla="*/ 1731 h 335"/>
                  <a:gd name="T12" fmla="*/ 10634 w 160"/>
                  <a:gd name="T13" fmla="*/ 198 h 335"/>
                  <a:gd name="T14" fmla="*/ 7731 w 160"/>
                  <a:gd name="T15" fmla="*/ 0 h 335"/>
                  <a:gd name="T16" fmla="*/ 773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endParaRPr lang="en-US"/>
              </a:p>
            </p:txBody>
          </p:sp>
          <p:sp>
            <p:nvSpPr>
              <p:cNvPr id="14" name="Freeform 17"/>
              <p:cNvSpPr>
                <a:spLocks/>
              </p:cNvSpPr>
              <p:nvPr userDrawn="1"/>
            </p:nvSpPr>
            <p:spPr bwMode="auto">
              <a:xfrm>
                <a:off x="846" y="536"/>
                <a:ext cx="691" cy="364"/>
              </a:xfrm>
              <a:custGeom>
                <a:avLst/>
                <a:gdLst>
                  <a:gd name="T0" fmla="*/ 909 w 489"/>
                  <a:gd name="T1" fmla="*/ 411 h 296"/>
                  <a:gd name="T2" fmla="*/ 10123 w 489"/>
                  <a:gd name="T3" fmla="*/ 794 h 296"/>
                  <a:gd name="T4" fmla="*/ 20541 w 489"/>
                  <a:gd name="T5" fmla="*/ 1642 h 296"/>
                  <a:gd name="T6" fmla="*/ 27896 w 489"/>
                  <a:gd name="T7" fmla="*/ 2911 h 296"/>
                  <a:gd name="T8" fmla="*/ 20665 w 489"/>
                  <a:gd name="T9" fmla="*/ 2753 h 296"/>
                  <a:gd name="T10" fmla="*/ 8787 w 489"/>
                  <a:gd name="T11" fmla="*/ 1749 h 296"/>
                  <a:gd name="T12" fmla="*/ 3162 w 489"/>
                  <a:gd name="T13" fmla="*/ 957 h 296"/>
                  <a:gd name="T14" fmla="*/ 6763 w 489"/>
                  <a:gd name="T15" fmla="*/ 1950 h 296"/>
                  <a:gd name="T16" fmla="*/ 17238 w 489"/>
                  <a:gd name="T17" fmla="*/ 3227 h 296"/>
                  <a:gd name="T18" fmla="*/ 29526 w 489"/>
                  <a:gd name="T19" fmla="*/ 3550 h 296"/>
                  <a:gd name="T20" fmla="*/ 30990 w 489"/>
                  <a:gd name="T21" fmla="*/ 2680 h 296"/>
                  <a:gd name="T22" fmla="*/ 24978 w 489"/>
                  <a:gd name="T23" fmla="*/ 1441 h 296"/>
                  <a:gd name="T24" fmla="*/ 10763 w 489"/>
                  <a:gd name="T25" fmla="*/ 207 h 296"/>
                  <a:gd name="T26" fmla="*/ 0 w 489"/>
                  <a:gd name="T27" fmla="*/ 0 h 296"/>
                  <a:gd name="T28" fmla="*/ 909 w 489"/>
                  <a:gd name="T29" fmla="*/ 411 h 296"/>
                  <a:gd name="T30" fmla="*/ 909 w 489"/>
                  <a:gd name="T31" fmla="*/ 41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48 w 794"/>
                <a:gd name="T1" fmla="*/ 6 h 414"/>
                <a:gd name="T2" fmla="*/ 44 w 794"/>
                <a:gd name="T3" fmla="*/ 5 h 414"/>
                <a:gd name="T4" fmla="*/ 34 w 794"/>
                <a:gd name="T5" fmla="*/ 3 h 414"/>
                <a:gd name="T6" fmla="*/ 4 w 794"/>
                <a:gd name="T7" fmla="*/ 0 h 414"/>
                <a:gd name="T8" fmla="*/ 2 w 794"/>
                <a:gd name="T9" fmla="*/ 1 h 414"/>
                <a:gd name="T10" fmla="*/ 0 w 794"/>
                <a:gd name="T11" fmla="*/ 1 h 414"/>
                <a:gd name="T12" fmla="*/ 2 w 794"/>
                <a:gd name="T13" fmla="*/ 3 h 414"/>
                <a:gd name="T14" fmla="*/ 35 w 794"/>
                <a:gd name="T15" fmla="*/ 6 h 414"/>
                <a:gd name="T16" fmla="*/ 42 w 794"/>
                <a:gd name="T17" fmla="*/ 6 h 414"/>
                <a:gd name="T18" fmla="*/ 48 w 794"/>
                <a:gd name="T19" fmla="*/ 6 h 414"/>
                <a:gd name="T20" fmla="*/ 48 w 794"/>
                <a:gd name="T21" fmla="*/ 6 h 414"/>
                <a:gd name="T22" fmla="*/ 48 w 794"/>
                <a:gd name="T23" fmla="*/ 6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lstStyle/>
            <a:p>
              <a:endParaRPr lang="en-US"/>
            </a:p>
          </p:txBody>
        </p:sp>
        <p:sp>
          <p:nvSpPr>
            <p:cNvPr id="17" name="Freeform 20"/>
            <p:cNvSpPr>
              <a:spLocks/>
            </p:cNvSpPr>
            <p:nvPr userDrawn="1"/>
          </p:nvSpPr>
          <p:spPr bwMode="auto">
            <a:xfrm rot="7320404">
              <a:off x="4893" y="2923"/>
              <a:ext cx="627" cy="29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w="9525">
              <a:noFill/>
              <a:round/>
              <a:headEnd/>
              <a:tailEnd/>
            </a:ln>
          </p:spPr>
          <p:txBody>
            <a:bodyPr/>
            <a:lstStyle/>
            <a:p>
              <a:endParaRPr lang="en-US"/>
            </a:p>
          </p:txBody>
        </p:sp>
        <p:sp>
          <p:nvSpPr>
            <p:cNvPr id="18" name="Freeform 21"/>
            <p:cNvSpPr>
              <a:spLocks/>
            </p:cNvSpPr>
            <p:nvPr userDrawn="1"/>
          </p:nvSpPr>
          <p:spPr bwMode="auto">
            <a:xfrm rot="7320404">
              <a:off x="5000" y="2913"/>
              <a:ext cx="416" cy="265"/>
            </a:xfrm>
            <a:custGeom>
              <a:avLst/>
              <a:gdLst>
                <a:gd name="T0" fmla="*/ 0 w 1049"/>
                <a:gd name="T1" fmla="*/ 0 h 747"/>
                <a:gd name="T2" fmla="*/ 0 w 1049"/>
                <a:gd name="T3" fmla="*/ 0 h 747"/>
                <a:gd name="T4" fmla="*/ 0 w 1049"/>
                <a:gd name="T5" fmla="*/ 0 h 747"/>
                <a:gd name="T6" fmla="*/ 0 w 1049"/>
                <a:gd name="T7" fmla="*/ 0 h 747"/>
                <a:gd name="T8" fmla="*/ 0 w 1049"/>
                <a:gd name="T9" fmla="*/ 0 h 747"/>
                <a:gd name="T10" fmla="*/ 0 w 1049"/>
                <a:gd name="T11" fmla="*/ 0 h 747"/>
                <a:gd name="T12" fmla="*/ 0 w 1049"/>
                <a:gd name="T13" fmla="*/ 0 h 747"/>
                <a:gd name="T14" fmla="*/ 0 w 1049"/>
                <a:gd name="T15" fmla="*/ 0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endParaRPr lang="en-US"/>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a:spLocks/>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0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endParaRPr lang="en-US"/>
              </a:p>
            </p:txBody>
          </p:sp>
          <p:sp>
            <p:nvSpPr>
              <p:cNvPr id="21" name="Freeform 24"/>
              <p:cNvSpPr>
                <a:spLocks/>
              </p:cNvSpPr>
              <p:nvPr userDrawn="1"/>
            </p:nvSpPr>
            <p:spPr bwMode="auto">
              <a:xfrm rot="7320404">
                <a:off x="4887" y="2930"/>
                <a:ext cx="667" cy="311"/>
              </a:xfrm>
              <a:custGeom>
                <a:avLst/>
                <a:gdLst>
                  <a:gd name="T0" fmla="*/ 0 w 1684"/>
                  <a:gd name="T1" fmla="*/ 0 h 880"/>
                  <a:gd name="T2" fmla="*/ 0 w 1684"/>
                  <a:gd name="T3" fmla="*/ 0 h 880"/>
                  <a:gd name="T4" fmla="*/ 0 w 1684"/>
                  <a:gd name="T5" fmla="*/ 0 h 880"/>
                  <a:gd name="T6" fmla="*/ 0 w 1684"/>
                  <a:gd name="T7" fmla="*/ 0 h 880"/>
                  <a:gd name="T8" fmla="*/ 0 w 1684"/>
                  <a:gd name="T9" fmla="*/ 0 h 880"/>
                  <a:gd name="T10" fmla="*/ 0 w 1684"/>
                  <a:gd name="T11" fmla="*/ 0 h 880"/>
                  <a:gd name="T12" fmla="*/ 0 w 1684"/>
                  <a:gd name="T13" fmla="*/ 0 h 880"/>
                  <a:gd name="T14" fmla="*/ 0 w 1684"/>
                  <a:gd name="T15" fmla="*/ 0 h 880"/>
                  <a:gd name="T16" fmla="*/ 0 w 1684"/>
                  <a:gd name="T17" fmla="*/ 0 h 880"/>
                  <a:gd name="T18" fmla="*/ 0 w 1684"/>
                  <a:gd name="T19" fmla="*/ 0 h 880"/>
                  <a:gd name="T20" fmla="*/ 0 w 1684"/>
                  <a:gd name="T21" fmla="*/ 0 h 880"/>
                  <a:gd name="T22" fmla="*/ 0 w 1684"/>
                  <a:gd name="T23" fmla="*/ 0 h 880"/>
                  <a:gd name="T24" fmla="*/ 0 w 1684"/>
                  <a:gd name="T25" fmla="*/ 0 h 880"/>
                  <a:gd name="T26" fmla="*/ 0 w 1684"/>
                  <a:gd name="T27" fmla="*/ 0 h 880"/>
                  <a:gd name="T28" fmla="*/ 0 w 1684"/>
                  <a:gd name="T29" fmla="*/ 0 h 880"/>
                  <a:gd name="T30" fmla="*/ 0 w 1684"/>
                  <a:gd name="T31" fmla="*/ 0 h 880"/>
                  <a:gd name="T32" fmla="*/ 0 w 1684"/>
                  <a:gd name="T33" fmla="*/ 0 h 880"/>
                  <a:gd name="T34" fmla="*/ 0 w 1684"/>
                  <a:gd name="T35" fmla="*/ 0 h 880"/>
                  <a:gd name="T36" fmla="*/ 0 w 1684"/>
                  <a:gd name="T37" fmla="*/ 0 h 880"/>
                  <a:gd name="T38" fmla="*/ 0 w 1684"/>
                  <a:gd name="T39" fmla="*/ 0 h 880"/>
                  <a:gd name="T40" fmla="*/ 0 w 1684"/>
                  <a:gd name="T41" fmla="*/ 0 h 880"/>
                  <a:gd name="T42" fmla="*/ 0 w 1684"/>
                  <a:gd name="T43" fmla="*/ 0 h 880"/>
                  <a:gd name="T44" fmla="*/ 0 w 1684"/>
                  <a:gd name="T45" fmla="*/ 0 h 880"/>
                  <a:gd name="T46" fmla="*/ 0 w 1684"/>
                  <a:gd name="T47" fmla="*/ 0 h 880"/>
                  <a:gd name="T48" fmla="*/ 0 w 1684"/>
                  <a:gd name="T49" fmla="*/ 0 h 880"/>
                  <a:gd name="T50" fmla="*/ 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endParaRPr lang="en-US"/>
              </a:p>
            </p:txBody>
          </p:sp>
          <p:sp>
            <p:nvSpPr>
              <p:cNvPr id="22" name="Freeform 25"/>
              <p:cNvSpPr>
                <a:spLocks/>
              </p:cNvSpPr>
              <p:nvPr userDrawn="1"/>
            </p:nvSpPr>
            <p:spPr bwMode="auto">
              <a:xfrm rot="7320404">
                <a:off x="5062" y="2997"/>
                <a:ext cx="472" cy="176"/>
              </a:xfrm>
              <a:custGeom>
                <a:avLst/>
                <a:gdLst>
                  <a:gd name="T0" fmla="*/ 0 w 1190"/>
                  <a:gd name="T1" fmla="*/ 0 h 500"/>
                  <a:gd name="T2" fmla="*/ 0 w 1190"/>
                  <a:gd name="T3" fmla="*/ 0 h 500"/>
                  <a:gd name="T4" fmla="*/ 0 w 1190"/>
                  <a:gd name="T5" fmla="*/ 0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endParaRPr lang="en-US"/>
              </a:p>
            </p:txBody>
          </p:sp>
          <p:sp>
            <p:nvSpPr>
              <p:cNvPr id="23" name="Freeform 26"/>
              <p:cNvSpPr>
                <a:spLocks/>
              </p:cNvSpPr>
              <p:nvPr userDrawn="1"/>
            </p:nvSpPr>
            <p:spPr bwMode="auto">
              <a:xfrm rot="7320404">
                <a:off x="5364" y="2873"/>
                <a:ext cx="63" cy="118"/>
              </a:xfrm>
              <a:custGeom>
                <a:avLst/>
                <a:gdLst>
                  <a:gd name="T0" fmla="*/ 0 w 160"/>
                  <a:gd name="T1" fmla="*/ 0 h 335"/>
                  <a:gd name="T2" fmla="*/ 0 w 160"/>
                  <a:gd name="T3" fmla="*/ 0 h 335"/>
                  <a:gd name="T4" fmla="*/ 0 w 160"/>
                  <a:gd name="T5" fmla="*/ 0 h 335"/>
                  <a:gd name="T6" fmla="*/ 0 w 160"/>
                  <a:gd name="T7" fmla="*/ 0 h 335"/>
                  <a:gd name="T8" fmla="*/ 0 w 160"/>
                  <a:gd name="T9" fmla="*/ 0 h 335"/>
                  <a:gd name="T10" fmla="*/ 0 w 160"/>
                  <a:gd name="T11" fmla="*/ 0 h 335"/>
                  <a:gd name="T12" fmla="*/ 0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endParaRPr lang="en-US"/>
              </a:p>
            </p:txBody>
          </p:sp>
          <p:sp>
            <p:nvSpPr>
              <p:cNvPr id="24" name="Freeform 27"/>
              <p:cNvSpPr>
                <a:spLocks/>
              </p:cNvSpPr>
              <p:nvPr userDrawn="1"/>
            </p:nvSpPr>
            <p:spPr bwMode="auto">
              <a:xfrm rot="7320404">
                <a:off x="5137" y="3000"/>
                <a:ext cx="193" cy="104"/>
              </a:xfrm>
              <a:custGeom>
                <a:avLst/>
                <a:gdLst>
                  <a:gd name="T0" fmla="*/ 0 w 489"/>
                  <a:gd name="T1" fmla="*/ 0 h 296"/>
                  <a:gd name="T2" fmla="*/ 0 w 489"/>
                  <a:gd name="T3" fmla="*/ 0 h 296"/>
                  <a:gd name="T4" fmla="*/ 0 w 489"/>
                  <a:gd name="T5" fmla="*/ 0 h 296"/>
                  <a:gd name="T6" fmla="*/ 0 w 489"/>
                  <a:gd name="T7" fmla="*/ 0 h 296"/>
                  <a:gd name="T8" fmla="*/ 0 w 489"/>
                  <a:gd name="T9" fmla="*/ 0 h 296"/>
                  <a:gd name="T10" fmla="*/ 0 w 489"/>
                  <a:gd name="T11" fmla="*/ 0 h 296"/>
                  <a:gd name="T12" fmla="*/ 0 w 489"/>
                  <a:gd name="T13" fmla="*/ 0 h 296"/>
                  <a:gd name="T14" fmla="*/ 0 w 489"/>
                  <a:gd name="T15" fmla="*/ 0 h 296"/>
                  <a:gd name="T16" fmla="*/ 0 w 489"/>
                  <a:gd name="T17" fmla="*/ 0 h 296"/>
                  <a:gd name="T18" fmla="*/ 0 w 489"/>
                  <a:gd name="T19" fmla="*/ 0 h 296"/>
                  <a:gd name="T20" fmla="*/ 0 w 489"/>
                  <a:gd name="T21" fmla="*/ 0 h 296"/>
                  <a:gd name="T22" fmla="*/ 0 w 489"/>
                  <a:gd name="T23" fmla="*/ 0 h 296"/>
                  <a:gd name="T24" fmla="*/ 0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7 w 4288"/>
              <a:gd name="T3" fmla="*/ 2147483647 h 459"/>
              <a:gd name="T4" fmla="*/ 2147483647 w 4288"/>
              <a:gd name="T5" fmla="*/ 2147483647 h 459"/>
              <a:gd name="T6" fmla="*/ 2147483647 w 4288"/>
              <a:gd name="T7" fmla="*/ 2147483647 h 459"/>
              <a:gd name="T8" fmla="*/ 2147483647 w 4288"/>
              <a:gd name="T9" fmla="*/ 2147483647 h 459"/>
              <a:gd name="T10" fmla="*/ 2147483647 w 4288"/>
              <a:gd name="T11" fmla="*/ 2147483647 h 459"/>
              <a:gd name="T12" fmla="*/ 2147483647 w 4288"/>
              <a:gd name="T13" fmla="*/ 2147483647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7 h 240"/>
              <a:gd name="T2" fmla="*/ 2147483647 w 560"/>
              <a:gd name="T3" fmla="*/ 2147483647 h 240"/>
              <a:gd name="T4" fmla="*/ 2147483647 w 560"/>
              <a:gd name="T5" fmla="*/ 2147483647 h 240"/>
              <a:gd name="T6" fmla="*/ 2147483647 w 5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p:spPr>
        <p:txBody>
          <a:bodyPr/>
          <a:lstStyle/>
          <a:p>
            <a:endParaRPr lang="en-US"/>
          </a:p>
        </p:txBody>
      </p:sp>
      <p:sp>
        <p:nvSpPr>
          <p:cNvPr id="143363"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en-US" altLang="zh-CN"/>
              <a:t>Click to edit Master title style</a:t>
            </a:r>
          </a:p>
        </p:txBody>
      </p:sp>
      <p:sp>
        <p:nvSpPr>
          <p:cNvPr id="14336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en-US" altLang="zh-CN"/>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endParaRPr lang="en-US" altLang="zh-CN"/>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endParaRPr lang="en-US" altLang="zh-CN"/>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fld id="{57B59082-CCA1-4029-A940-952A8F28CCB7}"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US" altLang="zh-CN"/>
          </a:p>
        </p:txBody>
      </p:sp>
      <p:sp>
        <p:nvSpPr>
          <p:cNvPr id="5" name="Rectangle 6"/>
          <p:cNvSpPr>
            <a:spLocks noGrp="1" noChangeArrowheads="1"/>
          </p:cNvSpPr>
          <p:nvPr>
            <p:ph type="ftr" sz="quarter" idx="11"/>
          </p:nvPr>
        </p:nvSpPr>
        <p:spPr>
          <a:ln/>
        </p:spPr>
        <p:txBody>
          <a:bodyPr/>
          <a:lstStyle>
            <a:lvl1pPr>
              <a:defRPr/>
            </a:lvl1pPr>
          </a:lstStyle>
          <a:p>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E9275B8B-3C3A-45E6-B6E3-92615979C735}" type="slidenum">
              <a:rPr lang="zh-CN" altLang="en-US"/>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US" altLang="zh-CN"/>
          </a:p>
        </p:txBody>
      </p:sp>
      <p:sp>
        <p:nvSpPr>
          <p:cNvPr id="5" name="Rectangle 6"/>
          <p:cNvSpPr>
            <a:spLocks noGrp="1" noChangeArrowheads="1"/>
          </p:cNvSpPr>
          <p:nvPr>
            <p:ph type="ftr" sz="quarter" idx="11"/>
          </p:nvPr>
        </p:nvSpPr>
        <p:spPr>
          <a:ln/>
        </p:spPr>
        <p:txBody>
          <a:bodyPr/>
          <a:lstStyle>
            <a:lvl1pPr>
              <a:defRPr/>
            </a:lvl1pPr>
          </a:lstStyle>
          <a:p>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82C26404-C2FA-4A42-BD66-9E4E17989E74}" type="slidenum">
              <a:rPr lang="zh-CN" altLang="en-US"/>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US" altLang="zh-CN"/>
          </a:p>
        </p:txBody>
      </p:sp>
      <p:sp>
        <p:nvSpPr>
          <p:cNvPr id="6" name="Rectangle 6"/>
          <p:cNvSpPr>
            <a:spLocks noGrp="1" noChangeArrowheads="1"/>
          </p:cNvSpPr>
          <p:nvPr>
            <p:ph type="ftr" sz="quarter" idx="11"/>
          </p:nvPr>
        </p:nvSpPr>
        <p:spPr>
          <a:ln/>
        </p:spPr>
        <p:txBody>
          <a:bodyPr/>
          <a:lstStyle>
            <a:lvl1pPr>
              <a:defRPr/>
            </a:lvl1pPr>
          </a:lstStyle>
          <a:p>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35CAEB96-1DA1-411A-B889-5BEBE845A398}" type="slidenum">
              <a:rPr lang="zh-CN" altLang="en-US"/>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US" altLang="zh-CN"/>
          </a:p>
        </p:txBody>
      </p:sp>
      <p:sp>
        <p:nvSpPr>
          <p:cNvPr id="8" name="Rectangle 6"/>
          <p:cNvSpPr>
            <a:spLocks noGrp="1" noChangeArrowheads="1"/>
          </p:cNvSpPr>
          <p:nvPr>
            <p:ph type="ftr" sz="quarter" idx="11"/>
          </p:nvPr>
        </p:nvSpPr>
        <p:spPr>
          <a:ln/>
        </p:spPr>
        <p:txBody>
          <a:bodyPr/>
          <a:lstStyle>
            <a:lvl1pPr>
              <a:defRPr/>
            </a:lvl1pPr>
          </a:lstStyle>
          <a:p>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BA81C40C-E5CC-4E04-985A-AC0AD438E812}" type="slidenum">
              <a:rPr lang="zh-CN" altLang="en-US"/>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US" altLang="zh-CN"/>
          </a:p>
        </p:txBody>
      </p:sp>
      <p:sp>
        <p:nvSpPr>
          <p:cNvPr id="4" name="Rectangle 6"/>
          <p:cNvSpPr>
            <a:spLocks noGrp="1" noChangeArrowheads="1"/>
          </p:cNvSpPr>
          <p:nvPr>
            <p:ph type="ftr" sz="quarter" idx="11"/>
          </p:nvPr>
        </p:nvSpPr>
        <p:spPr>
          <a:ln/>
        </p:spPr>
        <p:txBody>
          <a:bodyPr/>
          <a:lstStyle>
            <a:lvl1pPr>
              <a:defRPr/>
            </a:lvl1pPr>
          </a:lstStyle>
          <a:p>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2C73E08B-1794-44EF-8142-C0612FE29E02}" type="slidenum">
              <a:rPr lang="zh-CN" altLang="en-US"/>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US" altLang="zh-CN"/>
          </a:p>
        </p:txBody>
      </p:sp>
      <p:sp>
        <p:nvSpPr>
          <p:cNvPr id="3" name="Rectangle 6"/>
          <p:cNvSpPr>
            <a:spLocks noGrp="1" noChangeArrowheads="1"/>
          </p:cNvSpPr>
          <p:nvPr>
            <p:ph type="ftr" sz="quarter" idx="11"/>
          </p:nvPr>
        </p:nvSpPr>
        <p:spPr>
          <a:ln/>
        </p:spPr>
        <p:txBody>
          <a:bodyPr/>
          <a:lstStyle>
            <a:lvl1pPr>
              <a:defRPr/>
            </a:lvl1pPr>
          </a:lstStyle>
          <a:p>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9257D596-BA7F-49E2-A8F1-35E1BA618C43}"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5E11226-F4CB-4173-9A29-C9FAABEB05D7}" type="slidenum">
              <a:rPr lang="zh-CN" altLang="en-US"/>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US" altLang="zh-CN"/>
          </a:p>
        </p:txBody>
      </p:sp>
      <p:sp>
        <p:nvSpPr>
          <p:cNvPr id="6" name="Rectangle 6"/>
          <p:cNvSpPr>
            <a:spLocks noGrp="1" noChangeArrowheads="1"/>
          </p:cNvSpPr>
          <p:nvPr>
            <p:ph type="ftr" sz="quarter" idx="11"/>
          </p:nvPr>
        </p:nvSpPr>
        <p:spPr>
          <a:ln/>
        </p:spPr>
        <p:txBody>
          <a:bodyPr/>
          <a:lstStyle>
            <a:lvl1pPr>
              <a:defRPr/>
            </a:lvl1pPr>
          </a:lstStyle>
          <a:p>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A74D4767-2A61-4956-B7BC-8C9C20090270}" type="slidenum">
              <a:rPr lang="zh-CN" altLang="en-US"/>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US" altLang="zh-CN"/>
          </a:p>
        </p:txBody>
      </p:sp>
      <p:sp>
        <p:nvSpPr>
          <p:cNvPr id="6" name="Rectangle 6"/>
          <p:cNvSpPr>
            <a:spLocks noGrp="1" noChangeArrowheads="1"/>
          </p:cNvSpPr>
          <p:nvPr>
            <p:ph type="ftr" sz="quarter" idx="11"/>
          </p:nvPr>
        </p:nvSpPr>
        <p:spPr>
          <a:ln/>
        </p:spPr>
        <p:txBody>
          <a:bodyPr/>
          <a:lstStyle>
            <a:lvl1pPr>
              <a:defRPr/>
            </a:lvl1pPr>
          </a:lstStyle>
          <a:p>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37398B65-1FB9-4F94-B319-FBA74830113E}" type="slidenum">
              <a:rPr lang="zh-CN" altLang="en-US"/>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US" altLang="zh-CN"/>
          </a:p>
        </p:txBody>
      </p:sp>
      <p:sp>
        <p:nvSpPr>
          <p:cNvPr id="5" name="Rectangle 6"/>
          <p:cNvSpPr>
            <a:spLocks noGrp="1" noChangeArrowheads="1"/>
          </p:cNvSpPr>
          <p:nvPr>
            <p:ph type="ftr" sz="quarter" idx="11"/>
          </p:nvPr>
        </p:nvSpPr>
        <p:spPr>
          <a:ln/>
        </p:spPr>
        <p:txBody>
          <a:bodyPr/>
          <a:lstStyle>
            <a:lvl1pPr>
              <a:defRPr/>
            </a:lvl1pPr>
          </a:lstStyle>
          <a:p>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7F4686DB-A01A-4F2C-9705-59388E77F97D}" type="slidenum">
              <a:rPr lang="zh-CN" altLang="en-US"/>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US" altLang="zh-CN"/>
          </a:p>
        </p:txBody>
      </p:sp>
      <p:sp>
        <p:nvSpPr>
          <p:cNvPr id="5" name="Rectangle 6"/>
          <p:cNvSpPr>
            <a:spLocks noGrp="1" noChangeArrowheads="1"/>
          </p:cNvSpPr>
          <p:nvPr>
            <p:ph type="ftr" sz="quarter" idx="11"/>
          </p:nvPr>
        </p:nvSpPr>
        <p:spPr>
          <a:ln/>
        </p:spPr>
        <p:txBody>
          <a:bodyPr/>
          <a:lstStyle>
            <a:lvl1pPr>
              <a:defRPr/>
            </a:lvl1pPr>
          </a:lstStyle>
          <a:p>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0616621B-730E-4921-9367-42F2A7BEB675}" type="slidenum">
              <a:rPr lang="zh-CN" altLang="en-US"/>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F4787A6-5813-4F7E-8085-54AF663F26CA}" type="slidenum">
              <a:rPr lang="zh-CN" altLang="en-US"/>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4F903EC-2421-4F72-9F96-D9091EF20AB0}" type="slidenum">
              <a:rPr lang="zh-CN" altLang="en-US"/>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216F2AD-B84C-4649-A657-DD2C63B026E2}" type="slidenum">
              <a:rPr lang="zh-CN" altLang="en-US"/>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B8F74FF-E3E4-4E5C-A4C6-0FF474165F8A}" type="slidenum">
              <a:rPr lang="zh-CN" altLang="en-US"/>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F85AE71-94DB-4D30-828B-7629010FCB21}" type="slidenum">
              <a:rPr lang="zh-CN" altLang="en-US"/>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D1E0A293-94A6-49CE-AA0B-98D7751DA427}"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9343440-4222-4C3B-928B-62DDA75919A4}" type="slidenum">
              <a:rPr lang="zh-CN" altLang="en-US"/>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B6D91CC7-3052-40DD-9602-D8CE0D8C02C4}" type="slidenum">
              <a:rPr lang="zh-CN" altLang="en-US"/>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A12E0E26-D26F-475C-81F3-4D6578B96163}" type="slidenum">
              <a:rPr lang="zh-CN" altLang="en-US"/>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CDCE14B-B7F0-450D-84CF-55B13DFEEA0E}" type="slidenum">
              <a:rPr lang="zh-CN" altLang="en-US"/>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F971212-11C4-4054-B9FE-0D1927649270}" type="slidenum">
              <a:rPr lang="zh-CN" altLang="en-US"/>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61DE561-15E6-4A1F-A982-653C0526B339}" type="slidenum">
              <a:rPr lang="zh-CN" altLang="en-US"/>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2880CEB-400E-43A8-BCC7-4DDDC54B1E43}" type="slidenum">
              <a:rPr lang="zh-CN" altLang="en-US"/>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fld id="{73185801-05F1-44F0-83DB-D1EEBFAE7326}" type="slidenum">
              <a:rPr lang="zh-CN" altLang="en-US"/>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C6717504-F6A5-4A18-8C22-5F1FC032A81A}" type="slidenum">
              <a:rPr lang="zh-CN" altLang="en-US"/>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F10DC840-735D-468C-86B9-599B0D634276}" type="slidenum">
              <a:rPr lang="zh-CN" altLang="en-US"/>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22406812-3ABE-4D31-B306-CB52AE8D9CE5}"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F9A3EB4-14E6-4745-99F6-D1EA01C66090}" type="slidenum">
              <a:rPr lang="zh-CN" altLang="en-US"/>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EA353C43-DE83-471D-9C1A-9A0B3E776313}" type="slidenum">
              <a:rPr lang="zh-CN" altLang="en-US"/>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594A64E3-9957-4933-92D6-5199E45D7987}" type="slidenum">
              <a:rPr lang="zh-CN" altLang="en-US"/>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3D241FC3-72F6-4506-B280-02D997754AC0}" type="slidenum">
              <a:rPr lang="zh-CN" altLang="en-US"/>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38A3C250-E7A1-4EC9-87C3-88CD03684220}" type="slidenum">
              <a:rPr lang="zh-CN" altLang="en-US"/>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5434AADF-6295-4D82-872C-87A0ED869A9B}" type="slidenum">
              <a:rPr lang="zh-CN" altLang="en-US"/>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0F5FE250-6FB9-400B-90B8-BBC65A85AD07}" type="slidenum">
              <a:rPr lang="zh-CN" altLang="en-US"/>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4450" y="233363"/>
            <a:ext cx="2063750" cy="5862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613" y="233363"/>
            <a:ext cx="6040437" cy="5862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12223A5A-A938-434B-AD8A-04DF05851A32}" type="slidenum">
              <a:rPr lang="zh-CN" altLang="en-US"/>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fld id="{9D666FBC-7623-42B9-B93A-729B4884913E}" type="slidenum">
              <a:rPr lang="zh-CN" altLang="en-US"/>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B03C7DBC-F794-43DE-8620-3F215E5C56B2}" type="slidenum">
              <a:rPr lang="zh-CN" altLang="en-US"/>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BFC9B1FA-3C8D-4793-809C-A337234A0C0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77AC98F-DDCB-4BC5-8674-0535229DFE88}" type="slidenum">
              <a:rPr lang="zh-CN" altLang="en-US"/>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BB9E90AE-4BFF-47A4-ACB8-6C3D4001CFD3}" type="slidenum">
              <a:rPr lang="zh-CN" altLang="en-US"/>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A2BC9A95-9CFD-433A-905E-840306C74992}" type="slidenum">
              <a:rPr lang="zh-CN" altLang="en-US"/>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62A29D92-9F6B-492B-B207-6D8E5816ADE6}" type="slidenum">
              <a:rPr lang="zh-CN" altLang="en-US"/>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92E4B772-3A77-41BE-91F9-E50136937B92}" type="slidenum">
              <a:rPr lang="zh-CN" altLang="en-US"/>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48D4F43D-9F68-4E14-BD06-6B2F2212E948}" type="slidenum">
              <a:rPr lang="zh-CN" altLang="en-US"/>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8FE4E3FB-F32E-4429-AEAF-BE9F98D99537}" type="slidenum">
              <a:rPr lang="zh-CN" altLang="en-US"/>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2426768B-30B2-4AE5-A4D6-CB4CC502875A}" type="slidenum">
              <a:rPr lang="zh-CN" altLang="en-US"/>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4450" y="233363"/>
            <a:ext cx="2063750" cy="5862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613" y="233363"/>
            <a:ext cx="6040437" cy="5862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4AE65DF3-D3FF-4E33-AFEB-B6D8F90D5DE3}"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4AA55FF1-FA2F-45DF-BA5B-9B3F654B9494}"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220E23C-AA8C-4099-91AC-37E873728B08}"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90D3719-D99E-467F-B4A0-ACDB0FB72585}"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SimSun" pitchFamily="2" charset="-122"/>
              </a:defRPr>
            </a:lvl1pPr>
          </a:lstStyle>
          <a:p>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SimSun" pitchFamily="2" charset="-122"/>
              </a:defRPr>
            </a:lvl1pPr>
          </a:lstStyle>
          <a:p>
            <a:endParaRPr lang="en-US" altLang="zh-CN"/>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SimSun" pitchFamily="2" charset="-122"/>
              </a:defRPr>
            </a:lvl1pPr>
          </a:lstStyle>
          <a:p>
            <a:fld id="{54DC27A2-B7CB-49D0-B8ED-71983C7A743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801" r:id="rId12"/>
  </p:sldLayoutIdLst>
  <p:txStyles>
    <p:titleStyle>
      <a:lvl1pPr algn="ctr" rtl="0" eaLnBrk="0" fontAlgn="base" hangingPunct="0">
        <a:spcBef>
          <a:spcPct val="0"/>
        </a:spcBef>
        <a:spcAft>
          <a:spcPct val="0"/>
        </a:spcAft>
        <a:defRPr sz="4400">
          <a:solidFill>
            <a:srgbClr val="FF0000"/>
          </a:solidFill>
          <a:latin typeface="+mj-lt"/>
          <a:ea typeface="MS PGothic" pitchFamily="34" charset="-128"/>
          <a:cs typeface="MS PGothic" charset="0"/>
        </a:defRPr>
      </a:lvl1pPr>
      <a:lvl2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2pPr>
      <a:lvl3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3pPr>
      <a:lvl4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4pPr>
      <a:lvl5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342900" indent="-342900" algn="ctr" rtl="0" eaLnBrk="0" fontAlgn="base" hangingPunct="0">
        <a:spcBef>
          <a:spcPct val="20000"/>
        </a:spcBef>
        <a:spcAft>
          <a:spcPct val="0"/>
        </a:spcAft>
        <a:buClr>
          <a:schemeClr val="accent2"/>
        </a:buClr>
        <a:buChar cha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lr>
          <a:schemeClr val="accent2"/>
        </a:buClr>
        <a:buChar char="»"/>
        <a:defRPr sz="2000">
          <a:solidFill>
            <a:schemeClr val="tx1"/>
          </a:solidFill>
          <a:latin typeface="+mn-lt"/>
        </a:defRPr>
      </a:lvl6pPr>
      <a:lvl7pPr marL="2971800" indent="-228600" algn="l" rtl="0" fontAlgn="base">
        <a:spcBef>
          <a:spcPct val="20000"/>
        </a:spcBef>
        <a:spcAft>
          <a:spcPct val="0"/>
        </a:spcAft>
        <a:buClr>
          <a:schemeClr val="accent2"/>
        </a:buClr>
        <a:buChar char="»"/>
        <a:defRPr sz="2000">
          <a:solidFill>
            <a:schemeClr val="tx1"/>
          </a:solidFill>
          <a:latin typeface="+mn-lt"/>
        </a:defRPr>
      </a:lvl7pPr>
      <a:lvl8pPr marL="3429000" indent="-228600" algn="l" rtl="0" fontAlgn="base">
        <a:spcBef>
          <a:spcPct val="20000"/>
        </a:spcBef>
        <a:spcAft>
          <a:spcPct val="0"/>
        </a:spcAft>
        <a:buClr>
          <a:schemeClr val="accent2"/>
        </a:buClr>
        <a:buChar char="»"/>
        <a:defRPr sz="2000">
          <a:solidFill>
            <a:schemeClr val="tx1"/>
          </a:solidFill>
          <a:latin typeface="+mn-lt"/>
        </a:defRPr>
      </a:lvl8pPr>
      <a:lvl9pPr marL="3886200" indent="-2286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w="9525">
            <a:noFill/>
            <a:round/>
            <a:headEnd/>
            <a:tailEnd/>
          </a:ln>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2341"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a:latin typeface="Comic Sans MS" pitchFamily="66" charset="0"/>
                <a:ea typeface="SimSun" pitchFamily="2" charset="-122"/>
              </a:defRPr>
            </a:lvl1pPr>
          </a:lstStyle>
          <a:p>
            <a:endParaRPr lang="en-US" altLang="zh-CN"/>
          </a:p>
        </p:txBody>
      </p:sp>
      <p:sp>
        <p:nvSpPr>
          <p:cNvPr id="142342"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Comic Sans MS" pitchFamily="66" charset="0"/>
                <a:ea typeface="SimSun" pitchFamily="2" charset="-122"/>
              </a:defRPr>
            </a:lvl1pPr>
          </a:lstStyle>
          <a:p>
            <a:endParaRPr lang="en-US" altLang="zh-CN"/>
          </a:p>
        </p:txBody>
      </p:sp>
      <p:sp>
        <p:nvSpPr>
          <p:cNvPr id="142343"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Comic Sans MS" pitchFamily="66" charset="0"/>
                <a:ea typeface="SimSun" pitchFamily="2" charset="-122"/>
              </a:defRPr>
            </a:lvl1pPr>
          </a:lstStyle>
          <a:p>
            <a:fld id="{99B9504C-FD8A-4AD8-8776-271648F5DA6E}" type="slidenum">
              <a:rPr lang="zh-CN" altLang="en-US"/>
              <a:pPr/>
              <a:t>‹#›</a:t>
            </a:fld>
            <a:endParaRPr lang="en-US" altLang="zh-CN"/>
          </a:p>
        </p:txBody>
      </p:sp>
      <p:sp>
        <p:nvSpPr>
          <p:cNvPr id="2056" name="Freeform 8"/>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w="9525">
            <a:noFill/>
            <a:round/>
            <a:headEnd/>
            <a:tailEnd/>
          </a:ln>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w="9525">
            <a:noFill/>
            <a:round/>
            <a:headEnd/>
            <a:tailEnd/>
          </a:ln>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w="9525">
              <a:noFill/>
              <a:round/>
              <a:headEnd/>
              <a:tailEnd/>
            </a:ln>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w="9525">
              <a:noFill/>
              <a:round/>
              <a:headEnd/>
              <a:tailEnd/>
            </a:ln>
          </p:spPr>
          <p:txBody>
            <a:bodyPr/>
            <a:lstStyle/>
            <a:p>
              <a:endParaRPr lang="en-US"/>
            </a:p>
          </p:txBody>
        </p:sp>
        <p:sp>
          <p:nvSpPr>
            <p:cNvPr id="2077" name="Freeform 13"/>
            <p:cNvSpPr>
              <a:spLocks/>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w="9525">
              <a:noFill/>
              <a:round/>
              <a:headEnd/>
              <a:tailEnd/>
            </a:ln>
          </p:spPr>
          <p:txBody>
            <a:bodyPr/>
            <a:lstStyle/>
            <a:p>
              <a:endParaRPr lang="en-US"/>
            </a:p>
          </p:txBody>
        </p:sp>
        <p:sp>
          <p:nvSpPr>
            <p:cNvPr id="2080" name="Freeform 16"/>
            <p:cNvSpPr>
              <a:spLocks/>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w="9525">
              <a:noFill/>
              <a:round/>
              <a:headEnd/>
              <a:tailEnd/>
            </a:ln>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w="9525">
              <a:noFill/>
              <a:round/>
              <a:headEnd/>
              <a:tailEnd/>
            </a:ln>
          </p:spPr>
          <p:txBody>
            <a:bodyPr/>
            <a:lstStyle/>
            <a:p>
              <a:endParaRPr lang="en-US"/>
            </a:p>
          </p:txBody>
        </p:sp>
        <p:sp>
          <p:nvSpPr>
            <p:cNvPr id="2082" name="Freeform 18"/>
            <p:cNvSpPr>
              <a:spLocks/>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w="9525">
              <a:noFill/>
              <a:round/>
              <a:headEnd/>
              <a:tailEnd/>
            </a:ln>
          </p:spPr>
          <p:txBody>
            <a:bodyPr/>
            <a:lstStyle/>
            <a:p>
              <a:endParaRPr lang="en-US"/>
            </a:p>
          </p:txBody>
        </p:sp>
        <p:sp>
          <p:nvSpPr>
            <p:cNvPr id="2083" name="Freeform 19"/>
            <p:cNvSpPr>
              <a:spLocks/>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w="9525">
              <a:noFill/>
              <a:round/>
              <a:headEnd/>
              <a:tailEnd/>
            </a:ln>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w="9525">
                  <a:noFill/>
                  <a:round/>
                  <a:headEnd/>
                  <a:tailEnd/>
                </a:ln>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w="9525">
                  <a:noFill/>
                  <a:round/>
                  <a:headEnd/>
                  <a:tailEnd/>
                </a:ln>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w="9525">
                  <a:noFill/>
                  <a:round/>
                  <a:headEnd/>
                  <a:tailEnd/>
                </a:ln>
              </p:spPr>
              <p:txBody>
                <a:bodyPr/>
                <a:lstStyle/>
                <a:p>
                  <a:endParaRPr lang="en-US"/>
                </a:p>
              </p:txBody>
            </p:sp>
          </p:grpSp>
          <p:sp>
            <p:nvSpPr>
              <p:cNvPr id="2086" name="Freeform 25"/>
              <p:cNvSpPr>
                <a:spLocks/>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endParaRPr lang="en-US"/>
              </a:p>
            </p:txBody>
          </p:sp>
          <p:sp>
            <p:nvSpPr>
              <p:cNvPr id="2088" name="Freeform 27"/>
              <p:cNvSpPr>
                <a:spLocks/>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w="9525">
                <a:noFill/>
                <a:round/>
                <a:headEnd/>
                <a:tailEnd/>
              </a:ln>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endParaRPr lang="en-US"/>
                </a:p>
              </p:txBody>
            </p:sp>
            <p:sp>
              <p:nvSpPr>
                <p:cNvPr id="2091" name="Freeform 30"/>
                <p:cNvSpPr>
                  <a:spLocks/>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endParaRPr lang="en-US"/>
                </a:p>
              </p:txBody>
            </p:sp>
            <p:sp>
              <p:nvSpPr>
                <p:cNvPr id="2092" name="Freeform 31"/>
                <p:cNvSpPr>
                  <a:spLocks/>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endParaRPr lang="en-US"/>
                </a:p>
              </p:txBody>
            </p:sp>
            <p:sp>
              <p:nvSpPr>
                <p:cNvPr id="2093" name="Freeform 32"/>
                <p:cNvSpPr>
                  <a:spLocks/>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w="9525">
                  <a:noFill/>
                  <a:round/>
                  <a:headEnd/>
                  <a:tailEnd/>
                </a:ln>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w="9525">
                  <a:noFill/>
                  <a:round/>
                  <a:headEnd/>
                  <a:tailEnd/>
                </a:ln>
              </p:spPr>
              <p:txBody>
                <a:bodyPr/>
                <a:lstStyle/>
                <a:p>
                  <a:endParaRPr lang="en-US"/>
                </a:p>
              </p:txBody>
            </p:sp>
            <p:sp>
              <p:nvSpPr>
                <p:cNvPr id="2095" name="Freeform 34"/>
                <p:cNvSpPr>
                  <a:spLocks/>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w="9525">
                  <a:noFill/>
                  <a:round/>
                  <a:headEnd/>
                  <a:tailEnd/>
                </a:ln>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w="9525">
                  <a:noFill/>
                  <a:round/>
                  <a:headEnd/>
                  <a:tailEnd/>
                </a:ln>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w="9525">
                  <a:noFill/>
                  <a:round/>
                  <a:headEnd/>
                  <a:tailEnd/>
                </a:ln>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lstStyle/>
            <a:p>
              <a:endParaRPr lang="en-US"/>
            </a:p>
          </p:txBody>
        </p:sp>
        <p:sp>
          <p:nvSpPr>
            <p:cNvPr id="2074" name="Freeform 39"/>
            <p:cNvSpPr>
              <a:spLocks/>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w="9525">
                <a:noFill/>
                <a:round/>
                <a:headEnd/>
                <a:tailEnd/>
              </a:ln>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w="9525">
                  <a:noFill/>
                  <a:round/>
                  <a:headEnd/>
                  <a:tailEnd/>
                </a:ln>
              </p:spPr>
              <p:txBody>
                <a:bodyPr/>
                <a:lstStyle/>
                <a:p>
                  <a:endParaRPr lang="en-US"/>
                </a:p>
              </p:txBody>
            </p:sp>
            <p:sp>
              <p:nvSpPr>
                <p:cNvPr id="2066" name="Freeform 45"/>
                <p:cNvSpPr>
                  <a:spLocks/>
                </p:cNvSpPr>
                <p:nvPr userDrawn="1"/>
              </p:nvSpPr>
              <p:spPr bwMode="auto">
                <a:xfrm rot="-3172564">
                  <a:off x="5052" y="328"/>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w="9525">
                  <a:noFill/>
                  <a:round/>
                  <a:headEnd/>
                  <a:tailEnd/>
                </a:ln>
              </p:spPr>
              <p:txBody>
                <a:bodyPr/>
                <a:lstStyle/>
                <a:p>
                  <a:endParaRPr lang="en-US"/>
                </a:p>
              </p:txBody>
            </p:sp>
            <p:sp>
              <p:nvSpPr>
                <p:cNvPr id="2067" name="Freeform 46"/>
                <p:cNvSpPr>
                  <a:spLocks/>
                </p:cNvSpPr>
                <p:nvPr userDrawn="1"/>
              </p:nvSpPr>
              <p:spPr bwMode="auto">
                <a:xfrm rot="-3172564">
                  <a:off x="4862" y="178"/>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w="9525">
                  <a:noFill/>
                  <a:round/>
                  <a:headEnd/>
                  <a:tailEnd/>
                </a:ln>
              </p:spPr>
              <p:txBody>
                <a:bodyPr/>
                <a:lstStyle/>
                <a:p>
                  <a:endParaRPr lang="en-US"/>
                </a:p>
              </p:txBody>
            </p:sp>
            <p:sp>
              <p:nvSpPr>
                <p:cNvPr id="2068" name="Freeform 47"/>
                <p:cNvSpPr>
                  <a:spLocks/>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w="9525">
                  <a:noFill/>
                  <a:round/>
                  <a:headEnd/>
                  <a:tailEnd/>
                </a:ln>
              </p:spPr>
              <p:txBody>
                <a:bodyPr/>
                <a:lstStyle/>
                <a:p>
                  <a:endParaRPr lang="en-US"/>
                </a:p>
              </p:txBody>
            </p:sp>
            <p:sp>
              <p:nvSpPr>
                <p:cNvPr id="2069" name="Freeform 48"/>
                <p:cNvSpPr>
                  <a:spLocks/>
                </p:cNvSpPr>
                <p:nvPr userDrawn="1"/>
              </p:nvSpPr>
              <p:spPr bwMode="auto">
                <a:xfrm rot="-3172564">
                  <a:off x="5301" y="893"/>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w="9525">
                  <a:noFill/>
                  <a:round/>
                  <a:headEnd/>
                  <a:tailEnd/>
                </a:ln>
              </p:spPr>
              <p:txBody>
                <a:bodyPr/>
                <a:lstStyle/>
                <a:p>
                  <a:endParaRPr lang="en-US"/>
                </a:p>
              </p:txBody>
            </p:sp>
            <p:sp>
              <p:nvSpPr>
                <p:cNvPr id="2070" name="Freeform 49"/>
                <p:cNvSpPr>
                  <a:spLocks/>
                </p:cNvSpPr>
                <p:nvPr userDrawn="1"/>
              </p:nvSpPr>
              <p:spPr bwMode="auto">
                <a:xfrm rot="-3172564">
                  <a:off x="5253" y="802"/>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w="9525">
                  <a:noFill/>
                  <a:round/>
                  <a:headEnd/>
                  <a:tailEnd/>
                </a:ln>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w="9525">
                  <a:noFill/>
                  <a:round/>
                  <a:headEnd/>
                  <a:tailEnd/>
                </a:ln>
              </p:spPr>
              <p:txBody>
                <a:bodyPr/>
                <a:lstStyle/>
                <a:p>
                  <a:endParaRPr lang="en-US"/>
                </a:p>
              </p:txBody>
            </p:sp>
            <p:sp>
              <p:nvSpPr>
                <p:cNvPr id="2072" name="Freeform 51"/>
                <p:cNvSpPr>
                  <a:spLocks/>
                </p:cNvSpPr>
                <p:nvPr userDrawn="1"/>
              </p:nvSpPr>
              <p:spPr bwMode="auto">
                <a:xfrm rot="-3172564">
                  <a:off x="4951" y="138"/>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w="9525">
                  <a:noFill/>
                  <a:round/>
                  <a:headEnd/>
                  <a:tailEnd/>
                </a:ln>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802"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Lst>
  <p:txStyles>
    <p:titleStyle>
      <a:lvl1pPr algn="ctr" rtl="0" eaLnBrk="0" fontAlgn="base" hangingPunct="0">
        <a:spcBef>
          <a:spcPct val="0"/>
        </a:spcBef>
        <a:spcAft>
          <a:spcPct val="0"/>
        </a:spcAft>
        <a:defRPr sz="4400">
          <a:solidFill>
            <a:schemeClr val="tx1"/>
          </a:solidFill>
          <a:latin typeface="+mj-lt"/>
          <a:ea typeface="MS PGothic" pitchFamily="34" charset="-128"/>
          <a:cs typeface="SimSun" charset="0"/>
        </a:defRPr>
      </a:lvl1pPr>
      <a:lvl2pPr algn="ctr" rtl="0" eaLnBrk="0" fontAlgn="base" hangingPunct="0">
        <a:spcBef>
          <a:spcPct val="0"/>
        </a:spcBef>
        <a:spcAft>
          <a:spcPct val="0"/>
        </a:spcAft>
        <a:defRPr sz="4400">
          <a:solidFill>
            <a:schemeClr val="tx1"/>
          </a:solidFill>
          <a:latin typeface="Comic Sans MS" pitchFamily="66" charset="0"/>
          <a:ea typeface="MS PGothic" pitchFamily="34" charset="-128"/>
          <a:cs typeface="SimSun" charset="0"/>
        </a:defRPr>
      </a:lvl2pPr>
      <a:lvl3pPr algn="ctr" rtl="0" eaLnBrk="0" fontAlgn="base" hangingPunct="0">
        <a:spcBef>
          <a:spcPct val="0"/>
        </a:spcBef>
        <a:spcAft>
          <a:spcPct val="0"/>
        </a:spcAft>
        <a:defRPr sz="4400">
          <a:solidFill>
            <a:schemeClr val="tx1"/>
          </a:solidFill>
          <a:latin typeface="Comic Sans MS" pitchFamily="66" charset="0"/>
          <a:ea typeface="MS PGothic" pitchFamily="34" charset="-128"/>
          <a:cs typeface="SimSun" charset="0"/>
        </a:defRPr>
      </a:lvl3pPr>
      <a:lvl4pPr algn="ctr" rtl="0" eaLnBrk="0" fontAlgn="base" hangingPunct="0">
        <a:spcBef>
          <a:spcPct val="0"/>
        </a:spcBef>
        <a:spcAft>
          <a:spcPct val="0"/>
        </a:spcAft>
        <a:defRPr sz="4400">
          <a:solidFill>
            <a:schemeClr val="tx1"/>
          </a:solidFill>
          <a:latin typeface="Comic Sans MS" pitchFamily="66" charset="0"/>
          <a:ea typeface="MS PGothic" pitchFamily="34" charset="-128"/>
          <a:cs typeface="SimSun" charset="0"/>
        </a:defRPr>
      </a:lvl4pPr>
      <a:lvl5pPr algn="ctr" rtl="0" eaLnBrk="0" fontAlgn="base" hangingPunct="0">
        <a:spcBef>
          <a:spcPct val="0"/>
        </a:spcBef>
        <a:spcAft>
          <a:spcPct val="0"/>
        </a:spcAft>
        <a:defRPr sz="4400">
          <a:solidFill>
            <a:schemeClr val="tx1"/>
          </a:solidFill>
          <a:latin typeface="Comic Sans MS" pitchFamily="66" charset="0"/>
          <a:ea typeface="MS PGothic" pitchFamily="34" charset="-128"/>
          <a:cs typeface="SimSun" charset="0"/>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SimSun" charset="0"/>
        </a:defRPr>
      </a:lvl1pPr>
      <a:lvl2pPr marL="742950" indent="-285750" algn="l" rtl="0" eaLnBrk="0" fontAlgn="base" hangingPunct="0">
        <a:spcBef>
          <a:spcPct val="20000"/>
        </a:spcBef>
        <a:spcAft>
          <a:spcPct val="0"/>
        </a:spcAft>
        <a:buChar char="–"/>
        <a:defRPr sz="2800">
          <a:solidFill>
            <a:schemeClr val="tx1"/>
          </a:solidFill>
          <a:latin typeface="+mn-lt"/>
          <a:ea typeface="SimSun" pitchFamily="2" charset="-122"/>
          <a:cs typeface="SimSun" charset="0"/>
        </a:defRPr>
      </a:lvl2pPr>
      <a:lvl3pPr marL="1143000" indent="-228600" algn="l" rtl="0" eaLnBrk="0" fontAlgn="base" hangingPunct="0">
        <a:spcBef>
          <a:spcPct val="20000"/>
        </a:spcBef>
        <a:spcAft>
          <a:spcPct val="0"/>
        </a:spcAft>
        <a:buChar char="•"/>
        <a:defRPr sz="2400">
          <a:solidFill>
            <a:schemeClr val="tx1"/>
          </a:solidFill>
          <a:latin typeface="+mn-lt"/>
          <a:ea typeface="SimSun" pitchFamily="2" charset="-122"/>
          <a:cs typeface="SimSun" charset="0"/>
        </a:defRPr>
      </a:lvl3pPr>
      <a:lvl4pPr marL="1600200" indent="-228600" algn="l" rtl="0" eaLnBrk="0" fontAlgn="base" hangingPunct="0">
        <a:spcBef>
          <a:spcPct val="20000"/>
        </a:spcBef>
        <a:spcAft>
          <a:spcPct val="0"/>
        </a:spcAft>
        <a:buChar char="–"/>
        <a:defRPr sz="2000">
          <a:solidFill>
            <a:schemeClr val="tx1"/>
          </a:solidFill>
          <a:latin typeface="+mn-lt"/>
          <a:ea typeface="SimSun" pitchFamily="2" charset="-122"/>
          <a:cs typeface="SimSun" charset="0"/>
        </a:defRPr>
      </a:lvl4pPr>
      <a:lvl5pPr marL="2057400" indent="-228600" algn="l" rtl="0" eaLnBrk="0" fontAlgn="base" hangingPunct="0">
        <a:spcBef>
          <a:spcPct val="20000"/>
        </a:spcBef>
        <a:spcAft>
          <a:spcPct val="0"/>
        </a:spcAft>
        <a:buChar char="»"/>
        <a:defRPr sz="2000">
          <a:solidFill>
            <a:schemeClr val="tx1"/>
          </a:solidFill>
          <a:latin typeface="+mn-lt"/>
          <a:ea typeface="SimSun" pitchFamily="2" charset="-122"/>
          <a:cs typeface="SimSun"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990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457200" y="1524000"/>
            <a:ext cx="82296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6" name="Rectangle 4"/>
          <p:cNvSpPr>
            <a:spLocks noChangeArrowheads="1"/>
          </p:cNvSpPr>
          <p:nvPr/>
        </p:nvSpPr>
        <p:spPr bwMode="auto">
          <a:xfrm>
            <a:off x="0" y="1371600"/>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p:spPr>
        <p:txBody>
          <a:bodyPr wrap="none" anchor="ctr"/>
          <a:lstStyle/>
          <a:p>
            <a:endParaRPr lang="en-US"/>
          </a:p>
        </p:txBody>
      </p:sp>
      <p:sp>
        <p:nvSpPr>
          <p:cNvPr id="3077" name="Rectangle 5"/>
          <p:cNvSpPr>
            <a:spLocks noChangeArrowheads="1"/>
          </p:cNvSpPr>
          <p:nvPr/>
        </p:nvSpPr>
        <p:spPr bwMode="auto">
          <a:xfrm>
            <a:off x="4572000" y="1371600"/>
            <a:ext cx="4572000" cy="76200"/>
          </a:xfrm>
          <a:prstGeom prst="rect">
            <a:avLst/>
          </a:prstGeom>
          <a:gradFill rotWithShape="0">
            <a:gsLst>
              <a:gs pos="0">
                <a:srgbClr val="000082"/>
              </a:gs>
              <a:gs pos="100000">
                <a:schemeClr val="bg1"/>
              </a:gs>
            </a:gsLst>
            <a:lin ang="0" scaled="1"/>
          </a:gradFill>
          <a:ln w="38100">
            <a:no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757" r:id="rId1"/>
    <p:sldLayoutId id="2147484758" r:id="rId2"/>
    <p:sldLayoutId id="2147484759" r:id="rId3"/>
    <p:sldLayoutId id="2147484760" r:id="rId4"/>
    <p:sldLayoutId id="2147484761" r:id="rId5"/>
    <p:sldLayoutId id="2147484762" r:id="rId6"/>
    <p:sldLayoutId id="2147484763" r:id="rId7"/>
    <p:sldLayoutId id="2147484764" r:id="rId8"/>
    <p:sldLayoutId id="2147484765" r:id="rId9"/>
    <p:sldLayoutId id="2147484766" r:id="rId10"/>
    <p:sldLayoutId id="2147484767" r:id="rId11"/>
  </p:sldLayoutIdLst>
  <p:txStyles>
    <p:titleStyle>
      <a:lvl1pPr algn="ctr" rtl="0" eaLnBrk="0" fontAlgn="base" hangingPunct="0">
        <a:spcBef>
          <a:spcPct val="0"/>
        </a:spcBef>
        <a:spcAft>
          <a:spcPct val="0"/>
        </a:spcAft>
        <a:defRPr sz="4000">
          <a:solidFill>
            <a:schemeClr val="tx2"/>
          </a:solidFill>
          <a:latin typeface="+mj-lt"/>
          <a:ea typeface="MS PGothic" pitchFamily="34" charset="-128"/>
          <a:cs typeface="MS PGothic" charset="0"/>
        </a:defRPr>
      </a:lvl1pPr>
      <a:lvl2pPr algn="ctr" rtl="0" eaLnBrk="0" fontAlgn="base" hangingPunct="0">
        <a:spcBef>
          <a:spcPct val="0"/>
        </a:spcBef>
        <a:spcAft>
          <a:spcPct val="0"/>
        </a:spcAft>
        <a:defRPr sz="4000">
          <a:solidFill>
            <a:schemeClr val="tx2"/>
          </a:solidFill>
          <a:latin typeface="Arial" charset="0"/>
          <a:ea typeface="MS PGothic" pitchFamily="34" charset="-128"/>
          <a:cs typeface="MS PGothic" charset="0"/>
        </a:defRPr>
      </a:lvl2pPr>
      <a:lvl3pPr algn="ctr" rtl="0" eaLnBrk="0" fontAlgn="base" hangingPunct="0">
        <a:spcBef>
          <a:spcPct val="0"/>
        </a:spcBef>
        <a:spcAft>
          <a:spcPct val="0"/>
        </a:spcAft>
        <a:defRPr sz="4000">
          <a:solidFill>
            <a:schemeClr val="tx2"/>
          </a:solidFill>
          <a:latin typeface="Arial" charset="0"/>
          <a:ea typeface="MS PGothic" pitchFamily="34" charset="-128"/>
          <a:cs typeface="MS PGothic" charset="0"/>
        </a:defRPr>
      </a:lvl3pPr>
      <a:lvl4pPr algn="ctr" rtl="0" eaLnBrk="0" fontAlgn="base" hangingPunct="0">
        <a:spcBef>
          <a:spcPct val="0"/>
        </a:spcBef>
        <a:spcAft>
          <a:spcPct val="0"/>
        </a:spcAft>
        <a:defRPr sz="4000">
          <a:solidFill>
            <a:schemeClr val="tx2"/>
          </a:solidFill>
          <a:latin typeface="Arial" charset="0"/>
          <a:ea typeface="MS PGothic" pitchFamily="34" charset="-128"/>
          <a:cs typeface="MS PGothic" charset="0"/>
        </a:defRPr>
      </a:lvl4pPr>
      <a:lvl5pPr algn="ctr" rtl="0" eaLnBrk="0" fontAlgn="base" hangingPunct="0">
        <a:spcBef>
          <a:spcPct val="0"/>
        </a:spcBef>
        <a:spcAft>
          <a:spcPct val="0"/>
        </a:spcAft>
        <a:defRPr sz="4000">
          <a:solidFill>
            <a:schemeClr val="tx2"/>
          </a:solidFill>
          <a:latin typeface="Arial" charset="0"/>
          <a:ea typeface="MS PGothic" pitchFamily="34" charset="-128"/>
          <a:cs typeface="MS PGothic" charset="0"/>
        </a:defRPr>
      </a:lvl5pPr>
      <a:lvl6pPr marL="457200" algn="ctr" rtl="0" eaLnBrk="0" fontAlgn="base" hangingPunct="0">
        <a:spcBef>
          <a:spcPct val="0"/>
        </a:spcBef>
        <a:spcAft>
          <a:spcPct val="0"/>
        </a:spcAft>
        <a:defRPr sz="4000">
          <a:solidFill>
            <a:schemeClr val="tx2"/>
          </a:solidFill>
          <a:latin typeface="Arial" charset="0"/>
        </a:defRPr>
      </a:lvl6pPr>
      <a:lvl7pPr marL="914400" algn="ctr" rtl="0" eaLnBrk="0" fontAlgn="base" hangingPunct="0">
        <a:spcBef>
          <a:spcPct val="0"/>
        </a:spcBef>
        <a:spcAft>
          <a:spcPct val="0"/>
        </a:spcAft>
        <a:defRPr sz="4000">
          <a:solidFill>
            <a:schemeClr val="tx2"/>
          </a:solidFill>
          <a:latin typeface="Arial" charset="0"/>
        </a:defRPr>
      </a:lvl7pPr>
      <a:lvl8pPr marL="1371600" algn="ctr" rtl="0" eaLnBrk="0" fontAlgn="base" hangingPunct="0">
        <a:spcBef>
          <a:spcPct val="0"/>
        </a:spcBef>
        <a:spcAft>
          <a:spcPct val="0"/>
        </a:spcAft>
        <a:defRPr sz="4000">
          <a:solidFill>
            <a:schemeClr val="tx2"/>
          </a:solidFill>
          <a:latin typeface="Arial" charset="0"/>
        </a:defRPr>
      </a:lvl8pPr>
      <a:lvl9pPr marL="1828800" algn="ctr" rtl="0" eaLnBrk="0" fontAlgn="base" hangingPunct="0">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l"/>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chemeClr val="tx2"/>
        </a:buClr>
        <a:buSzPct val="65000"/>
        <a:buFont typeface="Monotype Sorts" charset="2"/>
        <a:buChar char="n"/>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chemeClr val="accent1"/>
        </a:buClr>
        <a:buSzPct val="65000"/>
        <a:buFont typeface="Monotype Sorts" charset="2"/>
        <a:buChar char="u"/>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chemeClr val="accent1"/>
        </a:buClr>
        <a:buSzPct val="65000"/>
        <a:buFont typeface="Monotype Sorts" charset="2"/>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SimSun" pitchFamily="2" charset="-122"/>
              </a:defRPr>
            </a:lvl1pPr>
          </a:lstStyle>
          <a:p>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SimSun" pitchFamily="2" charset="-122"/>
              </a:defRPr>
            </a:lvl1pPr>
          </a:lstStyle>
          <a:p>
            <a:endParaRPr lang="en-US" altLang="zh-CN"/>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SimSun" pitchFamily="2" charset="-122"/>
              </a:defRPr>
            </a:lvl1pPr>
          </a:lstStyle>
          <a:p>
            <a:fld id="{DF7E19C9-2A88-435A-93AB-3558591D6AE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Lst>
  <p:txStyles>
    <p:titleStyle>
      <a:lvl1pPr algn="ctr" rtl="0" eaLnBrk="0" fontAlgn="base" hangingPunct="0">
        <a:spcBef>
          <a:spcPct val="0"/>
        </a:spcBef>
        <a:spcAft>
          <a:spcPct val="0"/>
        </a:spcAft>
        <a:defRPr sz="4400">
          <a:solidFill>
            <a:srgbClr val="FF0000"/>
          </a:solidFill>
          <a:latin typeface="+mj-lt"/>
          <a:ea typeface="MS PGothic" pitchFamily="34" charset="-128"/>
          <a:cs typeface="MS PGothic" charset="0"/>
        </a:defRPr>
      </a:lvl1pPr>
      <a:lvl2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2pPr>
      <a:lvl3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3pPr>
      <a:lvl4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4pPr>
      <a:lvl5pPr algn="ctr" rtl="0" eaLnBrk="0" fontAlgn="base" hangingPunct="0">
        <a:spcBef>
          <a:spcPct val="0"/>
        </a:spcBef>
        <a:spcAft>
          <a:spcPct val="0"/>
        </a:spcAft>
        <a:defRPr sz="4400">
          <a:solidFill>
            <a:srgbClr val="FF0000"/>
          </a:solidFill>
          <a:latin typeface="Times New Roman" pitchFamily="18" charset="0"/>
          <a:ea typeface="MS PGothic" pitchFamily="34" charset="-128"/>
          <a:cs typeface="MS PGothic"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342900" indent="-342900" algn="ctr" rtl="0" eaLnBrk="0" fontAlgn="base" hangingPunct="0">
        <a:spcBef>
          <a:spcPct val="20000"/>
        </a:spcBef>
        <a:spcAft>
          <a:spcPct val="0"/>
        </a:spcAft>
        <a:buClr>
          <a:schemeClr val="accent2"/>
        </a:buCl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S PGothic" pitchFamily="34" charset="-128"/>
          <a:cs typeface="MS PGothic" charset="0"/>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685800" y="1981200"/>
            <a:ext cx="7772400" cy="4114800"/>
          </a:xfrm>
          <a:prstGeom prst="rect">
            <a:avLst/>
          </a:prstGeom>
          <a:noFill/>
          <a:ln w="3175">
            <a:solidFill>
              <a:schemeClr val="tx1"/>
            </a:solid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7718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ea typeface="SimSun" pitchFamily="2" charset="-122"/>
              </a:defRPr>
            </a:lvl1pPr>
          </a:lstStyle>
          <a:p>
            <a:fld id="{9F773749-1737-4228-B26B-736BA14A0079}" type="slidenum">
              <a:rPr lang="zh-CN" altLang="en-US"/>
              <a:pPr/>
              <a:t>‹#›</a:t>
            </a:fld>
            <a:endParaRPr lang="en-US" altLang="zh-CN"/>
          </a:p>
        </p:txBody>
      </p:sp>
      <p:sp>
        <p:nvSpPr>
          <p:cNvPr id="5124" name="Rectangle 5"/>
          <p:cNvSpPr>
            <a:spLocks noGrp="1" noChangeArrowheads="1"/>
          </p:cNvSpPr>
          <p:nvPr>
            <p:ph type="title"/>
          </p:nvPr>
        </p:nvSpPr>
        <p:spPr bwMode="auto">
          <a:xfrm>
            <a:off x="201613" y="233363"/>
            <a:ext cx="5684837" cy="534987"/>
          </a:xfrm>
          <a:prstGeom prst="rect">
            <a:avLst/>
          </a:prstGeom>
          <a:solidFill>
            <a:srgbClr val="FEFF72"/>
          </a:solidFill>
          <a:ln w="12700">
            <a:solidFill>
              <a:srgbClr val="000000"/>
            </a:solidFill>
            <a:miter lim="800000"/>
            <a:headEnd/>
            <a:tailEnd/>
          </a:ln>
          <a:effectLst>
            <a:outerShdw blurRad="63500" dist="107763" dir="2700000" algn="ctr" rotWithShape="0">
              <a:srgbClr val="790015">
                <a:alpha val="74998"/>
              </a:srgbClr>
            </a:outerShdw>
          </a:effectLst>
          <a:extLst>
            <a:ext uri="{FAA26D3D-D897-4be2-8F04-BA451C77F1D7}"/>
          </a:extLst>
        </p:spPr>
        <p:txBody>
          <a:bodyPr vert="horz" wrap="none" lIns="41275" tIns="17462" rIns="41275" bIns="17462" numCol="1" anchor="t" anchorCtr="0" compatLnSpc="1">
            <a:prstTxWarp prst="textNoShape">
              <a:avLst/>
            </a:prstTxWarp>
            <a:spAutoFit/>
          </a:bodyPr>
          <a:lstStyle/>
          <a:p>
            <a:pPr lvl="0"/>
            <a:r>
              <a:rPr lang="en-US" altLang="zh-CN"/>
              <a:t>Click to edit Master title style</a:t>
            </a:r>
          </a:p>
        </p:txBody>
      </p:sp>
      <p:sp>
        <p:nvSpPr>
          <p:cNvPr id="5125" name="Rectangle 6"/>
          <p:cNvSpPr>
            <a:spLocks noChangeArrowheads="1"/>
          </p:cNvSpPr>
          <p:nvPr/>
        </p:nvSpPr>
        <p:spPr bwMode="auto">
          <a:xfrm>
            <a:off x="1176338" y="755650"/>
            <a:ext cx="7161212" cy="860425"/>
          </a:xfrm>
          <a:prstGeom prst="rect">
            <a:avLst/>
          </a:prstGeom>
          <a:noFill/>
          <a:ln w="9525">
            <a:no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779" r:id="rId1"/>
    <p:sldLayoutId id="2147484780" r:id="rId2"/>
    <p:sldLayoutId id="2147484781" r:id="rId3"/>
    <p:sldLayoutId id="2147484782" r:id="rId4"/>
    <p:sldLayoutId id="2147484783" r:id="rId5"/>
    <p:sldLayoutId id="2147484784" r:id="rId6"/>
    <p:sldLayoutId id="2147484785" r:id="rId7"/>
    <p:sldLayoutId id="2147484786" r:id="rId8"/>
    <p:sldLayoutId id="2147484787" r:id="rId9"/>
    <p:sldLayoutId id="2147484788" r:id="rId10"/>
    <p:sldLayoutId id="2147484789" r:id="rId11"/>
  </p:sldLayoutIdLst>
  <p:txStyles>
    <p:titleStyle>
      <a:lvl1pPr algn="l" defTabSz="804863" rtl="0" eaLnBrk="0" fontAlgn="base" hangingPunct="0">
        <a:spcBef>
          <a:spcPct val="0"/>
        </a:spcBef>
        <a:spcAft>
          <a:spcPct val="0"/>
        </a:spcAft>
        <a:defRPr sz="3200" b="1" i="1">
          <a:solidFill>
            <a:srgbClr val="000000"/>
          </a:solidFill>
          <a:latin typeface="+mj-lt"/>
          <a:ea typeface="MS PGothic" pitchFamily="34" charset="-128"/>
          <a:cs typeface="MS PGothic" charset="0"/>
        </a:defRPr>
      </a:lvl1pPr>
      <a:lvl2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2pPr>
      <a:lvl3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3pPr>
      <a:lvl4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4pPr>
      <a:lvl5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5pPr>
      <a:lvl6pPr marL="457200" algn="l" defTabSz="804863" rtl="0" eaLnBrk="1" fontAlgn="base" hangingPunct="1">
        <a:spcBef>
          <a:spcPct val="0"/>
        </a:spcBef>
        <a:spcAft>
          <a:spcPct val="0"/>
        </a:spcAft>
        <a:defRPr sz="3200" b="1" i="1">
          <a:solidFill>
            <a:srgbClr val="000000"/>
          </a:solidFill>
          <a:latin typeface="Helv" charset="0"/>
        </a:defRPr>
      </a:lvl6pPr>
      <a:lvl7pPr marL="914400" algn="l" defTabSz="804863" rtl="0" eaLnBrk="1" fontAlgn="base" hangingPunct="1">
        <a:spcBef>
          <a:spcPct val="0"/>
        </a:spcBef>
        <a:spcAft>
          <a:spcPct val="0"/>
        </a:spcAft>
        <a:defRPr sz="3200" b="1" i="1">
          <a:solidFill>
            <a:srgbClr val="000000"/>
          </a:solidFill>
          <a:latin typeface="Helv" charset="0"/>
        </a:defRPr>
      </a:lvl7pPr>
      <a:lvl8pPr marL="1371600" algn="l" defTabSz="804863" rtl="0" eaLnBrk="1" fontAlgn="base" hangingPunct="1">
        <a:spcBef>
          <a:spcPct val="0"/>
        </a:spcBef>
        <a:spcAft>
          <a:spcPct val="0"/>
        </a:spcAft>
        <a:defRPr sz="3200" b="1" i="1">
          <a:solidFill>
            <a:srgbClr val="000000"/>
          </a:solidFill>
          <a:latin typeface="Helv" charset="0"/>
        </a:defRPr>
      </a:lvl8pPr>
      <a:lvl9pPr marL="1828800" algn="l" defTabSz="804863" rtl="0" eaLnBrk="1" fontAlgn="base" hangingPunct="1">
        <a:spcBef>
          <a:spcPct val="0"/>
        </a:spcBef>
        <a:spcAft>
          <a:spcPct val="0"/>
        </a:spcAft>
        <a:defRPr sz="3200" b="1" i="1">
          <a:solidFill>
            <a:srgbClr val="000000"/>
          </a:solidFill>
          <a:latin typeface="Helv"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itchFamily="34" charset="-128"/>
          <a:cs typeface="MS PGothic" charset="0"/>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981200"/>
            <a:ext cx="7772400" cy="4114800"/>
          </a:xfrm>
          <a:prstGeom prst="rect">
            <a:avLst/>
          </a:prstGeom>
          <a:noFill/>
          <a:ln w="3175">
            <a:solidFill>
              <a:schemeClr val="tx1"/>
            </a:solid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79236"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ea typeface="SimSun" pitchFamily="2" charset="-122"/>
              </a:defRPr>
            </a:lvl1pPr>
          </a:lstStyle>
          <a:p>
            <a:fld id="{B1E0672A-C013-4071-940B-5E93B79D4436}" type="slidenum">
              <a:rPr lang="zh-CN" altLang="en-US"/>
              <a:pPr/>
              <a:t>‹#›</a:t>
            </a:fld>
            <a:endParaRPr lang="en-US" altLang="zh-CN"/>
          </a:p>
        </p:txBody>
      </p:sp>
      <p:sp>
        <p:nvSpPr>
          <p:cNvPr id="6148" name="Rectangle 5"/>
          <p:cNvSpPr>
            <a:spLocks noGrp="1" noChangeArrowheads="1"/>
          </p:cNvSpPr>
          <p:nvPr>
            <p:ph type="title"/>
          </p:nvPr>
        </p:nvSpPr>
        <p:spPr bwMode="auto">
          <a:xfrm>
            <a:off x="201613" y="233363"/>
            <a:ext cx="5684837" cy="534987"/>
          </a:xfrm>
          <a:prstGeom prst="rect">
            <a:avLst/>
          </a:prstGeom>
          <a:solidFill>
            <a:srgbClr val="FEFF72"/>
          </a:solidFill>
          <a:ln w="12700">
            <a:solidFill>
              <a:srgbClr val="000000"/>
            </a:solidFill>
            <a:miter lim="800000"/>
            <a:headEnd/>
            <a:tailEnd/>
          </a:ln>
          <a:effectLst>
            <a:outerShdw blurRad="63500" dist="107763" dir="2700000" algn="ctr" rotWithShape="0">
              <a:srgbClr val="790015">
                <a:alpha val="74998"/>
              </a:srgbClr>
            </a:outerShdw>
          </a:effectLst>
          <a:extLst>
            <a:ext uri="{FAA26D3D-D897-4be2-8F04-BA451C77F1D7}"/>
          </a:extLst>
        </p:spPr>
        <p:txBody>
          <a:bodyPr vert="horz" wrap="none" lIns="41275" tIns="17462" rIns="41275" bIns="17462" numCol="1" anchor="t" anchorCtr="0" compatLnSpc="1">
            <a:prstTxWarp prst="textNoShape">
              <a:avLst/>
            </a:prstTxWarp>
            <a:spAutoFit/>
          </a:bodyPr>
          <a:lstStyle/>
          <a:p>
            <a:pPr lvl="0"/>
            <a:r>
              <a:rPr lang="en-US" altLang="zh-CN"/>
              <a:t>Click to edit Master title style</a:t>
            </a:r>
          </a:p>
        </p:txBody>
      </p:sp>
      <p:sp>
        <p:nvSpPr>
          <p:cNvPr id="6149" name="Rectangle 6"/>
          <p:cNvSpPr>
            <a:spLocks noChangeArrowheads="1"/>
          </p:cNvSpPr>
          <p:nvPr/>
        </p:nvSpPr>
        <p:spPr bwMode="auto">
          <a:xfrm>
            <a:off x="1176338" y="755650"/>
            <a:ext cx="7161212" cy="860425"/>
          </a:xfrm>
          <a:prstGeom prst="rect">
            <a:avLst/>
          </a:prstGeom>
          <a:noFill/>
          <a:ln w="9525">
            <a:no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794" r:id="rId5"/>
    <p:sldLayoutId id="2147484795" r:id="rId6"/>
    <p:sldLayoutId id="2147484796" r:id="rId7"/>
    <p:sldLayoutId id="2147484797" r:id="rId8"/>
    <p:sldLayoutId id="2147484798" r:id="rId9"/>
    <p:sldLayoutId id="2147484799" r:id="rId10"/>
    <p:sldLayoutId id="2147484800" r:id="rId11"/>
  </p:sldLayoutIdLst>
  <p:txStyles>
    <p:titleStyle>
      <a:lvl1pPr algn="l" defTabSz="804863" rtl="0" eaLnBrk="0" fontAlgn="base" hangingPunct="0">
        <a:spcBef>
          <a:spcPct val="0"/>
        </a:spcBef>
        <a:spcAft>
          <a:spcPct val="0"/>
        </a:spcAft>
        <a:defRPr sz="3200" b="1" i="1">
          <a:solidFill>
            <a:srgbClr val="000000"/>
          </a:solidFill>
          <a:latin typeface="+mj-lt"/>
          <a:ea typeface="MS PGothic" pitchFamily="34" charset="-128"/>
          <a:cs typeface="MS PGothic" charset="0"/>
        </a:defRPr>
      </a:lvl1pPr>
      <a:lvl2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2pPr>
      <a:lvl3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3pPr>
      <a:lvl4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4pPr>
      <a:lvl5pPr algn="l" defTabSz="804863" rtl="0" eaLnBrk="0" fontAlgn="base" hangingPunct="0">
        <a:spcBef>
          <a:spcPct val="0"/>
        </a:spcBef>
        <a:spcAft>
          <a:spcPct val="0"/>
        </a:spcAft>
        <a:defRPr sz="3200" b="1" i="1">
          <a:solidFill>
            <a:srgbClr val="000000"/>
          </a:solidFill>
          <a:latin typeface="Helv" charset="0"/>
          <a:ea typeface="MS PGothic" pitchFamily="34" charset="-128"/>
          <a:cs typeface="MS PGothic" charset="0"/>
        </a:defRPr>
      </a:lvl5pPr>
      <a:lvl6pPr marL="457200" algn="l" defTabSz="804863" rtl="0" eaLnBrk="1" fontAlgn="base" hangingPunct="1">
        <a:spcBef>
          <a:spcPct val="0"/>
        </a:spcBef>
        <a:spcAft>
          <a:spcPct val="0"/>
        </a:spcAft>
        <a:defRPr sz="3200" b="1" i="1">
          <a:solidFill>
            <a:srgbClr val="000000"/>
          </a:solidFill>
          <a:latin typeface="Helv" charset="0"/>
        </a:defRPr>
      </a:lvl6pPr>
      <a:lvl7pPr marL="914400" algn="l" defTabSz="804863" rtl="0" eaLnBrk="1" fontAlgn="base" hangingPunct="1">
        <a:spcBef>
          <a:spcPct val="0"/>
        </a:spcBef>
        <a:spcAft>
          <a:spcPct val="0"/>
        </a:spcAft>
        <a:defRPr sz="3200" b="1" i="1">
          <a:solidFill>
            <a:srgbClr val="000000"/>
          </a:solidFill>
          <a:latin typeface="Helv" charset="0"/>
        </a:defRPr>
      </a:lvl7pPr>
      <a:lvl8pPr marL="1371600" algn="l" defTabSz="804863" rtl="0" eaLnBrk="1" fontAlgn="base" hangingPunct="1">
        <a:spcBef>
          <a:spcPct val="0"/>
        </a:spcBef>
        <a:spcAft>
          <a:spcPct val="0"/>
        </a:spcAft>
        <a:defRPr sz="3200" b="1" i="1">
          <a:solidFill>
            <a:srgbClr val="000000"/>
          </a:solidFill>
          <a:latin typeface="Helv" charset="0"/>
        </a:defRPr>
      </a:lvl8pPr>
      <a:lvl9pPr marL="1828800" algn="l" defTabSz="804863" rtl="0" eaLnBrk="1" fontAlgn="base" hangingPunct="1">
        <a:spcBef>
          <a:spcPct val="0"/>
        </a:spcBef>
        <a:spcAft>
          <a:spcPct val="0"/>
        </a:spcAft>
        <a:defRPr sz="3200" b="1" i="1">
          <a:solidFill>
            <a:srgbClr val="000000"/>
          </a:solidFill>
          <a:latin typeface="Helv"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itchFamily="34" charset="-128"/>
          <a:cs typeface="MS PGothic" charset="0"/>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18" Type="http://schemas.openxmlformats.org/officeDocument/2006/relationships/oleObject" Target="../embeddings/oleObject15.bin"/><Relationship Id="rId3" Type="http://schemas.openxmlformats.org/officeDocument/2006/relationships/notesSlide" Target="../notesSlides/notesSlide24.xml"/><Relationship Id="rId21" Type="http://schemas.openxmlformats.org/officeDocument/2006/relationships/oleObject" Target="../embeddings/oleObject16.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1.xml"/><Relationship Id="rId16" Type="http://schemas.openxmlformats.org/officeDocument/2006/relationships/oleObject" Target="../embeddings/oleObject13.bin"/><Relationship Id="rId20"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10" Type="http://schemas.openxmlformats.org/officeDocument/2006/relationships/oleObject" Target="../embeddings/oleObject7.bin"/><Relationship Id="rId19"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7.bin"/><Relationship Id="rId5" Type="http://schemas.openxmlformats.org/officeDocument/2006/relationships/image" Target="../media/image1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286000"/>
            <a:ext cx="7772400" cy="1143000"/>
          </a:xfrm>
        </p:spPr>
        <p:txBody>
          <a:bodyPr/>
          <a:lstStyle/>
          <a:p>
            <a:pPr eaLnBrk="1" hangingPunct="1"/>
            <a:r>
              <a:rPr lang="en-US" altLang="zh-CN" smtClean="0">
                <a:ea typeface="SimSun" pitchFamily="2" charset="-122"/>
              </a:rPr>
              <a:t>Fault Tolerance</a:t>
            </a:r>
          </a:p>
        </p:txBody>
      </p:sp>
      <p:sp>
        <p:nvSpPr>
          <p:cNvPr id="9219" name="Rectangle 3"/>
          <p:cNvSpPr>
            <a:spLocks noGrp="1" noChangeArrowheads="1"/>
          </p:cNvSpPr>
          <p:nvPr>
            <p:ph type="subTitle" idx="1"/>
          </p:nvPr>
        </p:nvSpPr>
        <p:spPr>
          <a:xfrm>
            <a:off x="1347788" y="1331913"/>
            <a:ext cx="6400800" cy="1752600"/>
          </a:xfrm>
        </p:spPr>
        <p:txBody>
          <a:bodyPr/>
          <a:lstStyle/>
          <a:p>
            <a:pPr eaLnBrk="1" hangingPunct="1"/>
            <a:r>
              <a:rPr lang="en-US" altLang="zh-CN" smtClean="0">
                <a:ea typeface="SimSun" pitchFamily="2" charset="-122"/>
              </a:rPr>
              <a:t>Chapter 8</a:t>
            </a:r>
          </a:p>
        </p:txBody>
      </p:sp>
      <p:sp>
        <p:nvSpPr>
          <p:cNvPr id="9220" name="Rectangle 4"/>
          <p:cNvSpPr>
            <a:spLocks noChangeArrowheads="1"/>
          </p:cNvSpPr>
          <p:nvPr/>
        </p:nvSpPr>
        <p:spPr bwMode="auto">
          <a:xfrm>
            <a:off x="625475" y="3468688"/>
            <a:ext cx="7764463" cy="3035300"/>
          </a:xfrm>
          <a:prstGeom prst="rect">
            <a:avLst/>
          </a:prstGeom>
          <a:noFill/>
          <a:ln w="9525">
            <a:noFill/>
            <a:miter lim="800000"/>
            <a:headEnd/>
            <a:tailEnd/>
          </a:ln>
        </p:spPr>
        <p:txBody>
          <a:bodyPr/>
          <a:lstStyle/>
          <a:p>
            <a:pPr algn="l">
              <a:spcBef>
                <a:spcPct val="20000"/>
              </a:spcBef>
              <a:buClr>
                <a:schemeClr val="accent2"/>
              </a:buClr>
            </a:pPr>
            <a:r>
              <a:rPr lang="en-US" altLang="zh-CN" sz="3200">
                <a:ea typeface="SimSun" pitchFamily="2" charset="-122"/>
              </a:rPr>
              <a:t>Part I Introduction</a:t>
            </a:r>
          </a:p>
          <a:p>
            <a:pPr algn="l">
              <a:spcBef>
                <a:spcPct val="20000"/>
              </a:spcBef>
              <a:buClr>
                <a:schemeClr val="accent2"/>
              </a:buClr>
            </a:pPr>
            <a:r>
              <a:rPr lang="en-US" altLang="zh-CN" sz="3200">
                <a:ea typeface="SimSun" pitchFamily="2" charset="-122"/>
              </a:rPr>
              <a:t>Part II Process Resilience</a:t>
            </a:r>
          </a:p>
          <a:p>
            <a:pPr algn="l">
              <a:spcBef>
                <a:spcPct val="20000"/>
              </a:spcBef>
              <a:buClr>
                <a:schemeClr val="accent2"/>
              </a:buClr>
            </a:pPr>
            <a:r>
              <a:rPr lang="en-US" altLang="zh-CN" sz="3200">
                <a:ea typeface="SimSun" pitchFamily="2" charset="-122"/>
              </a:rPr>
              <a:t>Part III Reliable Communication</a:t>
            </a:r>
          </a:p>
          <a:p>
            <a:pPr algn="l">
              <a:spcBef>
                <a:spcPct val="20000"/>
              </a:spcBef>
              <a:buClr>
                <a:schemeClr val="accent2"/>
              </a:buClr>
            </a:pPr>
            <a:r>
              <a:rPr lang="en-US" altLang="zh-CN" sz="3200">
                <a:ea typeface="SimSun" pitchFamily="2" charset="-122"/>
              </a:rPr>
              <a:t>Part IV Distributed Commit </a:t>
            </a:r>
          </a:p>
          <a:p>
            <a:pPr algn="l">
              <a:spcBef>
                <a:spcPct val="20000"/>
              </a:spcBef>
              <a:buClr>
                <a:schemeClr val="accent2"/>
              </a:buClr>
            </a:pPr>
            <a:r>
              <a:rPr lang="en-US" altLang="zh-CN" sz="3200">
                <a:ea typeface="SimSun" pitchFamily="2" charset="-122"/>
              </a:rPr>
              <a:t>Part V Recovery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SimSun" pitchFamily="2" charset="-122"/>
              </a:rPr>
              <a:t>Failure Models</a:t>
            </a:r>
          </a:p>
        </p:txBody>
      </p:sp>
      <p:graphicFrame>
        <p:nvGraphicFramePr>
          <p:cNvPr id="5155" name="Group 35"/>
          <p:cNvGraphicFramePr>
            <a:graphicFrameLocks noGrp="1"/>
          </p:cNvGraphicFramePr>
          <p:nvPr/>
        </p:nvGraphicFramePr>
        <p:xfrm>
          <a:off x="355600" y="1320800"/>
          <a:ext cx="8229600" cy="3569040"/>
        </p:xfrm>
        <a:graphic>
          <a:graphicData uri="http://schemas.openxmlformats.org/drawingml/2006/table">
            <a:tbl>
              <a:tblPr/>
              <a:tblGrid>
                <a:gridCol w="2667000"/>
                <a:gridCol w="55626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smtClean="0">
                          <a:ln>
                            <a:noFill/>
                          </a:ln>
                          <a:solidFill>
                            <a:schemeClr val="tx1"/>
                          </a:solidFill>
                          <a:effectLst/>
                          <a:latin typeface="Arial" pitchFamily="34" charset="0"/>
                          <a:ea typeface="SimSun" pitchFamily="2" charset="-122"/>
                        </a:rPr>
                        <a:t>Type of failure</a:t>
                      </a:r>
                    </a:p>
                  </a:txBody>
                  <a:tcPr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smtClean="0">
                          <a:ln>
                            <a:noFill/>
                          </a:ln>
                          <a:solidFill>
                            <a:schemeClr val="tx1"/>
                          </a:solidFill>
                          <a:effectLst/>
                          <a:latin typeface="Arial" pitchFamily="34" charset="0"/>
                          <a:ea typeface="SimSun" pitchFamily="2" charset="-122"/>
                        </a:rPr>
                        <a:t>Description</a:t>
                      </a:r>
                    </a:p>
                  </a:txBody>
                  <a:tcPr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rgbClr val="FF0000"/>
                          </a:solidFill>
                          <a:effectLst/>
                          <a:latin typeface="Arial" pitchFamily="34" charset="0"/>
                          <a:ea typeface="SimSun" pitchFamily="2" charset="-122"/>
                        </a:rPr>
                        <a:t>Crash failure</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rgbClr val="FF0000"/>
                          </a:solidFill>
                          <a:effectLst/>
                          <a:latin typeface="Arial" pitchFamily="34" charset="0"/>
                          <a:ea typeface="SimSun" pitchFamily="2" charset="-122"/>
                        </a:rPr>
                        <a:t>A server halts, but is working correctly until it halts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Omission failure</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     </a:t>
                      </a:r>
                      <a:r>
                        <a:rPr kumimoji="0" lang="en-US" altLang="zh-CN" sz="1600" b="0" i="1" u="none" strike="noStrike" cap="none" normalizeH="0" baseline="0" smtClean="0">
                          <a:ln>
                            <a:noFill/>
                          </a:ln>
                          <a:solidFill>
                            <a:schemeClr val="tx1"/>
                          </a:solidFill>
                          <a:effectLst/>
                          <a:latin typeface="Arial" pitchFamily="34" charset="0"/>
                          <a:ea typeface="SimSun" pitchFamily="2" charset="-122"/>
                        </a:rPr>
                        <a:t>Receive omission</a:t>
                      </a:r>
                      <a:br>
                        <a:rPr kumimoji="0" lang="en-US" altLang="zh-CN" sz="1600" b="0" i="1" u="none" strike="noStrike" cap="none" normalizeH="0" baseline="0" smtClean="0">
                          <a:ln>
                            <a:noFill/>
                          </a:ln>
                          <a:solidFill>
                            <a:schemeClr val="tx1"/>
                          </a:solidFill>
                          <a:effectLst/>
                          <a:latin typeface="Arial" pitchFamily="34" charset="0"/>
                          <a:ea typeface="SimSun" pitchFamily="2" charset="-122"/>
                        </a:rPr>
                      </a:br>
                      <a:r>
                        <a:rPr kumimoji="0" lang="en-US" altLang="zh-CN" sz="1600" b="0" i="1" u="none" strike="noStrike" cap="none" normalizeH="0" baseline="0" smtClean="0">
                          <a:ln>
                            <a:noFill/>
                          </a:ln>
                          <a:solidFill>
                            <a:schemeClr val="tx1"/>
                          </a:solidFill>
                          <a:effectLst/>
                          <a:latin typeface="Arial" pitchFamily="34" charset="0"/>
                          <a:ea typeface="SimSun" pitchFamily="2" charset="-122"/>
                        </a:rPr>
                        <a:t>     Send omission</a:t>
                      </a:r>
                      <a:endParaRPr kumimoji="0" lang="en-US" altLang="zh-CN" sz="1600" b="0" i="0" u="none" strike="noStrike" cap="none" normalizeH="0" baseline="0" smtClean="0">
                        <a:ln>
                          <a:noFill/>
                        </a:ln>
                        <a:solidFill>
                          <a:schemeClr val="tx1"/>
                        </a:solidFill>
                        <a:effectLst/>
                        <a:latin typeface="Arial" pitchFamily="34" charset="0"/>
                        <a:ea typeface="SimSun"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A server fails to respond to incoming requests</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A server fails to receive incoming messages</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A server fails to send messages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Timing failure</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A server's response lies outside the specified time interval</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Response failure</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     </a:t>
                      </a:r>
                      <a:r>
                        <a:rPr kumimoji="0" lang="en-US" altLang="zh-CN" sz="1600" b="0" i="1" u="none" strike="noStrike" cap="none" normalizeH="0" baseline="0" smtClean="0">
                          <a:ln>
                            <a:noFill/>
                          </a:ln>
                          <a:solidFill>
                            <a:schemeClr val="tx1"/>
                          </a:solidFill>
                          <a:effectLst/>
                          <a:latin typeface="Arial" pitchFamily="34" charset="0"/>
                          <a:ea typeface="SimSun" pitchFamily="2" charset="-122"/>
                        </a:rPr>
                        <a:t>Value failure</a:t>
                      </a:r>
                      <a:br>
                        <a:rPr kumimoji="0" lang="en-US" altLang="zh-CN" sz="1600" b="0" i="1" u="none" strike="noStrike" cap="none" normalizeH="0" baseline="0" smtClean="0">
                          <a:ln>
                            <a:noFill/>
                          </a:ln>
                          <a:solidFill>
                            <a:schemeClr val="tx1"/>
                          </a:solidFill>
                          <a:effectLst/>
                          <a:latin typeface="Arial" pitchFamily="34" charset="0"/>
                          <a:ea typeface="SimSun" pitchFamily="2" charset="-122"/>
                        </a:rPr>
                      </a:br>
                      <a:r>
                        <a:rPr kumimoji="0" lang="en-US" altLang="zh-CN" sz="1600" b="0" i="1" u="none" strike="noStrike" cap="none" normalizeH="0" baseline="0" smtClean="0">
                          <a:ln>
                            <a:noFill/>
                          </a:ln>
                          <a:solidFill>
                            <a:schemeClr val="tx1"/>
                          </a:solidFill>
                          <a:effectLst/>
                          <a:latin typeface="Arial" pitchFamily="34" charset="0"/>
                          <a:ea typeface="SimSun" pitchFamily="2" charset="-122"/>
                        </a:rPr>
                        <a:t>     State transition failure</a:t>
                      </a:r>
                      <a:endParaRPr kumimoji="0" lang="en-US" altLang="zh-CN" sz="1600" b="0" i="0" u="none" strike="noStrike" cap="none" normalizeH="0" baseline="0" smtClean="0">
                        <a:ln>
                          <a:noFill/>
                        </a:ln>
                        <a:solidFill>
                          <a:schemeClr val="tx1"/>
                        </a:solidFill>
                        <a:effectLst/>
                        <a:latin typeface="Arial" pitchFamily="34" charset="0"/>
                        <a:ea typeface="SimSun"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chemeClr val="tx1"/>
                          </a:solidFill>
                          <a:effectLst/>
                          <a:latin typeface="Arial" pitchFamily="34" charset="0"/>
                          <a:ea typeface="SimSun" pitchFamily="2" charset="-122"/>
                        </a:rPr>
                        <a:t>The server's response is incorrect</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The value of the response is wrong</a:t>
                      </a:r>
                      <a:br>
                        <a:rPr kumimoji="0" lang="en-US" altLang="zh-CN" sz="1600" b="0" i="0" u="none" strike="noStrike" cap="none" normalizeH="0" baseline="0" smtClean="0">
                          <a:ln>
                            <a:noFill/>
                          </a:ln>
                          <a:solidFill>
                            <a:schemeClr val="tx1"/>
                          </a:solidFill>
                          <a:effectLst/>
                          <a:latin typeface="Arial" pitchFamily="34" charset="0"/>
                          <a:ea typeface="SimSun" pitchFamily="2" charset="-122"/>
                        </a:rPr>
                      </a:br>
                      <a:r>
                        <a:rPr kumimoji="0" lang="en-US" altLang="zh-CN" sz="1600" b="0" i="0" u="none" strike="noStrike" cap="none" normalizeH="0" baseline="0" smtClean="0">
                          <a:ln>
                            <a:noFill/>
                          </a:ln>
                          <a:solidFill>
                            <a:schemeClr val="tx1"/>
                          </a:solidFill>
                          <a:effectLst/>
                          <a:latin typeface="Arial" pitchFamily="34" charset="0"/>
                          <a:ea typeface="SimSun" pitchFamily="2" charset="-122"/>
                        </a:rPr>
                        <a:t>The server deviates from the correct flow of control</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rgbClr val="FF0000"/>
                          </a:solidFill>
                          <a:effectLst/>
                          <a:latin typeface="Arial" pitchFamily="34" charset="0"/>
                          <a:ea typeface="SimSun" pitchFamily="2" charset="-122"/>
                        </a:rPr>
                        <a:t>Arbitrary failure</a:t>
                      </a:r>
                    </a:p>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rgbClr val="FF0000"/>
                          </a:solidFill>
                          <a:effectLst/>
                          <a:latin typeface="Arial" pitchFamily="34" charset="0"/>
                          <a:ea typeface="SimSun" pitchFamily="2" charset="-122"/>
                        </a:rPr>
                        <a:t>(Byzantine failure)</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smtClean="0">
                          <a:ln>
                            <a:noFill/>
                          </a:ln>
                          <a:solidFill>
                            <a:srgbClr val="FF0000"/>
                          </a:solidFill>
                          <a:effectLst/>
                          <a:latin typeface="Arial" pitchFamily="34" charset="0"/>
                          <a:ea typeface="SimSun" pitchFamily="2" charset="-122"/>
                        </a:rPr>
                        <a:t>A server may produce arbitrary responses at arbitrary times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mtClean="0"/>
              <a:t>Optimistic Logging</a:t>
            </a:r>
          </a:p>
        </p:txBody>
      </p:sp>
      <p:sp>
        <p:nvSpPr>
          <p:cNvPr id="110595" name="Rectangle 3"/>
          <p:cNvSpPr>
            <a:spLocks noGrp="1" noChangeArrowheads="1"/>
          </p:cNvSpPr>
          <p:nvPr>
            <p:ph idx="1"/>
          </p:nvPr>
        </p:nvSpPr>
        <p:spPr>
          <a:xfrm>
            <a:off x="192088" y="1524000"/>
            <a:ext cx="8494712" cy="2722563"/>
          </a:xfrm>
        </p:spPr>
        <p:txBody>
          <a:bodyPr/>
          <a:lstStyle/>
          <a:p>
            <a:pPr eaLnBrk="1" hangingPunct="1"/>
            <a:r>
              <a:rPr lang="en-US" smtClean="0"/>
              <a:t>The work is done after a crash occurs, not before</a:t>
            </a:r>
          </a:p>
          <a:p>
            <a:pPr eaLnBrk="1" hangingPunct="1"/>
            <a:r>
              <a:rPr lang="en-US" smtClean="0"/>
              <a:t>If, for some </a:t>
            </a:r>
            <a:r>
              <a:rPr lang="en-US" i="1" smtClean="0"/>
              <a:t>m</a:t>
            </a:r>
            <a:r>
              <a:rPr lang="en-US" smtClean="0"/>
              <a:t>, each process in </a:t>
            </a:r>
            <a:r>
              <a:rPr lang="en-US" i="1" smtClean="0"/>
              <a:t>COPY(m)</a:t>
            </a:r>
            <a:r>
              <a:rPr lang="en-US" smtClean="0"/>
              <a:t> has crashed, then any orphan process in </a:t>
            </a:r>
            <a:r>
              <a:rPr lang="en-US" i="1" smtClean="0"/>
              <a:t>DEP(m)</a:t>
            </a:r>
            <a:r>
              <a:rPr lang="en-US" smtClean="0"/>
              <a:t> gets rolled back to a state in which it no longer belongs in </a:t>
            </a:r>
            <a:r>
              <a:rPr lang="en-US" i="1" smtClean="0"/>
              <a:t>DEP(m)</a:t>
            </a:r>
          </a:p>
        </p:txBody>
      </p:sp>
      <p:pic>
        <p:nvPicPr>
          <p:cNvPr id="5" name="Picture 2"/>
          <p:cNvPicPr>
            <a:picLocks noChangeAspect="1" noChangeArrowheads="1"/>
          </p:cNvPicPr>
          <p:nvPr/>
        </p:nvPicPr>
        <p:blipFill>
          <a:blip r:embed="rId2"/>
          <a:srcRect/>
          <a:stretch>
            <a:fillRect/>
          </a:stretch>
        </p:blipFill>
        <p:spPr bwMode="auto">
          <a:xfrm>
            <a:off x="1225550" y="4241800"/>
            <a:ext cx="7518400" cy="2357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mtClean="0"/>
              <a:t>Optimistic Logging</a:t>
            </a:r>
          </a:p>
        </p:txBody>
      </p:sp>
      <p:sp>
        <p:nvSpPr>
          <p:cNvPr id="111619" name="Rectangle 3"/>
          <p:cNvSpPr>
            <a:spLocks noGrp="1" noChangeArrowheads="1"/>
          </p:cNvSpPr>
          <p:nvPr>
            <p:ph idx="1"/>
          </p:nvPr>
        </p:nvSpPr>
        <p:spPr>
          <a:xfrm>
            <a:off x="192088" y="1524000"/>
            <a:ext cx="8494712" cy="4343400"/>
          </a:xfrm>
        </p:spPr>
        <p:txBody>
          <a:bodyPr/>
          <a:lstStyle/>
          <a:p>
            <a:pPr eaLnBrk="1" hangingPunct="1"/>
            <a:r>
              <a:rPr lang="en-US" smtClean="0"/>
              <a:t>The work is done after a crash occurs, not before</a:t>
            </a:r>
          </a:p>
          <a:p>
            <a:pPr eaLnBrk="1" hangingPunct="1"/>
            <a:r>
              <a:rPr lang="en-US" smtClean="0"/>
              <a:t>If, for some </a:t>
            </a:r>
            <a:r>
              <a:rPr lang="en-US" i="1" smtClean="0"/>
              <a:t>m</a:t>
            </a:r>
            <a:r>
              <a:rPr lang="en-US" smtClean="0"/>
              <a:t>, each process in </a:t>
            </a:r>
            <a:r>
              <a:rPr lang="en-US" i="1" smtClean="0"/>
              <a:t>COPY(m)</a:t>
            </a:r>
            <a:r>
              <a:rPr lang="en-US" smtClean="0"/>
              <a:t> has crashed, then any orphan process in </a:t>
            </a:r>
            <a:r>
              <a:rPr lang="en-US" i="1" smtClean="0"/>
              <a:t>DEP(m)</a:t>
            </a:r>
            <a:r>
              <a:rPr lang="en-US" smtClean="0"/>
              <a:t> gets rolled back to a state in which it no longer belongs in </a:t>
            </a:r>
            <a:r>
              <a:rPr lang="en-US" i="1" smtClean="0"/>
              <a:t>DEP(m)</a:t>
            </a:r>
          </a:p>
          <a:p>
            <a:pPr eaLnBrk="1" hangingPunct="1"/>
            <a:r>
              <a:rPr lang="en-US" smtClean="0"/>
              <a:t>Dependencies need to be explicitly tracked, which makes this difficult to implement - as a result, pessimistic approaches are preferred in real-world implementations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SimSun" pitchFamily="2" charset="-122"/>
              </a:rPr>
              <a:t>Failure Masking</a:t>
            </a:r>
          </a:p>
        </p:txBody>
      </p:sp>
      <p:sp>
        <p:nvSpPr>
          <p:cNvPr id="38915" name="Rectangle 3"/>
          <p:cNvSpPr>
            <a:spLocks noGrp="1" noChangeArrowheads="1"/>
          </p:cNvSpPr>
          <p:nvPr>
            <p:ph type="body" idx="1"/>
          </p:nvPr>
        </p:nvSpPr>
        <p:spPr>
          <a:xfrm>
            <a:off x="288925" y="1452563"/>
            <a:ext cx="8655050" cy="5018087"/>
          </a:xfrm>
        </p:spPr>
        <p:txBody>
          <a:bodyPr/>
          <a:lstStyle/>
          <a:p>
            <a:pPr marL="609600" indent="-609600" algn="l" eaLnBrk="1" hangingPunct="1"/>
            <a:r>
              <a:rPr lang="en-US" altLang="zh-CN" smtClean="0">
                <a:ea typeface="SimSun" pitchFamily="2" charset="-122"/>
              </a:rPr>
              <a:t>Redundancy is key technique for hiding failures</a:t>
            </a:r>
          </a:p>
          <a:p>
            <a:pPr marL="609600" indent="-609600" algn="l" eaLnBrk="1" hangingPunct="1"/>
            <a:r>
              <a:rPr lang="en-US" altLang="zh-CN" smtClean="0">
                <a:ea typeface="SimSun" pitchFamily="2" charset="-122"/>
              </a:rPr>
              <a:t>Redundancy types:</a:t>
            </a:r>
          </a:p>
          <a:p>
            <a:pPr marL="609600" indent="-609600" algn="l" eaLnBrk="1" hangingPunct="1">
              <a:buFontTx/>
              <a:buAutoNum type="arabicPeriod"/>
            </a:pPr>
            <a:r>
              <a:rPr lang="en-US" altLang="zh-CN" smtClean="0">
                <a:ea typeface="SimSun" pitchFamily="2" charset="-122"/>
              </a:rPr>
              <a:t>Information: add extra (control) information</a:t>
            </a:r>
          </a:p>
          <a:p>
            <a:pPr marL="990600" lvl="1" indent="-533400" eaLnBrk="1" hangingPunct="1">
              <a:buFontTx/>
              <a:buChar char="•"/>
            </a:pPr>
            <a:r>
              <a:rPr lang="en-US" altLang="zh-CN" smtClean="0">
                <a:ea typeface="SimSun" pitchFamily="2" charset="-122"/>
              </a:rPr>
              <a:t>Error-correction codes in messages</a:t>
            </a:r>
          </a:p>
          <a:p>
            <a:pPr marL="609600" indent="-609600" algn="l" eaLnBrk="1" hangingPunct="1">
              <a:buFontTx/>
              <a:buAutoNum type="arabicPeriod"/>
            </a:pPr>
            <a:r>
              <a:rPr lang="en-US" altLang="zh-CN" smtClean="0">
                <a:ea typeface="SimSun" pitchFamily="2" charset="-122"/>
              </a:rPr>
              <a:t>Time: perform an action persistently until it succeeds:</a:t>
            </a:r>
          </a:p>
          <a:p>
            <a:pPr marL="990600" lvl="1" indent="-533400" eaLnBrk="1" hangingPunct="1">
              <a:buFontTx/>
              <a:buChar char="•"/>
            </a:pPr>
            <a:r>
              <a:rPr lang="en-US" altLang="zh-CN" smtClean="0">
                <a:ea typeface="SimSun" pitchFamily="2" charset="-122"/>
              </a:rPr>
              <a:t>Transactions</a:t>
            </a:r>
          </a:p>
          <a:p>
            <a:pPr marL="609600" indent="-609600" algn="l" eaLnBrk="1" hangingPunct="1">
              <a:buFontTx/>
              <a:buAutoNum type="arabicPeriod"/>
            </a:pPr>
            <a:r>
              <a:rPr lang="en-US" altLang="zh-CN" smtClean="0">
                <a:ea typeface="SimSun" pitchFamily="2" charset="-122"/>
              </a:rPr>
              <a:t>Physical: add extra components (S/W &amp; H/W)</a:t>
            </a:r>
          </a:p>
          <a:p>
            <a:pPr marL="990600" lvl="1" indent="-533400" eaLnBrk="1" hangingPunct="1">
              <a:buFontTx/>
              <a:buChar char="•"/>
            </a:pPr>
            <a:r>
              <a:rPr lang="en-US" altLang="zh-CN" smtClean="0">
                <a:ea typeface="SimSun" pitchFamily="2" charset="-122"/>
              </a:rPr>
              <a:t>Process replication, electronic circuits</a:t>
            </a:r>
          </a:p>
        </p:txBody>
      </p:sp>
      <p:sp>
        <p:nvSpPr>
          <p:cNvPr id="4" name="Text Box 4"/>
          <p:cNvSpPr txBox="1">
            <a:spLocks noChangeArrowheads="1"/>
          </p:cNvSpPr>
          <p:nvPr/>
        </p:nvSpPr>
        <p:spPr bwMode="auto">
          <a:xfrm>
            <a:off x="7532688" y="0"/>
            <a:ext cx="793750" cy="1555750"/>
          </a:xfrm>
          <a:prstGeom prst="rect">
            <a:avLst/>
          </a:prstGeom>
          <a:noFill/>
          <a:ln w="9525">
            <a:noFill/>
            <a:miter lim="800000"/>
            <a:headEnd/>
            <a:tailEnd/>
          </a:ln>
        </p:spPr>
        <p:txBody>
          <a:bodyPr wrap="none">
            <a:spAutoFit/>
          </a:bodyPr>
          <a:lstStyle/>
          <a:p>
            <a:r>
              <a:rPr lang="en-US" altLang="zh-CN" sz="9600" b="1">
                <a:solidFill>
                  <a:srgbClr val="FF3300"/>
                </a:solidFill>
                <a:ea typeface="SimSun"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2" dur="500"/>
                                        <p:tgtEl>
                                          <p:spTgt spid="38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7" dur="500"/>
                                        <p:tgtEl>
                                          <p:spTgt spid="38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22" dur="500"/>
                                        <p:tgtEl>
                                          <p:spTgt spid="38915">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5" dur="500"/>
                                        <p:tgtEl>
                                          <p:spTgt spid="389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30" dur="500"/>
                                        <p:tgtEl>
                                          <p:spTgt spid="38915">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33" dur="500"/>
                                        <p:tgtEl>
                                          <p:spTgt spid="38915">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8915">
                                            <p:txEl>
                                              <p:pRg st="6" end="6"/>
                                            </p:txEl>
                                          </p:spTgt>
                                        </p:tgtEl>
                                        <p:attrNameLst>
                                          <p:attrName>style.visibility</p:attrName>
                                        </p:attrNameLst>
                                      </p:cBhvr>
                                      <p:to>
                                        <p:strVal val="visible"/>
                                      </p:to>
                                    </p:set>
                                    <p:animEffect transition="in" filter="blinds(horizontal)">
                                      <p:cBhvr>
                                        <p:cTn id="38" dur="500"/>
                                        <p:tgtEl>
                                          <p:spTgt spid="38915">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41" dur="500"/>
                                        <p:tgtEl>
                                          <p:spTgt spid="38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SimSun" pitchFamily="2" charset="-122"/>
              </a:rPr>
              <a:t>Example – Redundancy in Circuits (1)</a:t>
            </a:r>
          </a:p>
        </p:txBody>
      </p:sp>
      <p:pic>
        <p:nvPicPr>
          <p:cNvPr id="20483" name="Picture 5"/>
          <p:cNvPicPr>
            <a:picLocks noChangeAspect="1" noChangeArrowheads="1"/>
          </p:cNvPicPr>
          <p:nvPr/>
        </p:nvPicPr>
        <p:blipFill>
          <a:blip r:embed="rId3"/>
          <a:srcRect l="24345" t="41843" r="21780" b="54384"/>
          <a:stretch>
            <a:fillRect/>
          </a:stretch>
        </p:blipFill>
        <p:spPr bwMode="auto">
          <a:xfrm>
            <a:off x="419100" y="2311400"/>
            <a:ext cx="84582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SimSun" pitchFamily="2" charset="-122"/>
              </a:rPr>
              <a:t>Example – Redundancy in Circuits (2)</a:t>
            </a:r>
          </a:p>
        </p:txBody>
      </p:sp>
      <p:sp>
        <p:nvSpPr>
          <p:cNvPr id="21507" name="Rectangle 3"/>
          <p:cNvSpPr>
            <a:spLocks noGrp="1" noChangeArrowheads="1"/>
          </p:cNvSpPr>
          <p:nvPr>
            <p:ph type="body" idx="1"/>
          </p:nvPr>
        </p:nvSpPr>
        <p:spPr/>
        <p:txBody>
          <a:bodyPr/>
          <a:lstStyle/>
          <a:p>
            <a:pPr eaLnBrk="1" hangingPunct="1">
              <a:buFontTx/>
              <a:buNone/>
            </a:pPr>
            <a:r>
              <a:rPr lang="en-US" altLang="zh-CN" smtClean="0">
                <a:ea typeface="SimSun" pitchFamily="2" charset="-122"/>
              </a:rPr>
              <a:t>Triple modular redundancy.</a:t>
            </a:r>
          </a:p>
        </p:txBody>
      </p:sp>
      <p:pic>
        <p:nvPicPr>
          <p:cNvPr id="21508" name="Picture 5"/>
          <p:cNvPicPr>
            <a:picLocks noChangeAspect="1" noChangeArrowheads="1"/>
          </p:cNvPicPr>
          <p:nvPr/>
        </p:nvPicPr>
        <p:blipFill>
          <a:blip r:embed="rId3"/>
          <a:srcRect l="24345" t="41843" r="21780" b="36858"/>
          <a:stretch>
            <a:fillRect/>
          </a:stretch>
        </p:blipFill>
        <p:spPr bwMode="auto">
          <a:xfrm>
            <a:off x="457200" y="1066800"/>
            <a:ext cx="8458200" cy="473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2286000"/>
            <a:ext cx="7772400" cy="1143000"/>
          </a:xfrm>
        </p:spPr>
        <p:txBody>
          <a:bodyPr/>
          <a:lstStyle/>
          <a:p>
            <a:pPr eaLnBrk="1" hangingPunct="1"/>
            <a:r>
              <a:rPr lang="en-US" altLang="zh-CN" smtClean="0">
                <a:ea typeface="SimSun" pitchFamily="2" charset="-122"/>
              </a:rPr>
              <a:t>Fault Tolerance</a:t>
            </a:r>
          </a:p>
        </p:txBody>
      </p:sp>
      <p:sp>
        <p:nvSpPr>
          <p:cNvPr id="22531" name="Rectangle 3"/>
          <p:cNvSpPr>
            <a:spLocks noGrp="1" noChangeArrowheads="1"/>
          </p:cNvSpPr>
          <p:nvPr>
            <p:ph type="subTitle" idx="1"/>
          </p:nvPr>
        </p:nvSpPr>
        <p:spPr>
          <a:xfrm>
            <a:off x="1347788" y="1331913"/>
            <a:ext cx="6400800" cy="1752600"/>
          </a:xfrm>
        </p:spPr>
        <p:txBody>
          <a:bodyPr/>
          <a:lstStyle/>
          <a:p>
            <a:pPr eaLnBrk="1" hangingPunct="1"/>
            <a:r>
              <a:rPr lang="en-US" altLang="zh-CN" smtClean="0">
                <a:ea typeface="SimSun" pitchFamily="2" charset="-122"/>
              </a:rPr>
              <a:t>Chapter 8</a:t>
            </a:r>
          </a:p>
        </p:txBody>
      </p:sp>
      <p:sp>
        <p:nvSpPr>
          <p:cNvPr id="22532" name="Rectangle 4"/>
          <p:cNvSpPr>
            <a:spLocks noChangeArrowheads="1"/>
          </p:cNvSpPr>
          <p:nvPr/>
        </p:nvSpPr>
        <p:spPr bwMode="auto">
          <a:xfrm>
            <a:off x="625475" y="3836988"/>
            <a:ext cx="7764463" cy="1752600"/>
          </a:xfrm>
          <a:prstGeom prst="rect">
            <a:avLst/>
          </a:prstGeom>
          <a:noFill/>
          <a:ln w="9525">
            <a:noFill/>
            <a:miter lim="800000"/>
            <a:headEnd/>
            <a:tailEnd/>
          </a:ln>
        </p:spPr>
        <p:txBody>
          <a:bodyPr/>
          <a:lstStyle/>
          <a:p>
            <a:pPr>
              <a:spcBef>
                <a:spcPct val="20000"/>
              </a:spcBef>
              <a:buClr>
                <a:schemeClr val="accent2"/>
              </a:buClr>
            </a:pPr>
            <a:r>
              <a:rPr lang="en-US" altLang="zh-CN" sz="3200">
                <a:ea typeface="SimSun" pitchFamily="2" charset="-122"/>
              </a:rPr>
              <a:t>Part II </a:t>
            </a:r>
          </a:p>
          <a:p>
            <a:pPr>
              <a:spcBef>
                <a:spcPct val="20000"/>
              </a:spcBef>
              <a:buClr>
                <a:schemeClr val="accent2"/>
              </a:buClr>
            </a:pPr>
            <a:r>
              <a:rPr lang="en-US" altLang="zh-CN" sz="3200">
                <a:ea typeface="SimSun" pitchFamily="2" charset="-122"/>
              </a:rPr>
              <a:t>Process Resilience</a:t>
            </a:r>
          </a:p>
          <a:p>
            <a:pPr>
              <a:spcBef>
                <a:spcPct val="20000"/>
              </a:spcBef>
              <a:buClr>
                <a:schemeClr val="accent2"/>
              </a:buClr>
            </a:pPr>
            <a:endParaRPr lang="zh-CN" altLang="en-US" sz="3200">
              <a:ea typeface="SimSun"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SimSun" pitchFamily="2" charset="-122"/>
              </a:rPr>
              <a:t>Process Resilience</a:t>
            </a:r>
          </a:p>
        </p:txBody>
      </p:sp>
      <p:sp>
        <p:nvSpPr>
          <p:cNvPr id="39939" name="Rectangle 3"/>
          <p:cNvSpPr>
            <a:spLocks noGrp="1" noChangeArrowheads="1"/>
          </p:cNvSpPr>
          <p:nvPr>
            <p:ph type="body" idx="1"/>
          </p:nvPr>
        </p:nvSpPr>
        <p:spPr>
          <a:xfrm>
            <a:off x="454025" y="1216025"/>
            <a:ext cx="8359775" cy="4970463"/>
          </a:xfrm>
        </p:spPr>
        <p:txBody>
          <a:bodyPr/>
          <a:lstStyle/>
          <a:p>
            <a:pPr algn="l" eaLnBrk="1" hangingPunct="1"/>
            <a:r>
              <a:rPr lang="en-US" altLang="zh-CN" smtClean="0">
                <a:ea typeface="SimSun" pitchFamily="2" charset="-122"/>
              </a:rPr>
              <a:t>Mask process failures by replication</a:t>
            </a:r>
          </a:p>
          <a:p>
            <a:pPr algn="l" eaLnBrk="1" hangingPunct="1"/>
            <a:endParaRPr lang="en-US" altLang="zh-CN" smtClean="0">
              <a:ea typeface="SimSun" pitchFamily="2" charset="-122"/>
            </a:endParaRPr>
          </a:p>
          <a:p>
            <a:pPr algn="l" eaLnBrk="1" hangingPunct="1"/>
            <a:r>
              <a:rPr lang="en-US" altLang="zh-CN" smtClean="0">
                <a:ea typeface="SimSun" pitchFamily="2" charset="-122"/>
              </a:rPr>
              <a:t>Organize processes into groups, a message sent to a group is delivered to all members</a:t>
            </a:r>
          </a:p>
          <a:p>
            <a:pPr algn="l" eaLnBrk="1" hangingPunct="1"/>
            <a:endParaRPr lang="en-US" altLang="zh-CN" smtClean="0">
              <a:ea typeface="SimSun" pitchFamily="2" charset="-122"/>
            </a:endParaRPr>
          </a:p>
          <a:p>
            <a:pPr algn="l" eaLnBrk="1" hangingPunct="1"/>
            <a:r>
              <a:rPr lang="en-US" altLang="zh-CN" smtClean="0">
                <a:ea typeface="SimSun" pitchFamily="2" charset="-122"/>
              </a:rPr>
              <a:t>If a member fails, another should fill in</a:t>
            </a:r>
          </a:p>
          <a:p>
            <a:pPr algn="l" eaLnBrk="1" hangingPunct="1"/>
            <a:endParaRPr lang="zh-CN" altLang="en-US"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7" dur="500"/>
                                        <p:tgtEl>
                                          <p:spTgt spid="399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2"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SimSun" pitchFamily="2" charset="-122"/>
              </a:rPr>
              <a:t>Flat Groups versus Hierarchical Groups</a:t>
            </a:r>
          </a:p>
        </p:txBody>
      </p:sp>
      <p:sp>
        <p:nvSpPr>
          <p:cNvPr id="24579" name="Rectangle 3"/>
          <p:cNvSpPr>
            <a:spLocks noGrp="1" noChangeArrowheads="1"/>
          </p:cNvSpPr>
          <p:nvPr>
            <p:ph type="body" idx="1"/>
          </p:nvPr>
        </p:nvSpPr>
        <p:spPr>
          <a:xfrm>
            <a:off x="685800" y="5715000"/>
            <a:ext cx="8458200" cy="838200"/>
          </a:xfrm>
        </p:spPr>
        <p:txBody>
          <a:bodyPr/>
          <a:lstStyle/>
          <a:p>
            <a:pPr marL="609600" indent="-609600" algn="l" eaLnBrk="1" hangingPunct="1">
              <a:lnSpc>
                <a:spcPct val="90000"/>
              </a:lnSpc>
              <a:buFontTx/>
              <a:buAutoNum type="alphaLcParenR"/>
            </a:pPr>
            <a:r>
              <a:rPr lang="en-US" altLang="zh-CN" sz="2400" smtClean="0">
                <a:ea typeface="SimSun" pitchFamily="2" charset="-122"/>
              </a:rPr>
              <a:t>Communication in a flat group.</a:t>
            </a:r>
          </a:p>
          <a:p>
            <a:pPr marL="609600" indent="-609600" algn="l" eaLnBrk="1" hangingPunct="1">
              <a:lnSpc>
                <a:spcPct val="90000"/>
              </a:lnSpc>
              <a:buFontTx/>
              <a:buAutoNum type="alphaLcParenR"/>
            </a:pPr>
            <a:r>
              <a:rPr lang="en-US" altLang="zh-CN" sz="2400" smtClean="0">
                <a:ea typeface="SimSun" pitchFamily="2" charset="-122"/>
              </a:rPr>
              <a:t>Communication in a simple hierarchical group</a:t>
            </a:r>
          </a:p>
        </p:txBody>
      </p:sp>
      <p:pic>
        <p:nvPicPr>
          <p:cNvPr id="24580" name="Picture 5"/>
          <p:cNvPicPr>
            <a:picLocks noChangeAspect="1" noChangeArrowheads="1"/>
          </p:cNvPicPr>
          <p:nvPr/>
        </p:nvPicPr>
        <p:blipFill>
          <a:blip r:embed="rId3"/>
          <a:srcRect l="21352" t="42900" r="20070" b="37160"/>
          <a:stretch>
            <a:fillRect/>
          </a:stretch>
        </p:blipFill>
        <p:spPr bwMode="auto">
          <a:xfrm>
            <a:off x="381000" y="1447800"/>
            <a:ext cx="8382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SimSun" pitchFamily="2" charset="-122"/>
              </a:rPr>
              <a:t>Process Replication</a:t>
            </a:r>
          </a:p>
        </p:txBody>
      </p:sp>
      <p:sp>
        <p:nvSpPr>
          <p:cNvPr id="41987" name="Rectangle 3"/>
          <p:cNvSpPr>
            <a:spLocks noGrp="1" noChangeArrowheads="1"/>
          </p:cNvSpPr>
          <p:nvPr>
            <p:ph type="body" idx="1"/>
          </p:nvPr>
        </p:nvSpPr>
        <p:spPr>
          <a:xfrm>
            <a:off x="90488" y="1216025"/>
            <a:ext cx="8972550" cy="4970463"/>
          </a:xfrm>
        </p:spPr>
        <p:txBody>
          <a:bodyPr/>
          <a:lstStyle/>
          <a:p>
            <a:pPr algn="l" eaLnBrk="1" hangingPunct="1"/>
            <a:r>
              <a:rPr lang="en-US" altLang="zh-CN" smtClean="0">
                <a:ea typeface="SimSun" pitchFamily="2" charset="-122"/>
              </a:rPr>
              <a:t>Replicate a process and group replicas in one group</a:t>
            </a:r>
          </a:p>
          <a:p>
            <a:pPr algn="l" eaLnBrk="1" hangingPunct="1"/>
            <a:r>
              <a:rPr lang="en-US" altLang="zh-CN" smtClean="0">
                <a:ea typeface="SimSun" pitchFamily="2" charset="-122"/>
              </a:rPr>
              <a:t>How many replicas do we create?</a:t>
            </a:r>
          </a:p>
          <a:p>
            <a:pPr algn="l" eaLnBrk="1" hangingPunct="1"/>
            <a:r>
              <a:rPr lang="en-US" altLang="zh-CN" smtClean="0">
                <a:ea typeface="SimSun" pitchFamily="2" charset="-122"/>
              </a:rPr>
              <a:t>A system is k fault-tolerant if it can survive and function even if it has k faulty processes</a:t>
            </a:r>
          </a:p>
          <a:p>
            <a:pPr lvl="1" eaLnBrk="1" hangingPunct="1"/>
            <a:r>
              <a:rPr lang="en-US" altLang="zh-CN" smtClean="0">
                <a:ea typeface="SimSun" pitchFamily="2" charset="-122"/>
              </a:rPr>
              <a:t>For crash failures (</a:t>
            </a:r>
            <a:r>
              <a:rPr lang="en-US" altLang="zh-CN" smtClean="0">
                <a:solidFill>
                  <a:srgbClr val="FF0000"/>
                </a:solidFill>
                <a:ea typeface="SimSun" pitchFamily="2" charset="-122"/>
              </a:rPr>
              <a:t>a faulty process halts, but is working correctly until it halts)</a:t>
            </a:r>
            <a:endParaRPr lang="en-US" altLang="zh-CN" smtClean="0">
              <a:ea typeface="SimSun" pitchFamily="2" charset="-122"/>
            </a:endParaRPr>
          </a:p>
          <a:p>
            <a:pPr lvl="2" eaLnBrk="1" hangingPunct="1"/>
            <a:r>
              <a:rPr lang="en-US" altLang="zh-CN" smtClean="0">
                <a:ea typeface="SimSun" pitchFamily="2" charset="-122"/>
              </a:rPr>
              <a:t>k+1 replicas </a:t>
            </a:r>
          </a:p>
          <a:p>
            <a:pPr lvl="1" eaLnBrk="1" hangingPunct="1"/>
            <a:r>
              <a:rPr lang="en-US" altLang="zh-CN" smtClean="0">
                <a:ea typeface="SimSun" pitchFamily="2" charset="-122"/>
              </a:rPr>
              <a:t>For Byzantine failures (</a:t>
            </a:r>
            <a:r>
              <a:rPr lang="en-US" altLang="zh-CN" smtClean="0">
                <a:solidFill>
                  <a:srgbClr val="FF0000"/>
                </a:solidFill>
                <a:ea typeface="SimSun" pitchFamily="2" charset="-122"/>
              </a:rPr>
              <a:t>a faulty process may produce arbitrary responses at arbitrary times)</a:t>
            </a:r>
            <a:endParaRPr lang="en-US" altLang="zh-CN" smtClean="0">
              <a:ea typeface="SimSun" pitchFamily="2" charset="-122"/>
            </a:endParaRPr>
          </a:p>
          <a:p>
            <a:pPr lvl="2" eaLnBrk="1" hangingPunct="1"/>
            <a:r>
              <a:rPr lang="en-US" altLang="zh-CN" smtClean="0">
                <a:ea typeface="SimSun" pitchFamily="2" charset="-122"/>
              </a:rPr>
              <a:t>2k+1 replicas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1" dur="500"/>
                                        <p:tgtEl>
                                          <p:spTgt spid="41987">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16" dur="500"/>
                                        <p:tgtEl>
                                          <p:spTgt spid="4198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1" dur="500"/>
                                        <p:tgtEl>
                                          <p:spTgt spid="4198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26"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SimSun" pitchFamily="2" charset="-122"/>
              </a:rPr>
              <a:t>Agreement</a:t>
            </a:r>
          </a:p>
        </p:txBody>
      </p:sp>
      <p:sp>
        <p:nvSpPr>
          <p:cNvPr id="43011" name="Rectangle 3"/>
          <p:cNvSpPr>
            <a:spLocks noGrp="1" noChangeArrowheads="1"/>
          </p:cNvSpPr>
          <p:nvPr>
            <p:ph type="body" idx="1"/>
          </p:nvPr>
        </p:nvSpPr>
        <p:spPr>
          <a:xfrm>
            <a:off x="454025" y="1216025"/>
            <a:ext cx="8359775" cy="4970463"/>
          </a:xfrm>
        </p:spPr>
        <p:txBody>
          <a:bodyPr/>
          <a:lstStyle/>
          <a:p>
            <a:pPr algn="l" eaLnBrk="1" hangingPunct="1"/>
            <a:r>
              <a:rPr lang="en-US" altLang="zh-CN" smtClean="0">
                <a:ea typeface="SimSun" pitchFamily="2" charset="-122"/>
              </a:rPr>
              <a:t>Need agreement in DS:</a:t>
            </a:r>
          </a:p>
          <a:p>
            <a:pPr lvl="1" eaLnBrk="1" hangingPunct="1"/>
            <a:r>
              <a:rPr lang="en-US" altLang="zh-CN" smtClean="0">
                <a:ea typeface="SimSun" pitchFamily="2" charset="-122"/>
              </a:rPr>
              <a:t>Leader, commit, synchronize</a:t>
            </a:r>
          </a:p>
          <a:p>
            <a:pPr algn="l" eaLnBrk="1" hangingPunct="1"/>
            <a:r>
              <a:rPr lang="en-US" altLang="zh-CN" b="1" smtClean="0">
                <a:ea typeface="SimSun" pitchFamily="2" charset="-122"/>
              </a:rPr>
              <a:t>Distributed Agreement algorithm</a:t>
            </a:r>
            <a:r>
              <a:rPr lang="en-US" altLang="zh-CN" smtClean="0">
                <a:ea typeface="SimSun" pitchFamily="2" charset="-122"/>
              </a:rPr>
              <a:t>: all non-faulty processes achieve consensus in a finite number of steps</a:t>
            </a:r>
          </a:p>
          <a:p>
            <a:pPr algn="l" eaLnBrk="1" hangingPunct="1"/>
            <a:r>
              <a:rPr lang="en-US" altLang="zh-CN" smtClean="0">
                <a:ea typeface="SimSun" pitchFamily="2" charset="-122"/>
              </a:rPr>
              <a:t>Perfect processes, faulty channels: two-army</a:t>
            </a:r>
          </a:p>
          <a:p>
            <a:pPr algn="l" eaLnBrk="1" hangingPunct="1"/>
            <a:r>
              <a:rPr lang="en-US" altLang="zh-CN" smtClean="0">
                <a:ea typeface="SimSun" pitchFamily="2" charset="-122"/>
              </a:rPr>
              <a:t>Faulty processes, perfect channels: Byzantine generals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7" dur="500"/>
                                        <p:tgtEl>
                                          <p:spTgt spid="430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011">
                                            <p:txEl>
                                              <p:pRg st="3" end="3"/>
                                            </p:txEl>
                                          </p:spTgt>
                                        </p:tgtEl>
                                        <p:attrNameLst>
                                          <p:attrName>style.visibility</p:attrName>
                                        </p:attrNameLst>
                                      </p:cBhvr>
                                      <p:to>
                                        <p:strVal val="visible"/>
                                      </p:to>
                                    </p:set>
                                    <p:animEffect transition="in" filter="box(in)">
                                      <p:cBhvr>
                                        <p:cTn id="12" dur="500"/>
                                        <p:tgtEl>
                                          <p:spTgt spid="4301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Effect transition="in" filter="box(in)">
                                      <p:cBhvr>
                                        <p:cTn id="15"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1"/>
          <p:cNvGrpSpPr>
            <a:grpSpLocks/>
          </p:cNvGrpSpPr>
          <p:nvPr/>
        </p:nvGrpSpPr>
        <p:grpSpPr bwMode="auto">
          <a:xfrm>
            <a:off x="496888" y="1947863"/>
            <a:ext cx="8589962" cy="2470150"/>
            <a:chOff x="104" y="1616"/>
            <a:chExt cx="5545" cy="1556"/>
          </a:xfrm>
        </p:grpSpPr>
        <p:sp>
          <p:nvSpPr>
            <p:cNvPr id="27715" name="Line 92"/>
            <p:cNvSpPr>
              <a:spLocks noChangeShapeType="1"/>
            </p:cNvSpPr>
            <p:nvPr/>
          </p:nvSpPr>
          <p:spPr bwMode="auto">
            <a:xfrm>
              <a:off x="104" y="1616"/>
              <a:ext cx="1123" cy="0"/>
            </a:xfrm>
            <a:prstGeom prst="line">
              <a:avLst/>
            </a:prstGeom>
            <a:noFill/>
            <a:ln w="38100">
              <a:solidFill>
                <a:schemeClr val="tx1"/>
              </a:solidFill>
              <a:round/>
              <a:headEnd/>
              <a:tailEnd/>
            </a:ln>
          </p:spPr>
          <p:txBody>
            <a:bodyPr/>
            <a:lstStyle/>
            <a:p>
              <a:endParaRPr lang="en-US"/>
            </a:p>
          </p:txBody>
        </p:sp>
        <p:sp>
          <p:nvSpPr>
            <p:cNvPr id="27716" name="Line 93"/>
            <p:cNvSpPr>
              <a:spLocks noChangeShapeType="1"/>
            </p:cNvSpPr>
            <p:nvPr/>
          </p:nvSpPr>
          <p:spPr bwMode="auto">
            <a:xfrm>
              <a:off x="1227" y="1616"/>
              <a:ext cx="897" cy="1556"/>
            </a:xfrm>
            <a:prstGeom prst="line">
              <a:avLst/>
            </a:prstGeom>
            <a:noFill/>
            <a:ln w="38100">
              <a:solidFill>
                <a:schemeClr val="tx1"/>
              </a:solidFill>
              <a:round/>
              <a:headEnd/>
              <a:tailEnd/>
            </a:ln>
          </p:spPr>
          <p:txBody>
            <a:bodyPr/>
            <a:lstStyle/>
            <a:p>
              <a:endParaRPr lang="en-US"/>
            </a:p>
          </p:txBody>
        </p:sp>
        <p:sp>
          <p:nvSpPr>
            <p:cNvPr id="27717" name="Line 94"/>
            <p:cNvSpPr>
              <a:spLocks noChangeShapeType="1"/>
            </p:cNvSpPr>
            <p:nvPr/>
          </p:nvSpPr>
          <p:spPr bwMode="auto">
            <a:xfrm>
              <a:off x="2124" y="3172"/>
              <a:ext cx="1541" cy="0"/>
            </a:xfrm>
            <a:prstGeom prst="line">
              <a:avLst/>
            </a:prstGeom>
            <a:noFill/>
            <a:ln w="38100">
              <a:solidFill>
                <a:schemeClr val="tx1"/>
              </a:solidFill>
              <a:round/>
              <a:headEnd/>
              <a:tailEnd/>
            </a:ln>
          </p:spPr>
          <p:txBody>
            <a:bodyPr/>
            <a:lstStyle/>
            <a:p>
              <a:endParaRPr lang="en-US"/>
            </a:p>
          </p:txBody>
        </p:sp>
        <p:sp>
          <p:nvSpPr>
            <p:cNvPr id="27718" name="Line 95"/>
            <p:cNvSpPr>
              <a:spLocks noChangeShapeType="1"/>
            </p:cNvSpPr>
            <p:nvPr/>
          </p:nvSpPr>
          <p:spPr bwMode="auto">
            <a:xfrm flipH="1">
              <a:off x="3659" y="1616"/>
              <a:ext cx="897" cy="1556"/>
            </a:xfrm>
            <a:prstGeom prst="line">
              <a:avLst/>
            </a:prstGeom>
            <a:noFill/>
            <a:ln w="38100">
              <a:solidFill>
                <a:schemeClr val="tx1"/>
              </a:solidFill>
              <a:round/>
              <a:headEnd/>
              <a:tailEnd/>
            </a:ln>
          </p:spPr>
          <p:txBody>
            <a:bodyPr/>
            <a:lstStyle/>
            <a:p>
              <a:endParaRPr lang="en-US"/>
            </a:p>
          </p:txBody>
        </p:sp>
        <p:sp>
          <p:nvSpPr>
            <p:cNvPr id="27719" name="Line 96"/>
            <p:cNvSpPr>
              <a:spLocks noChangeShapeType="1"/>
            </p:cNvSpPr>
            <p:nvPr/>
          </p:nvSpPr>
          <p:spPr bwMode="auto">
            <a:xfrm>
              <a:off x="4557" y="1617"/>
              <a:ext cx="1092" cy="0"/>
            </a:xfrm>
            <a:prstGeom prst="line">
              <a:avLst/>
            </a:prstGeom>
            <a:noFill/>
            <a:ln w="38100">
              <a:solidFill>
                <a:schemeClr val="tx1"/>
              </a:solidFill>
              <a:round/>
              <a:headEnd/>
              <a:tailEnd/>
            </a:ln>
          </p:spPr>
          <p:txBody>
            <a:bodyPr/>
            <a:lstStyle/>
            <a:p>
              <a:endParaRPr lang="en-US"/>
            </a:p>
          </p:txBody>
        </p:sp>
      </p:grpSp>
      <p:sp>
        <p:nvSpPr>
          <p:cNvPr id="27651" name="Rectangle 2"/>
          <p:cNvSpPr>
            <a:spLocks noGrp="1" noChangeArrowheads="1"/>
          </p:cNvSpPr>
          <p:nvPr>
            <p:ph type="title"/>
          </p:nvPr>
        </p:nvSpPr>
        <p:spPr/>
        <p:txBody>
          <a:bodyPr/>
          <a:lstStyle/>
          <a:p>
            <a:pPr eaLnBrk="1" hangingPunct="1"/>
            <a:r>
              <a:rPr lang="en-US" altLang="zh-CN" smtClean="0">
                <a:ea typeface="SimSun" pitchFamily="2" charset="-122"/>
              </a:rPr>
              <a:t>Two-Army Problem</a:t>
            </a:r>
          </a:p>
        </p:txBody>
      </p:sp>
      <p:grpSp>
        <p:nvGrpSpPr>
          <p:cNvPr id="27652" name="Group 10"/>
          <p:cNvGrpSpPr>
            <a:grpSpLocks/>
          </p:cNvGrpSpPr>
          <p:nvPr/>
        </p:nvGrpSpPr>
        <p:grpSpPr bwMode="auto">
          <a:xfrm>
            <a:off x="341313" y="3705225"/>
            <a:ext cx="8802687" cy="2470150"/>
            <a:chOff x="104" y="1616"/>
            <a:chExt cx="5545" cy="1556"/>
          </a:xfrm>
        </p:grpSpPr>
        <p:sp>
          <p:nvSpPr>
            <p:cNvPr id="27710" name="Line 5"/>
            <p:cNvSpPr>
              <a:spLocks noChangeShapeType="1"/>
            </p:cNvSpPr>
            <p:nvPr/>
          </p:nvSpPr>
          <p:spPr bwMode="auto">
            <a:xfrm>
              <a:off x="104" y="1616"/>
              <a:ext cx="1123" cy="0"/>
            </a:xfrm>
            <a:prstGeom prst="line">
              <a:avLst/>
            </a:prstGeom>
            <a:noFill/>
            <a:ln w="38100">
              <a:solidFill>
                <a:schemeClr val="tx1"/>
              </a:solidFill>
              <a:round/>
              <a:headEnd/>
              <a:tailEnd/>
            </a:ln>
          </p:spPr>
          <p:txBody>
            <a:bodyPr/>
            <a:lstStyle/>
            <a:p>
              <a:endParaRPr lang="en-US"/>
            </a:p>
          </p:txBody>
        </p:sp>
        <p:sp>
          <p:nvSpPr>
            <p:cNvPr id="27711" name="Line 6"/>
            <p:cNvSpPr>
              <a:spLocks noChangeShapeType="1"/>
            </p:cNvSpPr>
            <p:nvPr/>
          </p:nvSpPr>
          <p:spPr bwMode="auto">
            <a:xfrm>
              <a:off x="1227" y="1616"/>
              <a:ext cx="897" cy="1556"/>
            </a:xfrm>
            <a:prstGeom prst="line">
              <a:avLst/>
            </a:prstGeom>
            <a:noFill/>
            <a:ln w="38100">
              <a:solidFill>
                <a:schemeClr val="tx1"/>
              </a:solidFill>
              <a:round/>
              <a:headEnd/>
              <a:tailEnd/>
            </a:ln>
          </p:spPr>
          <p:txBody>
            <a:bodyPr/>
            <a:lstStyle/>
            <a:p>
              <a:endParaRPr lang="en-US"/>
            </a:p>
          </p:txBody>
        </p:sp>
        <p:sp>
          <p:nvSpPr>
            <p:cNvPr id="27712" name="Line 7"/>
            <p:cNvSpPr>
              <a:spLocks noChangeShapeType="1"/>
            </p:cNvSpPr>
            <p:nvPr/>
          </p:nvSpPr>
          <p:spPr bwMode="auto">
            <a:xfrm>
              <a:off x="2124" y="3172"/>
              <a:ext cx="1541" cy="0"/>
            </a:xfrm>
            <a:prstGeom prst="line">
              <a:avLst/>
            </a:prstGeom>
            <a:noFill/>
            <a:ln w="38100">
              <a:solidFill>
                <a:schemeClr val="tx1"/>
              </a:solidFill>
              <a:round/>
              <a:headEnd/>
              <a:tailEnd/>
            </a:ln>
          </p:spPr>
          <p:txBody>
            <a:bodyPr/>
            <a:lstStyle/>
            <a:p>
              <a:endParaRPr lang="en-US"/>
            </a:p>
          </p:txBody>
        </p:sp>
        <p:sp>
          <p:nvSpPr>
            <p:cNvPr id="27713" name="Line 8"/>
            <p:cNvSpPr>
              <a:spLocks noChangeShapeType="1"/>
            </p:cNvSpPr>
            <p:nvPr/>
          </p:nvSpPr>
          <p:spPr bwMode="auto">
            <a:xfrm flipH="1">
              <a:off x="3659" y="1616"/>
              <a:ext cx="897" cy="1556"/>
            </a:xfrm>
            <a:prstGeom prst="line">
              <a:avLst/>
            </a:prstGeom>
            <a:noFill/>
            <a:ln w="38100">
              <a:solidFill>
                <a:schemeClr val="tx1"/>
              </a:solidFill>
              <a:round/>
              <a:headEnd/>
              <a:tailEnd/>
            </a:ln>
          </p:spPr>
          <p:txBody>
            <a:bodyPr/>
            <a:lstStyle/>
            <a:p>
              <a:endParaRPr lang="en-US"/>
            </a:p>
          </p:txBody>
        </p:sp>
        <p:sp>
          <p:nvSpPr>
            <p:cNvPr id="27714" name="Line 9"/>
            <p:cNvSpPr>
              <a:spLocks noChangeShapeType="1"/>
            </p:cNvSpPr>
            <p:nvPr/>
          </p:nvSpPr>
          <p:spPr bwMode="auto">
            <a:xfrm>
              <a:off x="4557" y="1617"/>
              <a:ext cx="1092" cy="0"/>
            </a:xfrm>
            <a:prstGeom prst="line">
              <a:avLst/>
            </a:prstGeom>
            <a:noFill/>
            <a:ln w="38100">
              <a:solidFill>
                <a:schemeClr val="tx1"/>
              </a:solidFill>
              <a:round/>
              <a:headEnd/>
              <a:tailEnd/>
            </a:ln>
          </p:spPr>
          <p:txBody>
            <a:bodyPr/>
            <a:lstStyle/>
            <a:p>
              <a:endParaRPr lang="en-US"/>
            </a:p>
          </p:txBody>
        </p:sp>
      </p:grpSp>
      <p:sp>
        <p:nvSpPr>
          <p:cNvPr id="27653" name="AutoShape 11"/>
          <p:cNvSpPr>
            <a:spLocks noChangeArrowheads="1"/>
          </p:cNvSpPr>
          <p:nvPr/>
        </p:nvSpPr>
        <p:spPr bwMode="auto">
          <a:xfrm>
            <a:off x="1414463" y="2138363"/>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4" name="AutoShape 12"/>
          <p:cNvSpPr>
            <a:spLocks noChangeArrowheads="1"/>
          </p:cNvSpPr>
          <p:nvPr/>
        </p:nvSpPr>
        <p:spPr bwMode="auto">
          <a:xfrm>
            <a:off x="1414463" y="27320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5" name="AutoShape 13"/>
          <p:cNvSpPr>
            <a:spLocks noChangeArrowheads="1"/>
          </p:cNvSpPr>
          <p:nvPr/>
        </p:nvSpPr>
        <p:spPr bwMode="auto">
          <a:xfrm>
            <a:off x="1414463" y="32654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6" name="AutoShape 14"/>
          <p:cNvSpPr>
            <a:spLocks noChangeArrowheads="1"/>
          </p:cNvSpPr>
          <p:nvPr/>
        </p:nvSpPr>
        <p:spPr bwMode="auto">
          <a:xfrm>
            <a:off x="7686675" y="21732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7" name="AutoShape 15"/>
          <p:cNvSpPr>
            <a:spLocks noChangeArrowheads="1"/>
          </p:cNvSpPr>
          <p:nvPr/>
        </p:nvSpPr>
        <p:spPr bwMode="auto">
          <a:xfrm>
            <a:off x="7686675" y="2743200"/>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8" name="AutoShape 16"/>
          <p:cNvSpPr>
            <a:spLocks noChangeArrowheads="1"/>
          </p:cNvSpPr>
          <p:nvPr/>
        </p:nvSpPr>
        <p:spPr bwMode="auto">
          <a:xfrm>
            <a:off x="7686675" y="32781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9" name="AutoShape 17"/>
          <p:cNvSpPr>
            <a:spLocks noChangeArrowheads="1"/>
          </p:cNvSpPr>
          <p:nvPr/>
        </p:nvSpPr>
        <p:spPr bwMode="auto">
          <a:xfrm>
            <a:off x="3984625" y="573563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0" name="AutoShape 18"/>
          <p:cNvSpPr>
            <a:spLocks noChangeArrowheads="1"/>
          </p:cNvSpPr>
          <p:nvPr/>
        </p:nvSpPr>
        <p:spPr bwMode="auto">
          <a:xfrm>
            <a:off x="5411788" y="47148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1" name="AutoShape 19"/>
          <p:cNvSpPr>
            <a:spLocks noChangeArrowheads="1"/>
          </p:cNvSpPr>
          <p:nvPr/>
        </p:nvSpPr>
        <p:spPr bwMode="auto">
          <a:xfrm>
            <a:off x="4535488" y="50577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2" name="AutoShape 20"/>
          <p:cNvSpPr>
            <a:spLocks noChangeArrowheads="1"/>
          </p:cNvSpPr>
          <p:nvPr/>
        </p:nvSpPr>
        <p:spPr bwMode="auto">
          <a:xfrm>
            <a:off x="5035550" y="558165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3" name="AutoShape 21"/>
          <p:cNvSpPr>
            <a:spLocks noChangeArrowheads="1"/>
          </p:cNvSpPr>
          <p:nvPr/>
        </p:nvSpPr>
        <p:spPr bwMode="auto">
          <a:xfrm>
            <a:off x="3571875" y="475138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4" name="AutoShape 22"/>
          <p:cNvSpPr>
            <a:spLocks noChangeArrowheads="1"/>
          </p:cNvSpPr>
          <p:nvPr/>
        </p:nvSpPr>
        <p:spPr bwMode="auto">
          <a:xfrm>
            <a:off x="3930650" y="1804988"/>
            <a:ext cx="1876425" cy="1271587"/>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7665" name="Group 50"/>
          <p:cNvGrpSpPr>
            <a:grpSpLocks/>
          </p:cNvGrpSpPr>
          <p:nvPr/>
        </p:nvGrpSpPr>
        <p:grpSpPr bwMode="auto">
          <a:xfrm>
            <a:off x="3100388" y="3381375"/>
            <a:ext cx="285750" cy="808038"/>
            <a:chOff x="2177" y="1496"/>
            <a:chExt cx="344" cy="756"/>
          </a:xfrm>
        </p:grpSpPr>
        <p:sp>
          <p:nvSpPr>
            <p:cNvPr id="27708" name="AutoShape 5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9" name="AutoShape 5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6" name="Group 68"/>
          <p:cNvGrpSpPr>
            <a:grpSpLocks/>
          </p:cNvGrpSpPr>
          <p:nvPr/>
        </p:nvGrpSpPr>
        <p:grpSpPr bwMode="auto">
          <a:xfrm>
            <a:off x="2479675" y="2160588"/>
            <a:ext cx="285750" cy="808037"/>
            <a:chOff x="2177" y="1496"/>
            <a:chExt cx="344" cy="756"/>
          </a:xfrm>
        </p:grpSpPr>
        <p:sp>
          <p:nvSpPr>
            <p:cNvPr id="27706" name="AutoShape 6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7" name="AutoShape 7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7" name="Group 71"/>
          <p:cNvGrpSpPr>
            <a:grpSpLocks/>
          </p:cNvGrpSpPr>
          <p:nvPr/>
        </p:nvGrpSpPr>
        <p:grpSpPr bwMode="auto">
          <a:xfrm>
            <a:off x="6969125" y="2374900"/>
            <a:ext cx="285750" cy="808038"/>
            <a:chOff x="2177" y="1496"/>
            <a:chExt cx="344" cy="756"/>
          </a:xfrm>
        </p:grpSpPr>
        <p:sp>
          <p:nvSpPr>
            <p:cNvPr id="27704" name="AutoShape 7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5" name="AutoShape 7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8" name="Group 74"/>
          <p:cNvGrpSpPr>
            <a:grpSpLocks/>
          </p:cNvGrpSpPr>
          <p:nvPr/>
        </p:nvGrpSpPr>
        <p:grpSpPr bwMode="auto">
          <a:xfrm>
            <a:off x="5022850" y="3952875"/>
            <a:ext cx="285750" cy="808038"/>
            <a:chOff x="2177" y="1496"/>
            <a:chExt cx="344" cy="756"/>
          </a:xfrm>
        </p:grpSpPr>
        <p:sp>
          <p:nvSpPr>
            <p:cNvPr id="27702" name="AutoShape 7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3" name="AutoShape 7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9" name="Group 77"/>
          <p:cNvGrpSpPr>
            <a:grpSpLocks/>
          </p:cNvGrpSpPr>
          <p:nvPr/>
        </p:nvGrpSpPr>
        <p:grpSpPr bwMode="auto">
          <a:xfrm>
            <a:off x="6530975" y="3560763"/>
            <a:ext cx="285750" cy="808037"/>
            <a:chOff x="2177" y="1496"/>
            <a:chExt cx="344" cy="756"/>
          </a:xfrm>
        </p:grpSpPr>
        <p:sp>
          <p:nvSpPr>
            <p:cNvPr id="27700" name="AutoShape 7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1" name="AutoShape 7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0" name="Group 82"/>
          <p:cNvGrpSpPr>
            <a:grpSpLocks/>
          </p:cNvGrpSpPr>
          <p:nvPr/>
        </p:nvGrpSpPr>
        <p:grpSpPr bwMode="auto">
          <a:xfrm>
            <a:off x="4178300" y="4059238"/>
            <a:ext cx="285750" cy="808037"/>
            <a:chOff x="2177" y="1496"/>
            <a:chExt cx="344" cy="756"/>
          </a:xfrm>
        </p:grpSpPr>
        <p:sp>
          <p:nvSpPr>
            <p:cNvPr id="27698" name="AutoShape 8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9" name="AutoShape 8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1" name="Group 85"/>
          <p:cNvGrpSpPr>
            <a:grpSpLocks/>
          </p:cNvGrpSpPr>
          <p:nvPr/>
        </p:nvGrpSpPr>
        <p:grpSpPr bwMode="auto">
          <a:xfrm>
            <a:off x="3206750" y="4689475"/>
            <a:ext cx="285750" cy="808038"/>
            <a:chOff x="2177" y="1496"/>
            <a:chExt cx="344" cy="756"/>
          </a:xfrm>
        </p:grpSpPr>
        <p:sp>
          <p:nvSpPr>
            <p:cNvPr id="27696" name="AutoShape 8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7" name="AutoShape 8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2" name="Group 88"/>
          <p:cNvGrpSpPr>
            <a:grpSpLocks/>
          </p:cNvGrpSpPr>
          <p:nvPr/>
        </p:nvGrpSpPr>
        <p:grpSpPr bwMode="auto">
          <a:xfrm>
            <a:off x="6102350" y="4392613"/>
            <a:ext cx="285750" cy="808037"/>
            <a:chOff x="2177" y="1496"/>
            <a:chExt cx="344" cy="756"/>
          </a:xfrm>
        </p:grpSpPr>
        <p:sp>
          <p:nvSpPr>
            <p:cNvPr id="27694" name="AutoShape 8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5" name="AutoShape 9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3" name="Group 97"/>
          <p:cNvGrpSpPr>
            <a:grpSpLocks/>
          </p:cNvGrpSpPr>
          <p:nvPr/>
        </p:nvGrpSpPr>
        <p:grpSpPr bwMode="auto">
          <a:xfrm>
            <a:off x="5805488" y="5307013"/>
            <a:ext cx="285750" cy="808037"/>
            <a:chOff x="2177" y="1496"/>
            <a:chExt cx="344" cy="756"/>
          </a:xfrm>
        </p:grpSpPr>
        <p:sp>
          <p:nvSpPr>
            <p:cNvPr id="27692" name="AutoShape 9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3" name="AutoShape 9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4" name="Group 100"/>
          <p:cNvGrpSpPr>
            <a:grpSpLocks/>
          </p:cNvGrpSpPr>
          <p:nvPr/>
        </p:nvGrpSpPr>
        <p:grpSpPr bwMode="auto">
          <a:xfrm>
            <a:off x="3563938" y="5367338"/>
            <a:ext cx="285750" cy="808037"/>
            <a:chOff x="2177" y="1496"/>
            <a:chExt cx="344" cy="756"/>
          </a:xfrm>
        </p:grpSpPr>
        <p:sp>
          <p:nvSpPr>
            <p:cNvPr id="27690" name="AutoShape 10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1" name="AutoShape 10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5" name="Group 103"/>
          <p:cNvGrpSpPr>
            <a:grpSpLocks/>
          </p:cNvGrpSpPr>
          <p:nvPr/>
        </p:nvGrpSpPr>
        <p:grpSpPr bwMode="auto">
          <a:xfrm>
            <a:off x="500063" y="2763838"/>
            <a:ext cx="285750" cy="808037"/>
            <a:chOff x="2177" y="1496"/>
            <a:chExt cx="344" cy="756"/>
          </a:xfrm>
        </p:grpSpPr>
        <p:sp>
          <p:nvSpPr>
            <p:cNvPr id="27688" name="AutoShape 10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9" name="AutoShape 10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6" name="Group 106"/>
          <p:cNvGrpSpPr>
            <a:grpSpLocks/>
          </p:cNvGrpSpPr>
          <p:nvPr/>
        </p:nvGrpSpPr>
        <p:grpSpPr bwMode="auto">
          <a:xfrm>
            <a:off x="641350" y="1481138"/>
            <a:ext cx="285750" cy="808037"/>
            <a:chOff x="2177" y="1496"/>
            <a:chExt cx="344" cy="756"/>
          </a:xfrm>
        </p:grpSpPr>
        <p:sp>
          <p:nvSpPr>
            <p:cNvPr id="27686" name="AutoShape 10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7" name="AutoShape 10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7" name="Group 109"/>
          <p:cNvGrpSpPr>
            <a:grpSpLocks/>
          </p:cNvGrpSpPr>
          <p:nvPr/>
        </p:nvGrpSpPr>
        <p:grpSpPr bwMode="auto">
          <a:xfrm>
            <a:off x="8432800" y="2822575"/>
            <a:ext cx="285750" cy="808038"/>
            <a:chOff x="2177" y="1496"/>
            <a:chExt cx="344" cy="756"/>
          </a:xfrm>
        </p:grpSpPr>
        <p:sp>
          <p:nvSpPr>
            <p:cNvPr id="27684" name="AutoShape 11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5" name="AutoShape 11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8" name="Group 112"/>
          <p:cNvGrpSpPr>
            <a:grpSpLocks/>
          </p:cNvGrpSpPr>
          <p:nvPr/>
        </p:nvGrpSpPr>
        <p:grpSpPr bwMode="auto">
          <a:xfrm>
            <a:off x="2589213" y="3440113"/>
            <a:ext cx="285750" cy="808037"/>
            <a:chOff x="2177" y="1496"/>
            <a:chExt cx="344" cy="756"/>
          </a:xfrm>
        </p:grpSpPr>
        <p:sp>
          <p:nvSpPr>
            <p:cNvPr id="27682" name="AutoShape 11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3" name="AutoShape 11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31861" name="Freeform 117"/>
          <p:cNvSpPr>
            <a:spLocks/>
          </p:cNvSpPr>
          <p:nvPr/>
        </p:nvSpPr>
        <p:spPr bwMode="auto">
          <a:xfrm>
            <a:off x="2006600" y="2847975"/>
            <a:ext cx="5522913" cy="2417763"/>
          </a:xfrm>
          <a:custGeom>
            <a:avLst/>
            <a:gdLst>
              <a:gd name="T0" fmla="*/ 2147483647 w 3479"/>
              <a:gd name="T1" fmla="*/ 2147483647 h 1523"/>
              <a:gd name="T2" fmla="*/ 2147483647 w 3479"/>
              <a:gd name="T3" fmla="*/ 2147483647 h 1523"/>
              <a:gd name="T4" fmla="*/ 2147483647 w 3479"/>
              <a:gd name="T5" fmla="*/ 2147483647 h 1523"/>
              <a:gd name="T6" fmla="*/ 2147483647 w 3479"/>
              <a:gd name="T7" fmla="*/ 2147483647 h 1523"/>
              <a:gd name="T8" fmla="*/ 2147483647 w 3479"/>
              <a:gd name="T9" fmla="*/ 2147483647 h 1523"/>
              <a:gd name="T10" fmla="*/ 2147483647 w 3479"/>
              <a:gd name="T11" fmla="*/ 2147483647 h 1523"/>
              <a:gd name="T12" fmla="*/ 2147483647 w 3479"/>
              <a:gd name="T13" fmla="*/ 2147483647 h 1523"/>
              <a:gd name="T14" fmla="*/ 2147483647 w 3479"/>
              <a:gd name="T15" fmla="*/ 2147483647 h 1523"/>
              <a:gd name="T16" fmla="*/ 2147483647 w 3479"/>
              <a:gd name="T17" fmla="*/ 2147483647 h 1523"/>
              <a:gd name="T18" fmla="*/ 2147483647 w 3479"/>
              <a:gd name="T19" fmla="*/ 2147483647 h 1523"/>
              <a:gd name="T20" fmla="*/ 2147483647 w 3479"/>
              <a:gd name="T21" fmla="*/ 2147483647 h 1523"/>
              <a:gd name="T22" fmla="*/ 2147483647 w 3479"/>
              <a:gd name="T23" fmla="*/ 2147483647 h 1523"/>
              <a:gd name="T24" fmla="*/ 2147483647 w 3479"/>
              <a:gd name="T25" fmla="*/ 2147483647 h 1523"/>
              <a:gd name="T26" fmla="*/ 2147483647 w 3479"/>
              <a:gd name="T27" fmla="*/ 2147483647 h 1523"/>
              <a:gd name="T28" fmla="*/ 2147483647 w 3479"/>
              <a:gd name="T29" fmla="*/ 2147483647 h 1523"/>
              <a:gd name="T30" fmla="*/ 2147483647 w 3479"/>
              <a:gd name="T31" fmla="*/ 2147483647 h 1523"/>
              <a:gd name="T32" fmla="*/ 2147483647 w 3479"/>
              <a:gd name="T33" fmla="*/ 2147483647 h 1523"/>
              <a:gd name="T34" fmla="*/ 2147483647 w 3479"/>
              <a:gd name="T35" fmla="*/ 2147483647 h 1523"/>
              <a:gd name="T36" fmla="*/ 2147483647 w 3479"/>
              <a:gd name="T37" fmla="*/ 2147483647 h 1523"/>
              <a:gd name="T38" fmla="*/ 2147483647 w 3479"/>
              <a:gd name="T39" fmla="*/ 2147483647 h 1523"/>
              <a:gd name="T40" fmla="*/ 2147483647 w 3479"/>
              <a:gd name="T41" fmla="*/ 2147483647 h 1523"/>
              <a:gd name="T42" fmla="*/ 2147483647 w 3479"/>
              <a:gd name="T43" fmla="*/ 2147483647 h 1523"/>
              <a:gd name="T44" fmla="*/ 2147483647 w 3479"/>
              <a:gd name="T45" fmla="*/ 2147483647 h 1523"/>
              <a:gd name="T46" fmla="*/ 2147483647 w 3479"/>
              <a:gd name="T47" fmla="*/ 2147483647 h 1523"/>
              <a:gd name="T48" fmla="*/ 2147483647 w 3479"/>
              <a:gd name="T49" fmla="*/ 2147483647 h 1523"/>
              <a:gd name="T50" fmla="*/ 2147483647 w 3479"/>
              <a:gd name="T51" fmla="*/ 2147483647 h 1523"/>
              <a:gd name="T52" fmla="*/ 2147483647 w 3479"/>
              <a:gd name="T53" fmla="*/ 2147483647 h 1523"/>
              <a:gd name="T54" fmla="*/ 2147483647 w 3479"/>
              <a:gd name="T55" fmla="*/ 2147483647 h 1523"/>
              <a:gd name="T56" fmla="*/ 2147483647 w 3479"/>
              <a:gd name="T57" fmla="*/ 2147483647 h 1523"/>
              <a:gd name="T58" fmla="*/ 2147483647 w 3479"/>
              <a:gd name="T59" fmla="*/ 2147483647 h 1523"/>
              <a:gd name="T60" fmla="*/ 2147483647 w 3479"/>
              <a:gd name="T61" fmla="*/ 2147483647 h 1523"/>
              <a:gd name="T62" fmla="*/ 2147483647 w 3479"/>
              <a:gd name="T63" fmla="*/ 2147483647 h 1523"/>
              <a:gd name="T64" fmla="*/ 2147483647 w 3479"/>
              <a:gd name="T65" fmla="*/ 2147483647 h 1523"/>
              <a:gd name="T66" fmla="*/ 2147483647 w 3479"/>
              <a:gd name="T67" fmla="*/ 2147483647 h 1523"/>
              <a:gd name="T68" fmla="*/ 0 w 3479"/>
              <a:gd name="T69" fmla="*/ 2147483647 h 1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79"/>
              <a:gd name="T106" fmla="*/ 0 h 1523"/>
              <a:gd name="T107" fmla="*/ 3479 w 3479"/>
              <a:gd name="T108" fmla="*/ 1523 h 1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79" h="1523">
                <a:moveTo>
                  <a:pt x="3479" y="54"/>
                </a:moveTo>
                <a:cubicBezTo>
                  <a:pt x="3451" y="82"/>
                  <a:pt x="3405" y="118"/>
                  <a:pt x="3381" y="151"/>
                </a:cubicBezTo>
                <a:cubicBezTo>
                  <a:pt x="3339" y="209"/>
                  <a:pt x="3302" y="271"/>
                  <a:pt x="3262" y="330"/>
                </a:cubicBezTo>
                <a:cubicBezTo>
                  <a:pt x="3226" y="382"/>
                  <a:pt x="3177" y="437"/>
                  <a:pt x="3150" y="495"/>
                </a:cubicBezTo>
                <a:cubicBezTo>
                  <a:pt x="3117" y="566"/>
                  <a:pt x="3102" y="637"/>
                  <a:pt x="3082" y="712"/>
                </a:cubicBezTo>
                <a:cubicBezTo>
                  <a:pt x="3071" y="808"/>
                  <a:pt x="3067" y="930"/>
                  <a:pt x="2977" y="989"/>
                </a:cubicBezTo>
                <a:cubicBezTo>
                  <a:pt x="2967" y="1004"/>
                  <a:pt x="2960" y="1021"/>
                  <a:pt x="2948" y="1034"/>
                </a:cubicBezTo>
                <a:cubicBezTo>
                  <a:pt x="2913" y="1070"/>
                  <a:pt x="2811" y="1141"/>
                  <a:pt x="2761" y="1153"/>
                </a:cubicBezTo>
                <a:cubicBezTo>
                  <a:pt x="2735" y="1166"/>
                  <a:pt x="2713" y="1187"/>
                  <a:pt x="2686" y="1198"/>
                </a:cubicBezTo>
                <a:cubicBezTo>
                  <a:pt x="2659" y="1208"/>
                  <a:pt x="2618" y="1224"/>
                  <a:pt x="2596" y="1243"/>
                </a:cubicBezTo>
                <a:cubicBezTo>
                  <a:pt x="2559" y="1274"/>
                  <a:pt x="2512" y="1319"/>
                  <a:pt x="2476" y="1355"/>
                </a:cubicBezTo>
                <a:cubicBezTo>
                  <a:pt x="2444" y="1387"/>
                  <a:pt x="2425" y="1428"/>
                  <a:pt x="2386" y="1453"/>
                </a:cubicBezTo>
                <a:cubicBezTo>
                  <a:pt x="2360" y="1470"/>
                  <a:pt x="2333" y="1473"/>
                  <a:pt x="2304" y="1482"/>
                </a:cubicBezTo>
                <a:cubicBezTo>
                  <a:pt x="2270" y="1505"/>
                  <a:pt x="2231" y="1510"/>
                  <a:pt x="2192" y="1520"/>
                </a:cubicBezTo>
                <a:cubicBezTo>
                  <a:pt x="2122" y="1517"/>
                  <a:pt x="2052" y="1523"/>
                  <a:pt x="1983" y="1512"/>
                </a:cubicBezTo>
                <a:cubicBezTo>
                  <a:pt x="1977" y="1511"/>
                  <a:pt x="1926" y="1446"/>
                  <a:pt x="1915" y="1430"/>
                </a:cubicBezTo>
                <a:cubicBezTo>
                  <a:pt x="1873" y="1370"/>
                  <a:pt x="1817" y="1295"/>
                  <a:pt x="1743" y="1273"/>
                </a:cubicBezTo>
                <a:cubicBezTo>
                  <a:pt x="1701" y="1275"/>
                  <a:pt x="1657" y="1271"/>
                  <a:pt x="1616" y="1280"/>
                </a:cubicBezTo>
                <a:cubicBezTo>
                  <a:pt x="1613" y="1281"/>
                  <a:pt x="1561" y="1317"/>
                  <a:pt x="1549" y="1325"/>
                </a:cubicBezTo>
                <a:cubicBezTo>
                  <a:pt x="1519" y="1345"/>
                  <a:pt x="1484" y="1355"/>
                  <a:pt x="1451" y="1370"/>
                </a:cubicBezTo>
                <a:cubicBezTo>
                  <a:pt x="1404" y="1391"/>
                  <a:pt x="1357" y="1393"/>
                  <a:pt x="1309" y="1408"/>
                </a:cubicBezTo>
                <a:cubicBezTo>
                  <a:pt x="1239" y="1430"/>
                  <a:pt x="1174" y="1450"/>
                  <a:pt x="1100" y="1460"/>
                </a:cubicBezTo>
                <a:cubicBezTo>
                  <a:pt x="1032" y="1456"/>
                  <a:pt x="964" y="1466"/>
                  <a:pt x="905" y="1430"/>
                </a:cubicBezTo>
                <a:cubicBezTo>
                  <a:pt x="830" y="1384"/>
                  <a:pt x="821" y="1308"/>
                  <a:pt x="786" y="1236"/>
                </a:cubicBezTo>
                <a:cubicBezTo>
                  <a:pt x="763" y="1189"/>
                  <a:pt x="730" y="1146"/>
                  <a:pt x="703" y="1101"/>
                </a:cubicBezTo>
                <a:cubicBezTo>
                  <a:pt x="678" y="1058"/>
                  <a:pt x="672" y="1016"/>
                  <a:pt x="651" y="974"/>
                </a:cubicBezTo>
                <a:cubicBezTo>
                  <a:pt x="638" y="948"/>
                  <a:pt x="619" y="925"/>
                  <a:pt x="606" y="899"/>
                </a:cubicBezTo>
                <a:cubicBezTo>
                  <a:pt x="591" y="835"/>
                  <a:pt x="560" y="777"/>
                  <a:pt x="531" y="719"/>
                </a:cubicBezTo>
                <a:cubicBezTo>
                  <a:pt x="523" y="703"/>
                  <a:pt x="524" y="683"/>
                  <a:pt x="516" y="667"/>
                </a:cubicBezTo>
                <a:cubicBezTo>
                  <a:pt x="508" y="651"/>
                  <a:pt x="486" y="622"/>
                  <a:pt x="486" y="622"/>
                </a:cubicBezTo>
                <a:cubicBezTo>
                  <a:pt x="457" y="534"/>
                  <a:pt x="424" y="450"/>
                  <a:pt x="382" y="368"/>
                </a:cubicBezTo>
                <a:cubicBezTo>
                  <a:pt x="369" y="343"/>
                  <a:pt x="366" y="310"/>
                  <a:pt x="352" y="286"/>
                </a:cubicBezTo>
                <a:cubicBezTo>
                  <a:pt x="333" y="253"/>
                  <a:pt x="301" y="195"/>
                  <a:pt x="277" y="166"/>
                </a:cubicBezTo>
                <a:cubicBezTo>
                  <a:pt x="236" y="116"/>
                  <a:pt x="181" y="70"/>
                  <a:pt x="135" y="24"/>
                </a:cubicBezTo>
                <a:cubicBezTo>
                  <a:pt x="111" y="0"/>
                  <a:pt x="15" y="9"/>
                  <a:pt x="0" y="9"/>
                </a:cubicBezTo>
              </a:path>
            </a:pathLst>
          </a:custGeom>
          <a:noFill/>
          <a:ln w="38100">
            <a:solidFill>
              <a:schemeClr val="hlink"/>
            </a:solidFill>
            <a:round/>
            <a:headEnd/>
            <a:tailEnd type="triangle" w="med" len="med"/>
          </a:ln>
        </p:spPr>
        <p:txBody>
          <a:bodyPr/>
          <a:lstStyle/>
          <a:p>
            <a:endParaRPr lang="en-US"/>
          </a:p>
        </p:txBody>
      </p:sp>
      <p:sp>
        <p:nvSpPr>
          <p:cNvPr id="31862" name="Freeform 118"/>
          <p:cNvSpPr>
            <a:spLocks/>
          </p:cNvSpPr>
          <p:nvPr/>
        </p:nvSpPr>
        <p:spPr bwMode="auto">
          <a:xfrm>
            <a:off x="1958975" y="2540000"/>
            <a:ext cx="5570538" cy="3079750"/>
          </a:xfrm>
          <a:custGeom>
            <a:avLst/>
            <a:gdLst>
              <a:gd name="T0" fmla="*/ 0 w 3531"/>
              <a:gd name="T1" fmla="*/ 0 h 1902"/>
              <a:gd name="T2" fmla="*/ 2147483647 w 3531"/>
              <a:gd name="T3" fmla="*/ 2147483647 h 1902"/>
              <a:gd name="T4" fmla="*/ 2147483647 w 3531"/>
              <a:gd name="T5" fmla="*/ 2147483647 h 1902"/>
              <a:gd name="T6" fmla="*/ 2147483647 w 3531"/>
              <a:gd name="T7" fmla="*/ 2147483647 h 1902"/>
              <a:gd name="T8" fmla="*/ 2147483647 w 3531"/>
              <a:gd name="T9" fmla="*/ 2147483647 h 1902"/>
              <a:gd name="T10" fmla="*/ 2147483647 w 3531"/>
              <a:gd name="T11" fmla="*/ 2147483647 h 1902"/>
              <a:gd name="T12" fmla="*/ 2147483647 w 3531"/>
              <a:gd name="T13" fmla="*/ 2147483647 h 1902"/>
              <a:gd name="T14" fmla="*/ 2147483647 w 3531"/>
              <a:gd name="T15" fmla="*/ 2147483647 h 1902"/>
              <a:gd name="T16" fmla="*/ 2147483647 w 3531"/>
              <a:gd name="T17" fmla="*/ 2147483647 h 1902"/>
              <a:gd name="T18" fmla="*/ 2147483647 w 3531"/>
              <a:gd name="T19" fmla="*/ 2147483647 h 1902"/>
              <a:gd name="T20" fmla="*/ 2147483647 w 3531"/>
              <a:gd name="T21" fmla="*/ 2147483647 h 1902"/>
              <a:gd name="T22" fmla="*/ 2147483647 w 3531"/>
              <a:gd name="T23" fmla="*/ 2147483647 h 1902"/>
              <a:gd name="T24" fmla="*/ 2147483647 w 3531"/>
              <a:gd name="T25" fmla="*/ 2147483647 h 1902"/>
              <a:gd name="T26" fmla="*/ 2147483647 w 3531"/>
              <a:gd name="T27" fmla="*/ 2147483647 h 1902"/>
              <a:gd name="T28" fmla="*/ 2147483647 w 3531"/>
              <a:gd name="T29" fmla="*/ 2147483647 h 1902"/>
              <a:gd name="T30" fmla="*/ 2147483647 w 3531"/>
              <a:gd name="T31" fmla="*/ 2147483647 h 1902"/>
              <a:gd name="T32" fmla="*/ 2147483647 w 3531"/>
              <a:gd name="T33" fmla="*/ 2147483647 h 1902"/>
              <a:gd name="T34" fmla="*/ 2147483647 w 3531"/>
              <a:gd name="T35" fmla="*/ 2147483647 h 1902"/>
              <a:gd name="T36" fmla="*/ 2147483647 w 3531"/>
              <a:gd name="T37" fmla="*/ 2147483647 h 1902"/>
              <a:gd name="T38" fmla="*/ 2147483647 w 3531"/>
              <a:gd name="T39" fmla="*/ 2147483647 h 1902"/>
              <a:gd name="T40" fmla="*/ 2147483647 w 3531"/>
              <a:gd name="T41" fmla="*/ 2147483647 h 1902"/>
              <a:gd name="T42" fmla="*/ 2147483647 w 3531"/>
              <a:gd name="T43" fmla="*/ 2147483647 h 1902"/>
              <a:gd name="T44" fmla="*/ 2147483647 w 3531"/>
              <a:gd name="T45" fmla="*/ 2147483647 h 1902"/>
              <a:gd name="T46" fmla="*/ 2147483647 w 3531"/>
              <a:gd name="T47" fmla="*/ 2147483647 h 1902"/>
              <a:gd name="T48" fmla="*/ 2147483647 w 3531"/>
              <a:gd name="T49" fmla="*/ 2147483647 h 1902"/>
              <a:gd name="T50" fmla="*/ 2147483647 w 3531"/>
              <a:gd name="T51" fmla="*/ 2147483647 h 1902"/>
              <a:gd name="T52" fmla="*/ 2147483647 w 3531"/>
              <a:gd name="T53" fmla="*/ 2147483647 h 1902"/>
              <a:gd name="T54" fmla="*/ 2147483647 w 3531"/>
              <a:gd name="T55" fmla="*/ 2147483647 h 1902"/>
              <a:gd name="T56" fmla="*/ 2147483647 w 3531"/>
              <a:gd name="T57" fmla="*/ 2147483647 h 1902"/>
              <a:gd name="T58" fmla="*/ 2147483647 w 3531"/>
              <a:gd name="T59" fmla="*/ 2147483647 h 1902"/>
              <a:gd name="T60" fmla="*/ 2147483647 w 3531"/>
              <a:gd name="T61" fmla="*/ 2147483647 h 1902"/>
              <a:gd name="T62" fmla="*/ 2147483647 w 3531"/>
              <a:gd name="T63" fmla="*/ 2147483647 h 1902"/>
              <a:gd name="T64" fmla="*/ 2147483647 w 3531"/>
              <a:gd name="T65" fmla="*/ 2147483647 h 1902"/>
              <a:gd name="T66" fmla="*/ 2147483647 w 3531"/>
              <a:gd name="T67" fmla="*/ 2147483647 h 1902"/>
              <a:gd name="T68" fmla="*/ 2147483647 w 3531"/>
              <a:gd name="T69" fmla="*/ 2147483647 h 1902"/>
              <a:gd name="T70" fmla="*/ 2147483647 w 3531"/>
              <a:gd name="T71" fmla="*/ 2147483647 h 1902"/>
              <a:gd name="T72" fmla="*/ 2147483647 w 3531"/>
              <a:gd name="T73" fmla="*/ 2147483647 h 1902"/>
              <a:gd name="T74" fmla="*/ 2147483647 w 3531"/>
              <a:gd name="T75" fmla="*/ 2147483647 h 1902"/>
              <a:gd name="T76" fmla="*/ 2147483647 w 3531"/>
              <a:gd name="T77" fmla="*/ 2147483647 h 1902"/>
              <a:gd name="T78" fmla="*/ 2147483647 w 3531"/>
              <a:gd name="T79" fmla="*/ 2147483647 h 1902"/>
              <a:gd name="T80" fmla="*/ 2147483647 w 3531"/>
              <a:gd name="T81" fmla="*/ 2147483647 h 1902"/>
              <a:gd name="T82" fmla="*/ 2147483647 w 3531"/>
              <a:gd name="T83" fmla="*/ 2147483647 h 19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31"/>
              <a:gd name="T127" fmla="*/ 0 h 1902"/>
              <a:gd name="T128" fmla="*/ 3531 w 3531"/>
              <a:gd name="T129" fmla="*/ 1902 h 19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31" h="1902">
                <a:moveTo>
                  <a:pt x="0" y="0"/>
                </a:moveTo>
                <a:cubicBezTo>
                  <a:pt x="48" y="4"/>
                  <a:pt x="96" y="3"/>
                  <a:pt x="142" y="15"/>
                </a:cubicBezTo>
                <a:cubicBezTo>
                  <a:pt x="167" y="21"/>
                  <a:pt x="185" y="37"/>
                  <a:pt x="210" y="45"/>
                </a:cubicBezTo>
                <a:cubicBezTo>
                  <a:pt x="239" y="65"/>
                  <a:pt x="270" y="79"/>
                  <a:pt x="300" y="97"/>
                </a:cubicBezTo>
                <a:cubicBezTo>
                  <a:pt x="336" y="157"/>
                  <a:pt x="394" y="191"/>
                  <a:pt x="434" y="247"/>
                </a:cubicBezTo>
                <a:cubicBezTo>
                  <a:pt x="440" y="256"/>
                  <a:pt x="443" y="268"/>
                  <a:pt x="449" y="277"/>
                </a:cubicBezTo>
                <a:cubicBezTo>
                  <a:pt x="463" y="298"/>
                  <a:pt x="494" y="337"/>
                  <a:pt x="494" y="337"/>
                </a:cubicBezTo>
                <a:cubicBezTo>
                  <a:pt x="523" y="427"/>
                  <a:pt x="593" y="507"/>
                  <a:pt x="644" y="584"/>
                </a:cubicBezTo>
                <a:cubicBezTo>
                  <a:pt x="684" y="644"/>
                  <a:pt x="681" y="608"/>
                  <a:pt x="703" y="651"/>
                </a:cubicBezTo>
                <a:cubicBezTo>
                  <a:pt x="727" y="696"/>
                  <a:pt x="750" y="742"/>
                  <a:pt x="778" y="786"/>
                </a:cubicBezTo>
                <a:cubicBezTo>
                  <a:pt x="808" y="834"/>
                  <a:pt x="791" y="799"/>
                  <a:pt x="823" y="838"/>
                </a:cubicBezTo>
                <a:cubicBezTo>
                  <a:pt x="871" y="897"/>
                  <a:pt x="916" y="962"/>
                  <a:pt x="958" y="1025"/>
                </a:cubicBezTo>
                <a:cubicBezTo>
                  <a:pt x="983" y="1063"/>
                  <a:pt x="1037" y="1155"/>
                  <a:pt x="1077" y="1175"/>
                </a:cubicBezTo>
                <a:lnTo>
                  <a:pt x="1167" y="1235"/>
                </a:lnTo>
                <a:cubicBezTo>
                  <a:pt x="1167" y="1235"/>
                  <a:pt x="1167" y="1235"/>
                  <a:pt x="1167" y="1235"/>
                </a:cubicBezTo>
                <a:cubicBezTo>
                  <a:pt x="1207" y="1260"/>
                  <a:pt x="1247" y="1283"/>
                  <a:pt x="1287" y="1309"/>
                </a:cubicBezTo>
                <a:cubicBezTo>
                  <a:pt x="1308" y="1338"/>
                  <a:pt x="1334" y="1362"/>
                  <a:pt x="1354" y="1392"/>
                </a:cubicBezTo>
                <a:cubicBezTo>
                  <a:pt x="1380" y="1430"/>
                  <a:pt x="1396" y="1473"/>
                  <a:pt x="1422" y="1511"/>
                </a:cubicBezTo>
                <a:cubicBezTo>
                  <a:pt x="1434" y="1563"/>
                  <a:pt x="1448" y="1615"/>
                  <a:pt x="1459" y="1668"/>
                </a:cubicBezTo>
                <a:cubicBezTo>
                  <a:pt x="1461" y="1677"/>
                  <a:pt x="1471" y="1734"/>
                  <a:pt x="1474" y="1743"/>
                </a:cubicBezTo>
                <a:cubicBezTo>
                  <a:pt x="1488" y="1780"/>
                  <a:pt x="1535" y="1797"/>
                  <a:pt x="1564" y="1818"/>
                </a:cubicBezTo>
                <a:cubicBezTo>
                  <a:pt x="1594" y="1839"/>
                  <a:pt x="1601" y="1853"/>
                  <a:pt x="1639" y="1863"/>
                </a:cubicBezTo>
                <a:cubicBezTo>
                  <a:pt x="1696" y="1902"/>
                  <a:pt x="1716" y="1883"/>
                  <a:pt x="1803" y="1878"/>
                </a:cubicBezTo>
                <a:cubicBezTo>
                  <a:pt x="1833" y="1870"/>
                  <a:pt x="1856" y="1859"/>
                  <a:pt x="1885" y="1848"/>
                </a:cubicBezTo>
                <a:cubicBezTo>
                  <a:pt x="1931" y="1830"/>
                  <a:pt x="1987" y="1822"/>
                  <a:pt x="2035" y="1811"/>
                </a:cubicBezTo>
                <a:cubicBezTo>
                  <a:pt x="2093" y="1798"/>
                  <a:pt x="2149" y="1779"/>
                  <a:pt x="2207" y="1766"/>
                </a:cubicBezTo>
                <a:cubicBezTo>
                  <a:pt x="2236" y="1746"/>
                  <a:pt x="2266" y="1741"/>
                  <a:pt x="2297" y="1728"/>
                </a:cubicBezTo>
                <a:cubicBezTo>
                  <a:pt x="2336" y="1712"/>
                  <a:pt x="2369" y="1689"/>
                  <a:pt x="2409" y="1676"/>
                </a:cubicBezTo>
                <a:cubicBezTo>
                  <a:pt x="2467" y="1632"/>
                  <a:pt x="2515" y="1585"/>
                  <a:pt x="2566" y="1534"/>
                </a:cubicBezTo>
                <a:cubicBezTo>
                  <a:pt x="2621" y="1479"/>
                  <a:pt x="2660" y="1370"/>
                  <a:pt x="2701" y="1302"/>
                </a:cubicBezTo>
                <a:cubicBezTo>
                  <a:pt x="2726" y="1260"/>
                  <a:pt x="2739" y="1211"/>
                  <a:pt x="2761" y="1167"/>
                </a:cubicBezTo>
                <a:cubicBezTo>
                  <a:pt x="2766" y="1157"/>
                  <a:pt x="2776" y="1137"/>
                  <a:pt x="2776" y="1137"/>
                </a:cubicBezTo>
                <a:cubicBezTo>
                  <a:pt x="2785" y="1100"/>
                  <a:pt x="2797" y="1078"/>
                  <a:pt x="2820" y="1048"/>
                </a:cubicBezTo>
                <a:cubicBezTo>
                  <a:pt x="2833" y="1010"/>
                  <a:pt x="2855" y="982"/>
                  <a:pt x="2880" y="950"/>
                </a:cubicBezTo>
                <a:cubicBezTo>
                  <a:pt x="2897" y="902"/>
                  <a:pt x="2940" y="869"/>
                  <a:pt x="2963" y="823"/>
                </a:cubicBezTo>
                <a:cubicBezTo>
                  <a:pt x="2988" y="773"/>
                  <a:pt x="3015" y="720"/>
                  <a:pt x="3045" y="673"/>
                </a:cubicBezTo>
                <a:cubicBezTo>
                  <a:pt x="3061" y="623"/>
                  <a:pt x="3091" y="567"/>
                  <a:pt x="3120" y="524"/>
                </a:cubicBezTo>
                <a:cubicBezTo>
                  <a:pt x="3132" y="485"/>
                  <a:pt x="3157" y="446"/>
                  <a:pt x="3180" y="412"/>
                </a:cubicBezTo>
                <a:cubicBezTo>
                  <a:pt x="3187" y="402"/>
                  <a:pt x="3202" y="382"/>
                  <a:pt x="3202" y="382"/>
                </a:cubicBezTo>
                <a:cubicBezTo>
                  <a:pt x="3218" y="330"/>
                  <a:pt x="3260" y="244"/>
                  <a:pt x="3314" y="225"/>
                </a:cubicBezTo>
                <a:cubicBezTo>
                  <a:pt x="3364" y="207"/>
                  <a:pt x="3419" y="203"/>
                  <a:pt x="3471" y="195"/>
                </a:cubicBezTo>
                <a:cubicBezTo>
                  <a:pt x="3491" y="192"/>
                  <a:pt x="3511" y="180"/>
                  <a:pt x="3531" y="180"/>
                </a:cubicBezTo>
              </a:path>
            </a:pathLst>
          </a:custGeom>
          <a:noFill/>
          <a:ln w="38100">
            <a:solidFill>
              <a:schemeClr val="hlink"/>
            </a:solidFill>
            <a:round/>
            <a:headEnd/>
            <a:tailEnd type="triangle" w="med" len="med"/>
          </a:ln>
        </p:spPr>
        <p:txBody>
          <a:bodyPr/>
          <a:lstStyle/>
          <a:p>
            <a:endParaRPr lang="en-US"/>
          </a:p>
        </p:txBody>
      </p:sp>
      <p:sp>
        <p:nvSpPr>
          <p:cNvPr id="27681" name="Rectangle 122"/>
          <p:cNvSpPr>
            <a:spLocks noChangeArrowheads="1"/>
          </p:cNvSpPr>
          <p:nvPr/>
        </p:nvSpPr>
        <p:spPr bwMode="auto">
          <a:xfrm>
            <a:off x="4594225" y="2586038"/>
            <a:ext cx="571500" cy="122237"/>
          </a:xfrm>
          <a:prstGeom prst="rect">
            <a:avLst/>
          </a:prstGeom>
          <a:solidFill>
            <a:srgbClr val="FFFF66"/>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61" grpId="0" animBg="1"/>
      <p:bldP spid="318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1524000"/>
            <a:ext cx="9144000" cy="4343400"/>
          </a:xfrm>
        </p:spPr>
        <p:txBody>
          <a:bodyPr/>
          <a:lstStyle/>
          <a:p>
            <a:endParaRPr lang="zh-CN" altLang="en-US" smtClean="0">
              <a:ea typeface="SimSun" pitchFamily="2" charset="-122"/>
            </a:endParaRPr>
          </a:p>
          <a:p>
            <a:pPr lvl="1"/>
            <a:endParaRPr lang="zh-CN" altLang="en-US" smtClean="0">
              <a:ea typeface="SimSun" pitchFamily="2" charset="-122"/>
            </a:endParaRPr>
          </a:p>
          <a:p>
            <a:pPr lvl="1"/>
            <a:r>
              <a:rPr lang="en-US" altLang="zh-CN" sz="2600" smtClean="0">
                <a:ea typeface="SimSun" pitchFamily="2" charset="-122"/>
              </a:rPr>
              <a:t>Most of the lecture notes are based on slides by Prof. Jalal Y. Kawash at Univ. of Calgary and </a:t>
            </a:r>
            <a:r>
              <a:rPr lang="en-US" sz="2400" smtClean="0"/>
              <a:t>Dr. Daniel M. Zimmerman at CALTECH</a:t>
            </a:r>
            <a:endParaRPr lang="en-US" altLang="zh-CN" sz="2600" smtClean="0">
              <a:ea typeface="SimSun" pitchFamily="2" charset="-122"/>
            </a:endParaRPr>
          </a:p>
          <a:p>
            <a:pPr lvl="1"/>
            <a:r>
              <a:rPr lang="en-US" altLang="zh-CN" sz="2600" smtClean="0">
                <a:ea typeface="SimSun" pitchFamily="2" charset="-122"/>
              </a:rPr>
              <a:t>Some of the lecture notes are based on slides by Scott Shenker and Ion Stoica at Univ.of California, Berkeley, Timo Alanko at Univ. of Helsinki, Finland, Hugh C. Lauer at Worcester Polytechnic Institute, </a:t>
            </a:r>
            <a:r>
              <a:rPr lang="en-US" sz="2400" smtClean="0"/>
              <a:t>Xiuwen Liu at Florida State University</a:t>
            </a:r>
            <a:endParaRPr lang="en-US" altLang="zh-CN" sz="2600" smtClean="0">
              <a:ea typeface="SimSun" pitchFamily="2" charset="-122"/>
            </a:endParaRPr>
          </a:p>
          <a:p>
            <a:pPr lvl="1"/>
            <a:r>
              <a:rPr lang="en-US" altLang="zh-CN" sz="2600" smtClean="0">
                <a:ea typeface="SimSun" pitchFamily="2" charset="-122"/>
              </a:rPr>
              <a:t>I have modified them and added new slides</a:t>
            </a:r>
          </a:p>
        </p:txBody>
      </p:sp>
      <p:sp>
        <p:nvSpPr>
          <p:cNvPr id="10243" name="Rectangle 3"/>
          <p:cNvSpPr>
            <a:spLocks noGrp="1" noChangeArrowheads="1"/>
          </p:cNvSpPr>
          <p:nvPr>
            <p:ph type="title"/>
          </p:nvPr>
        </p:nvSpPr>
        <p:spPr>
          <a:xfrm>
            <a:off x="0" y="1676400"/>
            <a:ext cx="8229600" cy="990600"/>
          </a:xfrm>
        </p:spPr>
        <p:txBody>
          <a:bodyPr/>
          <a:lstStyle/>
          <a:p>
            <a:r>
              <a:rPr lang="en-US" altLang="zh-CN" smtClean="0">
                <a:solidFill>
                  <a:schemeClr val="tx1"/>
                </a:solidFill>
                <a:ea typeface="SimSun" pitchFamily="2" charset="-122"/>
              </a:rPr>
              <a:t>Giving credit where credit is due:</a:t>
            </a:r>
          </a:p>
        </p:txBody>
      </p:sp>
      <p:sp>
        <p:nvSpPr>
          <p:cNvPr id="10244" name="Rectangle 4"/>
          <p:cNvSpPr>
            <a:spLocks noChangeArrowheads="1"/>
          </p:cNvSpPr>
          <p:nvPr/>
        </p:nvSpPr>
        <p:spPr bwMode="auto">
          <a:xfrm>
            <a:off x="0" y="787400"/>
            <a:ext cx="6453188" cy="822325"/>
          </a:xfrm>
          <a:prstGeom prst="rect">
            <a:avLst/>
          </a:prstGeom>
          <a:noFill/>
          <a:ln w="38100">
            <a:noFill/>
            <a:miter lim="800000"/>
            <a:headEnd/>
            <a:tailEnd/>
          </a:ln>
        </p:spPr>
        <p:txBody>
          <a:bodyPr wrap="none" lIns="91429" tIns="45714" rIns="91429" bIns="45714">
            <a:spAutoFit/>
          </a:bodyPr>
          <a:lstStyle/>
          <a:p>
            <a:pPr algn="l" eaLnBrk="0" hangingPunct="0"/>
            <a:r>
              <a:rPr lang="en-US" altLang="zh-CN" i="1">
                <a:solidFill>
                  <a:schemeClr val="tx2"/>
                </a:solidFill>
                <a:latin typeface="Arial" pitchFamily="34" charset="0"/>
                <a:ea typeface="SimSun" pitchFamily="2" charset="-122"/>
              </a:rPr>
              <a:t>CSCE455/855</a:t>
            </a:r>
            <a:r>
              <a:rPr lang="en-US" altLang="zh-CN" i="1">
                <a:latin typeface="Courier New" pitchFamily="49" charset="0"/>
                <a:ea typeface="SimSun" pitchFamily="2" charset="-122"/>
              </a:rPr>
              <a:t> </a:t>
            </a:r>
            <a:r>
              <a:rPr lang="en-US" altLang="zh-CN" i="1">
                <a:solidFill>
                  <a:schemeClr val="tx2"/>
                </a:solidFill>
                <a:latin typeface="Arial" pitchFamily="34" charset="0"/>
                <a:ea typeface="SimSun" pitchFamily="2" charset="-122"/>
              </a:rPr>
              <a:t>Distributed Operating Systems</a:t>
            </a:r>
            <a:r>
              <a:rPr lang="en-US" altLang="zh-CN">
                <a:solidFill>
                  <a:schemeClr val="tx2"/>
                </a:solidFill>
                <a:latin typeface="Arial" pitchFamily="34" charset="0"/>
                <a:ea typeface="SimSun" pitchFamily="2" charset="-122"/>
              </a:rPr>
              <a:t/>
            </a:r>
            <a:br>
              <a:rPr lang="en-US" altLang="zh-CN">
                <a:solidFill>
                  <a:schemeClr val="tx2"/>
                </a:solidFill>
                <a:latin typeface="Arial" pitchFamily="34" charset="0"/>
                <a:ea typeface="SimSun" pitchFamily="2" charset="-122"/>
              </a:rPr>
            </a:br>
            <a:endParaRPr lang="en-US" altLang="zh-CN">
              <a:solidFill>
                <a:schemeClr val="tx2"/>
              </a:solidFill>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73"/>
          <p:cNvGrpSpPr>
            <a:grpSpLocks/>
          </p:cNvGrpSpPr>
          <p:nvPr/>
        </p:nvGrpSpPr>
        <p:grpSpPr bwMode="auto">
          <a:xfrm>
            <a:off x="6184900" y="4357688"/>
            <a:ext cx="2825750" cy="1485900"/>
            <a:chOff x="74" y="2334"/>
            <a:chExt cx="1780" cy="1564"/>
          </a:xfrm>
        </p:grpSpPr>
        <p:sp>
          <p:nvSpPr>
            <p:cNvPr id="28747" name="Line 74"/>
            <p:cNvSpPr>
              <a:spLocks noChangeShapeType="1"/>
            </p:cNvSpPr>
            <p:nvPr/>
          </p:nvSpPr>
          <p:spPr bwMode="auto">
            <a:xfrm>
              <a:off x="589" y="2334"/>
              <a:ext cx="749" cy="0"/>
            </a:xfrm>
            <a:prstGeom prst="line">
              <a:avLst/>
            </a:prstGeom>
            <a:noFill/>
            <a:ln w="38100">
              <a:solidFill>
                <a:schemeClr val="tx1"/>
              </a:solidFill>
              <a:round/>
              <a:headEnd/>
              <a:tailEnd/>
            </a:ln>
          </p:spPr>
          <p:txBody>
            <a:bodyPr/>
            <a:lstStyle/>
            <a:p>
              <a:endParaRPr lang="en-US"/>
            </a:p>
          </p:txBody>
        </p:sp>
        <p:sp>
          <p:nvSpPr>
            <p:cNvPr id="28748" name="Line 75"/>
            <p:cNvSpPr>
              <a:spLocks noChangeShapeType="1"/>
            </p:cNvSpPr>
            <p:nvPr/>
          </p:nvSpPr>
          <p:spPr bwMode="auto">
            <a:xfrm>
              <a:off x="1338" y="2334"/>
              <a:ext cx="516" cy="1556"/>
            </a:xfrm>
            <a:prstGeom prst="line">
              <a:avLst/>
            </a:prstGeom>
            <a:noFill/>
            <a:ln w="38100">
              <a:solidFill>
                <a:schemeClr val="tx1"/>
              </a:solidFill>
              <a:round/>
              <a:headEnd/>
              <a:tailEnd/>
            </a:ln>
          </p:spPr>
          <p:txBody>
            <a:bodyPr/>
            <a:lstStyle/>
            <a:p>
              <a:endParaRPr lang="en-US"/>
            </a:p>
          </p:txBody>
        </p:sp>
        <p:sp>
          <p:nvSpPr>
            <p:cNvPr id="28749" name="Line 76"/>
            <p:cNvSpPr>
              <a:spLocks noChangeShapeType="1"/>
            </p:cNvSpPr>
            <p:nvPr/>
          </p:nvSpPr>
          <p:spPr bwMode="auto">
            <a:xfrm flipH="1">
              <a:off x="74" y="2342"/>
              <a:ext cx="516" cy="1556"/>
            </a:xfrm>
            <a:prstGeom prst="line">
              <a:avLst/>
            </a:prstGeom>
            <a:noFill/>
            <a:ln w="38100">
              <a:solidFill>
                <a:schemeClr val="tx1"/>
              </a:solidFill>
              <a:round/>
              <a:headEnd/>
              <a:tailEnd/>
            </a:ln>
          </p:spPr>
          <p:txBody>
            <a:bodyPr/>
            <a:lstStyle/>
            <a:p>
              <a:endParaRPr lang="en-US"/>
            </a:p>
          </p:txBody>
        </p:sp>
      </p:grpSp>
      <p:grpSp>
        <p:nvGrpSpPr>
          <p:cNvPr id="28675" name="Group 81"/>
          <p:cNvGrpSpPr>
            <a:grpSpLocks/>
          </p:cNvGrpSpPr>
          <p:nvPr/>
        </p:nvGrpSpPr>
        <p:grpSpPr bwMode="auto">
          <a:xfrm>
            <a:off x="6221413" y="2468563"/>
            <a:ext cx="2825750" cy="1485900"/>
            <a:chOff x="74" y="2334"/>
            <a:chExt cx="1780" cy="1564"/>
          </a:xfrm>
        </p:grpSpPr>
        <p:sp>
          <p:nvSpPr>
            <p:cNvPr id="28744" name="Line 82"/>
            <p:cNvSpPr>
              <a:spLocks noChangeShapeType="1"/>
            </p:cNvSpPr>
            <p:nvPr/>
          </p:nvSpPr>
          <p:spPr bwMode="auto">
            <a:xfrm>
              <a:off x="589" y="2334"/>
              <a:ext cx="749" cy="0"/>
            </a:xfrm>
            <a:prstGeom prst="line">
              <a:avLst/>
            </a:prstGeom>
            <a:noFill/>
            <a:ln w="38100">
              <a:solidFill>
                <a:schemeClr val="tx1"/>
              </a:solidFill>
              <a:round/>
              <a:headEnd/>
              <a:tailEnd/>
            </a:ln>
          </p:spPr>
          <p:txBody>
            <a:bodyPr/>
            <a:lstStyle/>
            <a:p>
              <a:endParaRPr lang="en-US"/>
            </a:p>
          </p:txBody>
        </p:sp>
        <p:sp>
          <p:nvSpPr>
            <p:cNvPr id="28745" name="Line 83"/>
            <p:cNvSpPr>
              <a:spLocks noChangeShapeType="1"/>
            </p:cNvSpPr>
            <p:nvPr/>
          </p:nvSpPr>
          <p:spPr bwMode="auto">
            <a:xfrm>
              <a:off x="1338" y="2334"/>
              <a:ext cx="516" cy="1556"/>
            </a:xfrm>
            <a:prstGeom prst="line">
              <a:avLst/>
            </a:prstGeom>
            <a:noFill/>
            <a:ln w="38100">
              <a:solidFill>
                <a:schemeClr val="tx1"/>
              </a:solidFill>
              <a:round/>
              <a:headEnd/>
              <a:tailEnd/>
            </a:ln>
          </p:spPr>
          <p:txBody>
            <a:bodyPr/>
            <a:lstStyle/>
            <a:p>
              <a:endParaRPr lang="en-US"/>
            </a:p>
          </p:txBody>
        </p:sp>
        <p:sp>
          <p:nvSpPr>
            <p:cNvPr id="28746" name="Line 84"/>
            <p:cNvSpPr>
              <a:spLocks noChangeShapeType="1"/>
            </p:cNvSpPr>
            <p:nvPr/>
          </p:nvSpPr>
          <p:spPr bwMode="auto">
            <a:xfrm flipH="1">
              <a:off x="74" y="2342"/>
              <a:ext cx="516" cy="1556"/>
            </a:xfrm>
            <a:prstGeom prst="line">
              <a:avLst/>
            </a:prstGeom>
            <a:noFill/>
            <a:ln w="38100">
              <a:solidFill>
                <a:schemeClr val="tx1"/>
              </a:solidFill>
              <a:round/>
              <a:headEnd/>
              <a:tailEnd/>
            </a:ln>
          </p:spPr>
          <p:txBody>
            <a:bodyPr/>
            <a:lstStyle/>
            <a:p>
              <a:endParaRPr lang="en-US"/>
            </a:p>
          </p:txBody>
        </p:sp>
      </p:grpSp>
      <p:grpSp>
        <p:nvGrpSpPr>
          <p:cNvPr id="28676" name="Group 72"/>
          <p:cNvGrpSpPr>
            <a:grpSpLocks/>
          </p:cNvGrpSpPr>
          <p:nvPr/>
        </p:nvGrpSpPr>
        <p:grpSpPr bwMode="auto">
          <a:xfrm>
            <a:off x="117475" y="4702175"/>
            <a:ext cx="2825750" cy="1485900"/>
            <a:chOff x="74" y="2334"/>
            <a:chExt cx="1780" cy="1564"/>
          </a:xfrm>
        </p:grpSpPr>
        <p:sp>
          <p:nvSpPr>
            <p:cNvPr id="28741" name="Line 10"/>
            <p:cNvSpPr>
              <a:spLocks noChangeShapeType="1"/>
            </p:cNvSpPr>
            <p:nvPr/>
          </p:nvSpPr>
          <p:spPr bwMode="auto">
            <a:xfrm>
              <a:off x="589" y="2334"/>
              <a:ext cx="749" cy="0"/>
            </a:xfrm>
            <a:prstGeom prst="line">
              <a:avLst/>
            </a:prstGeom>
            <a:noFill/>
            <a:ln w="38100">
              <a:solidFill>
                <a:schemeClr val="tx1"/>
              </a:solidFill>
              <a:round/>
              <a:headEnd/>
              <a:tailEnd/>
            </a:ln>
          </p:spPr>
          <p:txBody>
            <a:bodyPr/>
            <a:lstStyle/>
            <a:p>
              <a:endParaRPr lang="en-US"/>
            </a:p>
          </p:txBody>
        </p:sp>
        <p:sp>
          <p:nvSpPr>
            <p:cNvPr id="28742" name="Line 11"/>
            <p:cNvSpPr>
              <a:spLocks noChangeShapeType="1"/>
            </p:cNvSpPr>
            <p:nvPr/>
          </p:nvSpPr>
          <p:spPr bwMode="auto">
            <a:xfrm>
              <a:off x="1338" y="2334"/>
              <a:ext cx="516" cy="1556"/>
            </a:xfrm>
            <a:prstGeom prst="line">
              <a:avLst/>
            </a:prstGeom>
            <a:noFill/>
            <a:ln w="38100">
              <a:solidFill>
                <a:schemeClr val="tx1"/>
              </a:solidFill>
              <a:round/>
              <a:headEnd/>
              <a:tailEnd/>
            </a:ln>
          </p:spPr>
          <p:txBody>
            <a:bodyPr/>
            <a:lstStyle/>
            <a:p>
              <a:endParaRPr lang="en-US"/>
            </a:p>
          </p:txBody>
        </p:sp>
        <p:sp>
          <p:nvSpPr>
            <p:cNvPr id="28743" name="Line 71"/>
            <p:cNvSpPr>
              <a:spLocks noChangeShapeType="1"/>
            </p:cNvSpPr>
            <p:nvPr/>
          </p:nvSpPr>
          <p:spPr bwMode="auto">
            <a:xfrm flipH="1">
              <a:off x="74" y="2342"/>
              <a:ext cx="516" cy="1556"/>
            </a:xfrm>
            <a:prstGeom prst="line">
              <a:avLst/>
            </a:prstGeom>
            <a:noFill/>
            <a:ln w="38100">
              <a:solidFill>
                <a:schemeClr val="tx1"/>
              </a:solidFill>
              <a:round/>
              <a:headEnd/>
              <a:tailEnd/>
            </a:ln>
          </p:spPr>
          <p:txBody>
            <a:bodyPr/>
            <a:lstStyle/>
            <a:p>
              <a:endParaRPr lang="en-US"/>
            </a:p>
          </p:txBody>
        </p:sp>
      </p:grpSp>
      <p:sp>
        <p:nvSpPr>
          <p:cNvPr id="28677" name="Rectangle 8"/>
          <p:cNvSpPr>
            <a:spLocks noGrp="1" noChangeArrowheads="1"/>
          </p:cNvSpPr>
          <p:nvPr>
            <p:ph type="title"/>
          </p:nvPr>
        </p:nvSpPr>
        <p:spPr/>
        <p:txBody>
          <a:bodyPr/>
          <a:lstStyle/>
          <a:p>
            <a:pPr eaLnBrk="1" hangingPunct="1"/>
            <a:r>
              <a:rPr lang="en-US" altLang="zh-CN" smtClean="0">
                <a:ea typeface="SimSun" pitchFamily="2" charset="-122"/>
              </a:rPr>
              <a:t>Byzantine Generals Problem</a:t>
            </a:r>
          </a:p>
        </p:txBody>
      </p:sp>
      <p:sp>
        <p:nvSpPr>
          <p:cNvPr id="28678" name="AutoShape 15"/>
          <p:cNvSpPr>
            <a:spLocks noChangeArrowheads="1"/>
          </p:cNvSpPr>
          <p:nvPr/>
        </p:nvSpPr>
        <p:spPr bwMode="auto">
          <a:xfrm>
            <a:off x="1414463" y="2138363"/>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79" name="AutoShape 17"/>
          <p:cNvSpPr>
            <a:spLocks noChangeArrowheads="1"/>
          </p:cNvSpPr>
          <p:nvPr/>
        </p:nvSpPr>
        <p:spPr bwMode="auto">
          <a:xfrm>
            <a:off x="1320800" y="427513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0" name="AutoShape 19"/>
          <p:cNvSpPr>
            <a:spLocks noChangeArrowheads="1"/>
          </p:cNvSpPr>
          <p:nvPr/>
        </p:nvSpPr>
        <p:spPr bwMode="auto">
          <a:xfrm>
            <a:off x="7435850" y="1935163"/>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1" name="AutoShape 20"/>
          <p:cNvSpPr>
            <a:spLocks noChangeArrowheads="1"/>
          </p:cNvSpPr>
          <p:nvPr/>
        </p:nvSpPr>
        <p:spPr bwMode="auto">
          <a:xfrm>
            <a:off x="7224713" y="3873500"/>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82" name="AutoShape 22"/>
          <p:cNvSpPr>
            <a:spLocks noChangeArrowheads="1"/>
          </p:cNvSpPr>
          <p:nvPr/>
        </p:nvSpPr>
        <p:spPr bwMode="auto">
          <a:xfrm>
            <a:off x="5245100" y="34671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3" name="AutoShape 23"/>
          <p:cNvSpPr>
            <a:spLocks noChangeArrowheads="1"/>
          </p:cNvSpPr>
          <p:nvPr/>
        </p:nvSpPr>
        <p:spPr bwMode="auto">
          <a:xfrm>
            <a:off x="3122613" y="47021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4" name="AutoShape 24"/>
          <p:cNvSpPr>
            <a:spLocks noChangeArrowheads="1"/>
          </p:cNvSpPr>
          <p:nvPr/>
        </p:nvSpPr>
        <p:spPr bwMode="auto">
          <a:xfrm>
            <a:off x="5048250" y="45720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5" name="AutoShape 25"/>
          <p:cNvSpPr>
            <a:spLocks noChangeArrowheads="1"/>
          </p:cNvSpPr>
          <p:nvPr/>
        </p:nvSpPr>
        <p:spPr bwMode="auto">
          <a:xfrm>
            <a:off x="3168650" y="3825875"/>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6" name="AutoShape 26"/>
          <p:cNvSpPr>
            <a:spLocks noChangeArrowheads="1"/>
          </p:cNvSpPr>
          <p:nvPr/>
        </p:nvSpPr>
        <p:spPr bwMode="auto">
          <a:xfrm>
            <a:off x="3395663" y="1066800"/>
            <a:ext cx="1876425" cy="1271588"/>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8687" name="Group 27"/>
          <p:cNvGrpSpPr>
            <a:grpSpLocks/>
          </p:cNvGrpSpPr>
          <p:nvPr/>
        </p:nvGrpSpPr>
        <p:grpSpPr bwMode="auto">
          <a:xfrm>
            <a:off x="8053388" y="2241550"/>
            <a:ext cx="285750" cy="808038"/>
            <a:chOff x="2177" y="1496"/>
            <a:chExt cx="344" cy="756"/>
          </a:xfrm>
        </p:grpSpPr>
        <p:sp>
          <p:nvSpPr>
            <p:cNvPr id="28739" name="AutoShape 2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40" name="AutoShape 2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8" name="Group 33"/>
          <p:cNvGrpSpPr>
            <a:grpSpLocks/>
          </p:cNvGrpSpPr>
          <p:nvPr/>
        </p:nvGrpSpPr>
        <p:grpSpPr bwMode="auto">
          <a:xfrm>
            <a:off x="7229475" y="2362200"/>
            <a:ext cx="285750" cy="808038"/>
            <a:chOff x="2177" y="1496"/>
            <a:chExt cx="344" cy="756"/>
          </a:xfrm>
        </p:grpSpPr>
        <p:sp>
          <p:nvSpPr>
            <p:cNvPr id="28737" name="AutoShape 3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8" name="AutoShape 3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9" name="Group 36"/>
          <p:cNvGrpSpPr>
            <a:grpSpLocks/>
          </p:cNvGrpSpPr>
          <p:nvPr/>
        </p:nvGrpSpPr>
        <p:grpSpPr bwMode="auto">
          <a:xfrm>
            <a:off x="5807075" y="3111500"/>
            <a:ext cx="285750" cy="808038"/>
            <a:chOff x="2177" y="1496"/>
            <a:chExt cx="344" cy="756"/>
          </a:xfrm>
        </p:grpSpPr>
        <p:sp>
          <p:nvSpPr>
            <p:cNvPr id="28735" name="AutoShape 3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6" name="AutoShape 3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0" name="Group 39"/>
          <p:cNvGrpSpPr>
            <a:grpSpLocks/>
          </p:cNvGrpSpPr>
          <p:nvPr/>
        </p:nvGrpSpPr>
        <p:grpSpPr bwMode="auto">
          <a:xfrm>
            <a:off x="7943850" y="4618038"/>
            <a:ext cx="285750" cy="808037"/>
            <a:chOff x="2177" y="1496"/>
            <a:chExt cx="344" cy="756"/>
          </a:xfrm>
        </p:grpSpPr>
        <p:sp>
          <p:nvSpPr>
            <p:cNvPr id="28733" name="AutoShape 4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4" name="AutoShape 4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1" name="Group 42"/>
          <p:cNvGrpSpPr>
            <a:grpSpLocks/>
          </p:cNvGrpSpPr>
          <p:nvPr/>
        </p:nvGrpSpPr>
        <p:grpSpPr bwMode="auto">
          <a:xfrm>
            <a:off x="3798888" y="3240088"/>
            <a:ext cx="285750" cy="808037"/>
            <a:chOff x="2177" y="1496"/>
            <a:chExt cx="344" cy="756"/>
          </a:xfrm>
        </p:grpSpPr>
        <p:sp>
          <p:nvSpPr>
            <p:cNvPr id="28731" name="AutoShape 4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2" name="AutoShape 4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2" name="Group 45"/>
          <p:cNvGrpSpPr>
            <a:grpSpLocks/>
          </p:cNvGrpSpPr>
          <p:nvPr/>
        </p:nvGrpSpPr>
        <p:grpSpPr bwMode="auto">
          <a:xfrm>
            <a:off x="1851025" y="5021263"/>
            <a:ext cx="285750" cy="808037"/>
            <a:chOff x="2177" y="1496"/>
            <a:chExt cx="344" cy="756"/>
          </a:xfrm>
        </p:grpSpPr>
        <p:sp>
          <p:nvSpPr>
            <p:cNvPr id="28729" name="AutoShape 4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0" name="AutoShape 4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3" name="Group 48"/>
          <p:cNvGrpSpPr>
            <a:grpSpLocks/>
          </p:cNvGrpSpPr>
          <p:nvPr/>
        </p:nvGrpSpPr>
        <p:grpSpPr bwMode="auto">
          <a:xfrm>
            <a:off x="7954963" y="3846513"/>
            <a:ext cx="285750" cy="808037"/>
            <a:chOff x="2177" y="1496"/>
            <a:chExt cx="344" cy="756"/>
          </a:xfrm>
        </p:grpSpPr>
        <p:sp>
          <p:nvSpPr>
            <p:cNvPr id="28727" name="AutoShape 4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8" name="AutoShape 5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4" name="Group 51"/>
          <p:cNvGrpSpPr>
            <a:grpSpLocks/>
          </p:cNvGrpSpPr>
          <p:nvPr/>
        </p:nvGrpSpPr>
        <p:grpSpPr bwMode="auto">
          <a:xfrm>
            <a:off x="5818188" y="4713288"/>
            <a:ext cx="285750" cy="808037"/>
            <a:chOff x="2177" y="1496"/>
            <a:chExt cx="344" cy="756"/>
          </a:xfrm>
        </p:grpSpPr>
        <p:sp>
          <p:nvSpPr>
            <p:cNvPr id="28725" name="AutoShape 5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6" name="AutoShape 5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5" name="Group 54"/>
          <p:cNvGrpSpPr>
            <a:grpSpLocks/>
          </p:cNvGrpSpPr>
          <p:nvPr/>
        </p:nvGrpSpPr>
        <p:grpSpPr bwMode="auto">
          <a:xfrm>
            <a:off x="3824288" y="4537075"/>
            <a:ext cx="285750" cy="808038"/>
            <a:chOff x="2177" y="1496"/>
            <a:chExt cx="344" cy="756"/>
          </a:xfrm>
        </p:grpSpPr>
        <p:sp>
          <p:nvSpPr>
            <p:cNvPr id="28723" name="AutoShape 5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4" name="AutoShape 5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6" name="Group 57"/>
          <p:cNvGrpSpPr>
            <a:grpSpLocks/>
          </p:cNvGrpSpPr>
          <p:nvPr/>
        </p:nvGrpSpPr>
        <p:grpSpPr bwMode="auto">
          <a:xfrm>
            <a:off x="798513" y="4273550"/>
            <a:ext cx="285750" cy="808038"/>
            <a:chOff x="2177" y="1496"/>
            <a:chExt cx="344" cy="756"/>
          </a:xfrm>
        </p:grpSpPr>
        <p:sp>
          <p:nvSpPr>
            <p:cNvPr id="28721" name="AutoShape 5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2" name="AutoShape 5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7" name="Group 63"/>
          <p:cNvGrpSpPr>
            <a:grpSpLocks/>
          </p:cNvGrpSpPr>
          <p:nvPr/>
        </p:nvGrpSpPr>
        <p:grpSpPr bwMode="auto">
          <a:xfrm>
            <a:off x="1319213" y="3130550"/>
            <a:ext cx="285750" cy="808038"/>
            <a:chOff x="2177" y="1496"/>
            <a:chExt cx="344" cy="756"/>
          </a:xfrm>
        </p:grpSpPr>
        <p:sp>
          <p:nvSpPr>
            <p:cNvPr id="28719" name="AutoShape 6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0" name="AutoShape 6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8" name="Group 66"/>
          <p:cNvGrpSpPr>
            <a:grpSpLocks/>
          </p:cNvGrpSpPr>
          <p:nvPr/>
        </p:nvGrpSpPr>
        <p:grpSpPr bwMode="auto">
          <a:xfrm>
            <a:off x="4775200" y="5268913"/>
            <a:ext cx="285750" cy="808037"/>
            <a:chOff x="2177" y="1496"/>
            <a:chExt cx="344" cy="756"/>
          </a:xfrm>
        </p:grpSpPr>
        <p:sp>
          <p:nvSpPr>
            <p:cNvPr id="28717" name="AutoShape 6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8" name="AutoShape 6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9" name="Group 77"/>
          <p:cNvGrpSpPr>
            <a:grpSpLocks/>
          </p:cNvGrpSpPr>
          <p:nvPr/>
        </p:nvGrpSpPr>
        <p:grpSpPr bwMode="auto">
          <a:xfrm>
            <a:off x="141288" y="2695575"/>
            <a:ext cx="2825750" cy="1485900"/>
            <a:chOff x="74" y="2334"/>
            <a:chExt cx="1780" cy="1564"/>
          </a:xfrm>
        </p:grpSpPr>
        <p:sp>
          <p:nvSpPr>
            <p:cNvPr id="28714" name="Line 78"/>
            <p:cNvSpPr>
              <a:spLocks noChangeShapeType="1"/>
            </p:cNvSpPr>
            <p:nvPr/>
          </p:nvSpPr>
          <p:spPr bwMode="auto">
            <a:xfrm>
              <a:off x="589" y="2334"/>
              <a:ext cx="749" cy="0"/>
            </a:xfrm>
            <a:prstGeom prst="line">
              <a:avLst/>
            </a:prstGeom>
            <a:noFill/>
            <a:ln w="38100">
              <a:solidFill>
                <a:schemeClr val="tx1"/>
              </a:solidFill>
              <a:round/>
              <a:headEnd/>
              <a:tailEnd/>
            </a:ln>
          </p:spPr>
          <p:txBody>
            <a:bodyPr/>
            <a:lstStyle/>
            <a:p>
              <a:endParaRPr lang="en-US"/>
            </a:p>
          </p:txBody>
        </p:sp>
        <p:sp>
          <p:nvSpPr>
            <p:cNvPr id="28715" name="Line 79"/>
            <p:cNvSpPr>
              <a:spLocks noChangeShapeType="1"/>
            </p:cNvSpPr>
            <p:nvPr/>
          </p:nvSpPr>
          <p:spPr bwMode="auto">
            <a:xfrm>
              <a:off x="1338" y="2334"/>
              <a:ext cx="516" cy="1556"/>
            </a:xfrm>
            <a:prstGeom prst="line">
              <a:avLst/>
            </a:prstGeom>
            <a:noFill/>
            <a:ln w="38100">
              <a:solidFill>
                <a:schemeClr val="tx1"/>
              </a:solidFill>
              <a:round/>
              <a:headEnd/>
              <a:tailEnd/>
            </a:ln>
          </p:spPr>
          <p:txBody>
            <a:bodyPr/>
            <a:lstStyle/>
            <a:p>
              <a:endParaRPr lang="en-US"/>
            </a:p>
          </p:txBody>
        </p:sp>
        <p:sp>
          <p:nvSpPr>
            <p:cNvPr id="28716" name="Line 80"/>
            <p:cNvSpPr>
              <a:spLocks noChangeShapeType="1"/>
            </p:cNvSpPr>
            <p:nvPr/>
          </p:nvSpPr>
          <p:spPr bwMode="auto">
            <a:xfrm flipH="1">
              <a:off x="74" y="2342"/>
              <a:ext cx="516" cy="1556"/>
            </a:xfrm>
            <a:prstGeom prst="line">
              <a:avLst/>
            </a:prstGeom>
            <a:noFill/>
            <a:ln w="38100">
              <a:solidFill>
                <a:schemeClr val="tx1"/>
              </a:solidFill>
              <a:round/>
              <a:headEnd/>
              <a:tailEnd/>
            </a:ln>
          </p:spPr>
          <p:txBody>
            <a:bodyPr/>
            <a:lstStyle/>
            <a:p>
              <a:endParaRPr lang="en-US"/>
            </a:p>
          </p:txBody>
        </p:sp>
      </p:grpSp>
      <p:grpSp>
        <p:nvGrpSpPr>
          <p:cNvPr id="28700" name="Group 60"/>
          <p:cNvGrpSpPr>
            <a:grpSpLocks/>
          </p:cNvGrpSpPr>
          <p:nvPr/>
        </p:nvGrpSpPr>
        <p:grpSpPr bwMode="auto">
          <a:xfrm>
            <a:off x="903288" y="2146300"/>
            <a:ext cx="285750" cy="808038"/>
            <a:chOff x="2177" y="1496"/>
            <a:chExt cx="344" cy="756"/>
          </a:xfrm>
        </p:grpSpPr>
        <p:sp>
          <p:nvSpPr>
            <p:cNvPr id="28712" name="AutoShape 6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3" name="AutoShape 6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701" name="Group 30"/>
          <p:cNvGrpSpPr>
            <a:grpSpLocks/>
          </p:cNvGrpSpPr>
          <p:nvPr/>
        </p:nvGrpSpPr>
        <p:grpSpPr bwMode="auto">
          <a:xfrm>
            <a:off x="1825625" y="2882900"/>
            <a:ext cx="285750" cy="808038"/>
            <a:chOff x="2177" y="1496"/>
            <a:chExt cx="344" cy="756"/>
          </a:xfrm>
        </p:grpSpPr>
        <p:sp>
          <p:nvSpPr>
            <p:cNvPr id="28710" name="AutoShape 3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1" name="AutoShape 3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8702" name="Text Box 85"/>
          <p:cNvSpPr txBox="1">
            <a:spLocks noChangeArrowheads="1"/>
          </p:cNvSpPr>
          <p:nvPr/>
        </p:nvSpPr>
        <p:spPr bwMode="auto">
          <a:xfrm>
            <a:off x="1865313" y="2151063"/>
            <a:ext cx="569912" cy="519112"/>
          </a:xfrm>
          <a:prstGeom prst="rect">
            <a:avLst/>
          </a:prstGeom>
          <a:noFill/>
          <a:ln w="9525">
            <a:noFill/>
            <a:miter lim="800000"/>
            <a:headEnd/>
            <a:tailEnd/>
          </a:ln>
        </p:spPr>
        <p:txBody>
          <a:bodyPr wrap="none">
            <a:spAutoFit/>
          </a:bodyPr>
          <a:lstStyle/>
          <a:p>
            <a:r>
              <a:rPr lang="zh-CN" altLang="en-US" sz="2800">
                <a:ea typeface="SimSun" pitchFamily="2" charset="-122"/>
                <a:sym typeface="Wingdings" pitchFamily="2" charset="2"/>
              </a:rPr>
              <a:t></a:t>
            </a:r>
            <a:endParaRPr lang="zh-CN" altLang="en-US" sz="2800">
              <a:ea typeface="SimSun" pitchFamily="2" charset="-122"/>
            </a:endParaRPr>
          </a:p>
        </p:txBody>
      </p:sp>
      <p:sp>
        <p:nvSpPr>
          <p:cNvPr id="28703" name="Text Box 86"/>
          <p:cNvSpPr txBox="1">
            <a:spLocks noChangeArrowheads="1"/>
          </p:cNvSpPr>
          <p:nvPr/>
        </p:nvSpPr>
        <p:spPr bwMode="auto">
          <a:xfrm>
            <a:off x="6746875" y="1854200"/>
            <a:ext cx="569913" cy="519113"/>
          </a:xfrm>
          <a:prstGeom prst="rect">
            <a:avLst/>
          </a:prstGeom>
          <a:noFill/>
          <a:ln w="9525">
            <a:noFill/>
            <a:miter lim="800000"/>
            <a:headEnd/>
            <a:tailEnd/>
          </a:ln>
        </p:spPr>
        <p:txBody>
          <a:bodyPr wrap="none">
            <a:spAutoFit/>
          </a:bodyPr>
          <a:lstStyle/>
          <a:p>
            <a:r>
              <a:rPr lang="zh-CN" altLang="en-US" sz="2800">
                <a:ea typeface="SimSun" pitchFamily="2" charset="-122"/>
                <a:sym typeface="Wingdings" pitchFamily="2" charset="2"/>
              </a:rPr>
              <a:t></a:t>
            </a:r>
            <a:endParaRPr lang="zh-CN" altLang="en-US" sz="2800">
              <a:ea typeface="SimSun" pitchFamily="2" charset="-122"/>
            </a:endParaRPr>
          </a:p>
        </p:txBody>
      </p:sp>
      <p:sp>
        <p:nvSpPr>
          <p:cNvPr id="28704" name="Text Box 87"/>
          <p:cNvSpPr txBox="1">
            <a:spLocks noChangeArrowheads="1"/>
          </p:cNvSpPr>
          <p:nvPr/>
        </p:nvSpPr>
        <p:spPr bwMode="auto">
          <a:xfrm>
            <a:off x="6616700" y="3813175"/>
            <a:ext cx="569913" cy="519113"/>
          </a:xfrm>
          <a:prstGeom prst="rect">
            <a:avLst/>
          </a:prstGeom>
          <a:noFill/>
          <a:ln w="9525">
            <a:noFill/>
            <a:miter lim="800000"/>
            <a:headEnd/>
            <a:tailEnd/>
          </a:ln>
        </p:spPr>
        <p:txBody>
          <a:bodyPr wrap="none">
            <a:spAutoFit/>
          </a:bodyPr>
          <a:lstStyle/>
          <a:p>
            <a:r>
              <a:rPr lang="zh-CN" altLang="en-US" sz="2800">
                <a:ea typeface="SimSun" pitchFamily="2" charset="-122"/>
                <a:sym typeface="Wingdings" pitchFamily="2" charset="2"/>
              </a:rPr>
              <a:t></a:t>
            </a:r>
            <a:endParaRPr lang="zh-CN" altLang="en-US" sz="2800">
              <a:ea typeface="SimSun" pitchFamily="2" charset="-122"/>
            </a:endParaRPr>
          </a:p>
        </p:txBody>
      </p:sp>
      <p:sp>
        <p:nvSpPr>
          <p:cNvPr id="28705" name="Text Box 88"/>
          <p:cNvSpPr txBox="1">
            <a:spLocks noChangeArrowheads="1"/>
          </p:cNvSpPr>
          <p:nvPr/>
        </p:nvSpPr>
        <p:spPr bwMode="auto">
          <a:xfrm>
            <a:off x="1866900" y="4133850"/>
            <a:ext cx="569913" cy="519113"/>
          </a:xfrm>
          <a:prstGeom prst="rect">
            <a:avLst/>
          </a:prstGeom>
          <a:noFill/>
          <a:ln w="9525">
            <a:noFill/>
            <a:miter lim="800000"/>
            <a:headEnd/>
            <a:tailEnd/>
          </a:ln>
        </p:spPr>
        <p:txBody>
          <a:bodyPr wrap="none">
            <a:spAutoFit/>
          </a:bodyPr>
          <a:lstStyle/>
          <a:p>
            <a:r>
              <a:rPr lang="zh-CN" altLang="en-US" sz="2800">
                <a:ea typeface="SimSun" pitchFamily="2" charset="-122"/>
                <a:sym typeface="Wingdings" pitchFamily="2" charset="2"/>
              </a:rPr>
              <a:t></a:t>
            </a:r>
            <a:endParaRPr lang="zh-CN" altLang="en-US" sz="2800">
              <a:ea typeface="SimSun" pitchFamily="2" charset="-122"/>
            </a:endParaRPr>
          </a:p>
        </p:txBody>
      </p:sp>
      <p:sp>
        <p:nvSpPr>
          <p:cNvPr id="28706" name="Line 89"/>
          <p:cNvSpPr>
            <a:spLocks noChangeShapeType="1"/>
          </p:cNvSpPr>
          <p:nvPr/>
        </p:nvSpPr>
        <p:spPr bwMode="auto">
          <a:xfrm flipV="1">
            <a:off x="2528888" y="2149475"/>
            <a:ext cx="4216400" cy="214313"/>
          </a:xfrm>
          <a:prstGeom prst="line">
            <a:avLst/>
          </a:prstGeom>
          <a:noFill/>
          <a:ln w="38100">
            <a:solidFill>
              <a:schemeClr val="hlink"/>
            </a:solidFill>
            <a:round/>
            <a:headEnd type="triangle" w="med" len="med"/>
            <a:tailEnd type="triangle" w="med" len="med"/>
          </a:ln>
        </p:spPr>
        <p:txBody>
          <a:bodyPr/>
          <a:lstStyle/>
          <a:p>
            <a:endParaRPr lang="en-US"/>
          </a:p>
        </p:txBody>
      </p:sp>
      <p:sp>
        <p:nvSpPr>
          <p:cNvPr id="28707" name="Line 90"/>
          <p:cNvSpPr>
            <a:spLocks noChangeShapeType="1"/>
          </p:cNvSpPr>
          <p:nvPr/>
        </p:nvSpPr>
        <p:spPr bwMode="auto">
          <a:xfrm flipV="1">
            <a:off x="2433638" y="4203700"/>
            <a:ext cx="4216400" cy="214313"/>
          </a:xfrm>
          <a:prstGeom prst="line">
            <a:avLst/>
          </a:prstGeom>
          <a:noFill/>
          <a:ln w="38100">
            <a:solidFill>
              <a:schemeClr val="hlink"/>
            </a:solidFill>
            <a:round/>
            <a:headEnd type="triangle" w="med" len="med"/>
            <a:tailEnd type="triangle" w="med" len="med"/>
          </a:ln>
        </p:spPr>
        <p:txBody>
          <a:bodyPr/>
          <a:lstStyle/>
          <a:p>
            <a:endParaRPr lang="en-US"/>
          </a:p>
        </p:txBody>
      </p:sp>
      <p:sp>
        <p:nvSpPr>
          <p:cNvPr id="28708" name="Line 91"/>
          <p:cNvSpPr>
            <a:spLocks noChangeShapeType="1"/>
          </p:cNvSpPr>
          <p:nvPr/>
        </p:nvSpPr>
        <p:spPr bwMode="auto">
          <a:xfrm flipH="1">
            <a:off x="2208213" y="2636838"/>
            <a:ext cx="12700" cy="1484312"/>
          </a:xfrm>
          <a:prstGeom prst="line">
            <a:avLst/>
          </a:prstGeom>
          <a:noFill/>
          <a:ln w="38100">
            <a:solidFill>
              <a:schemeClr val="hlink"/>
            </a:solidFill>
            <a:round/>
            <a:headEnd type="triangle" w="med" len="med"/>
            <a:tailEnd type="triangle" w="med" len="med"/>
          </a:ln>
        </p:spPr>
        <p:txBody>
          <a:bodyPr/>
          <a:lstStyle/>
          <a:p>
            <a:endParaRPr lang="en-US"/>
          </a:p>
        </p:txBody>
      </p:sp>
      <p:sp>
        <p:nvSpPr>
          <p:cNvPr id="28709" name="Line 92"/>
          <p:cNvSpPr>
            <a:spLocks noChangeShapeType="1"/>
          </p:cNvSpPr>
          <p:nvPr/>
        </p:nvSpPr>
        <p:spPr bwMode="auto">
          <a:xfrm flipH="1">
            <a:off x="6851650" y="2292350"/>
            <a:ext cx="12700" cy="1603375"/>
          </a:xfrm>
          <a:prstGeom prst="line">
            <a:avLst/>
          </a:prstGeom>
          <a:noFill/>
          <a:ln w="38100">
            <a:solidFill>
              <a:schemeClr val="hlink"/>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SimSun" pitchFamily="2" charset="-122"/>
              </a:rPr>
              <a:t>Byzantine Generals -Example (1)</a:t>
            </a:r>
          </a:p>
        </p:txBody>
      </p:sp>
      <p:sp>
        <p:nvSpPr>
          <p:cNvPr id="30723" name="Rectangle 3"/>
          <p:cNvSpPr>
            <a:spLocks noGrp="1" noChangeArrowheads="1"/>
          </p:cNvSpPr>
          <p:nvPr>
            <p:ph type="body" idx="1"/>
          </p:nvPr>
        </p:nvSpPr>
        <p:spPr>
          <a:xfrm>
            <a:off x="669925" y="4757738"/>
            <a:ext cx="7924800" cy="1600200"/>
          </a:xfrm>
        </p:spPr>
        <p:txBody>
          <a:bodyPr/>
          <a:lstStyle/>
          <a:p>
            <a:pPr marL="609600" indent="-609600" algn="l" eaLnBrk="1" hangingPunct="1">
              <a:lnSpc>
                <a:spcPct val="90000"/>
              </a:lnSpc>
              <a:buFontTx/>
              <a:buNone/>
            </a:pPr>
            <a:r>
              <a:rPr lang="en-US" altLang="zh-CN" sz="2000" smtClean="0">
                <a:ea typeface="SimSun" pitchFamily="2" charset="-122"/>
              </a:rPr>
              <a:t>The Byzantine generals problem for 3 loyal generals and1 traitor.</a:t>
            </a:r>
          </a:p>
          <a:p>
            <a:pPr marL="609600" indent="-609600" algn="l" eaLnBrk="1" hangingPunct="1">
              <a:lnSpc>
                <a:spcPct val="90000"/>
              </a:lnSpc>
              <a:buFontTx/>
              <a:buAutoNum type="alphaLcParenR"/>
            </a:pPr>
            <a:r>
              <a:rPr lang="en-US" altLang="zh-CN" sz="2000" smtClean="0">
                <a:ea typeface="SimSun" pitchFamily="2" charset="-122"/>
              </a:rPr>
              <a:t>The generals announce the time to launch the attack (by messages marked by their ids).</a:t>
            </a:r>
          </a:p>
          <a:p>
            <a:pPr marL="609600" indent="-609600" algn="l" eaLnBrk="1" hangingPunct="1">
              <a:lnSpc>
                <a:spcPct val="90000"/>
              </a:lnSpc>
              <a:buFontTx/>
              <a:buAutoNum type="alphaLcParenR"/>
            </a:pPr>
            <a:r>
              <a:rPr lang="en-US" altLang="zh-CN" sz="2000" smtClean="0">
                <a:ea typeface="SimSun" pitchFamily="2" charset="-122"/>
              </a:rPr>
              <a:t>The vectors that each general assembles based on (a)</a:t>
            </a:r>
          </a:p>
          <a:p>
            <a:pPr marL="609600" indent="-609600" algn="l" eaLnBrk="1" hangingPunct="1">
              <a:lnSpc>
                <a:spcPct val="90000"/>
              </a:lnSpc>
              <a:buFontTx/>
              <a:buAutoNum type="alphaLcParenR"/>
            </a:pPr>
            <a:r>
              <a:rPr lang="en-US" altLang="zh-CN" sz="2000" smtClean="0">
                <a:ea typeface="SimSun" pitchFamily="2" charset="-122"/>
              </a:rPr>
              <a:t>The vectors that each general receives in step 3, where every general passes his vector from (b) to every other general.</a:t>
            </a:r>
          </a:p>
        </p:txBody>
      </p:sp>
      <p:pic>
        <p:nvPicPr>
          <p:cNvPr id="29700" name="Picture 5"/>
          <p:cNvPicPr>
            <a:picLocks noChangeAspect="1" noChangeArrowheads="1"/>
          </p:cNvPicPr>
          <p:nvPr/>
        </p:nvPicPr>
        <p:blipFill>
          <a:blip r:embed="rId3"/>
          <a:srcRect l="20070" t="44713" r="16649" b="38972"/>
          <a:stretch>
            <a:fillRect/>
          </a:stretch>
        </p:blipFill>
        <p:spPr bwMode="auto">
          <a:xfrm>
            <a:off x="381000" y="1371600"/>
            <a:ext cx="8458200" cy="3086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7" dur="500"/>
                                        <p:tgtEl>
                                          <p:spTgt spid="30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SimSun" pitchFamily="2" charset="-122"/>
              </a:rPr>
              <a:t>Byzantine Generals –Example (2)</a:t>
            </a:r>
          </a:p>
        </p:txBody>
      </p:sp>
      <p:sp>
        <p:nvSpPr>
          <p:cNvPr id="30723" name="Rectangle 3"/>
          <p:cNvSpPr>
            <a:spLocks noGrp="1" noChangeArrowheads="1"/>
          </p:cNvSpPr>
          <p:nvPr>
            <p:ph type="body" idx="1"/>
          </p:nvPr>
        </p:nvSpPr>
        <p:spPr>
          <a:xfrm>
            <a:off x="1676400" y="5257800"/>
            <a:ext cx="5867400" cy="838200"/>
          </a:xfrm>
        </p:spPr>
        <p:txBody>
          <a:bodyPr/>
          <a:lstStyle/>
          <a:p>
            <a:pPr algn="l" eaLnBrk="1" hangingPunct="1">
              <a:buFontTx/>
              <a:buNone/>
            </a:pPr>
            <a:r>
              <a:rPr lang="en-US" altLang="zh-CN" sz="2400" smtClean="0">
                <a:ea typeface="SimSun" pitchFamily="2" charset="-122"/>
              </a:rPr>
              <a:t>The same as in previous slide, except now with 2 loyal generals and one traitor.</a:t>
            </a:r>
          </a:p>
        </p:txBody>
      </p:sp>
      <p:pic>
        <p:nvPicPr>
          <p:cNvPr id="30724" name="Picture 5"/>
          <p:cNvPicPr>
            <a:picLocks noChangeAspect="1" noChangeArrowheads="1"/>
          </p:cNvPicPr>
          <p:nvPr/>
        </p:nvPicPr>
        <p:blipFill>
          <a:blip r:embed="rId3"/>
          <a:srcRect l="21780" t="46223" r="20497" b="40785"/>
          <a:stretch>
            <a:fillRect/>
          </a:stretch>
        </p:blipFill>
        <p:spPr bwMode="auto">
          <a:xfrm>
            <a:off x="304800" y="1828800"/>
            <a:ext cx="8610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SimSun" pitchFamily="2" charset="-122"/>
              </a:rPr>
              <a:t>Byzantine Generals</a:t>
            </a:r>
          </a:p>
        </p:txBody>
      </p:sp>
      <p:sp>
        <p:nvSpPr>
          <p:cNvPr id="31747" name="Rectangle 3"/>
          <p:cNvSpPr>
            <a:spLocks noGrp="1" noChangeArrowheads="1"/>
          </p:cNvSpPr>
          <p:nvPr>
            <p:ph type="body" idx="1"/>
          </p:nvPr>
        </p:nvSpPr>
        <p:spPr>
          <a:xfrm>
            <a:off x="406400" y="1631950"/>
            <a:ext cx="8359775" cy="3663950"/>
          </a:xfrm>
        </p:spPr>
        <p:txBody>
          <a:bodyPr/>
          <a:lstStyle/>
          <a:p>
            <a:pPr algn="l" eaLnBrk="1" hangingPunct="1"/>
            <a:r>
              <a:rPr lang="en-US" altLang="zh-CN" smtClean="0">
                <a:ea typeface="SimSun" pitchFamily="2" charset="-122"/>
              </a:rPr>
              <a:t>Given three processes, if one fails, consensus is impossible</a:t>
            </a:r>
          </a:p>
          <a:p>
            <a:pPr algn="l" eaLnBrk="1" hangingPunct="1"/>
            <a:endParaRPr lang="en-US" altLang="zh-CN" smtClean="0">
              <a:ea typeface="SimSun" pitchFamily="2" charset="-122"/>
            </a:endParaRPr>
          </a:p>
          <a:p>
            <a:pPr algn="l" eaLnBrk="1" hangingPunct="1"/>
            <a:r>
              <a:rPr lang="en-US" altLang="zh-CN" smtClean="0">
                <a:ea typeface="SimSun" pitchFamily="2" charset="-122"/>
              </a:rPr>
              <a:t>Given N processes, if F processes fail, consensus is impossible if N </a:t>
            </a:r>
            <a:r>
              <a:rPr lang="en-US" altLang="zh-CN" smtClean="0">
                <a:ea typeface="SimSun" pitchFamily="2" charset="-122"/>
                <a:sym typeface="Symbol" pitchFamily="18" charset="2"/>
              </a:rPr>
              <a:t> 3F</a:t>
            </a:r>
            <a:endParaRPr lang="en-US" altLang="zh-CN" smtClean="0">
              <a:ea typeface="SimSun"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1676400" y="1828800"/>
          <a:ext cx="5562600" cy="3657600"/>
        </p:xfrm>
        <a:graphic>
          <a:graphicData uri="http://schemas.openxmlformats.org/presentationml/2006/ole">
            <p:oleObj spid="_x0000_s32770" name="Clip" r:id="rId4" imgW="984455" imgH="986298" progId="MS_ClipArt_Gallery.2">
              <p:embed/>
            </p:oleObj>
          </a:graphicData>
        </a:graphic>
      </p:graphicFrame>
      <p:graphicFrame>
        <p:nvGraphicFramePr>
          <p:cNvPr id="32771" name="Object 3"/>
          <p:cNvGraphicFramePr>
            <a:graphicFrameLocks noChangeAspect="1"/>
          </p:cNvGraphicFramePr>
          <p:nvPr/>
        </p:nvGraphicFramePr>
        <p:xfrm>
          <a:off x="2133600" y="5029200"/>
          <a:ext cx="1158875" cy="919163"/>
        </p:xfrm>
        <a:graphic>
          <a:graphicData uri="http://schemas.openxmlformats.org/presentationml/2006/ole">
            <p:oleObj spid="_x0000_s32771" name="Clip" r:id="rId5" imgW="4603467" imgH="3653898" progId="MS_ClipArt_Gallery.2">
              <p:embed/>
            </p:oleObj>
          </a:graphicData>
        </a:graphic>
      </p:graphicFrame>
      <p:sp>
        <p:nvSpPr>
          <p:cNvPr id="32772" name="AutoShape 4"/>
          <p:cNvSpPr>
            <a:spLocks noChangeArrowheads="1"/>
          </p:cNvSpPr>
          <p:nvPr/>
        </p:nvSpPr>
        <p:spPr bwMode="auto">
          <a:xfrm rot="2272499">
            <a:off x="6400800" y="3581400"/>
            <a:ext cx="914400" cy="304800"/>
          </a:xfrm>
          <a:prstGeom prst="leftRightArrow">
            <a:avLst>
              <a:gd name="adj1" fmla="val 50000"/>
              <a:gd name="adj2" fmla="val 60000"/>
            </a:avLst>
          </a:prstGeom>
          <a:solidFill>
            <a:schemeClr val="tx2"/>
          </a:solidFill>
          <a:ln w="9525">
            <a:solidFill>
              <a:schemeClr val="tx1"/>
            </a:solidFill>
            <a:miter lim="800000"/>
            <a:headEnd/>
            <a:tailEnd/>
          </a:ln>
        </p:spPr>
        <p:txBody>
          <a:bodyPr wrap="none" anchor="ctr"/>
          <a:lstStyle/>
          <a:p>
            <a:endParaRPr lang="en-US"/>
          </a:p>
        </p:txBody>
      </p:sp>
      <p:sp>
        <p:nvSpPr>
          <p:cNvPr id="32773" name="AutoShape 5"/>
          <p:cNvSpPr>
            <a:spLocks noChangeArrowheads="1"/>
          </p:cNvSpPr>
          <p:nvPr/>
        </p:nvSpPr>
        <p:spPr bwMode="auto">
          <a:xfrm flipH="1">
            <a:off x="2971800" y="4191000"/>
            <a:ext cx="533400" cy="914400"/>
          </a:xfrm>
          <a:prstGeom prst="lightningBolt">
            <a:avLst/>
          </a:prstGeom>
          <a:solidFill>
            <a:schemeClr val="tx2"/>
          </a:solidFill>
          <a:ln w="9525">
            <a:solidFill>
              <a:schemeClr val="tx1"/>
            </a:solidFill>
            <a:miter lim="800000"/>
            <a:headEnd/>
            <a:tailEnd/>
          </a:ln>
        </p:spPr>
        <p:txBody>
          <a:bodyPr wrap="none" anchor="ctr"/>
          <a:lstStyle/>
          <a:p>
            <a:endParaRPr lang="en-US"/>
          </a:p>
        </p:txBody>
      </p:sp>
      <p:graphicFrame>
        <p:nvGraphicFramePr>
          <p:cNvPr id="32774" name="Object 6"/>
          <p:cNvGraphicFramePr>
            <a:graphicFrameLocks noChangeAspect="1"/>
          </p:cNvGraphicFramePr>
          <p:nvPr/>
        </p:nvGraphicFramePr>
        <p:xfrm>
          <a:off x="7162800" y="4114800"/>
          <a:ext cx="1490663" cy="1042988"/>
        </p:xfrm>
        <a:graphic>
          <a:graphicData uri="http://schemas.openxmlformats.org/presentationml/2006/ole">
            <p:oleObj spid="_x0000_s32774" name="Clip" r:id="rId6" imgW="5680845" imgH="3977862" progId="MS_ClipArt_Gallery.2">
              <p:embed/>
            </p:oleObj>
          </a:graphicData>
        </a:graphic>
      </p:graphicFrame>
      <p:graphicFrame>
        <p:nvGraphicFramePr>
          <p:cNvPr id="32775" name="Object 7"/>
          <p:cNvGraphicFramePr>
            <a:graphicFrameLocks noChangeAspect="1"/>
          </p:cNvGraphicFramePr>
          <p:nvPr/>
        </p:nvGraphicFramePr>
        <p:xfrm>
          <a:off x="5943600" y="3048000"/>
          <a:ext cx="495300" cy="693738"/>
        </p:xfrm>
        <a:graphic>
          <a:graphicData uri="http://schemas.openxmlformats.org/presentationml/2006/ole">
            <p:oleObj spid="_x0000_s32775" name="Clip" r:id="rId7" imgW="2733472" imgH="3819728" progId="MS_ClipArt_Gallery.2">
              <p:embed/>
            </p:oleObj>
          </a:graphicData>
        </a:graphic>
      </p:graphicFrame>
      <p:graphicFrame>
        <p:nvGraphicFramePr>
          <p:cNvPr id="32776" name="Object 8"/>
          <p:cNvGraphicFramePr>
            <a:graphicFrameLocks noChangeAspect="1"/>
          </p:cNvGraphicFramePr>
          <p:nvPr/>
        </p:nvGraphicFramePr>
        <p:xfrm>
          <a:off x="3505200" y="2286000"/>
          <a:ext cx="495300" cy="693738"/>
        </p:xfrm>
        <a:graphic>
          <a:graphicData uri="http://schemas.openxmlformats.org/presentationml/2006/ole">
            <p:oleObj spid="_x0000_s32776" name="Clip" r:id="rId8" imgW="2733472" imgH="3819728" progId="MS_ClipArt_Gallery.2">
              <p:embed/>
            </p:oleObj>
          </a:graphicData>
        </a:graphic>
      </p:graphicFrame>
      <p:graphicFrame>
        <p:nvGraphicFramePr>
          <p:cNvPr id="32777" name="Object 9"/>
          <p:cNvGraphicFramePr>
            <a:graphicFrameLocks noChangeAspect="1"/>
          </p:cNvGraphicFramePr>
          <p:nvPr/>
        </p:nvGraphicFramePr>
        <p:xfrm>
          <a:off x="2895600" y="2819400"/>
          <a:ext cx="495300" cy="693738"/>
        </p:xfrm>
        <a:graphic>
          <a:graphicData uri="http://schemas.openxmlformats.org/presentationml/2006/ole">
            <p:oleObj spid="_x0000_s32777" name="Clip" r:id="rId9" imgW="2733472" imgH="3819728" progId="MS_ClipArt_Gallery.2">
              <p:embed/>
            </p:oleObj>
          </a:graphicData>
        </a:graphic>
      </p:graphicFrame>
      <p:graphicFrame>
        <p:nvGraphicFramePr>
          <p:cNvPr id="32778" name="Object 10"/>
          <p:cNvGraphicFramePr>
            <a:graphicFrameLocks noChangeAspect="1"/>
          </p:cNvGraphicFramePr>
          <p:nvPr/>
        </p:nvGraphicFramePr>
        <p:xfrm>
          <a:off x="4343400" y="3352800"/>
          <a:ext cx="495300" cy="693738"/>
        </p:xfrm>
        <a:graphic>
          <a:graphicData uri="http://schemas.openxmlformats.org/presentationml/2006/ole">
            <p:oleObj spid="_x0000_s32778" name="Clip" r:id="rId10" imgW="2733472" imgH="3819728" progId="MS_ClipArt_Gallery.2">
              <p:embed/>
            </p:oleObj>
          </a:graphicData>
        </a:graphic>
      </p:graphicFrame>
      <p:graphicFrame>
        <p:nvGraphicFramePr>
          <p:cNvPr id="32779" name="Object 11"/>
          <p:cNvGraphicFramePr>
            <a:graphicFrameLocks noChangeAspect="1"/>
          </p:cNvGraphicFramePr>
          <p:nvPr/>
        </p:nvGraphicFramePr>
        <p:xfrm>
          <a:off x="4419600" y="4495800"/>
          <a:ext cx="495300" cy="693738"/>
        </p:xfrm>
        <a:graphic>
          <a:graphicData uri="http://schemas.openxmlformats.org/presentationml/2006/ole">
            <p:oleObj spid="_x0000_s32779" name="Clip" r:id="rId11" imgW="2733472" imgH="3819728" progId="MS_ClipArt_Gallery.2">
              <p:embed/>
            </p:oleObj>
          </a:graphicData>
        </a:graphic>
      </p:graphicFrame>
      <p:graphicFrame>
        <p:nvGraphicFramePr>
          <p:cNvPr id="32780" name="Object 12"/>
          <p:cNvGraphicFramePr>
            <a:graphicFrameLocks noChangeAspect="1"/>
          </p:cNvGraphicFramePr>
          <p:nvPr/>
        </p:nvGraphicFramePr>
        <p:xfrm>
          <a:off x="2667000" y="3124200"/>
          <a:ext cx="495300" cy="693738"/>
        </p:xfrm>
        <a:graphic>
          <a:graphicData uri="http://schemas.openxmlformats.org/presentationml/2006/ole">
            <p:oleObj spid="_x0000_s32780" name="Clip" r:id="rId12" imgW="2733472" imgH="3819728" progId="MS_ClipArt_Gallery.2">
              <p:embed/>
            </p:oleObj>
          </a:graphicData>
        </a:graphic>
      </p:graphicFrame>
      <p:graphicFrame>
        <p:nvGraphicFramePr>
          <p:cNvPr id="32781" name="Object 13"/>
          <p:cNvGraphicFramePr>
            <a:graphicFrameLocks noChangeAspect="1"/>
          </p:cNvGraphicFramePr>
          <p:nvPr/>
        </p:nvGraphicFramePr>
        <p:xfrm>
          <a:off x="3048000" y="3200400"/>
          <a:ext cx="495300" cy="693738"/>
        </p:xfrm>
        <a:graphic>
          <a:graphicData uri="http://schemas.openxmlformats.org/presentationml/2006/ole">
            <p:oleObj spid="_x0000_s32781" name="Clip" r:id="rId13" imgW="2733472" imgH="3819728" progId="MS_ClipArt_Gallery.2">
              <p:embed/>
            </p:oleObj>
          </a:graphicData>
        </a:graphic>
      </p:graphicFrame>
      <p:graphicFrame>
        <p:nvGraphicFramePr>
          <p:cNvPr id="32782" name="Object 14"/>
          <p:cNvGraphicFramePr>
            <a:graphicFrameLocks noChangeAspect="1"/>
          </p:cNvGraphicFramePr>
          <p:nvPr/>
        </p:nvGraphicFramePr>
        <p:xfrm flipH="1">
          <a:off x="3429000" y="3028950"/>
          <a:ext cx="838200" cy="815975"/>
        </p:xfrm>
        <a:graphic>
          <a:graphicData uri="http://schemas.openxmlformats.org/presentationml/2006/ole">
            <p:oleObj spid="_x0000_s32782" name="Clip" r:id="rId14" imgW="4905103" imgH="4777740" progId="MS_ClipArt_Gallery.2">
              <p:embed/>
            </p:oleObj>
          </a:graphicData>
        </a:graphic>
      </p:graphicFrame>
      <p:graphicFrame>
        <p:nvGraphicFramePr>
          <p:cNvPr id="32783" name="Object 15"/>
          <p:cNvGraphicFramePr>
            <a:graphicFrameLocks noChangeAspect="1"/>
          </p:cNvGraphicFramePr>
          <p:nvPr/>
        </p:nvGraphicFramePr>
        <p:xfrm>
          <a:off x="5867400" y="5410200"/>
          <a:ext cx="990600" cy="676275"/>
        </p:xfrm>
        <a:graphic>
          <a:graphicData uri="http://schemas.openxmlformats.org/presentationml/2006/ole">
            <p:oleObj spid="_x0000_s32783" name="Clip" r:id="rId15" imgW="4913680" imgH="3358223" progId="MS_ClipArt_Gallery.2">
              <p:embed/>
            </p:oleObj>
          </a:graphicData>
        </a:graphic>
      </p:graphicFrame>
      <p:sp>
        <p:nvSpPr>
          <p:cNvPr id="32784" name="AutoShape 16"/>
          <p:cNvSpPr>
            <a:spLocks noChangeArrowheads="1"/>
          </p:cNvSpPr>
          <p:nvPr/>
        </p:nvSpPr>
        <p:spPr bwMode="auto">
          <a:xfrm rot="1801215">
            <a:off x="4953000" y="5181600"/>
            <a:ext cx="990600" cy="381000"/>
          </a:xfrm>
          <a:prstGeom prst="leftRightArrow">
            <a:avLst>
              <a:gd name="adj1" fmla="val 50000"/>
              <a:gd name="adj2" fmla="val 52000"/>
            </a:avLst>
          </a:prstGeom>
          <a:solidFill>
            <a:schemeClr val="tx2"/>
          </a:solidFill>
          <a:ln w="9525">
            <a:solidFill>
              <a:schemeClr val="tx1"/>
            </a:solidFill>
            <a:miter lim="800000"/>
            <a:headEnd/>
            <a:tailEnd/>
          </a:ln>
        </p:spPr>
        <p:txBody>
          <a:bodyPr wrap="none" anchor="ctr"/>
          <a:lstStyle/>
          <a:p>
            <a:endParaRPr lang="en-US"/>
          </a:p>
        </p:txBody>
      </p:sp>
      <p:graphicFrame>
        <p:nvGraphicFramePr>
          <p:cNvPr id="32785" name="Object 17"/>
          <p:cNvGraphicFramePr>
            <a:graphicFrameLocks noChangeAspect="1"/>
          </p:cNvGraphicFramePr>
          <p:nvPr/>
        </p:nvGraphicFramePr>
        <p:xfrm>
          <a:off x="381000" y="1828800"/>
          <a:ext cx="1490663" cy="1042988"/>
        </p:xfrm>
        <a:graphic>
          <a:graphicData uri="http://schemas.openxmlformats.org/presentationml/2006/ole">
            <p:oleObj spid="_x0000_s32785" name="Clip" r:id="rId16" imgW="5680845" imgH="3977862" progId="MS_ClipArt_Gallery.2">
              <p:embed/>
            </p:oleObj>
          </a:graphicData>
        </a:graphic>
      </p:graphicFrame>
      <p:sp>
        <p:nvSpPr>
          <p:cNvPr id="32786" name="AutoShape 18"/>
          <p:cNvSpPr>
            <a:spLocks noChangeArrowheads="1"/>
          </p:cNvSpPr>
          <p:nvPr/>
        </p:nvSpPr>
        <p:spPr bwMode="auto">
          <a:xfrm rot="1432223">
            <a:off x="1828800" y="2590800"/>
            <a:ext cx="914400" cy="304800"/>
          </a:xfrm>
          <a:prstGeom prst="leftRightArrow">
            <a:avLst>
              <a:gd name="adj1" fmla="val 50000"/>
              <a:gd name="adj2" fmla="val 60000"/>
            </a:avLst>
          </a:prstGeom>
          <a:solidFill>
            <a:schemeClr val="tx2"/>
          </a:solidFill>
          <a:ln w="9525">
            <a:solidFill>
              <a:schemeClr val="tx1"/>
            </a:solidFill>
            <a:miter lim="800000"/>
            <a:headEnd/>
            <a:tailEnd/>
          </a:ln>
        </p:spPr>
        <p:txBody>
          <a:bodyPr wrap="none" anchor="ctr"/>
          <a:lstStyle/>
          <a:p>
            <a:endParaRPr lang="en-US"/>
          </a:p>
        </p:txBody>
      </p:sp>
      <p:sp>
        <p:nvSpPr>
          <p:cNvPr id="32787" name="AutoShape 19"/>
          <p:cNvSpPr>
            <a:spLocks noChangeArrowheads="1"/>
          </p:cNvSpPr>
          <p:nvPr/>
        </p:nvSpPr>
        <p:spPr bwMode="auto">
          <a:xfrm rot="1146967" flipH="1">
            <a:off x="1957388" y="3673475"/>
            <a:ext cx="641350" cy="563563"/>
          </a:xfrm>
          <a:prstGeom prst="lightningBolt">
            <a:avLst/>
          </a:prstGeom>
          <a:solidFill>
            <a:schemeClr val="tx2"/>
          </a:solidFill>
          <a:ln w="9525">
            <a:solidFill>
              <a:schemeClr val="tx1"/>
            </a:solidFill>
            <a:miter lim="800000"/>
            <a:headEnd/>
            <a:tailEnd/>
          </a:ln>
        </p:spPr>
        <p:txBody>
          <a:bodyPr wrap="none" anchor="ctr"/>
          <a:lstStyle/>
          <a:p>
            <a:endParaRPr lang="en-US"/>
          </a:p>
        </p:txBody>
      </p:sp>
      <p:graphicFrame>
        <p:nvGraphicFramePr>
          <p:cNvPr id="32788" name="Object 20"/>
          <p:cNvGraphicFramePr>
            <a:graphicFrameLocks noChangeAspect="1"/>
          </p:cNvGraphicFramePr>
          <p:nvPr/>
        </p:nvGraphicFramePr>
        <p:xfrm>
          <a:off x="6096000" y="2667000"/>
          <a:ext cx="495300" cy="693738"/>
        </p:xfrm>
        <a:graphic>
          <a:graphicData uri="http://schemas.openxmlformats.org/presentationml/2006/ole">
            <p:oleObj spid="_x0000_s32788" name="Clip" r:id="rId17" imgW="2733472" imgH="3819728" progId="MS_ClipArt_Gallery.2">
              <p:embed/>
            </p:oleObj>
          </a:graphicData>
        </a:graphic>
      </p:graphicFrame>
      <p:graphicFrame>
        <p:nvGraphicFramePr>
          <p:cNvPr id="32789" name="Object 21"/>
          <p:cNvGraphicFramePr>
            <a:graphicFrameLocks noChangeAspect="1"/>
          </p:cNvGraphicFramePr>
          <p:nvPr/>
        </p:nvGraphicFramePr>
        <p:xfrm>
          <a:off x="5257800" y="1752600"/>
          <a:ext cx="495300" cy="693738"/>
        </p:xfrm>
        <a:graphic>
          <a:graphicData uri="http://schemas.openxmlformats.org/presentationml/2006/ole">
            <p:oleObj spid="_x0000_s32789" name="Clip" r:id="rId18" imgW="2733472" imgH="3819728" progId="MS_ClipArt_Gallery.2">
              <p:embed/>
            </p:oleObj>
          </a:graphicData>
        </a:graphic>
      </p:graphicFrame>
      <p:sp>
        <p:nvSpPr>
          <p:cNvPr id="32790" name="Rectangle 22"/>
          <p:cNvSpPr>
            <a:spLocks noGrp="1" noChangeArrowheads="1"/>
          </p:cNvSpPr>
          <p:nvPr>
            <p:ph type="ctrTitle"/>
          </p:nvPr>
        </p:nvSpPr>
        <p:spPr>
          <a:xfrm>
            <a:off x="669925" y="311150"/>
            <a:ext cx="7772400" cy="1143000"/>
          </a:xfrm>
        </p:spPr>
        <p:txBody>
          <a:bodyPr/>
          <a:lstStyle/>
          <a:p>
            <a:pPr eaLnBrk="1" hangingPunct="1">
              <a:lnSpc>
                <a:spcPct val="80000"/>
              </a:lnSpc>
            </a:pPr>
            <a:r>
              <a:rPr lang="en-US" altLang="zh-CN" sz="4800" smtClean="0">
                <a:ea typeface="SimSun" pitchFamily="2" charset="-122"/>
              </a:rPr>
              <a:t>OceanStore</a:t>
            </a:r>
            <a:br>
              <a:rPr lang="en-US" altLang="zh-CN" sz="4800" smtClean="0">
                <a:ea typeface="SimSun" pitchFamily="2" charset="-122"/>
              </a:rPr>
            </a:br>
            <a:r>
              <a:rPr lang="en-US" altLang="zh-CN" sz="3400" smtClean="0">
                <a:solidFill>
                  <a:schemeClr val="tx1"/>
                </a:solidFill>
                <a:ea typeface="SimSun" pitchFamily="2" charset="-122"/>
              </a:rPr>
              <a:t>Global-Scale Persistent Storage on Untrusted Infrastructure</a:t>
            </a:r>
            <a:endParaRPr lang="en-US" altLang="zh-CN" sz="4800" smtClean="0">
              <a:ea typeface="SimSun" pitchFamily="2" charset="-122"/>
            </a:endParaRPr>
          </a:p>
        </p:txBody>
      </p:sp>
      <p:pic>
        <p:nvPicPr>
          <p:cNvPr id="32791" name="Picture 24" descr="edit"/>
          <p:cNvPicPr>
            <a:picLocks noChangeAspect="1" noChangeArrowheads="1"/>
          </p:cNvPicPr>
          <p:nvPr/>
        </p:nvPicPr>
        <p:blipFill>
          <a:blip r:embed="rId19"/>
          <a:srcRect/>
          <a:stretch>
            <a:fillRect/>
          </a:stretch>
        </p:blipFill>
        <p:spPr bwMode="auto">
          <a:xfrm>
            <a:off x="1143000" y="3962400"/>
            <a:ext cx="728663" cy="1131888"/>
          </a:xfrm>
          <a:prstGeom prst="rect">
            <a:avLst/>
          </a:prstGeom>
          <a:noFill/>
          <a:ln w="9525">
            <a:noFill/>
            <a:miter lim="800000"/>
            <a:headEnd/>
            <a:tailEnd/>
          </a:ln>
        </p:spPr>
      </p:pic>
      <p:pic>
        <p:nvPicPr>
          <p:cNvPr id="32792" name="Picture 25" descr="crosspad"/>
          <p:cNvPicPr>
            <a:picLocks noChangeAspect="1" noChangeArrowheads="1"/>
          </p:cNvPicPr>
          <p:nvPr/>
        </p:nvPicPr>
        <p:blipFill>
          <a:blip r:embed="rId20"/>
          <a:srcRect/>
          <a:stretch>
            <a:fillRect/>
          </a:stretch>
        </p:blipFill>
        <p:spPr bwMode="auto">
          <a:xfrm>
            <a:off x="7315200" y="1981200"/>
            <a:ext cx="800100" cy="1008063"/>
          </a:xfrm>
          <a:prstGeom prst="rect">
            <a:avLst/>
          </a:prstGeom>
          <a:noFill/>
          <a:ln w="9525">
            <a:noFill/>
            <a:miter lim="800000"/>
            <a:headEnd/>
            <a:tailEnd/>
          </a:ln>
        </p:spPr>
      </p:pic>
      <p:sp>
        <p:nvSpPr>
          <p:cNvPr id="32793" name="AutoShape 26"/>
          <p:cNvSpPr>
            <a:spLocks noChangeArrowheads="1"/>
          </p:cNvSpPr>
          <p:nvPr/>
        </p:nvSpPr>
        <p:spPr bwMode="auto">
          <a:xfrm rot="11946967" flipH="1">
            <a:off x="6515100" y="2324100"/>
            <a:ext cx="641350" cy="563563"/>
          </a:xfrm>
          <a:prstGeom prst="lightningBolt">
            <a:avLst/>
          </a:prstGeom>
          <a:solidFill>
            <a:schemeClr val="tx2"/>
          </a:solidFill>
          <a:ln w="9525">
            <a:solidFill>
              <a:schemeClr val="tx1"/>
            </a:solidFill>
            <a:miter lim="800000"/>
            <a:headEnd/>
            <a:tailEnd/>
          </a:ln>
        </p:spPr>
        <p:txBody>
          <a:bodyPr wrap="none" anchor="ctr"/>
          <a:lstStyle/>
          <a:p>
            <a:endParaRPr lang="en-US"/>
          </a:p>
        </p:txBody>
      </p:sp>
      <p:graphicFrame>
        <p:nvGraphicFramePr>
          <p:cNvPr id="32794" name="Object 27"/>
          <p:cNvGraphicFramePr>
            <a:graphicFrameLocks noChangeAspect="1"/>
          </p:cNvGraphicFramePr>
          <p:nvPr/>
        </p:nvGraphicFramePr>
        <p:xfrm>
          <a:off x="4953000" y="2667000"/>
          <a:ext cx="922338" cy="1679575"/>
        </p:xfrm>
        <a:graphic>
          <a:graphicData uri="http://schemas.openxmlformats.org/presentationml/2006/ole">
            <p:oleObj spid="_x0000_s32794" name="Clip" r:id="rId21" imgW="756745" imgH="1379946" progId="MS_ClipArt_Gallery.2">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cs typeface="SimSun" pitchFamily="2" charset="-122"/>
              </a:rPr>
              <a:t>Update Model</a:t>
            </a:r>
          </a:p>
        </p:txBody>
      </p:sp>
      <p:sp>
        <p:nvSpPr>
          <p:cNvPr id="137219" name="Rectangle 3"/>
          <p:cNvSpPr>
            <a:spLocks noGrp="1" noChangeArrowheads="1"/>
          </p:cNvSpPr>
          <p:nvPr>
            <p:ph type="body" idx="1"/>
          </p:nvPr>
        </p:nvSpPr>
        <p:spPr/>
        <p:txBody>
          <a:bodyPr/>
          <a:lstStyle/>
          <a:p>
            <a:pPr eaLnBrk="1" hangingPunct="1">
              <a:lnSpc>
                <a:spcPct val="80000"/>
              </a:lnSpc>
            </a:pPr>
            <a:r>
              <a:rPr lang="en-US" altLang="zh-CN" sz="2000" smtClean="0">
                <a:cs typeface="SimSun" pitchFamily="2" charset="-122"/>
              </a:rPr>
              <a:t>Concurrent updates w/o wide-area locking</a:t>
            </a:r>
          </a:p>
          <a:p>
            <a:pPr lvl="1" eaLnBrk="1" hangingPunct="1">
              <a:lnSpc>
                <a:spcPct val="80000"/>
              </a:lnSpc>
            </a:pPr>
            <a:r>
              <a:rPr lang="en-US" altLang="zh-CN" sz="1800" smtClean="0">
                <a:cs typeface="SimSun" pitchFamily="2" charset="-122"/>
              </a:rPr>
              <a:t>Conflict resolution</a:t>
            </a:r>
          </a:p>
          <a:p>
            <a:pPr lvl="2" eaLnBrk="1" hangingPunct="1">
              <a:lnSpc>
                <a:spcPct val="80000"/>
              </a:lnSpc>
            </a:pPr>
            <a:r>
              <a:rPr lang="en-US" altLang="zh-CN" sz="1600" smtClean="0">
                <a:cs typeface="SimSun" pitchFamily="2" charset="-122"/>
              </a:rPr>
              <a:t>Updates Serialization</a:t>
            </a:r>
          </a:p>
          <a:p>
            <a:pPr eaLnBrk="1" hangingPunct="1">
              <a:lnSpc>
                <a:spcPct val="80000"/>
              </a:lnSpc>
            </a:pPr>
            <a:r>
              <a:rPr lang="en-US" altLang="zh-CN" sz="2000" smtClean="0">
                <a:cs typeface="SimSun" pitchFamily="2" charset="-122"/>
              </a:rPr>
              <a:t>A master replica? </a:t>
            </a:r>
          </a:p>
          <a:p>
            <a:pPr lvl="1" eaLnBrk="1" hangingPunct="1">
              <a:lnSpc>
                <a:spcPct val="80000"/>
              </a:lnSpc>
            </a:pPr>
            <a:r>
              <a:rPr lang="en-US" altLang="zh-CN" sz="1800" smtClean="0">
                <a:cs typeface="SimSun" pitchFamily="2" charset="-122"/>
              </a:rPr>
              <a:t>Incompatible with the untrusted infrastructure assumption</a:t>
            </a:r>
          </a:p>
          <a:p>
            <a:pPr eaLnBrk="1" hangingPunct="1">
              <a:lnSpc>
                <a:spcPct val="80000"/>
              </a:lnSpc>
            </a:pPr>
            <a:r>
              <a:rPr lang="en-US" altLang="zh-CN" sz="2000" smtClean="0">
                <a:cs typeface="SimSun" pitchFamily="2" charset="-122"/>
              </a:rPr>
              <a:t>Role of primary tier of replicas </a:t>
            </a:r>
          </a:p>
          <a:p>
            <a:pPr lvl="1" eaLnBrk="1" hangingPunct="1">
              <a:lnSpc>
                <a:spcPct val="80000"/>
              </a:lnSpc>
            </a:pPr>
            <a:r>
              <a:rPr lang="en-US" altLang="zh-CN" sz="1800" smtClean="0">
                <a:cs typeface="SimSun" pitchFamily="2" charset="-122"/>
              </a:rPr>
              <a:t>All updates submitted to primary tier of replicas which chooses a final total order by following </a:t>
            </a:r>
            <a:r>
              <a:rPr lang="en-US" altLang="zh-CN" sz="1800" smtClean="0">
                <a:solidFill>
                  <a:schemeClr val="tx2"/>
                </a:solidFill>
                <a:cs typeface="SimSun" pitchFamily="2" charset="-122"/>
              </a:rPr>
              <a:t>Byzantine agreement protocol</a:t>
            </a:r>
          </a:p>
          <a:p>
            <a:pPr eaLnBrk="1" hangingPunct="1">
              <a:lnSpc>
                <a:spcPct val="80000"/>
              </a:lnSpc>
            </a:pPr>
            <a:r>
              <a:rPr lang="en-US" altLang="zh-CN" sz="2000" smtClean="0">
                <a:cs typeface="SimSun" pitchFamily="2" charset="-122"/>
              </a:rPr>
              <a:t>A secondary tier of replicas </a:t>
            </a:r>
          </a:p>
          <a:p>
            <a:pPr lvl="1" eaLnBrk="1" hangingPunct="1">
              <a:lnSpc>
                <a:spcPct val="80000"/>
              </a:lnSpc>
            </a:pPr>
            <a:r>
              <a:rPr lang="en-US" altLang="zh-CN" sz="1800" smtClean="0">
                <a:cs typeface="SimSun" pitchFamily="2" charset="-122"/>
              </a:rPr>
              <a:t>the result of the updates is multicast down the dissemination tree to all the secondary replicas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3" end="3"/>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9" dur="500"/>
                                        <p:tgtEl>
                                          <p:spTgt spid="137219">
                                            <p:txEl>
                                              <p:pRg st="4" end="4"/>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14" dur="500"/>
                                        <p:tgtEl>
                                          <p:spTgt spid="137219">
                                            <p:txEl>
                                              <p:pRg st="5" end="5"/>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17" dur="500"/>
                                        <p:tgtEl>
                                          <p:spTgt spid="13721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7219">
                                            <p:txEl>
                                              <p:pRg st="7" end="7"/>
                                            </p:txEl>
                                          </p:spTgt>
                                        </p:tgtEl>
                                        <p:attrNameLst>
                                          <p:attrName>style.visibility</p:attrName>
                                        </p:attrNameLst>
                                      </p:cBhvr>
                                      <p:to>
                                        <p:strVal val="visible"/>
                                      </p:to>
                                    </p:set>
                                    <p:animEffect transition="in" filter="blinds(horizontal)">
                                      <p:cBhvr>
                                        <p:cTn id="22" dur="500"/>
                                        <p:tgtEl>
                                          <p:spTgt spid="137219">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7219">
                                            <p:txEl>
                                              <p:pRg st="8" end="8"/>
                                            </p:txEl>
                                          </p:spTgt>
                                        </p:tgtEl>
                                        <p:attrNameLst>
                                          <p:attrName>style.visibility</p:attrName>
                                        </p:attrNameLst>
                                      </p:cBhvr>
                                      <p:to>
                                        <p:strVal val="visible"/>
                                      </p:to>
                                    </p:set>
                                    <p:animEffect transition="in" filter="blinds(horizontal)">
                                      <p:cBhvr>
                                        <p:cTn id="25" dur="500"/>
                                        <p:tgtEl>
                                          <p:spTgt spid="137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4"/>
          <a:srcRect/>
          <a:stretch>
            <a:fillRect/>
          </a:stretch>
        </p:blipFill>
        <p:spPr bwMode="auto">
          <a:xfrm>
            <a:off x="0" y="0"/>
            <a:ext cx="9144000" cy="6856413"/>
          </a:xfrm>
          <a:prstGeom prst="rect">
            <a:avLst/>
          </a:prstGeom>
          <a:noFill/>
          <a:ln w="9525">
            <a:noFill/>
            <a:miter lim="800000"/>
            <a:headEnd/>
            <a:tailEnd/>
          </a:ln>
        </p:spPr>
      </p:pic>
      <p:sp>
        <p:nvSpPr>
          <p:cNvPr id="34819" name="Rectangle 3"/>
          <p:cNvSpPr>
            <a:spLocks noGrp="1" noChangeArrowheads="1"/>
          </p:cNvSpPr>
          <p:nvPr>
            <p:ph type="title"/>
          </p:nvPr>
        </p:nvSpPr>
        <p:spPr>
          <a:xfrm>
            <a:off x="457200" y="228600"/>
            <a:ext cx="8229600" cy="1004888"/>
          </a:xfrm>
        </p:spPr>
        <p:txBody>
          <a:bodyPr/>
          <a:lstStyle/>
          <a:p>
            <a:pPr eaLnBrk="1" hangingPunct="1"/>
            <a:r>
              <a:rPr lang="en-US" altLang="zh-CN" smtClean="0">
                <a:ea typeface="SimSun" pitchFamily="2" charset="-122"/>
              </a:rPr>
              <a:t>The Path of an </a:t>
            </a:r>
            <a:br>
              <a:rPr lang="en-US" altLang="zh-CN" smtClean="0">
                <a:ea typeface="SimSun" pitchFamily="2" charset="-122"/>
              </a:rPr>
            </a:br>
            <a:r>
              <a:rPr lang="en-US" altLang="zh-CN" smtClean="0">
                <a:ea typeface="SimSun" pitchFamily="2" charset="-122"/>
              </a:rPr>
              <a:t>OceanStore Update</a:t>
            </a:r>
          </a:p>
        </p:txBody>
      </p:sp>
      <p:grpSp>
        <p:nvGrpSpPr>
          <p:cNvPr id="2" name="Group 4"/>
          <p:cNvGrpSpPr>
            <a:grpSpLocks/>
          </p:cNvGrpSpPr>
          <p:nvPr/>
        </p:nvGrpSpPr>
        <p:grpSpPr bwMode="auto">
          <a:xfrm>
            <a:off x="3810000" y="1524000"/>
            <a:ext cx="3048000" cy="2286000"/>
            <a:chOff x="2400" y="960"/>
            <a:chExt cx="1920" cy="1440"/>
          </a:xfrm>
        </p:grpSpPr>
        <p:sp>
          <p:nvSpPr>
            <p:cNvPr id="34900" name="Oval 5" descr="Shingle"/>
            <p:cNvSpPr>
              <a:spLocks noChangeArrowheads="1"/>
            </p:cNvSpPr>
            <p:nvPr/>
          </p:nvSpPr>
          <p:spPr bwMode="auto">
            <a:xfrm>
              <a:off x="2400" y="960"/>
              <a:ext cx="1920" cy="1440"/>
            </a:xfrm>
            <a:prstGeom prst="ellipse">
              <a:avLst/>
            </a:prstGeom>
            <a:pattFill prst="shingle">
              <a:fgClr>
                <a:schemeClr val="accent1"/>
              </a:fgClr>
              <a:bgClr>
                <a:srgbClr val="FFFFFF"/>
              </a:bgClr>
            </a:pattFill>
            <a:ln w="28575">
              <a:solidFill>
                <a:schemeClr val="tx1"/>
              </a:solidFill>
              <a:round/>
              <a:headEnd/>
              <a:tailEnd/>
            </a:ln>
          </p:spPr>
          <p:txBody>
            <a:bodyPr anchor="ctr">
              <a:spAutoFit/>
            </a:bodyPr>
            <a:lstStyle/>
            <a:p>
              <a:endParaRPr lang="en-US"/>
            </a:p>
          </p:txBody>
        </p:sp>
        <p:sp>
          <p:nvSpPr>
            <p:cNvPr id="34901" name="Oval 6"/>
            <p:cNvSpPr>
              <a:spLocks noChangeArrowheads="1"/>
            </p:cNvSpPr>
            <p:nvPr/>
          </p:nvSpPr>
          <p:spPr bwMode="auto">
            <a:xfrm>
              <a:off x="3576" y="1853"/>
              <a:ext cx="310" cy="304"/>
            </a:xfrm>
            <a:prstGeom prst="ellipse">
              <a:avLst/>
            </a:prstGeom>
            <a:gradFill rotWithShape="0">
              <a:gsLst>
                <a:gs pos="0">
                  <a:srgbClr val="FFF200"/>
                </a:gs>
                <a:gs pos="45000">
                  <a:srgbClr val="FF7A00"/>
                </a:gs>
                <a:gs pos="70000">
                  <a:srgbClr val="FF0300"/>
                </a:gs>
                <a:gs pos="100000">
                  <a:srgbClr val="4D0808"/>
                </a:gs>
              </a:gsLst>
              <a:lin ang="2700000" scaled="1"/>
            </a:gradFill>
            <a:ln w="28575">
              <a:solidFill>
                <a:schemeClr val="tx1"/>
              </a:solidFill>
              <a:round/>
              <a:headEnd/>
              <a:tailEnd/>
            </a:ln>
          </p:spPr>
          <p:txBody>
            <a:bodyPr anchor="ctr">
              <a:spAutoFit/>
            </a:bodyPr>
            <a:lstStyle/>
            <a:p>
              <a:endParaRPr lang="en-US"/>
            </a:p>
          </p:txBody>
        </p:sp>
        <p:sp>
          <p:nvSpPr>
            <p:cNvPr id="34902" name="Oval 7"/>
            <p:cNvSpPr>
              <a:spLocks noChangeArrowheads="1"/>
            </p:cNvSpPr>
            <p:nvPr/>
          </p:nvSpPr>
          <p:spPr bwMode="auto">
            <a:xfrm>
              <a:off x="3198" y="1056"/>
              <a:ext cx="309" cy="304"/>
            </a:xfrm>
            <a:prstGeom prst="ellipse">
              <a:avLst/>
            </a:prstGeom>
            <a:gradFill rotWithShape="0">
              <a:gsLst>
                <a:gs pos="0">
                  <a:srgbClr val="FFF200"/>
                </a:gs>
                <a:gs pos="45000">
                  <a:srgbClr val="FF7A00"/>
                </a:gs>
                <a:gs pos="70000">
                  <a:srgbClr val="FF0300"/>
                </a:gs>
                <a:gs pos="100000">
                  <a:srgbClr val="4D0808"/>
                </a:gs>
              </a:gsLst>
              <a:lin ang="2700000" scaled="1"/>
            </a:gradFill>
            <a:ln w="28575">
              <a:solidFill>
                <a:schemeClr val="tx1"/>
              </a:solidFill>
              <a:round/>
              <a:headEnd/>
              <a:tailEnd/>
            </a:ln>
          </p:spPr>
          <p:txBody>
            <a:bodyPr anchor="ctr">
              <a:spAutoFit/>
            </a:bodyPr>
            <a:lstStyle/>
            <a:p>
              <a:endParaRPr lang="en-US"/>
            </a:p>
          </p:txBody>
        </p:sp>
        <p:sp>
          <p:nvSpPr>
            <p:cNvPr id="34903" name="Oval 8"/>
            <p:cNvSpPr>
              <a:spLocks noChangeArrowheads="1"/>
            </p:cNvSpPr>
            <p:nvPr/>
          </p:nvSpPr>
          <p:spPr bwMode="auto">
            <a:xfrm>
              <a:off x="2819" y="1967"/>
              <a:ext cx="310" cy="304"/>
            </a:xfrm>
            <a:prstGeom prst="ellipse">
              <a:avLst/>
            </a:prstGeom>
            <a:gradFill rotWithShape="0">
              <a:gsLst>
                <a:gs pos="0">
                  <a:srgbClr val="FFF200"/>
                </a:gs>
                <a:gs pos="45000">
                  <a:srgbClr val="FF7A00"/>
                </a:gs>
                <a:gs pos="70000">
                  <a:srgbClr val="FF0300"/>
                </a:gs>
                <a:gs pos="100000">
                  <a:srgbClr val="4D0808"/>
                </a:gs>
              </a:gsLst>
              <a:lin ang="2700000" scaled="1"/>
            </a:gradFill>
            <a:ln w="28575">
              <a:solidFill>
                <a:schemeClr val="tx1"/>
              </a:solidFill>
              <a:round/>
              <a:headEnd/>
              <a:tailEnd/>
            </a:ln>
          </p:spPr>
          <p:txBody>
            <a:bodyPr anchor="ctr">
              <a:spAutoFit/>
            </a:bodyPr>
            <a:lstStyle/>
            <a:p>
              <a:endParaRPr lang="en-US"/>
            </a:p>
          </p:txBody>
        </p:sp>
        <p:sp>
          <p:nvSpPr>
            <p:cNvPr id="34904" name="Oval 9"/>
            <p:cNvSpPr>
              <a:spLocks noChangeArrowheads="1"/>
            </p:cNvSpPr>
            <p:nvPr/>
          </p:nvSpPr>
          <p:spPr bwMode="auto">
            <a:xfrm>
              <a:off x="3851" y="1398"/>
              <a:ext cx="310" cy="303"/>
            </a:xfrm>
            <a:prstGeom prst="ellipse">
              <a:avLst/>
            </a:prstGeom>
            <a:gradFill rotWithShape="0">
              <a:gsLst>
                <a:gs pos="0">
                  <a:srgbClr val="FFF200"/>
                </a:gs>
                <a:gs pos="45000">
                  <a:srgbClr val="FF7A00"/>
                </a:gs>
                <a:gs pos="70000">
                  <a:srgbClr val="FF0300"/>
                </a:gs>
                <a:gs pos="100000">
                  <a:srgbClr val="4D0808"/>
                </a:gs>
              </a:gsLst>
              <a:lin ang="2700000" scaled="1"/>
            </a:gradFill>
            <a:ln w="28575">
              <a:solidFill>
                <a:schemeClr val="tx1"/>
              </a:solidFill>
              <a:round/>
              <a:headEnd/>
              <a:tailEnd/>
            </a:ln>
          </p:spPr>
          <p:txBody>
            <a:bodyPr anchor="ctr">
              <a:spAutoFit/>
            </a:bodyPr>
            <a:lstStyle/>
            <a:p>
              <a:endParaRPr lang="en-US"/>
            </a:p>
          </p:txBody>
        </p:sp>
        <p:sp>
          <p:nvSpPr>
            <p:cNvPr id="34905" name="Oval 10"/>
            <p:cNvSpPr>
              <a:spLocks noChangeArrowheads="1"/>
            </p:cNvSpPr>
            <p:nvPr/>
          </p:nvSpPr>
          <p:spPr bwMode="auto">
            <a:xfrm>
              <a:off x="2544" y="1398"/>
              <a:ext cx="310" cy="303"/>
            </a:xfrm>
            <a:prstGeom prst="ellipse">
              <a:avLst/>
            </a:prstGeom>
            <a:gradFill rotWithShape="0">
              <a:gsLst>
                <a:gs pos="0">
                  <a:srgbClr val="FFF200"/>
                </a:gs>
                <a:gs pos="45000">
                  <a:srgbClr val="FF7A00"/>
                </a:gs>
                <a:gs pos="70000">
                  <a:srgbClr val="FF0300"/>
                </a:gs>
                <a:gs pos="100000">
                  <a:srgbClr val="4D0808"/>
                </a:gs>
              </a:gsLst>
              <a:lin ang="2700000" scaled="1"/>
            </a:gradFill>
            <a:ln w="28575">
              <a:solidFill>
                <a:schemeClr val="tx1"/>
              </a:solidFill>
              <a:round/>
              <a:headEnd/>
              <a:tailEnd/>
            </a:ln>
          </p:spPr>
          <p:txBody>
            <a:bodyPr anchor="ctr">
              <a:spAutoFit/>
            </a:bodyPr>
            <a:lstStyle/>
            <a:p>
              <a:endParaRPr lang="en-US"/>
            </a:p>
          </p:txBody>
        </p:sp>
      </p:grpSp>
      <p:grpSp>
        <p:nvGrpSpPr>
          <p:cNvPr id="3" name="Group 11"/>
          <p:cNvGrpSpPr>
            <a:grpSpLocks/>
          </p:cNvGrpSpPr>
          <p:nvPr/>
        </p:nvGrpSpPr>
        <p:grpSpPr bwMode="auto">
          <a:xfrm>
            <a:off x="4362450" y="1978025"/>
            <a:ext cx="1916113" cy="1385888"/>
            <a:chOff x="2748" y="1246"/>
            <a:chExt cx="1207" cy="873"/>
          </a:xfrm>
        </p:grpSpPr>
        <p:sp>
          <p:nvSpPr>
            <p:cNvPr id="34890" name="Line 12"/>
            <p:cNvSpPr>
              <a:spLocks noChangeShapeType="1"/>
            </p:cNvSpPr>
            <p:nvPr/>
          </p:nvSpPr>
          <p:spPr bwMode="auto">
            <a:xfrm>
              <a:off x="2854" y="1512"/>
              <a:ext cx="997" cy="38"/>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1" name="Line 13"/>
            <p:cNvSpPr>
              <a:spLocks noChangeShapeType="1"/>
            </p:cNvSpPr>
            <p:nvPr/>
          </p:nvSpPr>
          <p:spPr bwMode="auto">
            <a:xfrm>
              <a:off x="2748" y="1702"/>
              <a:ext cx="138" cy="266"/>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
          <p:nvSpPr>
            <p:cNvPr id="34892" name="Line 14"/>
            <p:cNvSpPr>
              <a:spLocks noChangeShapeType="1"/>
            </p:cNvSpPr>
            <p:nvPr/>
          </p:nvSpPr>
          <p:spPr bwMode="auto">
            <a:xfrm flipV="1">
              <a:off x="3129" y="2043"/>
              <a:ext cx="447" cy="76"/>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3" name="Line 15"/>
            <p:cNvSpPr>
              <a:spLocks noChangeShapeType="1"/>
            </p:cNvSpPr>
            <p:nvPr/>
          </p:nvSpPr>
          <p:spPr bwMode="auto">
            <a:xfrm>
              <a:off x="2854" y="1626"/>
              <a:ext cx="722" cy="303"/>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4" name="Line 16"/>
            <p:cNvSpPr>
              <a:spLocks noChangeShapeType="1"/>
            </p:cNvSpPr>
            <p:nvPr/>
          </p:nvSpPr>
          <p:spPr bwMode="auto">
            <a:xfrm flipV="1">
              <a:off x="3095" y="1626"/>
              <a:ext cx="756" cy="417"/>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
          <p:nvSpPr>
            <p:cNvPr id="34895" name="Line 17"/>
            <p:cNvSpPr>
              <a:spLocks noChangeShapeType="1"/>
            </p:cNvSpPr>
            <p:nvPr/>
          </p:nvSpPr>
          <p:spPr bwMode="auto">
            <a:xfrm flipH="1">
              <a:off x="3817" y="1701"/>
              <a:ext cx="138" cy="190"/>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
          <p:nvSpPr>
            <p:cNvPr id="34896" name="Line 18"/>
            <p:cNvSpPr>
              <a:spLocks noChangeShapeType="1"/>
            </p:cNvSpPr>
            <p:nvPr/>
          </p:nvSpPr>
          <p:spPr bwMode="auto">
            <a:xfrm flipH="1">
              <a:off x="2819" y="1246"/>
              <a:ext cx="379" cy="190"/>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7" name="Line 19"/>
            <p:cNvSpPr>
              <a:spLocks noChangeShapeType="1"/>
            </p:cNvSpPr>
            <p:nvPr/>
          </p:nvSpPr>
          <p:spPr bwMode="auto">
            <a:xfrm flipH="1">
              <a:off x="3026" y="1360"/>
              <a:ext cx="241" cy="607"/>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8" name="Line 20"/>
            <p:cNvSpPr>
              <a:spLocks noChangeShapeType="1"/>
            </p:cNvSpPr>
            <p:nvPr/>
          </p:nvSpPr>
          <p:spPr bwMode="auto">
            <a:xfrm>
              <a:off x="3507" y="1246"/>
              <a:ext cx="379" cy="190"/>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4899" name="Line 21"/>
            <p:cNvSpPr>
              <a:spLocks noChangeShapeType="1"/>
            </p:cNvSpPr>
            <p:nvPr/>
          </p:nvSpPr>
          <p:spPr bwMode="auto">
            <a:xfrm>
              <a:off x="3439" y="1322"/>
              <a:ext cx="240" cy="531"/>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grpSp>
      <p:grpSp>
        <p:nvGrpSpPr>
          <p:cNvPr id="4" name="Group 22"/>
          <p:cNvGrpSpPr>
            <a:grpSpLocks/>
          </p:cNvGrpSpPr>
          <p:nvPr/>
        </p:nvGrpSpPr>
        <p:grpSpPr bwMode="auto">
          <a:xfrm>
            <a:off x="533400" y="1295400"/>
            <a:ext cx="7837488" cy="5357813"/>
            <a:chOff x="336" y="816"/>
            <a:chExt cx="4937" cy="3375"/>
          </a:xfrm>
        </p:grpSpPr>
        <p:sp>
          <p:nvSpPr>
            <p:cNvPr id="34869" name="Oval 23"/>
            <p:cNvSpPr>
              <a:spLocks noChangeArrowheads="1"/>
            </p:cNvSpPr>
            <p:nvPr/>
          </p:nvSpPr>
          <p:spPr bwMode="auto">
            <a:xfrm>
              <a:off x="768" y="2448"/>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0" name="Oval 24"/>
            <p:cNvSpPr>
              <a:spLocks noChangeArrowheads="1"/>
            </p:cNvSpPr>
            <p:nvPr/>
          </p:nvSpPr>
          <p:spPr bwMode="auto">
            <a:xfrm>
              <a:off x="1296" y="1680"/>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1" name="Oval 25"/>
            <p:cNvSpPr>
              <a:spLocks noChangeArrowheads="1"/>
            </p:cNvSpPr>
            <p:nvPr/>
          </p:nvSpPr>
          <p:spPr bwMode="auto">
            <a:xfrm>
              <a:off x="528" y="3120"/>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2" name="Oval 26"/>
            <p:cNvSpPr>
              <a:spLocks noChangeArrowheads="1"/>
            </p:cNvSpPr>
            <p:nvPr/>
          </p:nvSpPr>
          <p:spPr bwMode="auto">
            <a:xfrm>
              <a:off x="1344" y="3168"/>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3" name="Oval 27"/>
            <p:cNvSpPr>
              <a:spLocks noChangeArrowheads="1"/>
            </p:cNvSpPr>
            <p:nvPr/>
          </p:nvSpPr>
          <p:spPr bwMode="auto">
            <a:xfrm>
              <a:off x="3072" y="2832"/>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4" name="Oval 28"/>
            <p:cNvSpPr>
              <a:spLocks noChangeArrowheads="1"/>
            </p:cNvSpPr>
            <p:nvPr/>
          </p:nvSpPr>
          <p:spPr bwMode="auto">
            <a:xfrm>
              <a:off x="1824" y="2352"/>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5" name="Oval 29"/>
            <p:cNvSpPr>
              <a:spLocks noChangeArrowheads="1"/>
            </p:cNvSpPr>
            <p:nvPr/>
          </p:nvSpPr>
          <p:spPr bwMode="auto">
            <a:xfrm>
              <a:off x="1536" y="3744"/>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6" name="Oval 30"/>
            <p:cNvSpPr>
              <a:spLocks noChangeArrowheads="1"/>
            </p:cNvSpPr>
            <p:nvPr/>
          </p:nvSpPr>
          <p:spPr bwMode="auto">
            <a:xfrm>
              <a:off x="336" y="3840"/>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7" name="Oval 31"/>
            <p:cNvSpPr>
              <a:spLocks noChangeArrowheads="1"/>
            </p:cNvSpPr>
            <p:nvPr/>
          </p:nvSpPr>
          <p:spPr bwMode="auto">
            <a:xfrm>
              <a:off x="2304" y="2688"/>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8" name="Oval 32"/>
            <p:cNvSpPr>
              <a:spLocks noChangeArrowheads="1"/>
            </p:cNvSpPr>
            <p:nvPr/>
          </p:nvSpPr>
          <p:spPr bwMode="auto">
            <a:xfrm>
              <a:off x="2256" y="3408"/>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79" name="Oval 33"/>
            <p:cNvSpPr>
              <a:spLocks noChangeArrowheads="1"/>
            </p:cNvSpPr>
            <p:nvPr/>
          </p:nvSpPr>
          <p:spPr bwMode="auto">
            <a:xfrm>
              <a:off x="3360" y="3408"/>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0" name="Oval 34"/>
            <p:cNvSpPr>
              <a:spLocks noChangeArrowheads="1"/>
            </p:cNvSpPr>
            <p:nvPr/>
          </p:nvSpPr>
          <p:spPr bwMode="auto">
            <a:xfrm>
              <a:off x="2640" y="3888"/>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1" name="Oval 35"/>
            <p:cNvSpPr>
              <a:spLocks noChangeArrowheads="1"/>
            </p:cNvSpPr>
            <p:nvPr/>
          </p:nvSpPr>
          <p:spPr bwMode="auto">
            <a:xfrm>
              <a:off x="4416" y="3456"/>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2" name="Oval 36"/>
            <p:cNvSpPr>
              <a:spLocks noChangeArrowheads="1"/>
            </p:cNvSpPr>
            <p:nvPr/>
          </p:nvSpPr>
          <p:spPr bwMode="auto">
            <a:xfrm>
              <a:off x="4656" y="3024"/>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3" name="Oval 37"/>
            <p:cNvSpPr>
              <a:spLocks noChangeArrowheads="1"/>
            </p:cNvSpPr>
            <p:nvPr/>
          </p:nvSpPr>
          <p:spPr bwMode="auto">
            <a:xfrm>
              <a:off x="3744" y="2592"/>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4" name="Oval 38"/>
            <p:cNvSpPr>
              <a:spLocks noChangeArrowheads="1"/>
            </p:cNvSpPr>
            <p:nvPr/>
          </p:nvSpPr>
          <p:spPr bwMode="auto">
            <a:xfrm>
              <a:off x="4560" y="2496"/>
              <a:ext cx="310" cy="303"/>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5" name="Oval 39"/>
            <p:cNvSpPr>
              <a:spLocks noChangeArrowheads="1"/>
            </p:cNvSpPr>
            <p:nvPr/>
          </p:nvSpPr>
          <p:spPr bwMode="auto">
            <a:xfrm>
              <a:off x="384" y="1776"/>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6" name="Oval 40"/>
            <p:cNvSpPr>
              <a:spLocks noChangeArrowheads="1"/>
            </p:cNvSpPr>
            <p:nvPr/>
          </p:nvSpPr>
          <p:spPr bwMode="auto">
            <a:xfrm>
              <a:off x="4963" y="1380"/>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7" name="Oval 41"/>
            <p:cNvSpPr>
              <a:spLocks noChangeArrowheads="1"/>
            </p:cNvSpPr>
            <p:nvPr/>
          </p:nvSpPr>
          <p:spPr bwMode="auto">
            <a:xfrm>
              <a:off x="4752" y="816"/>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8" name="Oval 42"/>
            <p:cNvSpPr>
              <a:spLocks noChangeArrowheads="1"/>
            </p:cNvSpPr>
            <p:nvPr/>
          </p:nvSpPr>
          <p:spPr bwMode="auto">
            <a:xfrm>
              <a:off x="1536" y="1008"/>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sp>
          <p:nvSpPr>
            <p:cNvPr id="34889" name="Oval 43"/>
            <p:cNvSpPr>
              <a:spLocks noChangeArrowheads="1"/>
            </p:cNvSpPr>
            <p:nvPr/>
          </p:nvSpPr>
          <p:spPr bwMode="auto">
            <a:xfrm>
              <a:off x="528" y="960"/>
              <a:ext cx="310" cy="304"/>
            </a:xfrm>
            <a:prstGeom prst="ellipse">
              <a:avLst/>
            </a:prstGeom>
            <a:gradFill rotWithShape="0">
              <a:gsLst>
                <a:gs pos="0">
                  <a:srgbClr val="CCCCFF"/>
                </a:gs>
                <a:gs pos="17999">
                  <a:srgbClr val="99CCFF"/>
                </a:gs>
                <a:gs pos="36000">
                  <a:srgbClr val="9966FF"/>
                </a:gs>
                <a:gs pos="61000">
                  <a:srgbClr val="CC99FF"/>
                </a:gs>
                <a:gs pos="82001">
                  <a:srgbClr val="99CCFF"/>
                </a:gs>
                <a:gs pos="100000">
                  <a:srgbClr val="CCCCFF"/>
                </a:gs>
              </a:gsLst>
              <a:lin ang="2700000" scaled="1"/>
            </a:gradFill>
            <a:ln w="28575">
              <a:solidFill>
                <a:schemeClr val="tx1"/>
              </a:solidFill>
              <a:round/>
              <a:headEnd/>
              <a:tailEnd/>
            </a:ln>
          </p:spPr>
          <p:txBody>
            <a:bodyPr anchor="ctr">
              <a:spAutoFit/>
            </a:bodyPr>
            <a:lstStyle/>
            <a:p>
              <a:endParaRPr lang="en-US"/>
            </a:p>
          </p:txBody>
        </p:sp>
      </p:grpSp>
      <p:pic>
        <p:nvPicPr>
          <p:cNvPr id="34823" name="Picture 44" descr="crosspad"/>
          <p:cNvPicPr>
            <a:picLocks noChangeAspect="1" noChangeArrowheads="1"/>
          </p:cNvPicPr>
          <p:nvPr/>
        </p:nvPicPr>
        <p:blipFill>
          <a:blip r:embed="rId5"/>
          <a:srcRect/>
          <a:stretch>
            <a:fillRect/>
          </a:stretch>
        </p:blipFill>
        <p:spPr bwMode="auto">
          <a:xfrm>
            <a:off x="8001000" y="2590800"/>
            <a:ext cx="800100" cy="1008063"/>
          </a:xfrm>
          <a:prstGeom prst="rect">
            <a:avLst/>
          </a:prstGeom>
          <a:noFill/>
          <a:ln w="9525">
            <a:noFill/>
            <a:miter lim="800000"/>
            <a:headEnd/>
            <a:tailEnd/>
          </a:ln>
        </p:spPr>
      </p:pic>
      <p:graphicFrame>
        <p:nvGraphicFramePr>
          <p:cNvPr id="34824" name="Object 45"/>
          <p:cNvGraphicFramePr>
            <a:graphicFrameLocks noChangeAspect="1"/>
          </p:cNvGraphicFramePr>
          <p:nvPr/>
        </p:nvGraphicFramePr>
        <p:xfrm>
          <a:off x="5867400" y="5638800"/>
          <a:ext cx="1490663" cy="1042988"/>
        </p:xfrm>
        <a:graphic>
          <a:graphicData uri="http://schemas.openxmlformats.org/presentationml/2006/ole">
            <p:oleObj spid="_x0000_s34824" name="Clip" r:id="rId6" imgW="5680845" imgH="3977862" progId="MS_ClipArt_Gallery.2">
              <p:embed/>
            </p:oleObj>
          </a:graphicData>
        </a:graphic>
      </p:graphicFrame>
      <p:pic>
        <p:nvPicPr>
          <p:cNvPr id="34825" name="Picture 46" descr="edit"/>
          <p:cNvPicPr>
            <a:picLocks noChangeAspect="1" noChangeArrowheads="1"/>
          </p:cNvPicPr>
          <p:nvPr/>
        </p:nvPicPr>
        <p:blipFill>
          <a:blip r:embed="rId7"/>
          <a:srcRect/>
          <a:stretch>
            <a:fillRect/>
          </a:stretch>
        </p:blipFill>
        <p:spPr bwMode="auto">
          <a:xfrm>
            <a:off x="1981200" y="6002338"/>
            <a:ext cx="596900" cy="855662"/>
          </a:xfrm>
          <a:prstGeom prst="rect">
            <a:avLst/>
          </a:prstGeom>
          <a:noFill/>
          <a:ln w="9525">
            <a:noFill/>
            <a:miter lim="800000"/>
            <a:headEnd/>
            <a:tailEnd/>
          </a:ln>
        </p:spPr>
      </p:pic>
      <p:pic>
        <p:nvPicPr>
          <p:cNvPr id="34826" name="Picture 47" descr="edit"/>
          <p:cNvPicPr>
            <a:picLocks noChangeAspect="1" noChangeArrowheads="1"/>
          </p:cNvPicPr>
          <p:nvPr/>
        </p:nvPicPr>
        <p:blipFill>
          <a:blip r:embed="rId7"/>
          <a:srcRect/>
          <a:stretch>
            <a:fillRect/>
          </a:stretch>
        </p:blipFill>
        <p:spPr bwMode="auto">
          <a:xfrm>
            <a:off x="381000" y="1371600"/>
            <a:ext cx="596900" cy="855663"/>
          </a:xfrm>
          <a:prstGeom prst="rect">
            <a:avLst/>
          </a:prstGeom>
          <a:noFill/>
          <a:ln w="9525">
            <a:noFill/>
            <a:miter lim="800000"/>
            <a:headEnd/>
            <a:tailEnd/>
          </a:ln>
        </p:spPr>
      </p:pic>
      <p:grpSp>
        <p:nvGrpSpPr>
          <p:cNvPr id="5" name="Group 48"/>
          <p:cNvGrpSpPr>
            <a:grpSpLocks/>
          </p:cNvGrpSpPr>
          <p:nvPr/>
        </p:nvGrpSpPr>
        <p:grpSpPr bwMode="auto">
          <a:xfrm>
            <a:off x="838200" y="1752600"/>
            <a:ext cx="3733800" cy="4343400"/>
            <a:chOff x="528" y="1104"/>
            <a:chExt cx="2352" cy="2736"/>
          </a:xfrm>
        </p:grpSpPr>
        <p:sp>
          <p:nvSpPr>
            <p:cNvPr id="34850" name="Line 49"/>
            <p:cNvSpPr>
              <a:spLocks noChangeShapeType="1"/>
            </p:cNvSpPr>
            <p:nvPr/>
          </p:nvSpPr>
          <p:spPr bwMode="auto">
            <a:xfrm flipH="1">
              <a:off x="1008" y="1968"/>
              <a:ext cx="384" cy="528"/>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34851" name="Line 50"/>
            <p:cNvSpPr>
              <a:spLocks noChangeShapeType="1"/>
            </p:cNvSpPr>
            <p:nvPr/>
          </p:nvSpPr>
          <p:spPr bwMode="auto">
            <a:xfrm flipH="1">
              <a:off x="720" y="2736"/>
              <a:ext cx="144" cy="38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52" name="Line 51"/>
            <p:cNvSpPr>
              <a:spLocks noChangeShapeType="1"/>
            </p:cNvSpPr>
            <p:nvPr/>
          </p:nvSpPr>
          <p:spPr bwMode="auto">
            <a:xfrm>
              <a:off x="1008" y="2688"/>
              <a:ext cx="432" cy="480"/>
            </a:xfrm>
            <a:prstGeom prst="line">
              <a:avLst/>
            </a:prstGeom>
            <a:noFill/>
            <a:ln w="28575">
              <a:solidFill>
                <a:schemeClr val="tx1"/>
              </a:solidFill>
              <a:round/>
              <a:headEnd/>
              <a:tailEnd type="triangle" w="med" len="med"/>
            </a:ln>
          </p:spPr>
          <p:txBody>
            <a:bodyPr anchor="ctr">
              <a:spAutoFit/>
            </a:bodyPr>
            <a:lstStyle/>
            <a:p>
              <a:endParaRPr lang="en-US"/>
            </a:p>
          </p:txBody>
        </p:sp>
        <p:sp>
          <p:nvSpPr>
            <p:cNvPr id="34853" name="Line 52"/>
            <p:cNvSpPr>
              <a:spLocks noChangeShapeType="1"/>
            </p:cNvSpPr>
            <p:nvPr/>
          </p:nvSpPr>
          <p:spPr bwMode="auto">
            <a:xfrm flipH="1">
              <a:off x="528" y="3408"/>
              <a:ext cx="96" cy="43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54" name="Line 53"/>
            <p:cNvSpPr>
              <a:spLocks noChangeShapeType="1"/>
            </p:cNvSpPr>
            <p:nvPr/>
          </p:nvSpPr>
          <p:spPr bwMode="auto">
            <a:xfrm flipH="1">
              <a:off x="2112" y="2160"/>
              <a:ext cx="720" cy="288"/>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34855" name="Line 54"/>
            <p:cNvSpPr>
              <a:spLocks noChangeShapeType="1"/>
            </p:cNvSpPr>
            <p:nvPr/>
          </p:nvSpPr>
          <p:spPr bwMode="auto">
            <a:xfrm flipH="1">
              <a:off x="1536" y="2640"/>
              <a:ext cx="336" cy="52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56" name="Line 55"/>
            <p:cNvSpPr>
              <a:spLocks noChangeShapeType="1"/>
            </p:cNvSpPr>
            <p:nvPr/>
          </p:nvSpPr>
          <p:spPr bwMode="auto">
            <a:xfrm>
              <a:off x="1536" y="3456"/>
              <a:ext cx="96" cy="28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57" name="Line 56"/>
            <p:cNvSpPr>
              <a:spLocks noChangeShapeType="1"/>
            </p:cNvSpPr>
            <p:nvPr/>
          </p:nvSpPr>
          <p:spPr bwMode="auto">
            <a:xfrm flipH="1" flipV="1">
              <a:off x="1872" y="1200"/>
              <a:ext cx="672" cy="240"/>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34858" name="Line 57"/>
            <p:cNvSpPr>
              <a:spLocks noChangeShapeType="1"/>
            </p:cNvSpPr>
            <p:nvPr/>
          </p:nvSpPr>
          <p:spPr bwMode="auto">
            <a:xfrm flipH="1" flipV="1">
              <a:off x="816" y="1104"/>
              <a:ext cx="720" cy="48"/>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34859" name="Line 58"/>
            <p:cNvSpPr>
              <a:spLocks noChangeShapeType="1"/>
            </p:cNvSpPr>
            <p:nvPr/>
          </p:nvSpPr>
          <p:spPr bwMode="auto">
            <a:xfrm flipH="1">
              <a:off x="624" y="1248"/>
              <a:ext cx="912" cy="576"/>
            </a:xfrm>
            <a:prstGeom prst="line">
              <a:avLst/>
            </a:prstGeom>
            <a:noFill/>
            <a:ln w="28575">
              <a:solidFill>
                <a:schemeClr val="tx1"/>
              </a:solidFill>
              <a:round/>
              <a:headEnd type="triangle" w="med" len="med"/>
              <a:tailEnd/>
            </a:ln>
          </p:spPr>
          <p:txBody>
            <a:bodyPr anchor="ctr">
              <a:spAutoFit/>
            </a:bodyPr>
            <a:lstStyle/>
            <a:p>
              <a:endParaRPr lang="en-US"/>
            </a:p>
          </p:txBody>
        </p:sp>
        <p:sp>
          <p:nvSpPr>
            <p:cNvPr id="34860" name="Line 59"/>
            <p:cNvSpPr>
              <a:spLocks noChangeShapeType="1"/>
            </p:cNvSpPr>
            <p:nvPr/>
          </p:nvSpPr>
          <p:spPr bwMode="auto">
            <a:xfrm flipV="1">
              <a:off x="576" y="1248"/>
              <a:ext cx="96" cy="528"/>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34861" name="Line 60"/>
            <p:cNvSpPr>
              <a:spLocks noChangeShapeType="1"/>
            </p:cNvSpPr>
            <p:nvPr/>
          </p:nvSpPr>
          <p:spPr bwMode="auto">
            <a:xfrm>
              <a:off x="576" y="2064"/>
              <a:ext cx="240" cy="38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2" name="Line 61"/>
            <p:cNvSpPr>
              <a:spLocks noChangeShapeType="1"/>
            </p:cNvSpPr>
            <p:nvPr/>
          </p:nvSpPr>
          <p:spPr bwMode="auto">
            <a:xfrm>
              <a:off x="1536" y="1968"/>
              <a:ext cx="336" cy="38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3" name="Line 62"/>
            <p:cNvSpPr>
              <a:spLocks noChangeShapeType="1"/>
            </p:cNvSpPr>
            <p:nvPr/>
          </p:nvSpPr>
          <p:spPr bwMode="auto">
            <a:xfrm>
              <a:off x="1584" y="1872"/>
              <a:ext cx="1248" cy="19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4" name="Line 63"/>
            <p:cNvSpPr>
              <a:spLocks noChangeShapeType="1"/>
            </p:cNvSpPr>
            <p:nvPr/>
          </p:nvSpPr>
          <p:spPr bwMode="auto">
            <a:xfrm flipV="1">
              <a:off x="1056" y="2496"/>
              <a:ext cx="768" cy="96"/>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5" name="Line 64"/>
            <p:cNvSpPr>
              <a:spLocks noChangeShapeType="1"/>
            </p:cNvSpPr>
            <p:nvPr/>
          </p:nvSpPr>
          <p:spPr bwMode="auto">
            <a:xfrm flipV="1">
              <a:off x="672" y="1920"/>
              <a:ext cx="624" cy="4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6" name="Line 65"/>
            <p:cNvSpPr>
              <a:spLocks noChangeShapeType="1"/>
            </p:cNvSpPr>
            <p:nvPr/>
          </p:nvSpPr>
          <p:spPr bwMode="auto">
            <a:xfrm>
              <a:off x="768" y="1248"/>
              <a:ext cx="576" cy="43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7" name="Line 66"/>
            <p:cNvSpPr>
              <a:spLocks noChangeShapeType="1"/>
            </p:cNvSpPr>
            <p:nvPr/>
          </p:nvSpPr>
          <p:spPr bwMode="auto">
            <a:xfrm>
              <a:off x="816" y="1152"/>
              <a:ext cx="2064" cy="86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68" name="Line 67"/>
            <p:cNvSpPr>
              <a:spLocks noChangeShapeType="1"/>
            </p:cNvSpPr>
            <p:nvPr/>
          </p:nvSpPr>
          <p:spPr bwMode="auto">
            <a:xfrm flipH="1">
              <a:off x="1488" y="1296"/>
              <a:ext cx="144" cy="384"/>
            </a:xfrm>
            <a:prstGeom prst="line">
              <a:avLst/>
            </a:prstGeom>
            <a:noFill/>
            <a:ln w="28575">
              <a:solidFill>
                <a:schemeClr val="tx1"/>
              </a:solidFill>
              <a:round/>
              <a:headEnd/>
              <a:tailEnd type="triangle" w="med" len="med"/>
            </a:ln>
          </p:spPr>
          <p:txBody>
            <a:bodyPr wrap="none" anchor="ctr">
              <a:spAutoFit/>
            </a:bodyPr>
            <a:lstStyle/>
            <a:p>
              <a:endParaRPr lang="en-US"/>
            </a:p>
          </p:txBody>
        </p:sp>
      </p:grpSp>
      <p:grpSp>
        <p:nvGrpSpPr>
          <p:cNvPr id="6" name="Group 68"/>
          <p:cNvGrpSpPr>
            <a:grpSpLocks/>
          </p:cNvGrpSpPr>
          <p:nvPr/>
        </p:nvGrpSpPr>
        <p:grpSpPr bwMode="auto">
          <a:xfrm>
            <a:off x="838200" y="1676400"/>
            <a:ext cx="7239000" cy="4495800"/>
            <a:chOff x="528" y="1056"/>
            <a:chExt cx="4560" cy="2832"/>
          </a:xfrm>
        </p:grpSpPr>
        <p:sp>
          <p:nvSpPr>
            <p:cNvPr id="34829" name="Line 69"/>
            <p:cNvSpPr>
              <a:spLocks noChangeShapeType="1"/>
            </p:cNvSpPr>
            <p:nvPr/>
          </p:nvSpPr>
          <p:spPr bwMode="auto">
            <a:xfrm flipH="1">
              <a:off x="1008" y="1968"/>
              <a:ext cx="384" cy="52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0" name="Line 70"/>
            <p:cNvSpPr>
              <a:spLocks noChangeShapeType="1"/>
            </p:cNvSpPr>
            <p:nvPr/>
          </p:nvSpPr>
          <p:spPr bwMode="auto">
            <a:xfrm flipH="1">
              <a:off x="720" y="2736"/>
              <a:ext cx="144" cy="38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1" name="Line 71"/>
            <p:cNvSpPr>
              <a:spLocks noChangeShapeType="1"/>
            </p:cNvSpPr>
            <p:nvPr/>
          </p:nvSpPr>
          <p:spPr bwMode="auto">
            <a:xfrm flipH="1">
              <a:off x="528" y="3408"/>
              <a:ext cx="96" cy="43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2" name="Line 72"/>
            <p:cNvSpPr>
              <a:spLocks noChangeShapeType="1"/>
            </p:cNvSpPr>
            <p:nvPr/>
          </p:nvSpPr>
          <p:spPr bwMode="auto">
            <a:xfrm flipH="1">
              <a:off x="1632" y="1584"/>
              <a:ext cx="912" cy="19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3" name="Line 73"/>
            <p:cNvSpPr>
              <a:spLocks noChangeShapeType="1"/>
            </p:cNvSpPr>
            <p:nvPr/>
          </p:nvSpPr>
          <p:spPr bwMode="auto">
            <a:xfrm flipH="1">
              <a:off x="2112" y="2160"/>
              <a:ext cx="720" cy="28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4" name="Line 74"/>
            <p:cNvSpPr>
              <a:spLocks noChangeShapeType="1"/>
            </p:cNvSpPr>
            <p:nvPr/>
          </p:nvSpPr>
          <p:spPr bwMode="auto">
            <a:xfrm flipH="1">
              <a:off x="2496" y="1680"/>
              <a:ext cx="192" cy="1008"/>
            </a:xfrm>
            <a:prstGeom prst="line">
              <a:avLst/>
            </a:prstGeom>
            <a:noFill/>
            <a:ln w="28575">
              <a:solidFill>
                <a:schemeClr val="tx1"/>
              </a:solidFill>
              <a:round/>
              <a:headEnd/>
              <a:tailEnd type="triangle" w="med" len="med"/>
            </a:ln>
          </p:spPr>
          <p:txBody>
            <a:bodyPr anchor="ctr">
              <a:spAutoFit/>
            </a:bodyPr>
            <a:lstStyle/>
            <a:p>
              <a:endParaRPr lang="en-US"/>
            </a:p>
          </p:txBody>
        </p:sp>
        <p:sp>
          <p:nvSpPr>
            <p:cNvPr id="34835" name="Line 75"/>
            <p:cNvSpPr>
              <a:spLocks noChangeShapeType="1"/>
            </p:cNvSpPr>
            <p:nvPr/>
          </p:nvSpPr>
          <p:spPr bwMode="auto">
            <a:xfrm>
              <a:off x="3312" y="3120"/>
              <a:ext cx="144" cy="28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6" name="Line 76"/>
            <p:cNvSpPr>
              <a:spLocks noChangeShapeType="1"/>
            </p:cNvSpPr>
            <p:nvPr/>
          </p:nvSpPr>
          <p:spPr bwMode="auto">
            <a:xfrm flipH="1">
              <a:off x="1536" y="2640"/>
              <a:ext cx="336" cy="52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7" name="Line 77"/>
            <p:cNvSpPr>
              <a:spLocks noChangeShapeType="1"/>
            </p:cNvSpPr>
            <p:nvPr/>
          </p:nvSpPr>
          <p:spPr bwMode="auto">
            <a:xfrm>
              <a:off x="2016" y="2640"/>
              <a:ext cx="336" cy="76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8" name="Line 78"/>
            <p:cNvSpPr>
              <a:spLocks noChangeShapeType="1"/>
            </p:cNvSpPr>
            <p:nvPr/>
          </p:nvSpPr>
          <p:spPr bwMode="auto">
            <a:xfrm>
              <a:off x="1536" y="3456"/>
              <a:ext cx="96" cy="28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39" name="Line 79"/>
            <p:cNvSpPr>
              <a:spLocks noChangeShapeType="1"/>
            </p:cNvSpPr>
            <p:nvPr/>
          </p:nvSpPr>
          <p:spPr bwMode="auto">
            <a:xfrm>
              <a:off x="2544" y="2976"/>
              <a:ext cx="240" cy="91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0" name="Line 80"/>
            <p:cNvSpPr>
              <a:spLocks noChangeShapeType="1"/>
            </p:cNvSpPr>
            <p:nvPr/>
          </p:nvSpPr>
          <p:spPr bwMode="auto">
            <a:xfrm>
              <a:off x="2592" y="2832"/>
              <a:ext cx="480" cy="96"/>
            </a:xfrm>
            <a:prstGeom prst="line">
              <a:avLst/>
            </a:prstGeom>
            <a:noFill/>
            <a:ln w="28575">
              <a:solidFill>
                <a:schemeClr val="tx1"/>
              </a:solidFill>
              <a:round/>
              <a:headEnd/>
              <a:tailEnd type="triangle" w="med" len="med"/>
            </a:ln>
          </p:spPr>
          <p:txBody>
            <a:bodyPr anchor="ctr">
              <a:spAutoFit/>
            </a:bodyPr>
            <a:lstStyle/>
            <a:p>
              <a:endParaRPr lang="en-US"/>
            </a:p>
          </p:txBody>
        </p:sp>
        <p:sp>
          <p:nvSpPr>
            <p:cNvPr id="34841" name="Line 81"/>
            <p:cNvSpPr>
              <a:spLocks noChangeShapeType="1"/>
            </p:cNvSpPr>
            <p:nvPr/>
          </p:nvSpPr>
          <p:spPr bwMode="auto">
            <a:xfrm>
              <a:off x="3792" y="2160"/>
              <a:ext cx="96" cy="43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2" name="Line 82"/>
            <p:cNvSpPr>
              <a:spLocks noChangeShapeType="1"/>
            </p:cNvSpPr>
            <p:nvPr/>
          </p:nvSpPr>
          <p:spPr bwMode="auto">
            <a:xfrm>
              <a:off x="4080" y="1680"/>
              <a:ext cx="576" cy="816"/>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3" name="Line 83"/>
            <p:cNvSpPr>
              <a:spLocks noChangeShapeType="1"/>
            </p:cNvSpPr>
            <p:nvPr/>
          </p:nvSpPr>
          <p:spPr bwMode="auto">
            <a:xfrm>
              <a:off x="4752" y="2784"/>
              <a:ext cx="48" cy="24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4" name="Line 84"/>
            <p:cNvSpPr>
              <a:spLocks noChangeShapeType="1"/>
            </p:cNvSpPr>
            <p:nvPr/>
          </p:nvSpPr>
          <p:spPr bwMode="auto">
            <a:xfrm>
              <a:off x="3936" y="2880"/>
              <a:ext cx="528" cy="624"/>
            </a:xfrm>
            <a:prstGeom prst="line">
              <a:avLst/>
            </a:prstGeom>
            <a:noFill/>
            <a:ln w="28575">
              <a:solidFill>
                <a:schemeClr val="tx1"/>
              </a:solidFill>
              <a:round/>
              <a:headEnd/>
              <a:tailEnd type="triangle" w="med" len="med"/>
            </a:ln>
          </p:spPr>
          <p:txBody>
            <a:bodyPr anchor="ctr">
              <a:spAutoFit/>
            </a:bodyPr>
            <a:lstStyle/>
            <a:p>
              <a:endParaRPr lang="en-US"/>
            </a:p>
          </p:txBody>
        </p:sp>
        <p:sp>
          <p:nvSpPr>
            <p:cNvPr id="34845" name="Line 85"/>
            <p:cNvSpPr>
              <a:spLocks noChangeShapeType="1"/>
            </p:cNvSpPr>
            <p:nvPr/>
          </p:nvSpPr>
          <p:spPr bwMode="auto">
            <a:xfrm flipH="1" flipV="1">
              <a:off x="1872" y="1200"/>
              <a:ext cx="672" cy="24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6" name="Line 86"/>
            <p:cNvSpPr>
              <a:spLocks noChangeShapeType="1"/>
            </p:cNvSpPr>
            <p:nvPr/>
          </p:nvSpPr>
          <p:spPr bwMode="auto">
            <a:xfrm flipH="1" flipV="1">
              <a:off x="816" y="1104"/>
              <a:ext cx="720" cy="48"/>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7" name="Line 87"/>
            <p:cNvSpPr>
              <a:spLocks noChangeShapeType="1"/>
            </p:cNvSpPr>
            <p:nvPr/>
          </p:nvSpPr>
          <p:spPr bwMode="auto">
            <a:xfrm flipH="1">
              <a:off x="624" y="1248"/>
              <a:ext cx="912" cy="576"/>
            </a:xfrm>
            <a:prstGeom prst="line">
              <a:avLst/>
            </a:prstGeom>
            <a:noFill/>
            <a:ln w="28575">
              <a:solidFill>
                <a:schemeClr val="tx1"/>
              </a:solidFill>
              <a:round/>
              <a:headEnd/>
              <a:tailEnd type="triangle" w="med" len="med"/>
            </a:ln>
          </p:spPr>
          <p:txBody>
            <a:bodyPr anchor="ctr">
              <a:spAutoFit/>
            </a:bodyPr>
            <a:lstStyle/>
            <a:p>
              <a:endParaRPr lang="en-US"/>
            </a:p>
          </p:txBody>
        </p:sp>
        <p:sp>
          <p:nvSpPr>
            <p:cNvPr id="34848" name="Line 88"/>
            <p:cNvSpPr>
              <a:spLocks noChangeShapeType="1"/>
            </p:cNvSpPr>
            <p:nvPr/>
          </p:nvSpPr>
          <p:spPr bwMode="auto">
            <a:xfrm flipV="1">
              <a:off x="4128" y="1056"/>
              <a:ext cx="624" cy="384"/>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34849" name="Line 89"/>
            <p:cNvSpPr>
              <a:spLocks noChangeShapeType="1"/>
            </p:cNvSpPr>
            <p:nvPr/>
          </p:nvSpPr>
          <p:spPr bwMode="auto">
            <a:xfrm>
              <a:off x="4992" y="1104"/>
              <a:ext cx="96" cy="288"/>
            </a:xfrm>
            <a:prstGeom prst="line">
              <a:avLst/>
            </a:prstGeom>
            <a:noFill/>
            <a:ln w="28575">
              <a:solidFill>
                <a:schemeClr val="tx1"/>
              </a:solidFill>
              <a:round/>
              <a:headEnd/>
              <a:tailEnd type="triangle" w="med" len="med"/>
            </a:ln>
          </p:spPr>
          <p:txBody>
            <a:bodyPr wrap="none"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out)">
                                      <p:cBhvr>
                                        <p:cTn id="2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5800" y="2286000"/>
            <a:ext cx="7772400" cy="1143000"/>
          </a:xfrm>
        </p:spPr>
        <p:txBody>
          <a:bodyPr/>
          <a:lstStyle/>
          <a:p>
            <a:pPr eaLnBrk="1" hangingPunct="1"/>
            <a:r>
              <a:rPr lang="en-US" altLang="zh-CN" smtClean="0">
                <a:ea typeface="SimSun" pitchFamily="2" charset="-122"/>
              </a:rPr>
              <a:t>Fault Tolerance</a:t>
            </a:r>
          </a:p>
        </p:txBody>
      </p:sp>
      <p:sp>
        <p:nvSpPr>
          <p:cNvPr id="35843" name="Rectangle 3"/>
          <p:cNvSpPr>
            <a:spLocks noGrp="1" noChangeArrowheads="1"/>
          </p:cNvSpPr>
          <p:nvPr>
            <p:ph type="subTitle" idx="1"/>
          </p:nvPr>
        </p:nvSpPr>
        <p:spPr>
          <a:xfrm>
            <a:off x="1347788" y="1331913"/>
            <a:ext cx="6400800" cy="1752600"/>
          </a:xfrm>
        </p:spPr>
        <p:txBody>
          <a:bodyPr/>
          <a:lstStyle/>
          <a:p>
            <a:pPr eaLnBrk="1" hangingPunct="1"/>
            <a:r>
              <a:rPr lang="en-US" altLang="zh-CN" smtClean="0">
                <a:ea typeface="SimSun" pitchFamily="2" charset="-122"/>
              </a:rPr>
              <a:t>Chapter 8</a:t>
            </a:r>
          </a:p>
        </p:txBody>
      </p:sp>
      <p:sp>
        <p:nvSpPr>
          <p:cNvPr id="35844" name="Rectangle 4"/>
          <p:cNvSpPr>
            <a:spLocks noChangeArrowheads="1"/>
          </p:cNvSpPr>
          <p:nvPr/>
        </p:nvSpPr>
        <p:spPr bwMode="auto">
          <a:xfrm>
            <a:off x="625475" y="3836988"/>
            <a:ext cx="7764463" cy="1752600"/>
          </a:xfrm>
          <a:prstGeom prst="rect">
            <a:avLst/>
          </a:prstGeom>
          <a:noFill/>
          <a:ln w="9525">
            <a:noFill/>
            <a:miter lim="800000"/>
            <a:headEnd/>
            <a:tailEnd/>
          </a:ln>
        </p:spPr>
        <p:txBody>
          <a:bodyPr/>
          <a:lstStyle/>
          <a:p>
            <a:pPr>
              <a:spcBef>
                <a:spcPct val="20000"/>
              </a:spcBef>
              <a:buClr>
                <a:schemeClr val="accent2"/>
              </a:buClr>
            </a:pPr>
            <a:r>
              <a:rPr lang="en-US" altLang="zh-CN" sz="3200">
                <a:ea typeface="SimSun" pitchFamily="2" charset="-122"/>
              </a:rPr>
              <a:t>Part III</a:t>
            </a:r>
          </a:p>
          <a:p>
            <a:pPr>
              <a:spcBef>
                <a:spcPct val="20000"/>
              </a:spcBef>
              <a:buClr>
                <a:schemeClr val="accent2"/>
              </a:buClr>
            </a:pPr>
            <a:r>
              <a:rPr lang="en-US" altLang="zh-CN" sz="3200">
                <a:ea typeface="SimSun" pitchFamily="2" charset="-122"/>
              </a:rPr>
              <a:t> Reliable Communication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2636838"/>
            <a:ext cx="9144000" cy="1143000"/>
          </a:xfrm>
        </p:spPr>
        <p:txBody>
          <a:bodyPr/>
          <a:lstStyle/>
          <a:p>
            <a:pPr eaLnBrk="1" hangingPunct="1"/>
            <a:r>
              <a:rPr lang="en-US" altLang="zh-CN" sz="4000" b="1" smtClean="0">
                <a:ea typeface="SimSun" pitchFamily="2" charset="-122"/>
              </a:rPr>
              <a:t>Reliable Group </a:t>
            </a:r>
            <a:br>
              <a:rPr lang="en-US" altLang="zh-CN" sz="4000" b="1" smtClean="0">
                <a:ea typeface="SimSun" pitchFamily="2" charset="-122"/>
              </a:rPr>
            </a:br>
            <a:r>
              <a:rPr lang="en-US" altLang="zh-CN" sz="4000" b="1" smtClean="0">
                <a:ea typeface="SimSun" pitchFamily="2" charset="-122"/>
              </a:rPr>
              <a:t>Communication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4000" smtClean="0">
                <a:ea typeface="SimSun" pitchFamily="2" charset="-122"/>
              </a:rPr>
              <a:t>Reliable Group Communication</a:t>
            </a:r>
          </a:p>
        </p:txBody>
      </p:sp>
      <p:sp>
        <p:nvSpPr>
          <p:cNvPr id="37891" name="Rectangle 3"/>
          <p:cNvSpPr>
            <a:spLocks noGrp="1" noChangeArrowheads="1"/>
          </p:cNvSpPr>
          <p:nvPr>
            <p:ph type="body" idx="1"/>
          </p:nvPr>
        </p:nvSpPr>
        <p:spPr>
          <a:xfrm>
            <a:off x="406400" y="1631950"/>
            <a:ext cx="8359775" cy="4413250"/>
          </a:xfrm>
        </p:spPr>
        <p:txBody>
          <a:bodyPr/>
          <a:lstStyle/>
          <a:p>
            <a:pPr algn="l" eaLnBrk="1" hangingPunct="1"/>
            <a:r>
              <a:rPr lang="en-US" altLang="zh-CN" smtClean="0">
                <a:ea typeface="SimSun" pitchFamily="2" charset="-122"/>
              </a:rPr>
              <a:t>When a group is static and processes do not fail</a:t>
            </a:r>
          </a:p>
          <a:p>
            <a:pPr algn="l" eaLnBrk="1" hangingPunct="1"/>
            <a:endParaRPr lang="en-US" altLang="zh-CN" smtClean="0">
              <a:ea typeface="SimSun" pitchFamily="2" charset="-122"/>
            </a:endParaRPr>
          </a:p>
          <a:p>
            <a:pPr algn="l" eaLnBrk="1" hangingPunct="1"/>
            <a:r>
              <a:rPr lang="en-US" altLang="zh-CN" smtClean="0">
                <a:ea typeface="SimSun" pitchFamily="2" charset="-122"/>
              </a:rPr>
              <a:t>Reliable communication = deliver the message to all group members</a:t>
            </a:r>
          </a:p>
          <a:p>
            <a:pPr lvl="1" eaLnBrk="1" hangingPunct="1"/>
            <a:r>
              <a:rPr lang="en-US" altLang="zh-CN" smtClean="0">
                <a:ea typeface="SimSun" pitchFamily="2" charset="-122"/>
              </a:rPr>
              <a:t>Any order delivery</a:t>
            </a:r>
          </a:p>
          <a:p>
            <a:pPr lvl="1" eaLnBrk="1" hangingPunct="1"/>
            <a:r>
              <a:rPr lang="en-US" altLang="zh-CN" smtClean="0">
                <a:ea typeface="SimSun" pitchFamily="2" charset="-122"/>
              </a:rPr>
              <a:t>Ordered delivery</a:t>
            </a:r>
          </a:p>
          <a:p>
            <a:pPr lvl="1"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ctrTitle"/>
          </p:nvPr>
        </p:nvSpPr>
        <p:spPr>
          <a:xfrm>
            <a:off x="685800" y="2286000"/>
            <a:ext cx="7772400" cy="1143000"/>
          </a:xfrm>
        </p:spPr>
        <p:txBody>
          <a:bodyPr/>
          <a:lstStyle/>
          <a:p>
            <a:pPr eaLnBrk="1" hangingPunct="1"/>
            <a:r>
              <a:rPr lang="en-US" altLang="zh-CN" smtClean="0">
                <a:ea typeface="SimSun" pitchFamily="2" charset="-122"/>
              </a:rPr>
              <a:t>Fault Tolerance</a:t>
            </a:r>
          </a:p>
        </p:txBody>
      </p:sp>
      <p:sp>
        <p:nvSpPr>
          <p:cNvPr id="11267" name="Rectangle 1027"/>
          <p:cNvSpPr>
            <a:spLocks noGrp="1" noChangeArrowheads="1"/>
          </p:cNvSpPr>
          <p:nvPr>
            <p:ph type="subTitle" idx="1"/>
          </p:nvPr>
        </p:nvSpPr>
        <p:spPr>
          <a:xfrm>
            <a:off x="1347788" y="1331913"/>
            <a:ext cx="6400800" cy="1752600"/>
          </a:xfrm>
        </p:spPr>
        <p:txBody>
          <a:bodyPr/>
          <a:lstStyle/>
          <a:p>
            <a:pPr eaLnBrk="1" hangingPunct="1"/>
            <a:r>
              <a:rPr lang="en-US" altLang="zh-CN" smtClean="0">
                <a:ea typeface="SimSun" pitchFamily="2" charset="-122"/>
              </a:rPr>
              <a:t>Chapter 8</a:t>
            </a:r>
          </a:p>
        </p:txBody>
      </p:sp>
      <p:sp>
        <p:nvSpPr>
          <p:cNvPr id="11268" name="Rectangle 1028"/>
          <p:cNvSpPr>
            <a:spLocks noChangeArrowheads="1"/>
          </p:cNvSpPr>
          <p:nvPr/>
        </p:nvSpPr>
        <p:spPr bwMode="auto">
          <a:xfrm>
            <a:off x="625475" y="3836988"/>
            <a:ext cx="7764463" cy="1752600"/>
          </a:xfrm>
          <a:prstGeom prst="rect">
            <a:avLst/>
          </a:prstGeom>
          <a:noFill/>
          <a:ln w="9525">
            <a:noFill/>
            <a:miter lim="800000"/>
            <a:headEnd/>
            <a:tailEnd/>
          </a:ln>
        </p:spPr>
        <p:txBody>
          <a:bodyPr/>
          <a:lstStyle/>
          <a:p>
            <a:pPr>
              <a:spcBef>
                <a:spcPct val="20000"/>
              </a:spcBef>
              <a:buClr>
                <a:schemeClr val="accent2"/>
              </a:buClr>
            </a:pPr>
            <a:r>
              <a:rPr lang="en-US" altLang="zh-CN" sz="3200">
                <a:ea typeface="SimSun" pitchFamily="2" charset="-122"/>
              </a:rPr>
              <a:t>Part I </a:t>
            </a:r>
          </a:p>
          <a:p>
            <a:pPr>
              <a:spcBef>
                <a:spcPct val="20000"/>
              </a:spcBef>
              <a:buClr>
                <a:schemeClr val="accent2"/>
              </a:buClr>
            </a:pPr>
            <a:r>
              <a:rPr lang="en-US" altLang="zh-CN" sz="3200">
                <a:ea typeface="SimSun" pitchFamily="2" charset="-122"/>
              </a:rPr>
              <a:t>Introduction</a:t>
            </a:r>
          </a:p>
          <a:p>
            <a:pPr>
              <a:spcBef>
                <a:spcPct val="20000"/>
              </a:spcBef>
              <a:buClr>
                <a:schemeClr val="accent2"/>
              </a:buClr>
            </a:pPr>
            <a:endParaRPr lang="zh-CN" altLang="en-US" sz="3200">
              <a:ea typeface="SimSun"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SimSun" pitchFamily="2" charset="-122"/>
              </a:rPr>
              <a:t>Basic Reliable-Multicasting Schemes</a:t>
            </a:r>
          </a:p>
        </p:txBody>
      </p:sp>
      <p:sp>
        <p:nvSpPr>
          <p:cNvPr id="38915" name="Rectangle 3"/>
          <p:cNvSpPr>
            <a:spLocks noGrp="1" noChangeArrowheads="1"/>
          </p:cNvSpPr>
          <p:nvPr>
            <p:ph type="body" idx="1"/>
          </p:nvPr>
        </p:nvSpPr>
        <p:spPr>
          <a:xfrm>
            <a:off x="1257300" y="4953000"/>
            <a:ext cx="6629400" cy="1600200"/>
          </a:xfrm>
        </p:spPr>
        <p:txBody>
          <a:bodyPr/>
          <a:lstStyle/>
          <a:p>
            <a:pPr marL="609600" indent="-609600" algn="l" eaLnBrk="1" hangingPunct="1">
              <a:lnSpc>
                <a:spcPct val="90000"/>
              </a:lnSpc>
              <a:buFontTx/>
              <a:buNone/>
            </a:pPr>
            <a:r>
              <a:rPr lang="en-US" altLang="zh-CN" sz="2400" smtClean="0">
                <a:ea typeface="SimSun" pitchFamily="2" charset="-122"/>
              </a:rPr>
              <a:t>A simple solution to reliable multicasting when all receivers are known and assumed not to fail</a:t>
            </a:r>
          </a:p>
          <a:p>
            <a:pPr marL="609600" indent="-609600" algn="l" eaLnBrk="1" hangingPunct="1">
              <a:lnSpc>
                <a:spcPct val="90000"/>
              </a:lnSpc>
              <a:buFontTx/>
              <a:buAutoNum type="alphaLcParenR"/>
            </a:pPr>
            <a:r>
              <a:rPr lang="en-US" altLang="zh-CN" sz="2400" smtClean="0">
                <a:ea typeface="SimSun" pitchFamily="2" charset="-122"/>
              </a:rPr>
              <a:t>Message transmission</a:t>
            </a:r>
          </a:p>
          <a:p>
            <a:pPr marL="609600" indent="-609600" algn="l" eaLnBrk="1" hangingPunct="1">
              <a:lnSpc>
                <a:spcPct val="90000"/>
              </a:lnSpc>
              <a:buFontTx/>
              <a:buAutoNum type="alphaLcParenR"/>
            </a:pPr>
            <a:r>
              <a:rPr lang="en-US" altLang="zh-CN" sz="2400" smtClean="0">
                <a:ea typeface="SimSun" pitchFamily="2" charset="-122"/>
              </a:rPr>
              <a:t>Reporting feedback</a:t>
            </a:r>
          </a:p>
        </p:txBody>
      </p:sp>
      <p:pic>
        <p:nvPicPr>
          <p:cNvPr id="38916" name="Picture 4"/>
          <p:cNvPicPr>
            <a:picLocks noChangeAspect="1" noChangeArrowheads="1"/>
          </p:cNvPicPr>
          <p:nvPr/>
        </p:nvPicPr>
        <p:blipFill>
          <a:blip r:embed="rId3"/>
          <a:srcRect l="20309" t="39426" r="18385" b="34138"/>
          <a:stretch>
            <a:fillRect/>
          </a:stretch>
        </p:blipFill>
        <p:spPr bwMode="auto">
          <a:xfrm>
            <a:off x="1571625" y="1185863"/>
            <a:ext cx="5629275" cy="343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SimSun" pitchFamily="2" charset="-122"/>
              </a:rPr>
              <a:t>Atomic Multicast</a:t>
            </a:r>
          </a:p>
        </p:txBody>
      </p:sp>
      <p:sp>
        <p:nvSpPr>
          <p:cNvPr id="50179" name="Rectangle 3"/>
          <p:cNvSpPr>
            <a:spLocks noGrp="1" noChangeArrowheads="1"/>
          </p:cNvSpPr>
          <p:nvPr>
            <p:ph type="body" idx="1"/>
          </p:nvPr>
        </p:nvSpPr>
        <p:spPr>
          <a:xfrm>
            <a:off x="0" y="1063625"/>
            <a:ext cx="8815388" cy="4865688"/>
          </a:xfrm>
        </p:spPr>
        <p:txBody>
          <a:bodyPr/>
          <a:lstStyle/>
          <a:p>
            <a:pPr algn="l" eaLnBrk="1" hangingPunct="1"/>
            <a:r>
              <a:rPr lang="en-US" altLang="zh-CN" sz="2600" smtClean="0">
                <a:ea typeface="SimSun" pitchFamily="2" charset="-122"/>
              </a:rPr>
              <a:t>All messages are delivered in the same order to </a:t>
            </a:r>
            <a:r>
              <a:rPr lang="en-US" altLang="zh-CN" sz="2600" smtClean="0">
                <a:latin typeface="Arial" pitchFamily="34" charset="0"/>
                <a:ea typeface="SimSun" pitchFamily="2" charset="-122"/>
              </a:rPr>
              <a:t>“</a:t>
            </a:r>
            <a:r>
              <a:rPr lang="en-US" altLang="zh-CN" sz="2600" smtClean="0">
                <a:ea typeface="SimSun" pitchFamily="2" charset="-122"/>
              </a:rPr>
              <a:t>all</a:t>
            </a:r>
            <a:r>
              <a:rPr lang="en-US" altLang="zh-CN" sz="2600" smtClean="0">
                <a:latin typeface="Arial" pitchFamily="34" charset="0"/>
                <a:ea typeface="SimSun" pitchFamily="2" charset="-122"/>
              </a:rPr>
              <a:t>”</a:t>
            </a:r>
            <a:r>
              <a:rPr lang="en-US" altLang="zh-CN" sz="2600" smtClean="0">
                <a:ea typeface="SimSun" pitchFamily="2" charset="-122"/>
              </a:rPr>
              <a:t> processes</a:t>
            </a:r>
          </a:p>
          <a:p>
            <a:pPr algn="l" eaLnBrk="1" hangingPunct="1"/>
            <a:endParaRPr lang="en-US" altLang="zh-CN" sz="2600" smtClean="0">
              <a:ea typeface="SimSun" pitchFamily="2" charset="-122"/>
            </a:endParaRPr>
          </a:p>
          <a:p>
            <a:pPr algn="l" eaLnBrk="1" hangingPunct="1"/>
            <a:r>
              <a:rPr lang="en-US" altLang="zh-CN" sz="2600" b="1" smtClean="0">
                <a:ea typeface="SimSun" pitchFamily="2" charset="-122"/>
              </a:rPr>
              <a:t>Group view</a:t>
            </a:r>
            <a:r>
              <a:rPr lang="en-US" altLang="zh-CN" sz="2600" smtClean="0">
                <a:ea typeface="SimSun" pitchFamily="2" charset="-122"/>
              </a:rPr>
              <a:t>: the view on the set of processes contained in the group</a:t>
            </a:r>
          </a:p>
          <a:p>
            <a:pPr algn="l" eaLnBrk="1" hangingPunct="1"/>
            <a:endParaRPr lang="en-US" altLang="zh-CN" sz="2600" smtClean="0">
              <a:ea typeface="SimSun" pitchFamily="2" charset="-122"/>
            </a:endParaRPr>
          </a:p>
          <a:p>
            <a:pPr algn="l" eaLnBrk="1" hangingPunct="1"/>
            <a:r>
              <a:rPr lang="en-US" altLang="zh-CN" sz="2600" b="1" smtClean="0">
                <a:ea typeface="SimSun" pitchFamily="2" charset="-122"/>
              </a:rPr>
              <a:t>Virtual synchronous multicast</a:t>
            </a:r>
            <a:r>
              <a:rPr lang="en-US" altLang="zh-CN" sz="2600" smtClean="0">
                <a:ea typeface="SimSun" pitchFamily="2" charset="-122"/>
              </a:rPr>
              <a:t>: a message m multicast to a group view G is delivered to all non-faulty processes in 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7" dur="500"/>
                                        <p:tgtEl>
                                          <p:spTgt spid="501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12"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SimSun" pitchFamily="2" charset="-122"/>
              </a:rPr>
              <a:t>Virtual Synchrony System Model</a:t>
            </a:r>
          </a:p>
        </p:txBody>
      </p:sp>
      <p:sp>
        <p:nvSpPr>
          <p:cNvPr id="40963" name="Rectangle 3"/>
          <p:cNvSpPr>
            <a:spLocks noGrp="1" noChangeArrowheads="1"/>
          </p:cNvSpPr>
          <p:nvPr>
            <p:ph type="body" idx="1"/>
          </p:nvPr>
        </p:nvSpPr>
        <p:spPr>
          <a:xfrm>
            <a:off x="0" y="5551488"/>
            <a:ext cx="8847138" cy="114300"/>
          </a:xfrm>
        </p:spPr>
        <p:txBody>
          <a:bodyPr/>
          <a:lstStyle/>
          <a:p>
            <a:pPr algn="l" eaLnBrk="1" hangingPunct="1">
              <a:buFontTx/>
              <a:buNone/>
            </a:pPr>
            <a:r>
              <a:rPr lang="en-US" altLang="zh-CN" sz="2600" smtClean="0">
                <a:ea typeface="SimSun" pitchFamily="2" charset="-122"/>
              </a:rPr>
              <a:t>The logical organization of a distributed system to distinguish between message receipt and message delivery</a:t>
            </a:r>
          </a:p>
        </p:txBody>
      </p:sp>
      <p:pic>
        <p:nvPicPr>
          <p:cNvPr id="40964" name="Picture 4"/>
          <p:cNvPicPr>
            <a:picLocks noChangeAspect="1" noChangeArrowheads="1"/>
          </p:cNvPicPr>
          <p:nvPr/>
        </p:nvPicPr>
        <p:blipFill>
          <a:blip r:embed="rId3"/>
          <a:srcRect l="28435" t="43806" r="24345" b="37915"/>
          <a:stretch>
            <a:fillRect/>
          </a:stretch>
        </p:blipFill>
        <p:spPr bwMode="auto">
          <a:xfrm>
            <a:off x="842963" y="1298575"/>
            <a:ext cx="7615237" cy="4173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71438"/>
            <a:ext cx="9144000" cy="936625"/>
          </a:xfrm>
        </p:spPr>
        <p:txBody>
          <a:bodyPr/>
          <a:lstStyle/>
          <a:p>
            <a:pPr eaLnBrk="1" hangingPunct="1"/>
            <a:r>
              <a:rPr lang="en-US" altLang="zh-CN" smtClean="0">
                <a:ea typeface="SimSun" pitchFamily="2" charset="-122"/>
              </a:rPr>
              <a:t>Message Delivery </a:t>
            </a:r>
          </a:p>
        </p:txBody>
      </p:sp>
      <p:sp>
        <p:nvSpPr>
          <p:cNvPr id="235523" name="Text Box 3"/>
          <p:cNvSpPr txBox="1">
            <a:spLocks noChangeArrowheads="1"/>
          </p:cNvSpPr>
          <p:nvPr/>
        </p:nvSpPr>
        <p:spPr bwMode="auto">
          <a:xfrm>
            <a:off x="468313" y="1700213"/>
            <a:ext cx="4043362" cy="3673475"/>
          </a:xfrm>
          <a:prstGeom prst="rect">
            <a:avLst/>
          </a:prstGeom>
          <a:noFill/>
          <a:ln w="9525">
            <a:noFill/>
            <a:miter lim="800000"/>
            <a:headEnd/>
            <a:tailEnd/>
          </a:ln>
          <a:effectLst/>
        </p:spPr>
        <p:txBody>
          <a:bodyPr>
            <a:spAutoFit/>
          </a:bodyPr>
          <a:lstStyle/>
          <a:p>
            <a:pPr algn="l" eaLnBrk="0" hangingPunct="0"/>
            <a:r>
              <a:rPr lang="en-US" altLang="zh-CN" sz="2000">
                <a:latin typeface="Arial" pitchFamily="34" charset="0"/>
                <a:ea typeface="SimSun" pitchFamily="2" charset="-122"/>
              </a:rPr>
              <a:t>Delivery</a:t>
            </a:r>
            <a:r>
              <a:rPr lang="en-US" altLang="zh-CN">
                <a:latin typeface="Arial" pitchFamily="34" charset="0"/>
                <a:ea typeface="SimSun" pitchFamily="2" charset="-122"/>
              </a:rPr>
              <a:t> </a:t>
            </a:r>
            <a:r>
              <a:rPr lang="en-US" altLang="zh-CN" sz="2000">
                <a:latin typeface="Arial" pitchFamily="34" charset="0"/>
                <a:ea typeface="SimSun" pitchFamily="2" charset="-122"/>
              </a:rPr>
              <a:t>of messages</a:t>
            </a:r>
          </a:p>
          <a:p>
            <a:pPr algn="l" eaLnBrk="0" hangingPunct="0">
              <a:lnSpc>
                <a:spcPct val="125000"/>
              </a:lnSpc>
              <a:buFontTx/>
              <a:buChar char="-"/>
            </a:pPr>
            <a:r>
              <a:rPr lang="en-US" altLang="zh-CN" sz="2000">
                <a:latin typeface="Arial" pitchFamily="34" charset="0"/>
                <a:ea typeface="SimSun" pitchFamily="2" charset="-122"/>
              </a:rPr>
              <a:t> new message =&gt; HBQ </a:t>
            </a:r>
          </a:p>
          <a:p>
            <a:pPr algn="l" eaLnBrk="0" hangingPunct="0">
              <a:buFontTx/>
              <a:buChar char="-"/>
            </a:pPr>
            <a:r>
              <a:rPr lang="en-US" altLang="zh-CN" sz="2000">
                <a:latin typeface="Arial" pitchFamily="34" charset="0"/>
                <a:ea typeface="SimSun" pitchFamily="2" charset="-122"/>
              </a:rPr>
              <a:t> decision making</a:t>
            </a:r>
          </a:p>
          <a:p>
            <a:pPr lvl="1" algn="l" eaLnBrk="0" hangingPunct="0">
              <a:buFontTx/>
              <a:buChar char="-"/>
            </a:pPr>
            <a:r>
              <a:rPr lang="en-US" altLang="zh-CN" sz="2000">
                <a:latin typeface="Arial" pitchFamily="34" charset="0"/>
                <a:ea typeface="SimSun" pitchFamily="2" charset="-122"/>
              </a:rPr>
              <a:t> delivery order</a:t>
            </a:r>
          </a:p>
          <a:p>
            <a:pPr lvl="1" algn="l" eaLnBrk="0" hangingPunct="0">
              <a:buFontTx/>
              <a:buChar char="-"/>
            </a:pPr>
            <a:r>
              <a:rPr lang="en-US" altLang="zh-CN" sz="2000" b="1">
                <a:solidFill>
                  <a:srgbClr val="FF6600"/>
                </a:solidFill>
                <a:effectLst>
                  <a:outerShdw blurRad="38100" dist="38100" dir="2700000" algn="tl">
                    <a:srgbClr val="C0C0C0"/>
                  </a:outerShdw>
                </a:effectLst>
                <a:latin typeface="Arial" pitchFamily="34" charset="0"/>
                <a:ea typeface="SimSun" pitchFamily="2" charset="-122"/>
              </a:rPr>
              <a:t> deliver or not to deliver?</a:t>
            </a:r>
          </a:p>
          <a:p>
            <a:pPr algn="l" eaLnBrk="0" hangingPunct="0">
              <a:buFontTx/>
              <a:buChar char="-"/>
            </a:pPr>
            <a:endParaRPr lang="en-US" altLang="zh-CN" sz="2000">
              <a:latin typeface="Arial" pitchFamily="34" charset="0"/>
              <a:ea typeface="SimSun" pitchFamily="2" charset="-122"/>
            </a:endParaRPr>
          </a:p>
          <a:p>
            <a:pPr algn="l" eaLnBrk="0" hangingPunct="0">
              <a:buFontTx/>
              <a:buChar char="-"/>
            </a:pPr>
            <a:r>
              <a:rPr lang="en-US" altLang="zh-CN" sz="2000">
                <a:latin typeface="Arial" pitchFamily="34" charset="0"/>
                <a:ea typeface="SimSun" pitchFamily="2" charset="-122"/>
              </a:rPr>
              <a:t> the message is allowed to be</a:t>
            </a:r>
          </a:p>
          <a:p>
            <a:pPr algn="l" eaLnBrk="0" hangingPunct="0"/>
            <a:r>
              <a:rPr lang="en-US" altLang="zh-CN" sz="2000">
                <a:latin typeface="Arial" pitchFamily="34" charset="0"/>
                <a:ea typeface="SimSun" pitchFamily="2" charset="-122"/>
              </a:rPr>
              <a:t>  delivered: HBQ =&gt; DQ</a:t>
            </a:r>
          </a:p>
          <a:p>
            <a:pPr algn="l" eaLnBrk="0" hangingPunct="0">
              <a:lnSpc>
                <a:spcPct val="130000"/>
              </a:lnSpc>
              <a:buFontTx/>
              <a:buChar char="-"/>
            </a:pPr>
            <a:r>
              <a:rPr lang="en-US" altLang="zh-CN" sz="2000">
                <a:latin typeface="Arial" pitchFamily="34" charset="0"/>
                <a:ea typeface="SimSun" pitchFamily="2" charset="-122"/>
              </a:rPr>
              <a:t> when at the head of DQ:</a:t>
            </a:r>
          </a:p>
          <a:p>
            <a:pPr algn="l" eaLnBrk="0" hangingPunct="0"/>
            <a:r>
              <a:rPr lang="en-US" altLang="zh-CN" sz="2000">
                <a:latin typeface="Arial" pitchFamily="34" charset="0"/>
                <a:ea typeface="SimSun" pitchFamily="2" charset="-122"/>
              </a:rPr>
              <a:t>   message =&gt; application  </a:t>
            </a:r>
          </a:p>
          <a:p>
            <a:pPr algn="l" eaLnBrk="0" hangingPunct="0"/>
            <a:r>
              <a:rPr lang="en-US" altLang="zh-CN" sz="2000">
                <a:latin typeface="Arial" pitchFamily="34" charset="0"/>
                <a:ea typeface="SimSun" pitchFamily="2" charset="-122"/>
              </a:rPr>
              <a:t>   (application:</a:t>
            </a:r>
            <a:r>
              <a:rPr lang="en-US" altLang="zh-CN" sz="2000" i="1">
                <a:latin typeface="Arial" pitchFamily="34" charset="0"/>
                <a:ea typeface="SimSun" pitchFamily="2" charset="-122"/>
              </a:rPr>
              <a:t> receive </a:t>
            </a:r>
            <a:r>
              <a:rPr lang="en-US" altLang="zh-CN" sz="2000">
                <a:latin typeface="Arial" pitchFamily="34" charset="0"/>
                <a:ea typeface="SimSun" pitchFamily="2" charset="-122"/>
              </a:rPr>
              <a:t>…)</a:t>
            </a:r>
          </a:p>
        </p:txBody>
      </p:sp>
      <p:sp>
        <p:nvSpPr>
          <p:cNvPr id="41988" name="Rectangle 4"/>
          <p:cNvSpPr>
            <a:spLocks noChangeArrowheads="1"/>
          </p:cNvSpPr>
          <p:nvPr/>
        </p:nvSpPr>
        <p:spPr bwMode="auto">
          <a:xfrm>
            <a:off x="4883150" y="1341438"/>
            <a:ext cx="3505200" cy="4038600"/>
          </a:xfrm>
          <a:prstGeom prst="rect">
            <a:avLst/>
          </a:prstGeom>
          <a:noFill/>
          <a:ln w="9525">
            <a:solidFill>
              <a:schemeClr val="tx1"/>
            </a:solidFill>
            <a:miter lim="800000"/>
            <a:headEnd/>
            <a:tailEnd/>
          </a:ln>
        </p:spPr>
        <p:txBody>
          <a:bodyPr wrap="none" anchor="ctr"/>
          <a:lstStyle/>
          <a:p>
            <a:endParaRPr lang="en-US"/>
          </a:p>
        </p:txBody>
      </p:sp>
      <p:sp>
        <p:nvSpPr>
          <p:cNvPr id="41989" name="Line 5"/>
          <p:cNvSpPr>
            <a:spLocks noChangeShapeType="1"/>
          </p:cNvSpPr>
          <p:nvPr/>
        </p:nvSpPr>
        <p:spPr bwMode="auto">
          <a:xfrm>
            <a:off x="4883150" y="2568575"/>
            <a:ext cx="3505200" cy="0"/>
          </a:xfrm>
          <a:prstGeom prst="line">
            <a:avLst/>
          </a:prstGeom>
          <a:noFill/>
          <a:ln w="9525">
            <a:solidFill>
              <a:schemeClr val="tx1"/>
            </a:solidFill>
            <a:round/>
            <a:headEnd/>
            <a:tailEnd/>
          </a:ln>
        </p:spPr>
        <p:txBody>
          <a:bodyPr/>
          <a:lstStyle/>
          <a:p>
            <a:endParaRPr lang="en-US"/>
          </a:p>
        </p:txBody>
      </p:sp>
      <p:sp>
        <p:nvSpPr>
          <p:cNvPr id="41990" name="Text Box 6"/>
          <p:cNvSpPr txBox="1">
            <a:spLocks noChangeArrowheads="1"/>
          </p:cNvSpPr>
          <p:nvPr/>
        </p:nvSpPr>
        <p:spPr bwMode="auto">
          <a:xfrm>
            <a:off x="5626100" y="1549400"/>
            <a:ext cx="1438275" cy="406400"/>
          </a:xfrm>
          <a:prstGeom prst="rect">
            <a:avLst/>
          </a:prstGeom>
          <a:noFill/>
          <a:ln w="9525">
            <a:solidFill>
              <a:schemeClr val="tx1"/>
            </a:solidFill>
            <a:miter lim="800000"/>
            <a:headEnd/>
            <a:tailEnd/>
          </a:ln>
        </p:spPr>
        <p:txBody>
          <a:bodyPr wrap="none">
            <a:spAutoFit/>
          </a:bodyPr>
          <a:lstStyle/>
          <a:p>
            <a:pPr algn="l" eaLnBrk="0" hangingPunct="0"/>
            <a:r>
              <a:rPr lang="en-US" altLang="zh-CN" sz="2000">
                <a:latin typeface="Arial" pitchFamily="34" charset="0"/>
                <a:ea typeface="SimSun" pitchFamily="2" charset="-122"/>
              </a:rPr>
              <a:t>Application</a:t>
            </a:r>
          </a:p>
        </p:txBody>
      </p:sp>
      <p:grpSp>
        <p:nvGrpSpPr>
          <p:cNvPr id="41991" name="Group 7"/>
          <p:cNvGrpSpPr>
            <a:grpSpLocks/>
          </p:cNvGrpSpPr>
          <p:nvPr/>
        </p:nvGrpSpPr>
        <p:grpSpPr bwMode="auto">
          <a:xfrm>
            <a:off x="5492750" y="3330575"/>
            <a:ext cx="304800" cy="1295400"/>
            <a:chOff x="3168" y="2544"/>
            <a:chExt cx="192" cy="816"/>
          </a:xfrm>
        </p:grpSpPr>
        <p:grpSp>
          <p:nvGrpSpPr>
            <p:cNvPr id="42008" name="Group 8"/>
            <p:cNvGrpSpPr>
              <a:grpSpLocks/>
            </p:cNvGrpSpPr>
            <p:nvPr/>
          </p:nvGrpSpPr>
          <p:grpSpPr bwMode="auto">
            <a:xfrm>
              <a:off x="3168" y="2544"/>
              <a:ext cx="192" cy="672"/>
              <a:chOff x="1104" y="2304"/>
              <a:chExt cx="192" cy="768"/>
            </a:xfrm>
          </p:grpSpPr>
          <p:sp>
            <p:nvSpPr>
              <p:cNvPr id="42011" name="Rectangle 9"/>
              <p:cNvSpPr>
                <a:spLocks noChangeArrowheads="1"/>
              </p:cNvSpPr>
              <p:nvPr/>
            </p:nvSpPr>
            <p:spPr bwMode="auto">
              <a:xfrm>
                <a:off x="1104" y="2304"/>
                <a:ext cx="192" cy="192"/>
              </a:xfrm>
              <a:prstGeom prst="rect">
                <a:avLst/>
              </a:prstGeom>
              <a:noFill/>
              <a:ln w="9525">
                <a:solidFill>
                  <a:schemeClr val="tx1"/>
                </a:solidFill>
                <a:miter lim="800000"/>
                <a:headEnd/>
                <a:tailEnd/>
              </a:ln>
            </p:spPr>
            <p:txBody>
              <a:bodyPr wrap="none" anchor="ctr"/>
              <a:lstStyle/>
              <a:p>
                <a:endParaRPr lang="en-US"/>
              </a:p>
            </p:txBody>
          </p:sp>
          <p:sp>
            <p:nvSpPr>
              <p:cNvPr id="42012" name="Rectangle 10"/>
              <p:cNvSpPr>
                <a:spLocks noChangeArrowheads="1"/>
              </p:cNvSpPr>
              <p:nvPr/>
            </p:nvSpPr>
            <p:spPr bwMode="auto">
              <a:xfrm>
                <a:off x="1104" y="2496"/>
                <a:ext cx="192" cy="192"/>
              </a:xfrm>
              <a:prstGeom prst="rect">
                <a:avLst/>
              </a:prstGeom>
              <a:noFill/>
              <a:ln w="9525">
                <a:solidFill>
                  <a:schemeClr val="tx1"/>
                </a:solidFill>
                <a:miter lim="800000"/>
                <a:headEnd/>
                <a:tailEnd/>
              </a:ln>
            </p:spPr>
            <p:txBody>
              <a:bodyPr wrap="none" anchor="ctr"/>
              <a:lstStyle/>
              <a:p>
                <a:endParaRPr lang="en-US"/>
              </a:p>
            </p:txBody>
          </p:sp>
          <p:sp>
            <p:nvSpPr>
              <p:cNvPr id="42013" name="Rectangle 11"/>
              <p:cNvSpPr>
                <a:spLocks noChangeArrowheads="1"/>
              </p:cNvSpPr>
              <p:nvPr/>
            </p:nvSpPr>
            <p:spPr bwMode="auto">
              <a:xfrm>
                <a:off x="1104" y="2688"/>
                <a:ext cx="192" cy="192"/>
              </a:xfrm>
              <a:prstGeom prst="rect">
                <a:avLst/>
              </a:prstGeom>
              <a:noFill/>
              <a:ln w="9525">
                <a:solidFill>
                  <a:schemeClr val="tx1"/>
                </a:solidFill>
                <a:miter lim="800000"/>
                <a:headEnd/>
                <a:tailEnd/>
              </a:ln>
            </p:spPr>
            <p:txBody>
              <a:bodyPr wrap="none" anchor="ctr"/>
              <a:lstStyle/>
              <a:p>
                <a:endParaRPr lang="en-US"/>
              </a:p>
            </p:txBody>
          </p:sp>
          <p:sp>
            <p:nvSpPr>
              <p:cNvPr id="42014" name="Rectangle 12"/>
              <p:cNvSpPr>
                <a:spLocks noChangeArrowheads="1"/>
              </p:cNvSpPr>
              <p:nvPr/>
            </p:nvSpPr>
            <p:spPr bwMode="auto">
              <a:xfrm>
                <a:off x="1104" y="2880"/>
                <a:ext cx="192" cy="192"/>
              </a:xfrm>
              <a:prstGeom prst="rect">
                <a:avLst/>
              </a:prstGeom>
              <a:noFill/>
              <a:ln w="9525">
                <a:solidFill>
                  <a:schemeClr val="tx1"/>
                </a:solidFill>
                <a:miter lim="800000"/>
                <a:headEnd/>
                <a:tailEnd/>
              </a:ln>
            </p:spPr>
            <p:txBody>
              <a:bodyPr wrap="none" anchor="ctr"/>
              <a:lstStyle/>
              <a:p>
                <a:endParaRPr lang="en-US"/>
              </a:p>
            </p:txBody>
          </p:sp>
        </p:grpSp>
        <p:sp>
          <p:nvSpPr>
            <p:cNvPr id="42009" name="Line 13"/>
            <p:cNvSpPr>
              <a:spLocks noChangeShapeType="1"/>
            </p:cNvSpPr>
            <p:nvPr/>
          </p:nvSpPr>
          <p:spPr bwMode="auto">
            <a:xfrm>
              <a:off x="3168" y="3168"/>
              <a:ext cx="0" cy="192"/>
            </a:xfrm>
            <a:prstGeom prst="line">
              <a:avLst/>
            </a:prstGeom>
            <a:noFill/>
            <a:ln w="9525">
              <a:solidFill>
                <a:schemeClr val="tx1"/>
              </a:solidFill>
              <a:round/>
              <a:headEnd/>
              <a:tailEnd/>
            </a:ln>
          </p:spPr>
          <p:txBody>
            <a:bodyPr/>
            <a:lstStyle/>
            <a:p>
              <a:endParaRPr lang="en-US"/>
            </a:p>
          </p:txBody>
        </p:sp>
        <p:sp>
          <p:nvSpPr>
            <p:cNvPr id="42010" name="Line 14"/>
            <p:cNvSpPr>
              <a:spLocks noChangeShapeType="1"/>
            </p:cNvSpPr>
            <p:nvPr/>
          </p:nvSpPr>
          <p:spPr bwMode="auto">
            <a:xfrm>
              <a:off x="3360" y="3168"/>
              <a:ext cx="0" cy="192"/>
            </a:xfrm>
            <a:prstGeom prst="line">
              <a:avLst/>
            </a:prstGeom>
            <a:noFill/>
            <a:ln w="9525">
              <a:solidFill>
                <a:schemeClr val="tx1"/>
              </a:solidFill>
              <a:round/>
              <a:headEnd/>
              <a:tailEnd/>
            </a:ln>
          </p:spPr>
          <p:txBody>
            <a:bodyPr/>
            <a:lstStyle/>
            <a:p>
              <a:endParaRPr lang="en-US"/>
            </a:p>
          </p:txBody>
        </p:sp>
      </p:grpSp>
      <p:grpSp>
        <p:nvGrpSpPr>
          <p:cNvPr id="41992" name="Group 15"/>
          <p:cNvGrpSpPr>
            <a:grpSpLocks/>
          </p:cNvGrpSpPr>
          <p:nvPr/>
        </p:nvGrpSpPr>
        <p:grpSpPr bwMode="auto">
          <a:xfrm>
            <a:off x="7245350" y="2873375"/>
            <a:ext cx="304800" cy="1295400"/>
            <a:chOff x="4032" y="2208"/>
            <a:chExt cx="192" cy="816"/>
          </a:xfrm>
        </p:grpSpPr>
        <p:grpSp>
          <p:nvGrpSpPr>
            <p:cNvPr id="42001" name="Group 16"/>
            <p:cNvGrpSpPr>
              <a:grpSpLocks/>
            </p:cNvGrpSpPr>
            <p:nvPr/>
          </p:nvGrpSpPr>
          <p:grpSpPr bwMode="auto">
            <a:xfrm>
              <a:off x="4032" y="2208"/>
              <a:ext cx="192" cy="672"/>
              <a:chOff x="1104" y="2304"/>
              <a:chExt cx="192" cy="768"/>
            </a:xfrm>
          </p:grpSpPr>
          <p:sp>
            <p:nvSpPr>
              <p:cNvPr id="42004" name="Rectangle 17"/>
              <p:cNvSpPr>
                <a:spLocks noChangeArrowheads="1"/>
              </p:cNvSpPr>
              <p:nvPr/>
            </p:nvSpPr>
            <p:spPr bwMode="auto">
              <a:xfrm>
                <a:off x="1104" y="2304"/>
                <a:ext cx="192" cy="192"/>
              </a:xfrm>
              <a:prstGeom prst="rect">
                <a:avLst/>
              </a:prstGeom>
              <a:noFill/>
              <a:ln w="9525">
                <a:solidFill>
                  <a:schemeClr val="tx1"/>
                </a:solidFill>
                <a:miter lim="800000"/>
                <a:headEnd/>
                <a:tailEnd/>
              </a:ln>
            </p:spPr>
            <p:txBody>
              <a:bodyPr wrap="none" anchor="ctr"/>
              <a:lstStyle/>
              <a:p>
                <a:endParaRPr lang="en-US"/>
              </a:p>
            </p:txBody>
          </p:sp>
          <p:sp>
            <p:nvSpPr>
              <p:cNvPr id="42005" name="Rectangle 18"/>
              <p:cNvSpPr>
                <a:spLocks noChangeArrowheads="1"/>
              </p:cNvSpPr>
              <p:nvPr/>
            </p:nvSpPr>
            <p:spPr bwMode="auto">
              <a:xfrm>
                <a:off x="1104" y="2496"/>
                <a:ext cx="192" cy="192"/>
              </a:xfrm>
              <a:prstGeom prst="rect">
                <a:avLst/>
              </a:prstGeom>
              <a:noFill/>
              <a:ln w="9525">
                <a:solidFill>
                  <a:schemeClr val="tx1"/>
                </a:solidFill>
                <a:miter lim="800000"/>
                <a:headEnd/>
                <a:tailEnd/>
              </a:ln>
            </p:spPr>
            <p:txBody>
              <a:bodyPr wrap="none" anchor="ctr"/>
              <a:lstStyle/>
              <a:p>
                <a:endParaRPr lang="en-US"/>
              </a:p>
            </p:txBody>
          </p:sp>
          <p:sp>
            <p:nvSpPr>
              <p:cNvPr id="42006" name="Rectangle 19"/>
              <p:cNvSpPr>
                <a:spLocks noChangeArrowheads="1"/>
              </p:cNvSpPr>
              <p:nvPr/>
            </p:nvSpPr>
            <p:spPr bwMode="auto">
              <a:xfrm>
                <a:off x="1104" y="2688"/>
                <a:ext cx="192" cy="192"/>
              </a:xfrm>
              <a:prstGeom prst="rect">
                <a:avLst/>
              </a:prstGeom>
              <a:noFill/>
              <a:ln w="9525">
                <a:solidFill>
                  <a:schemeClr val="tx1"/>
                </a:solidFill>
                <a:miter lim="800000"/>
                <a:headEnd/>
                <a:tailEnd/>
              </a:ln>
            </p:spPr>
            <p:txBody>
              <a:bodyPr wrap="none" anchor="ctr"/>
              <a:lstStyle/>
              <a:p>
                <a:endParaRPr lang="en-US"/>
              </a:p>
            </p:txBody>
          </p:sp>
          <p:sp>
            <p:nvSpPr>
              <p:cNvPr id="42007" name="Rectangle 20"/>
              <p:cNvSpPr>
                <a:spLocks noChangeArrowheads="1"/>
              </p:cNvSpPr>
              <p:nvPr/>
            </p:nvSpPr>
            <p:spPr bwMode="auto">
              <a:xfrm>
                <a:off x="1104" y="2880"/>
                <a:ext cx="192" cy="192"/>
              </a:xfrm>
              <a:prstGeom prst="rect">
                <a:avLst/>
              </a:prstGeom>
              <a:noFill/>
              <a:ln w="9525">
                <a:solidFill>
                  <a:schemeClr val="tx1"/>
                </a:solidFill>
                <a:miter lim="800000"/>
                <a:headEnd/>
                <a:tailEnd/>
              </a:ln>
            </p:spPr>
            <p:txBody>
              <a:bodyPr wrap="none" anchor="ctr"/>
              <a:lstStyle/>
              <a:p>
                <a:endParaRPr lang="en-US"/>
              </a:p>
            </p:txBody>
          </p:sp>
        </p:grpSp>
        <p:sp>
          <p:nvSpPr>
            <p:cNvPr id="42002" name="Line 21"/>
            <p:cNvSpPr>
              <a:spLocks noChangeShapeType="1"/>
            </p:cNvSpPr>
            <p:nvPr/>
          </p:nvSpPr>
          <p:spPr bwMode="auto">
            <a:xfrm>
              <a:off x="4032" y="2832"/>
              <a:ext cx="0" cy="192"/>
            </a:xfrm>
            <a:prstGeom prst="line">
              <a:avLst/>
            </a:prstGeom>
            <a:noFill/>
            <a:ln w="9525">
              <a:solidFill>
                <a:schemeClr val="tx1"/>
              </a:solidFill>
              <a:round/>
              <a:headEnd/>
              <a:tailEnd/>
            </a:ln>
          </p:spPr>
          <p:txBody>
            <a:bodyPr/>
            <a:lstStyle/>
            <a:p>
              <a:endParaRPr lang="en-US"/>
            </a:p>
          </p:txBody>
        </p:sp>
        <p:sp>
          <p:nvSpPr>
            <p:cNvPr id="42003" name="Line 22"/>
            <p:cNvSpPr>
              <a:spLocks noChangeShapeType="1"/>
            </p:cNvSpPr>
            <p:nvPr/>
          </p:nvSpPr>
          <p:spPr bwMode="auto">
            <a:xfrm>
              <a:off x="4224" y="2832"/>
              <a:ext cx="0" cy="192"/>
            </a:xfrm>
            <a:prstGeom prst="line">
              <a:avLst/>
            </a:prstGeom>
            <a:noFill/>
            <a:ln w="9525">
              <a:solidFill>
                <a:schemeClr val="tx1"/>
              </a:solidFill>
              <a:round/>
              <a:headEnd/>
              <a:tailEnd/>
            </a:ln>
          </p:spPr>
          <p:txBody>
            <a:bodyPr/>
            <a:lstStyle/>
            <a:p>
              <a:endParaRPr lang="en-US"/>
            </a:p>
          </p:txBody>
        </p:sp>
      </p:grpSp>
      <p:sp>
        <p:nvSpPr>
          <p:cNvPr id="41993" name="Text Box 23"/>
          <p:cNvSpPr txBox="1">
            <a:spLocks noChangeArrowheads="1"/>
          </p:cNvSpPr>
          <p:nvPr/>
        </p:nvSpPr>
        <p:spPr bwMode="auto">
          <a:xfrm>
            <a:off x="4862513" y="2879725"/>
            <a:ext cx="1873250" cy="366713"/>
          </a:xfrm>
          <a:prstGeom prst="rect">
            <a:avLst/>
          </a:prstGeom>
          <a:noFill/>
          <a:ln w="9525">
            <a:noFill/>
            <a:miter lim="800000"/>
            <a:headEnd/>
            <a:tailEnd/>
          </a:ln>
        </p:spPr>
        <p:txBody>
          <a:bodyPr wrap="none">
            <a:spAutoFit/>
          </a:bodyPr>
          <a:lstStyle/>
          <a:p>
            <a:pPr algn="l" eaLnBrk="0" hangingPunct="0"/>
            <a:r>
              <a:rPr lang="en-US" altLang="zh-CN" sz="1800">
                <a:latin typeface="Arial" pitchFamily="34" charset="0"/>
                <a:ea typeface="SimSun" pitchFamily="2" charset="-122"/>
              </a:rPr>
              <a:t>hold-back queue</a:t>
            </a:r>
          </a:p>
        </p:txBody>
      </p:sp>
      <p:sp>
        <p:nvSpPr>
          <p:cNvPr id="41994" name="Rectangle 24"/>
          <p:cNvSpPr>
            <a:spLocks noChangeArrowheads="1"/>
          </p:cNvSpPr>
          <p:nvPr/>
        </p:nvSpPr>
        <p:spPr bwMode="auto">
          <a:xfrm>
            <a:off x="6570663" y="4419600"/>
            <a:ext cx="1670050" cy="366713"/>
          </a:xfrm>
          <a:prstGeom prst="rect">
            <a:avLst/>
          </a:prstGeom>
          <a:noFill/>
          <a:ln w="9525">
            <a:noFill/>
            <a:miter lim="800000"/>
            <a:headEnd/>
            <a:tailEnd/>
          </a:ln>
        </p:spPr>
        <p:txBody>
          <a:bodyPr wrap="none">
            <a:spAutoFit/>
          </a:bodyPr>
          <a:lstStyle/>
          <a:p>
            <a:pPr algn="l" eaLnBrk="0" hangingPunct="0"/>
            <a:r>
              <a:rPr lang="en-US" altLang="zh-CN" sz="1800">
                <a:latin typeface="Arial" pitchFamily="34" charset="0"/>
                <a:ea typeface="SimSun" pitchFamily="2" charset="-122"/>
              </a:rPr>
              <a:t>delivery queue</a:t>
            </a:r>
          </a:p>
        </p:txBody>
      </p:sp>
      <p:sp>
        <p:nvSpPr>
          <p:cNvPr id="41995" name="Line 25"/>
          <p:cNvSpPr>
            <a:spLocks noChangeShapeType="1"/>
          </p:cNvSpPr>
          <p:nvPr/>
        </p:nvSpPr>
        <p:spPr bwMode="auto">
          <a:xfrm>
            <a:off x="5645150" y="3711575"/>
            <a:ext cx="1752600" cy="533400"/>
          </a:xfrm>
          <a:prstGeom prst="line">
            <a:avLst/>
          </a:prstGeom>
          <a:noFill/>
          <a:ln w="28575">
            <a:solidFill>
              <a:schemeClr val="accent2"/>
            </a:solidFill>
            <a:round/>
            <a:headEnd/>
            <a:tailEnd type="triangle" w="med" len="med"/>
          </a:ln>
        </p:spPr>
        <p:txBody>
          <a:bodyPr/>
          <a:lstStyle/>
          <a:p>
            <a:endParaRPr lang="en-US"/>
          </a:p>
        </p:txBody>
      </p:sp>
      <p:sp>
        <p:nvSpPr>
          <p:cNvPr id="41996" name="Line 26"/>
          <p:cNvSpPr>
            <a:spLocks noChangeShapeType="1"/>
          </p:cNvSpPr>
          <p:nvPr/>
        </p:nvSpPr>
        <p:spPr bwMode="auto">
          <a:xfrm>
            <a:off x="7397750" y="2263775"/>
            <a:ext cx="0" cy="762000"/>
          </a:xfrm>
          <a:prstGeom prst="line">
            <a:avLst/>
          </a:prstGeom>
          <a:noFill/>
          <a:ln w="28575">
            <a:solidFill>
              <a:schemeClr val="accent2"/>
            </a:solidFill>
            <a:round/>
            <a:headEnd type="triangle" w="med" len="med"/>
            <a:tailEnd/>
          </a:ln>
        </p:spPr>
        <p:txBody>
          <a:bodyPr/>
          <a:lstStyle/>
          <a:p>
            <a:endParaRPr lang="en-US"/>
          </a:p>
        </p:txBody>
      </p:sp>
      <p:sp>
        <p:nvSpPr>
          <p:cNvPr id="41997" name="Line 27"/>
          <p:cNvSpPr>
            <a:spLocks noChangeShapeType="1"/>
          </p:cNvSpPr>
          <p:nvPr/>
        </p:nvSpPr>
        <p:spPr bwMode="auto">
          <a:xfrm>
            <a:off x="4273550" y="4702175"/>
            <a:ext cx="1371600" cy="0"/>
          </a:xfrm>
          <a:prstGeom prst="line">
            <a:avLst/>
          </a:prstGeom>
          <a:noFill/>
          <a:ln w="28575">
            <a:solidFill>
              <a:schemeClr val="accent2"/>
            </a:solidFill>
            <a:round/>
            <a:headEnd/>
            <a:tailEnd type="triangle" w="med" len="med"/>
          </a:ln>
        </p:spPr>
        <p:txBody>
          <a:bodyPr/>
          <a:lstStyle/>
          <a:p>
            <a:endParaRPr lang="en-US"/>
          </a:p>
        </p:txBody>
      </p:sp>
      <p:sp>
        <p:nvSpPr>
          <p:cNvPr id="41998" name="Rectangle 28"/>
          <p:cNvSpPr>
            <a:spLocks noChangeArrowheads="1"/>
          </p:cNvSpPr>
          <p:nvPr/>
        </p:nvSpPr>
        <p:spPr bwMode="auto">
          <a:xfrm>
            <a:off x="4044950" y="4625975"/>
            <a:ext cx="228600" cy="228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1999" name="Text Box 29"/>
          <p:cNvSpPr txBox="1">
            <a:spLocks noChangeArrowheads="1"/>
          </p:cNvSpPr>
          <p:nvPr/>
        </p:nvSpPr>
        <p:spPr bwMode="auto">
          <a:xfrm>
            <a:off x="6230938" y="2168525"/>
            <a:ext cx="1060450" cy="396875"/>
          </a:xfrm>
          <a:prstGeom prst="rect">
            <a:avLst/>
          </a:prstGeom>
          <a:noFill/>
          <a:ln w="9525">
            <a:noFill/>
            <a:miter lim="800000"/>
            <a:headEnd/>
            <a:tailEnd/>
          </a:ln>
        </p:spPr>
        <p:txBody>
          <a:bodyPr wrap="none">
            <a:spAutoFit/>
          </a:bodyPr>
          <a:lstStyle/>
          <a:p>
            <a:pPr algn="l" eaLnBrk="0" hangingPunct="0"/>
            <a:r>
              <a:rPr lang="en-US" altLang="zh-CN" sz="2000">
                <a:latin typeface="Arial" pitchFamily="34" charset="0"/>
                <a:ea typeface="SimSun" pitchFamily="2" charset="-122"/>
              </a:rPr>
              <a:t>delivery</a:t>
            </a:r>
          </a:p>
        </p:txBody>
      </p:sp>
      <p:sp>
        <p:nvSpPr>
          <p:cNvPr id="42000" name="Text Box 30"/>
          <p:cNvSpPr txBox="1">
            <a:spLocks noChangeArrowheads="1"/>
          </p:cNvSpPr>
          <p:nvPr/>
        </p:nvSpPr>
        <p:spPr bwMode="auto">
          <a:xfrm>
            <a:off x="4959350" y="4789488"/>
            <a:ext cx="3033713" cy="396875"/>
          </a:xfrm>
          <a:prstGeom prst="rect">
            <a:avLst/>
          </a:prstGeom>
          <a:noFill/>
          <a:ln w="9525">
            <a:noFill/>
            <a:miter lim="800000"/>
            <a:headEnd/>
            <a:tailEnd/>
          </a:ln>
        </p:spPr>
        <p:txBody>
          <a:bodyPr wrap="none">
            <a:spAutoFit/>
          </a:bodyPr>
          <a:lstStyle/>
          <a:p>
            <a:pPr algn="l" eaLnBrk="0" hangingPunct="0"/>
            <a:r>
              <a:rPr lang="en-US" altLang="zh-CN" sz="2000">
                <a:solidFill>
                  <a:schemeClr val="accent2"/>
                </a:solidFill>
                <a:latin typeface="Arial" pitchFamily="34" charset="0"/>
                <a:ea typeface="SimSun" pitchFamily="2" charset="-122"/>
              </a:rPr>
              <a:t>Message passing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checkerboard(across)">
                                      <p:cBhvr>
                                        <p:cTn id="7" dur="500"/>
                                        <p:tgtEl>
                                          <p:spTgt spid="235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ea typeface="SimSun" pitchFamily="2" charset="-122"/>
              </a:rPr>
              <a:t>Virtual Synchronous Multicast</a:t>
            </a:r>
          </a:p>
        </p:txBody>
      </p:sp>
      <p:sp>
        <p:nvSpPr>
          <p:cNvPr id="43011" name="Rectangle 3"/>
          <p:cNvSpPr>
            <a:spLocks noGrp="1" noChangeArrowheads="1"/>
          </p:cNvSpPr>
          <p:nvPr>
            <p:ph type="body" idx="1"/>
          </p:nvPr>
        </p:nvSpPr>
        <p:spPr>
          <a:xfrm>
            <a:off x="249238" y="1557338"/>
            <a:ext cx="4000500" cy="169862"/>
          </a:xfrm>
        </p:spPr>
        <p:txBody>
          <a:bodyPr/>
          <a:lstStyle/>
          <a:p>
            <a:pPr eaLnBrk="1" hangingPunct="1">
              <a:buFontTx/>
              <a:buNone/>
            </a:pPr>
            <a:r>
              <a:rPr lang="en-US" altLang="zh-CN" smtClean="0">
                <a:ea typeface="SimSun" pitchFamily="2" charset="-122"/>
              </a:rPr>
              <a:t>a) Message is </a:t>
            </a:r>
            <a:r>
              <a:rPr lang="en-US" altLang="zh-CN" b="1" smtClean="0">
                <a:ea typeface="SimSun" pitchFamily="2" charset="-122"/>
              </a:rPr>
              <a:t>not</a:t>
            </a:r>
            <a:r>
              <a:rPr lang="en-US" altLang="zh-CN" smtClean="0">
                <a:ea typeface="SimSun" pitchFamily="2" charset="-122"/>
              </a:rPr>
              <a:t> delivered</a:t>
            </a:r>
          </a:p>
        </p:txBody>
      </p:sp>
      <p:sp>
        <p:nvSpPr>
          <p:cNvPr id="43012" name="Line 4"/>
          <p:cNvSpPr>
            <a:spLocks noChangeShapeType="1"/>
          </p:cNvSpPr>
          <p:nvPr/>
        </p:nvSpPr>
        <p:spPr bwMode="auto">
          <a:xfrm>
            <a:off x="2459038" y="3048000"/>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3013" name="Line 5"/>
          <p:cNvSpPr>
            <a:spLocks noChangeShapeType="1"/>
          </p:cNvSpPr>
          <p:nvPr/>
        </p:nvSpPr>
        <p:spPr bwMode="auto">
          <a:xfrm>
            <a:off x="557213" y="4113213"/>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3014" name="Line 6"/>
          <p:cNvSpPr>
            <a:spLocks noChangeShapeType="1"/>
          </p:cNvSpPr>
          <p:nvPr/>
        </p:nvSpPr>
        <p:spPr bwMode="auto">
          <a:xfrm>
            <a:off x="557213" y="5254625"/>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3015" name="Text Box 7"/>
          <p:cNvSpPr txBox="1">
            <a:spLocks noChangeArrowheads="1"/>
          </p:cNvSpPr>
          <p:nvPr/>
        </p:nvSpPr>
        <p:spPr bwMode="auto">
          <a:xfrm>
            <a:off x="158750" y="2808288"/>
            <a:ext cx="35083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3016" name="Text Box 8"/>
          <p:cNvSpPr txBox="1">
            <a:spLocks noChangeArrowheads="1"/>
          </p:cNvSpPr>
          <p:nvPr/>
        </p:nvSpPr>
        <p:spPr bwMode="auto">
          <a:xfrm>
            <a:off x="176213" y="3884613"/>
            <a:ext cx="350837"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3017" name="Text Box 9"/>
          <p:cNvSpPr txBox="1">
            <a:spLocks noChangeArrowheads="1"/>
          </p:cNvSpPr>
          <p:nvPr/>
        </p:nvSpPr>
        <p:spPr bwMode="auto">
          <a:xfrm>
            <a:off x="169863" y="5013325"/>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3018" name="Freeform 10"/>
          <p:cNvSpPr>
            <a:spLocks/>
          </p:cNvSpPr>
          <p:nvPr/>
        </p:nvSpPr>
        <p:spPr bwMode="auto">
          <a:xfrm>
            <a:off x="911225" y="2744788"/>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3019" name="Freeform 11"/>
          <p:cNvSpPr>
            <a:spLocks/>
          </p:cNvSpPr>
          <p:nvPr/>
        </p:nvSpPr>
        <p:spPr bwMode="auto">
          <a:xfrm>
            <a:off x="3287713" y="3960813"/>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3020" name="Text Box 12"/>
          <p:cNvSpPr txBox="1">
            <a:spLocks noChangeArrowheads="1"/>
          </p:cNvSpPr>
          <p:nvPr/>
        </p:nvSpPr>
        <p:spPr bwMode="auto">
          <a:xfrm>
            <a:off x="171450" y="5510213"/>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3021" name="Text Box 13"/>
          <p:cNvSpPr txBox="1">
            <a:spLocks noChangeArrowheads="1"/>
          </p:cNvSpPr>
          <p:nvPr/>
        </p:nvSpPr>
        <p:spPr bwMode="auto">
          <a:xfrm>
            <a:off x="2886075" y="5510213"/>
            <a:ext cx="155098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3022" name="Line 14"/>
          <p:cNvSpPr>
            <a:spLocks noChangeShapeType="1"/>
          </p:cNvSpPr>
          <p:nvPr/>
        </p:nvSpPr>
        <p:spPr bwMode="auto">
          <a:xfrm>
            <a:off x="2306638" y="2820988"/>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3023" name="Line 15"/>
          <p:cNvSpPr>
            <a:spLocks noChangeShapeType="1"/>
          </p:cNvSpPr>
          <p:nvPr/>
        </p:nvSpPr>
        <p:spPr bwMode="auto">
          <a:xfrm rot="-5400000">
            <a:off x="2269332" y="2858294"/>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3024" name="Line 16"/>
          <p:cNvSpPr>
            <a:spLocks noChangeShapeType="1"/>
          </p:cNvSpPr>
          <p:nvPr/>
        </p:nvSpPr>
        <p:spPr bwMode="auto">
          <a:xfrm>
            <a:off x="557213" y="3048000"/>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3025" name="Line 17"/>
          <p:cNvSpPr>
            <a:spLocks noChangeShapeType="1"/>
          </p:cNvSpPr>
          <p:nvPr/>
        </p:nvSpPr>
        <p:spPr bwMode="auto">
          <a:xfrm>
            <a:off x="2230438" y="3429000"/>
            <a:ext cx="228600" cy="304800"/>
          </a:xfrm>
          <a:prstGeom prst="line">
            <a:avLst/>
          </a:prstGeom>
          <a:noFill/>
          <a:ln w="50800">
            <a:solidFill>
              <a:schemeClr val="accent1"/>
            </a:solidFill>
            <a:round/>
            <a:headEnd/>
            <a:tailEnd/>
          </a:ln>
        </p:spPr>
        <p:txBody>
          <a:bodyPr lIns="90488" tIns="44450" rIns="90488" bIns="44450"/>
          <a:lstStyle/>
          <a:p>
            <a:endParaRPr lang="en-US"/>
          </a:p>
        </p:txBody>
      </p:sp>
      <p:sp>
        <p:nvSpPr>
          <p:cNvPr id="43026" name="Line 18"/>
          <p:cNvSpPr>
            <a:spLocks noChangeShapeType="1"/>
          </p:cNvSpPr>
          <p:nvPr/>
        </p:nvSpPr>
        <p:spPr bwMode="auto">
          <a:xfrm rot="-5400000">
            <a:off x="2230438" y="3505200"/>
            <a:ext cx="228600" cy="228600"/>
          </a:xfrm>
          <a:prstGeom prst="line">
            <a:avLst/>
          </a:prstGeom>
          <a:noFill/>
          <a:ln w="50800">
            <a:solidFill>
              <a:schemeClr val="accent1"/>
            </a:solidFill>
            <a:round/>
            <a:headEnd/>
            <a:tailEnd/>
          </a:ln>
        </p:spPr>
        <p:txBody>
          <a:bodyPr lIns="90488" tIns="44450" rIns="90488" bIns="44450"/>
          <a:lstStyle/>
          <a:p>
            <a:endParaRPr lang="en-US"/>
          </a:p>
        </p:txBody>
      </p:sp>
      <p:sp>
        <p:nvSpPr>
          <p:cNvPr id="43027" name="Line 19"/>
          <p:cNvSpPr>
            <a:spLocks noChangeShapeType="1"/>
          </p:cNvSpPr>
          <p:nvPr/>
        </p:nvSpPr>
        <p:spPr bwMode="auto">
          <a:xfrm>
            <a:off x="1773238" y="3048000"/>
            <a:ext cx="609600" cy="6096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3028" name="Line 20"/>
          <p:cNvSpPr>
            <a:spLocks noChangeShapeType="1"/>
          </p:cNvSpPr>
          <p:nvPr/>
        </p:nvSpPr>
        <p:spPr bwMode="auto">
          <a:xfrm>
            <a:off x="1925638" y="3505200"/>
            <a:ext cx="228600" cy="304800"/>
          </a:xfrm>
          <a:prstGeom prst="line">
            <a:avLst/>
          </a:prstGeom>
          <a:noFill/>
          <a:ln w="50800">
            <a:solidFill>
              <a:schemeClr val="accent1"/>
            </a:solidFill>
            <a:round/>
            <a:headEnd/>
            <a:tailEnd/>
          </a:ln>
        </p:spPr>
        <p:txBody>
          <a:bodyPr lIns="90488" tIns="44450" rIns="90488" bIns="44450"/>
          <a:lstStyle/>
          <a:p>
            <a:endParaRPr lang="en-US"/>
          </a:p>
        </p:txBody>
      </p:sp>
      <p:sp>
        <p:nvSpPr>
          <p:cNvPr id="43029" name="Line 21"/>
          <p:cNvSpPr>
            <a:spLocks noChangeShapeType="1"/>
          </p:cNvSpPr>
          <p:nvPr/>
        </p:nvSpPr>
        <p:spPr bwMode="auto">
          <a:xfrm rot="-5400000">
            <a:off x="1925638" y="3581400"/>
            <a:ext cx="228600" cy="228600"/>
          </a:xfrm>
          <a:prstGeom prst="line">
            <a:avLst/>
          </a:prstGeom>
          <a:noFill/>
          <a:ln w="50800">
            <a:solidFill>
              <a:schemeClr val="accent1"/>
            </a:solidFill>
            <a:round/>
            <a:headEnd/>
            <a:tailEnd/>
          </a:ln>
        </p:spPr>
        <p:txBody>
          <a:bodyPr lIns="90488" tIns="44450" rIns="90488" bIns="44450"/>
          <a:lstStyle/>
          <a:p>
            <a:endParaRPr lang="en-US"/>
          </a:p>
        </p:txBody>
      </p:sp>
      <p:sp>
        <p:nvSpPr>
          <p:cNvPr id="43030" name="Line 22"/>
          <p:cNvSpPr>
            <a:spLocks noChangeShapeType="1"/>
          </p:cNvSpPr>
          <p:nvPr/>
        </p:nvSpPr>
        <p:spPr bwMode="auto">
          <a:xfrm>
            <a:off x="1773238" y="3048000"/>
            <a:ext cx="304800" cy="6858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3031" name="Rectangle 23"/>
          <p:cNvSpPr>
            <a:spLocks noChangeArrowheads="1"/>
          </p:cNvSpPr>
          <p:nvPr/>
        </p:nvSpPr>
        <p:spPr bwMode="auto">
          <a:xfrm>
            <a:off x="4718050" y="1679575"/>
            <a:ext cx="3962400" cy="611188"/>
          </a:xfrm>
          <a:prstGeom prst="rect">
            <a:avLst/>
          </a:prstGeom>
          <a:noFill/>
          <a:ln w="12700">
            <a:noFill/>
            <a:miter lim="800000"/>
            <a:headEnd/>
            <a:tailEnd/>
          </a:ln>
        </p:spPr>
        <p:txBody>
          <a:bodyPr lIns="90470" tIns="44442" rIns="90470" bIns="44442"/>
          <a:lstStyle/>
          <a:p>
            <a:pPr marL="342900" indent="-342900">
              <a:spcBef>
                <a:spcPct val="20000"/>
              </a:spcBef>
              <a:buClr>
                <a:schemeClr val="accent2"/>
              </a:buClr>
            </a:pPr>
            <a:r>
              <a:rPr lang="en-US" altLang="zh-CN" sz="3200">
                <a:ea typeface="SimSun" pitchFamily="2" charset="-122"/>
              </a:rPr>
              <a:t>b) Message is delivered</a:t>
            </a:r>
          </a:p>
        </p:txBody>
      </p:sp>
      <p:sp>
        <p:nvSpPr>
          <p:cNvPr id="43032" name="Line 24"/>
          <p:cNvSpPr>
            <a:spLocks noChangeShapeType="1"/>
          </p:cNvSpPr>
          <p:nvPr/>
        </p:nvSpPr>
        <p:spPr bwMode="auto">
          <a:xfrm>
            <a:off x="7007225" y="3051175"/>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3033" name="Line 25"/>
          <p:cNvSpPr>
            <a:spLocks noChangeShapeType="1"/>
          </p:cNvSpPr>
          <p:nvPr/>
        </p:nvSpPr>
        <p:spPr bwMode="auto">
          <a:xfrm>
            <a:off x="5105400" y="4116388"/>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3034" name="Line 26"/>
          <p:cNvSpPr>
            <a:spLocks noChangeShapeType="1"/>
          </p:cNvSpPr>
          <p:nvPr/>
        </p:nvSpPr>
        <p:spPr bwMode="auto">
          <a:xfrm>
            <a:off x="5105400" y="5257800"/>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3035" name="Text Box 27"/>
          <p:cNvSpPr txBox="1">
            <a:spLocks noChangeArrowheads="1"/>
          </p:cNvSpPr>
          <p:nvPr/>
        </p:nvSpPr>
        <p:spPr bwMode="auto">
          <a:xfrm>
            <a:off x="4706938" y="2811463"/>
            <a:ext cx="35083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3036" name="Text Box 28"/>
          <p:cNvSpPr txBox="1">
            <a:spLocks noChangeArrowheads="1"/>
          </p:cNvSpPr>
          <p:nvPr/>
        </p:nvSpPr>
        <p:spPr bwMode="auto">
          <a:xfrm>
            <a:off x="4724400" y="3887788"/>
            <a:ext cx="350838"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3037" name="Text Box 29"/>
          <p:cNvSpPr txBox="1">
            <a:spLocks noChangeArrowheads="1"/>
          </p:cNvSpPr>
          <p:nvPr/>
        </p:nvSpPr>
        <p:spPr bwMode="auto">
          <a:xfrm>
            <a:off x="4718050" y="5016500"/>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3038" name="Freeform 30"/>
          <p:cNvSpPr>
            <a:spLocks/>
          </p:cNvSpPr>
          <p:nvPr/>
        </p:nvSpPr>
        <p:spPr bwMode="auto">
          <a:xfrm>
            <a:off x="5459413" y="2747963"/>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3039" name="Freeform 31"/>
          <p:cNvSpPr>
            <a:spLocks/>
          </p:cNvSpPr>
          <p:nvPr/>
        </p:nvSpPr>
        <p:spPr bwMode="auto">
          <a:xfrm>
            <a:off x="7835900" y="3963988"/>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3040" name="Text Box 32"/>
          <p:cNvSpPr txBox="1">
            <a:spLocks noChangeArrowheads="1"/>
          </p:cNvSpPr>
          <p:nvPr/>
        </p:nvSpPr>
        <p:spPr bwMode="auto">
          <a:xfrm>
            <a:off x="4719638" y="5513388"/>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3041" name="Text Box 33"/>
          <p:cNvSpPr txBox="1">
            <a:spLocks noChangeArrowheads="1"/>
          </p:cNvSpPr>
          <p:nvPr/>
        </p:nvSpPr>
        <p:spPr bwMode="auto">
          <a:xfrm>
            <a:off x="7434263" y="5513388"/>
            <a:ext cx="155098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3042" name="Line 34"/>
          <p:cNvSpPr>
            <a:spLocks noChangeShapeType="1"/>
          </p:cNvSpPr>
          <p:nvPr/>
        </p:nvSpPr>
        <p:spPr bwMode="auto">
          <a:xfrm>
            <a:off x="6854825" y="2824163"/>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3043" name="Line 35"/>
          <p:cNvSpPr>
            <a:spLocks noChangeShapeType="1"/>
          </p:cNvSpPr>
          <p:nvPr/>
        </p:nvSpPr>
        <p:spPr bwMode="auto">
          <a:xfrm rot="-5400000">
            <a:off x="6817519" y="2861469"/>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3044" name="Line 36"/>
          <p:cNvSpPr>
            <a:spLocks noChangeShapeType="1"/>
          </p:cNvSpPr>
          <p:nvPr/>
        </p:nvSpPr>
        <p:spPr bwMode="auto">
          <a:xfrm>
            <a:off x="5105400" y="3051175"/>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3045" name="Line 37"/>
          <p:cNvSpPr>
            <a:spLocks noChangeShapeType="1"/>
          </p:cNvSpPr>
          <p:nvPr/>
        </p:nvSpPr>
        <p:spPr bwMode="auto">
          <a:xfrm>
            <a:off x="6321425" y="3051175"/>
            <a:ext cx="990600" cy="1062038"/>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3046" name="Line 38"/>
          <p:cNvSpPr>
            <a:spLocks noChangeShapeType="1"/>
          </p:cNvSpPr>
          <p:nvPr/>
        </p:nvSpPr>
        <p:spPr bwMode="auto">
          <a:xfrm>
            <a:off x="6321425" y="3051175"/>
            <a:ext cx="990600" cy="2203450"/>
          </a:xfrm>
          <a:prstGeom prst="line">
            <a:avLst/>
          </a:prstGeom>
          <a:noFill/>
          <a:ln w="12700">
            <a:solidFill>
              <a:schemeClr val="tx1"/>
            </a:solidFill>
            <a:round/>
            <a:headEnd/>
            <a:tailEnd type="triangle" w="med" len="med"/>
          </a:ln>
        </p:spPr>
        <p:txBody>
          <a:bodyPr lIns="90488" tIns="44450" rIns="90488" bIns="44450"/>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ea typeface="SimSun" pitchFamily="2" charset="-122"/>
              </a:rPr>
              <a:t>Virtual Synchronous Multicast</a:t>
            </a:r>
          </a:p>
        </p:txBody>
      </p:sp>
      <p:sp>
        <p:nvSpPr>
          <p:cNvPr id="44035" name="Rectangle 3"/>
          <p:cNvSpPr>
            <a:spLocks noGrp="1" noChangeArrowheads="1"/>
          </p:cNvSpPr>
          <p:nvPr>
            <p:ph type="body" idx="1"/>
          </p:nvPr>
        </p:nvSpPr>
        <p:spPr>
          <a:xfrm>
            <a:off x="268288" y="1666875"/>
            <a:ext cx="3962400" cy="177800"/>
          </a:xfrm>
        </p:spPr>
        <p:txBody>
          <a:bodyPr/>
          <a:lstStyle/>
          <a:p>
            <a:pPr eaLnBrk="1" hangingPunct="1">
              <a:buFontTx/>
              <a:buNone/>
            </a:pPr>
            <a:r>
              <a:rPr lang="en-US" altLang="zh-CN" smtClean="0">
                <a:ea typeface="SimSun" pitchFamily="2" charset="-122"/>
              </a:rPr>
              <a:t>a) Message is </a:t>
            </a:r>
            <a:r>
              <a:rPr lang="en-US" altLang="zh-CN" b="1" smtClean="0">
                <a:ea typeface="SimSun" pitchFamily="2" charset="-122"/>
              </a:rPr>
              <a:t>not</a:t>
            </a:r>
            <a:r>
              <a:rPr lang="en-US" altLang="zh-CN" smtClean="0">
                <a:ea typeface="SimSun" pitchFamily="2" charset="-122"/>
              </a:rPr>
              <a:t> delivered</a:t>
            </a:r>
          </a:p>
        </p:txBody>
      </p:sp>
      <p:sp>
        <p:nvSpPr>
          <p:cNvPr id="44036" name="Line 4"/>
          <p:cNvSpPr>
            <a:spLocks noChangeShapeType="1"/>
          </p:cNvSpPr>
          <p:nvPr/>
        </p:nvSpPr>
        <p:spPr bwMode="auto">
          <a:xfrm>
            <a:off x="2459038" y="3048000"/>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4037" name="Line 5"/>
          <p:cNvSpPr>
            <a:spLocks noChangeShapeType="1"/>
          </p:cNvSpPr>
          <p:nvPr/>
        </p:nvSpPr>
        <p:spPr bwMode="auto">
          <a:xfrm>
            <a:off x="557213" y="4113213"/>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4038" name="Line 6"/>
          <p:cNvSpPr>
            <a:spLocks noChangeShapeType="1"/>
          </p:cNvSpPr>
          <p:nvPr/>
        </p:nvSpPr>
        <p:spPr bwMode="auto">
          <a:xfrm>
            <a:off x="557213" y="5254625"/>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4039" name="Text Box 7"/>
          <p:cNvSpPr txBox="1">
            <a:spLocks noChangeArrowheads="1"/>
          </p:cNvSpPr>
          <p:nvPr/>
        </p:nvSpPr>
        <p:spPr bwMode="auto">
          <a:xfrm>
            <a:off x="158750" y="2808288"/>
            <a:ext cx="35083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4040" name="Text Box 8"/>
          <p:cNvSpPr txBox="1">
            <a:spLocks noChangeArrowheads="1"/>
          </p:cNvSpPr>
          <p:nvPr/>
        </p:nvSpPr>
        <p:spPr bwMode="auto">
          <a:xfrm>
            <a:off x="176213" y="3884613"/>
            <a:ext cx="350837"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4041" name="Text Box 9"/>
          <p:cNvSpPr txBox="1">
            <a:spLocks noChangeArrowheads="1"/>
          </p:cNvSpPr>
          <p:nvPr/>
        </p:nvSpPr>
        <p:spPr bwMode="auto">
          <a:xfrm>
            <a:off x="169863" y="5013325"/>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4042" name="Freeform 10"/>
          <p:cNvSpPr>
            <a:spLocks/>
          </p:cNvSpPr>
          <p:nvPr/>
        </p:nvSpPr>
        <p:spPr bwMode="auto">
          <a:xfrm>
            <a:off x="911225" y="2744788"/>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4043" name="Freeform 11"/>
          <p:cNvSpPr>
            <a:spLocks/>
          </p:cNvSpPr>
          <p:nvPr/>
        </p:nvSpPr>
        <p:spPr bwMode="auto">
          <a:xfrm>
            <a:off x="3287713" y="3960813"/>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4044" name="Text Box 12"/>
          <p:cNvSpPr txBox="1">
            <a:spLocks noChangeArrowheads="1"/>
          </p:cNvSpPr>
          <p:nvPr/>
        </p:nvSpPr>
        <p:spPr bwMode="auto">
          <a:xfrm>
            <a:off x="171450" y="5510213"/>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4045" name="Text Box 13"/>
          <p:cNvSpPr txBox="1">
            <a:spLocks noChangeArrowheads="1"/>
          </p:cNvSpPr>
          <p:nvPr/>
        </p:nvSpPr>
        <p:spPr bwMode="auto">
          <a:xfrm>
            <a:off x="2886075" y="5510213"/>
            <a:ext cx="155098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4046" name="Line 15"/>
          <p:cNvSpPr>
            <a:spLocks noChangeShapeType="1"/>
          </p:cNvSpPr>
          <p:nvPr/>
        </p:nvSpPr>
        <p:spPr bwMode="auto">
          <a:xfrm rot="-5400000">
            <a:off x="2269332" y="2858294"/>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4047" name="Line 16"/>
          <p:cNvSpPr>
            <a:spLocks noChangeShapeType="1"/>
          </p:cNvSpPr>
          <p:nvPr/>
        </p:nvSpPr>
        <p:spPr bwMode="auto">
          <a:xfrm>
            <a:off x="557213" y="3048000"/>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4048" name="Line 17"/>
          <p:cNvSpPr>
            <a:spLocks noChangeShapeType="1"/>
          </p:cNvSpPr>
          <p:nvPr/>
        </p:nvSpPr>
        <p:spPr bwMode="auto">
          <a:xfrm>
            <a:off x="1773238" y="3048000"/>
            <a:ext cx="1962150" cy="1065213"/>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4049" name="Line 18"/>
          <p:cNvSpPr>
            <a:spLocks noChangeShapeType="1"/>
          </p:cNvSpPr>
          <p:nvPr/>
        </p:nvSpPr>
        <p:spPr bwMode="auto">
          <a:xfrm>
            <a:off x="1773238" y="3048000"/>
            <a:ext cx="2038350" cy="2206625"/>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4050" name="Rectangle 19"/>
          <p:cNvSpPr>
            <a:spLocks noChangeArrowheads="1"/>
          </p:cNvSpPr>
          <p:nvPr/>
        </p:nvSpPr>
        <p:spPr bwMode="auto">
          <a:xfrm>
            <a:off x="4718050" y="1679575"/>
            <a:ext cx="3962400" cy="611188"/>
          </a:xfrm>
          <a:prstGeom prst="rect">
            <a:avLst/>
          </a:prstGeom>
          <a:noFill/>
          <a:ln w="12700">
            <a:noFill/>
            <a:miter lim="800000"/>
            <a:headEnd/>
            <a:tailEnd/>
          </a:ln>
        </p:spPr>
        <p:txBody>
          <a:bodyPr lIns="90470" tIns="44442" rIns="90470" bIns="44442"/>
          <a:lstStyle/>
          <a:p>
            <a:pPr marL="342900" indent="-342900">
              <a:spcBef>
                <a:spcPct val="20000"/>
              </a:spcBef>
              <a:buClr>
                <a:schemeClr val="accent2"/>
              </a:buClr>
            </a:pPr>
            <a:r>
              <a:rPr lang="en-US" altLang="zh-CN" sz="3200">
                <a:ea typeface="SimSun" pitchFamily="2" charset="-122"/>
              </a:rPr>
              <a:t>b) ???</a:t>
            </a:r>
          </a:p>
        </p:txBody>
      </p:sp>
      <p:sp>
        <p:nvSpPr>
          <p:cNvPr id="44051" name="Line 20"/>
          <p:cNvSpPr>
            <a:spLocks noChangeShapeType="1"/>
          </p:cNvSpPr>
          <p:nvPr/>
        </p:nvSpPr>
        <p:spPr bwMode="auto">
          <a:xfrm>
            <a:off x="7007225" y="3051175"/>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4052" name="Line 21"/>
          <p:cNvSpPr>
            <a:spLocks noChangeShapeType="1"/>
          </p:cNvSpPr>
          <p:nvPr/>
        </p:nvSpPr>
        <p:spPr bwMode="auto">
          <a:xfrm>
            <a:off x="5105400" y="4116388"/>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4053" name="Line 22"/>
          <p:cNvSpPr>
            <a:spLocks noChangeShapeType="1"/>
          </p:cNvSpPr>
          <p:nvPr/>
        </p:nvSpPr>
        <p:spPr bwMode="auto">
          <a:xfrm>
            <a:off x="5105400" y="5257800"/>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4054" name="Text Box 23"/>
          <p:cNvSpPr txBox="1">
            <a:spLocks noChangeArrowheads="1"/>
          </p:cNvSpPr>
          <p:nvPr/>
        </p:nvSpPr>
        <p:spPr bwMode="auto">
          <a:xfrm>
            <a:off x="4706938" y="2811463"/>
            <a:ext cx="35083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4055" name="Text Box 24"/>
          <p:cNvSpPr txBox="1">
            <a:spLocks noChangeArrowheads="1"/>
          </p:cNvSpPr>
          <p:nvPr/>
        </p:nvSpPr>
        <p:spPr bwMode="auto">
          <a:xfrm>
            <a:off x="4724400" y="3887788"/>
            <a:ext cx="350838"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4056" name="Text Box 25"/>
          <p:cNvSpPr txBox="1">
            <a:spLocks noChangeArrowheads="1"/>
          </p:cNvSpPr>
          <p:nvPr/>
        </p:nvSpPr>
        <p:spPr bwMode="auto">
          <a:xfrm>
            <a:off x="4718050" y="5016500"/>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4057" name="Freeform 26"/>
          <p:cNvSpPr>
            <a:spLocks/>
          </p:cNvSpPr>
          <p:nvPr/>
        </p:nvSpPr>
        <p:spPr bwMode="auto">
          <a:xfrm>
            <a:off x="5459413" y="2747963"/>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4058" name="Freeform 27"/>
          <p:cNvSpPr>
            <a:spLocks/>
          </p:cNvSpPr>
          <p:nvPr/>
        </p:nvSpPr>
        <p:spPr bwMode="auto">
          <a:xfrm>
            <a:off x="7835900" y="3963988"/>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4059" name="Text Box 28"/>
          <p:cNvSpPr txBox="1">
            <a:spLocks noChangeArrowheads="1"/>
          </p:cNvSpPr>
          <p:nvPr/>
        </p:nvSpPr>
        <p:spPr bwMode="auto">
          <a:xfrm>
            <a:off x="4719638" y="5513388"/>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4060" name="Text Box 29"/>
          <p:cNvSpPr txBox="1">
            <a:spLocks noChangeArrowheads="1"/>
          </p:cNvSpPr>
          <p:nvPr/>
        </p:nvSpPr>
        <p:spPr bwMode="auto">
          <a:xfrm>
            <a:off x="7434263" y="5513388"/>
            <a:ext cx="155098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4061" name="Line 30"/>
          <p:cNvSpPr>
            <a:spLocks noChangeShapeType="1"/>
          </p:cNvSpPr>
          <p:nvPr/>
        </p:nvSpPr>
        <p:spPr bwMode="auto">
          <a:xfrm>
            <a:off x="6854825" y="2824163"/>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4062" name="Line 31"/>
          <p:cNvSpPr>
            <a:spLocks noChangeShapeType="1"/>
          </p:cNvSpPr>
          <p:nvPr/>
        </p:nvSpPr>
        <p:spPr bwMode="auto">
          <a:xfrm rot="-5400000">
            <a:off x="6817519" y="2861469"/>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4063" name="Line 32"/>
          <p:cNvSpPr>
            <a:spLocks noChangeShapeType="1"/>
          </p:cNvSpPr>
          <p:nvPr/>
        </p:nvSpPr>
        <p:spPr bwMode="auto">
          <a:xfrm>
            <a:off x="5105400" y="3051175"/>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4064" name="Line 33"/>
          <p:cNvSpPr>
            <a:spLocks noChangeShapeType="1"/>
          </p:cNvSpPr>
          <p:nvPr/>
        </p:nvSpPr>
        <p:spPr bwMode="auto">
          <a:xfrm>
            <a:off x="6321425" y="3051175"/>
            <a:ext cx="1979613" cy="1062038"/>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4065" name="Line 34"/>
          <p:cNvSpPr>
            <a:spLocks noChangeShapeType="1"/>
          </p:cNvSpPr>
          <p:nvPr/>
        </p:nvSpPr>
        <p:spPr bwMode="auto">
          <a:xfrm>
            <a:off x="6321425" y="3051175"/>
            <a:ext cx="990600" cy="220345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4066" name="Line 39"/>
          <p:cNvSpPr>
            <a:spLocks noChangeShapeType="1"/>
          </p:cNvSpPr>
          <p:nvPr/>
        </p:nvSpPr>
        <p:spPr bwMode="auto">
          <a:xfrm>
            <a:off x="2314575" y="2819400"/>
            <a:ext cx="381000" cy="455613"/>
          </a:xfrm>
          <a:prstGeom prst="line">
            <a:avLst/>
          </a:prstGeom>
          <a:noFill/>
          <a:ln w="50800">
            <a:solidFill>
              <a:schemeClr val="accent1"/>
            </a:solidFill>
            <a:round/>
            <a:headEnd/>
            <a:tailEnd/>
          </a:ln>
        </p:spPr>
        <p:txBody>
          <a:bodyPr lIns="90488" tIns="44450" rIns="90488" bIns="44450"/>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ea typeface="SimSun" pitchFamily="2" charset="-122"/>
              </a:rPr>
              <a:t>Virtual Synchronous Multicast</a:t>
            </a:r>
          </a:p>
        </p:txBody>
      </p:sp>
      <p:sp>
        <p:nvSpPr>
          <p:cNvPr id="45059" name="Rectangle 19"/>
          <p:cNvSpPr>
            <a:spLocks noChangeArrowheads="1"/>
          </p:cNvSpPr>
          <p:nvPr/>
        </p:nvSpPr>
        <p:spPr bwMode="auto">
          <a:xfrm>
            <a:off x="2189163" y="1698625"/>
            <a:ext cx="3962400" cy="611188"/>
          </a:xfrm>
          <a:prstGeom prst="rect">
            <a:avLst/>
          </a:prstGeom>
          <a:noFill/>
          <a:ln w="12700">
            <a:noFill/>
            <a:miter lim="800000"/>
            <a:headEnd/>
            <a:tailEnd/>
          </a:ln>
        </p:spPr>
        <p:txBody>
          <a:bodyPr lIns="90470" tIns="44442" rIns="90470" bIns="44442"/>
          <a:lstStyle/>
          <a:p>
            <a:pPr marL="342900" indent="-342900">
              <a:spcBef>
                <a:spcPct val="20000"/>
              </a:spcBef>
              <a:buClr>
                <a:schemeClr val="accent2"/>
              </a:buClr>
            </a:pPr>
            <a:r>
              <a:rPr lang="en-US" altLang="zh-CN" sz="3200">
                <a:ea typeface="SimSun" pitchFamily="2" charset="-122"/>
              </a:rPr>
              <a:t>a) ???</a:t>
            </a:r>
          </a:p>
        </p:txBody>
      </p:sp>
      <p:sp>
        <p:nvSpPr>
          <p:cNvPr id="45060" name="Line 20"/>
          <p:cNvSpPr>
            <a:spLocks noChangeShapeType="1"/>
          </p:cNvSpPr>
          <p:nvPr/>
        </p:nvSpPr>
        <p:spPr bwMode="auto">
          <a:xfrm>
            <a:off x="4478338" y="3070225"/>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5061" name="Line 21"/>
          <p:cNvSpPr>
            <a:spLocks noChangeShapeType="1"/>
          </p:cNvSpPr>
          <p:nvPr/>
        </p:nvSpPr>
        <p:spPr bwMode="auto">
          <a:xfrm>
            <a:off x="2576513" y="4135438"/>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5062" name="Line 22"/>
          <p:cNvSpPr>
            <a:spLocks noChangeShapeType="1"/>
          </p:cNvSpPr>
          <p:nvPr/>
        </p:nvSpPr>
        <p:spPr bwMode="auto">
          <a:xfrm>
            <a:off x="2576513" y="5276850"/>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5063" name="Text Box 23"/>
          <p:cNvSpPr txBox="1">
            <a:spLocks noChangeArrowheads="1"/>
          </p:cNvSpPr>
          <p:nvPr/>
        </p:nvSpPr>
        <p:spPr bwMode="auto">
          <a:xfrm>
            <a:off x="2178050" y="2830513"/>
            <a:ext cx="35083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5064" name="Text Box 24"/>
          <p:cNvSpPr txBox="1">
            <a:spLocks noChangeArrowheads="1"/>
          </p:cNvSpPr>
          <p:nvPr/>
        </p:nvSpPr>
        <p:spPr bwMode="auto">
          <a:xfrm>
            <a:off x="2195513" y="3906838"/>
            <a:ext cx="350837"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5065" name="Text Box 25"/>
          <p:cNvSpPr txBox="1">
            <a:spLocks noChangeArrowheads="1"/>
          </p:cNvSpPr>
          <p:nvPr/>
        </p:nvSpPr>
        <p:spPr bwMode="auto">
          <a:xfrm>
            <a:off x="2189163" y="5035550"/>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5066" name="Freeform 26"/>
          <p:cNvSpPr>
            <a:spLocks/>
          </p:cNvSpPr>
          <p:nvPr/>
        </p:nvSpPr>
        <p:spPr bwMode="auto">
          <a:xfrm>
            <a:off x="2930525" y="2767013"/>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5067" name="Freeform 27"/>
          <p:cNvSpPr>
            <a:spLocks/>
          </p:cNvSpPr>
          <p:nvPr/>
        </p:nvSpPr>
        <p:spPr bwMode="auto">
          <a:xfrm>
            <a:off x="5307013" y="3983038"/>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5068" name="Text Box 28"/>
          <p:cNvSpPr txBox="1">
            <a:spLocks noChangeArrowheads="1"/>
          </p:cNvSpPr>
          <p:nvPr/>
        </p:nvSpPr>
        <p:spPr bwMode="auto">
          <a:xfrm>
            <a:off x="2190750" y="5532438"/>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5069" name="Text Box 29"/>
          <p:cNvSpPr txBox="1">
            <a:spLocks noChangeArrowheads="1"/>
          </p:cNvSpPr>
          <p:nvPr/>
        </p:nvSpPr>
        <p:spPr bwMode="auto">
          <a:xfrm>
            <a:off x="4905375" y="5532438"/>
            <a:ext cx="155098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5070" name="Line 30"/>
          <p:cNvSpPr>
            <a:spLocks noChangeShapeType="1"/>
          </p:cNvSpPr>
          <p:nvPr/>
        </p:nvSpPr>
        <p:spPr bwMode="auto">
          <a:xfrm>
            <a:off x="4325938" y="2843213"/>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5071" name="Line 31"/>
          <p:cNvSpPr>
            <a:spLocks noChangeShapeType="1"/>
          </p:cNvSpPr>
          <p:nvPr/>
        </p:nvSpPr>
        <p:spPr bwMode="auto">
          <a:xfrm rot="-5400000">
            <a:off x="4288632" y="2880519"/>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5072" name="Line 32"/>
          <p:cNvSpPr>
            <a:spLocks noChangeShapeType="1"/>
          </p:cNvSpPr>
          <p:nvPr/>
        </p:nvSpPr>
        <p:spPr bwMode="auto">
          <a:xfrm>
            <a:off x="2576513" y="3070225"/>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5073" name="Line 33"/>
          <p:cNvSpPr>
            <a:spLocks noChangeShapeType="1"/>
          </p:cNvSpPr>
          <p:nvPr/>
        </p:nvSpPr>
        <p:spPr bwMode="auto">
          <a:xfrm>
            <a:off x="3792538" y="3070225"/>
            <a:ext cx="798512" cy="4318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5074" name="Line 34"/>
          <p:cNvSpPr>
            <a:spLocks noChangeShapeType="1"/>
          </p:cNvSpPr>
          <p:nvPr/>
        </p:nvSpPr>
        <p:spPr bwMode="auto">
          <a:xfrm>
            <a:off x="3792538" y="3070225"/>
            <a:ext cx="990600" cy="220345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5075" name="Line 30"/>
          <p:cNvSpPr>
            <a:spLocks noChangeShapeType="1"/>
          </p:cNvSpPr>
          <p:nvPr/>
        </p:nvSpPr>
        <p:spPr bwMode="auto">
          <a:xfrm>
            <a:off x="4322763" y="3268663"/>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5076" name="Line 31"/>
          <p:cNvSpPr>
            <a:spLocks noChangeShapeType="1"/>
          </p:cNvSpPr>
          <p:nvPr/>
        </p:nvSpPr>
        <p:spPr bwMode="auto">
          <a:xfrm rot="-5400000">
            <a:off x="4285457" y="3305969"/>
            <a:ext cx="379412" cy="457200"/>
          </a:xfrm>
          <a:prstGeom prst="line">
            <a:avLst/>
          </a:prstGeom>
          <a:noFill/>
          <a:ln w="50800">
            <a:solidFill>
              <a:schemeClr val="accent1"/>
            </a:solidFill>
            <a:round/>
            <a:headEnd/>
            <a:tailEnd/>
          </a:ln>
        </p:spPr>
        <p:txBody>
          <a:bodyPr lIns="90488" tIns="44450" rIns="90488" bIns="44450"/>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1925" y="115888"/>
            <a:ext cx="8723313" cy="1368425"/>
          </a:xfrm>
        </p:spPr>
        <p:txBody>
          <a:bodyPr/>
          <a:lstStyle/>
          <a:p>
            <a:pPr eaLnBrk="1" hangingPunct="1"/>
            <a:r>
              <a:rPr lang="en-US" altLang="zh-CN" smtClean="0">
                <a:ea typeface="SimSun" pitchFamily="2" charset="-122"/>
              </a:rPr>
              <a:t>Reliability of Group Communication?</a:t>
            </a:r>
          </a:p>
        </p:txBody>
      </p:sp>
      <p:sp>
        <p:nvSpPr>
          <p:cNvPr id="237571" name="Rectangle 3"/>
          <p:cNvSpPr>
            <a:spLocks noGrp="1" noChangeArrowheads="1"/>
          </p:cNvSpPr>
          <p:nvPr>
            <p:ph type="body" idx="1"/>
          </p:nvPr>
        </p:nvSpPr>
        <p:spPr>
          <a:xfrm>
            <a:off x="307975" y="1557338"/>
            <a:ext cx="8836025" cy="4248150"/>
          </a:xfrm>
        </p:spPr>
        <p:txBody>
          <a:bodyPr/>
          <a:lstStyle/>
          <a:p>
            <a:pPr algn="l" eaLnBrk="1" hangingPunct="1">
              <a:lnSpc>
                <a:spcPct val="80000"/>
              </a:lnSpc>
            </a:pPr>
            <a:r>
              <a:rPr lang="en-US" altLang="zh-CN" sz="2800" smtClean="0">
                <a:ea typeface="SimSun" pitchFamily="2" charset="-122"/>
              </a:rPr>
              <a:t>A sent message is received by all members</a:t>
            </a:r>
          </a:p>
          <a:p>
            <a:pPr algn="l" eaLnBrk="1" hangingPunct="1">
              <a:lnSpc>
                <a:spcPct val="80000"/>
              </a:lnSpc>
              <a:buFontTx/>
              <a:buNone/>
            </a:pPr>
            <a:r>
              <a:rPr lang="en-US" altLang="zh-CN" sz="2400" smtClean="0">
                <a:ea typeface="SimSun" pitchFamily="2" charset="-122"/>
              </a:rPr>
              <a:t>    </a:t>
            </a:r>
            <a:r>
              <a:rPr lang="en-US" altLang="zh-CN" sz="2400" i="1" smtClean="0">
                <a:ea typeface="SimSun" pitchFamily="2" charset="-122"/>
              </a:rPr>
              <a:t>(acks from all =&gt; ok)</a:t>
            </a:r>
          </a:p>
          <a:p>
            <a:pPr algn="l" eaLnBrk="1" hangingPunct="1">
              <a:lnSpc>
                <a:spcPct val="125000"/>
              </a:lnSpc>
            </a:pPr>
            <a:r>
              <a:rPr lang="en-US" altLang="zh-CN" sz="2800" smtClean="0">
                <a:ea typeface="SimSun" pitchFamily="2" charset="-122"/>
              </a:rPr>
              <a:t>Problem: during a multicast operation</a:t>
            </a:r>
          </a:p>
          <a:p>
            <a:pPr lvl="1" eaLnBrk="1" hangingPunct="1">
              <a:lnSpc>
                <a:spcPct val="80000"/>
              </a:lnSpc>
            </a:pPr>
            <a:r>
              <a:rPr lang="en-US" altLang="zh-CN" sz="2400" smtClean="0">
                <a:ea typeface="SimSun" pitchFamily="2" charset="-122"/>
              </a:rPr>
              <a:t>an old member disappears from the group</a:t>
            </a:r>
          </a:p>
          <a:p>
            <a:pPr lvl="1" eaLnBrk="1" hangingPunct="1">
              <a:lnSpc>
                <a:spcPct val="80000"/>
              </a:lnSpc>
            </a:pPr>
            <a:r>
              <a:rPr lang="en-US" altLang="zh-CN" sz="2400" smtClean="0">
                <a:ea typeface="SimSun" pitchFamily="2" charset="-122"/>
              </a:rPr>
              <a:t>a new member joins the group</a:t>
            </a:r>
          </a:p>
          <a:p>
            <a:pPr algn="l" eaLnBrk="1" hangingPunct="1">
              <a:lnSpc>
                <a:spcPct val="120000"/>
              </a:lnSpc>
            </a:pPr>
            <a:r>
              <a:rPr lang="en-US" altLang="zh-CN" sz="2800" smtClean="0">
                <a:ea typeface="SimSun" pitchFamily="2" charset="-122"/>
              </a:rPr>
              <a:t>Solution</a:t>
            </a:r>
          </a:p>
          <a:p>
            <a:pPr lvl="1" eaLnBrk="1" hangingPunct="1">
              <a:lnSpc>
                <a:spcPct val="80000"/>
              </a:lnSpc>
            </a:pPr>
            <a:r>
              <a:rPr lang="en-US" altLang="zh-CN" sz="2400" smtClean="0">
                <a:ea typeface="SimSun" pitchFamily="2" charset="-122"/>
              </a:rPr>
              <a:t>membership changes synchronize multicasting</a:t>
            </a:r>
          </a:p>
          <a:p>
            <a:pPr lvl="2" eaLnBrk="1" hangingPunct="1">
              <a:lnSpc>
                <a:spcPct val="80000"/>
              </a:lnSpc>
              <a:buFont typeface="Symbol" pitchFamily="18" charset="2"/>
              <a:buChar char="Þ"/>
            </a:pPr>
            <a:r>
              <a:rPr lang="en-US" altLang="zh-CN" sz="2000" smtClean="0">
                <a:ea typeface="SimSun" pitchFamily="2" charset="-122"/>
              </a:rPr>
              <a:t> during a MC operation no membership changes</a:t>
            </a:r>
          </a:p>
          <a:p>
            <a:pPr lvl="1" eaLnBrk="1" hangingPunct="1">
              <a:lnSpc>
                <a:spcPct val="80000"/>
              </a:lnSpc>
            </a:pPr>
            <a:r>
              <a:rPr lang="en-US" altLang="zh-CN" sz="2400" smtClean="0">
                <a:ea typeface="SimSun" pitchFamily="2" charset="-122"/>
              </a:rPr>
              <a:t>Virtual synchrony: “all” processes see message and membership change in the same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5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757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75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757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75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7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ea typeface="SimSun" pitchFamily="2" charset="-122"/>
              </a:rPr>
              <a:t>Virtual Synchronous Multicast</a:t>
            </a:r>
          </a:p>
        </p:txBody>
      </p:sp>
      <p:sp>
        <p:nvSpPr>
          <p:cNvPr id="47107" name="Rectangle 3"/>
          <p:cNvSpPr>
            <a:spLocks noGrp="1" noChangeArrowheads="1"/>
          </p:cNvSpPr>
          <p:nvPr>
            <p:ph type="body" idx="1"/>
          </p:nvPr>
        </p:nvSpPr>
        <p:spPr>
          <a:xfrm>
            <a:off x="268288" y="1666875"/>
            <a:ext cx="3962400" cy="177800"/>
          </a:xfrm>
        </p:spPr>
        <p:txBody>
          <a:bodyPr/>
          <a:lstStyle/>
          <a:p>
            <a:pPr eaLnBrk="1" hangingPunct="1">
              <a:buFontTx/>
              <a:buNone/>
            </a:pPr>
            <a:r>
              <a:rPr lang="en-US" altLang="zh-CN" smtClean="0">
                <a:ea typeface="SimSun" pitchFamily="2" charset="-122"/>
              </a:rPr>
              <a:t>a) Message is </a:t>
            </a:r>
            <a:r>
              <a:rPr lang="en-US" altLang="zh-CN" b="1" smtClean="0">
                <a:ea typeface="SimSun" pitchFamily="2" charset="-122"/>
              </a:rPr>
              <a:t>not</a:t>
            </a:r>
            <a:r>
              <a:rPr lang="en-US" altLang="zh-CN" smtClean="0">
                <a:ea typeface="SimSun" pitchFamily="2" charset="-122"/>
              </a:rPr>
              <a:t> delivered</a:t>
            </a:r>
          </a:p>
        </p:txBody>
      </p:sp>
      <p:sp>
        <p:nvSpPr>
          <p:cNvPr id="47108" name="Line 4"/>
          <p:cNvSpPr>
            <a:spLocks noChangeShapeType="1"/>
          </p:cNvSpPr>
          <p:nvPr/>
        </p:nvSpPr>
        <p:spPr bwMode="auto">
          <a:xfrm>
            <a:off x="2459038" y="3048000"/>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7109" name="Line 5"/>
          <p:cNvSpPr>
            <a:spLocks noChangeShapeType="1"/>
          </p:cNvSpPr>
          <p:nvPr/>
        </p:nvSpPr>
        <p:spPr bwMode="auto">
          <a:xfrm>
            <a:off x="557213" y="4113213"/>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7110" name="Line 6"/>
          <p:cNvSpPr>
            <a:spLocks noChangeShapeType="1"/>
          </p:cNvSpPr>
          <p:nvPr/>
        </p:nvSpPr>
        <p:spPr bwMode="auto">
          <a:xfrm>
            <a:off x="557213" y="5254625"/>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7111" name="Text Box 7"/>
          <p:cNvSpPr txBox="1">
            <a:spLocks noChangeArrowheads="1"/>
          </p:cNvSpPr>
          <p:nvPr/>
        </p:nvSpPr>
        <p:spPr bwMode="auto">
          <a:xfrm>
            <a:off x="158750" y="2808288"/>
            <a:ext cx="35083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7112" name="Text Box 8"/>
          <p:cNvSpPr txBox="1">
            <a:spLocks noChangeArrowheads="1"/>
          </p:cNvSpPr>
          <p:nvPr/>
        </p:nvSpPr>
        <p:spPr bwMode="auto">
          <a:xfrm>
            <a:off x="176213" y="3884613"/>
            <a:ext cx="350837"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7113" name="Text Box 9"/>
          <p:cNvSpPr txBox="1">
            <a:spLocks noChangeArrowheads="1"/>
          </p:cNvSpPr>
          <p:nvPr/>
        </p:nvSpPr>
        <p:spPr bwMode="auto">
          <a:xfrm>
            <a:off x="169863" y="5013325"/>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7114" name="Freeform 10"/>
          <p:cNvSpPr>
            <a:spLocks/>
          </p:cNvSpPr>
          <p:nvPr/>
        </p:nvSpPr>
        <p:spPr bwMode="auto">
          <a:xfrm>
            <a:off x="911225" y="2744788"/>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7115" name="Freeform 11"/>
          <p:cNvSpPr>
            <a:spLocks/>
          </p:cNvSpPr>
          <p:nvPr/>
        </p:nvSpPr>
        <p:spPr bwMode="auto">
          <a:xfrm>
            <a:off x="3287713" y="3960813"/>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7116" name="Text Box 12"/>
          <p:cNvSpPr txBox="1">
            <a:spLocks noChangeArrowheads="1"/>
          </p:cNvSpPr>
          <p:nvPr/>
        </p:nvSpPr>
        <p:spPr bwMode="auto">
          <a:xfrm>
            <a:off x="171450" y="5510213"/>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7117" name="Text Box 13"/>
          <p:cNvSpPr txBox="1">
            <a:spLocks noChangeArrowheads="1"/>
          </p:cNvSpPr>
          <p:nvPr/>
        </p:nvSpPr>
        <p:spPr bwMode="auto">
          <a:xfrm>
            <a:off x="2886075" y="5510213"/>
            <a:ext cx="1550988"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7118" name="Line 14"/>
          <p:cNvSpPr>
            <a:spLocks noChangeShapeType="1"/>
          </p:cNvSpPr>
          <p:nvPr/>
        </p:nvSpPr>
        <p:spPr bwMode="auto">
          <a:xfrm rot="-5400000">
            <a:off x="2269332" y="2858294"/>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7119" name="Line 15"/>
          <p:cNvSpPr>
            <a:spLocks noChangeShapeType="1"/>
          </p:cNvSpPr>
          <p:nvPr/>
        </p:nvSpPr>
        <p:spPr bwMode="auto">
          <a:xfrm>
            <a:off x="557213" y="3048000"/>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47120" name="Line 16"/>
          <p:cNvSpPr>
            <a:spLocks noChangeShapeType="1"/>
          </p:cNvSpPr>
          <p:nvPr/>
        </p:nvSpPr>
        <p:spPr bwMode="auto">
          <a:xfrm>
            <a:off x="1773238" y="3048000"/>
            <a:ext cx="1962150" cy="1065213"/>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7121" name="Line 17"/>
          <p:cNvSpPr>
            <a:spLocks noChangeShapeType="1"/>
          </p:cNvSpPr>
          <p:nvPr/>
        </p:nvSpPr>
        <p:spPr bwMode="auto">
          <a:xfrm>
            <a:off x="1773238" y="3048000"/>
            <a:ext cx="2038350" cy="2206625"/>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7122" name="Rectangle 18"/>
          <p:cNvSpPr>
            <a:spLocks noChangeArrowheads="1"/>
          </p:cNvSpPr>
          <p:nvPr/>
        </p:nvSpPr>
        <p:spPr bwMode="auto">
          <a:xfrm>
            <a:off x="4718050" y="1679575"/>
            <a:ext cx="3962400" cy="611188"/>
          </a:xfrm>
          <a:prstGeom prst="rect">
            <a:avLst/>
          </a:prstGeom>
          <a:noFill/>
          <a:ln w="12700">
            <a:noFill/>
            <a:miter lim="800000"/>
            <a:headEnd/>
            <a:tailEnd/>
          </a:ln>
        </p:spPr>
        <p:txBody>
          <a:bodyPr lIns="90470" tIns="44442" rIns="90470" bIns="44442"/>
          <a:lstStyle/>
          <a:p>
            <a:pPr marL="342900" indent="-342900">
              <a:spcBef>
                <a:spcPct val="20000"/>
              </a:spcBef>
              <a:buClr>
                <a:schemeClr val="accent2"/>
              </a:buClr>
            </a:pPr>
            <a:r>
              <a:rPr lang="en-US" altLang="zh-CN" sz="3200">
                <a:ea typeface="SimSun" pitchFamily="2" charset="-122"/>
              </a:rPr>
              <a:t>b) Message is delivered</a:t>
            </a:r>
          </a:p>
        </p:txBody>
      </p:sp>
      <p:sp>
        <p:nvSpPr>
          <p:cNvPr id="47123" name="Line 19"/>
          <p:cNvSpPr>
            <a:spLocks noChangeShapeType="1"/>
          </p:cNvSpPr>
          <p:nvPr/>
        </p:nvSpPr>
        <p:spPr bwMode="auto">
          <a:xfrm>
            <a:off x="7007225" y="3051175"/>
            <a:ext cx="1597025" cy="0"/>
          </a:xfrm>
          <a:prstGeom prst="line">
            <a:avLst/>
          </a:prstGeom>
          <a:noFill/>
          <a:ln w="38100">
            <a:solidFill>
              <a:srgbClr val="C0C0C0"/>
            </a:solidFill>
            <a:prstDash val="dash"/>
            <a:round/>
            <a:headEnd/>
            <a:tailEnd type="triangle" w="med" len="med"/>
          </a:ln>
        </p:spPr>
        <p:txBody>
          <a:bodyPr lIns="90488" tIns="44450" rIns="90488" bIns="44450"/>
          <a:lstStyle/>
          <a:p>
            <a:endParaRPr lang="en-US"/>
          </a:p>
        </p:txBody>
      </p:sp>
      <p:sp>
        <p:nvSpPr>
          <p:cNvPr id="47124" name="Line 20"/>
          <p:cNvSpPr>
            <a:spLocks noChangeShapeType="1"/>
          </p:cNvSpPr>
          <p:nvPr/>
        </p:nvSpPr>
        <p:spPr bwMode="auto">
          <a:xfrm>
            <a:off x="5105400" y="4116388"/>
            <a:ext cx="34988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7125" name="Line 21"/>
          <p:cNvSpPr>
            <a:spLocks noChangeShapeType="1"/>
          </p:cNvSpPr>
          <p:nvPr/>
        </p:nvSpPr>
        <p:spPr bwMode="auto">
          <a:xfrm>
            <a:off x="5105400" y="5257800"/>
            <a:ext cx="3651250" cy="0"/>
          </a:xfrm>
          <a:prstGeom prst="line">
            <a:avLst/>
          </a:prstGeom>
          <a:noFill/>
          <a:ln w="38100">
            <a:solidFill>
              <a:schemeClr val="tx1"/>
            </a:solidFill>
            <a:round/>
            <a:headEnd/>
            <a:tailEnd type="triangle" w="med" len="med"/>
          </a:ln>
        </p:spPr>
        <p:txBody>
          <a:bodyPr lIns="90488" tIns="44450" rIns="90488" bIns="44450"/>
          <a:lstStyle/>
          <a:p>
            <a:endParaRPr lang="en-US"/>
          </a:p>
        </p:txBody>
      </p:sp>
      <p:sp>
        <p:nvSpPr>
          <p:cNvPr id="47126" name="Text Box 22"/>
          <p:cNvSpPr txBox="1">
            <a:spLocks noChangeArrowheads="1"/>
          </p:cNvSpPr>
          <p:nvPr/>
        </p:nvSpPr>
        <p:spPr bwMode="auto">
          <a:xfrm>
            <a:off x="4706938" y="2811463"/>
            <a:ext cx="35083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A</a:t>
            </a:r>
          </a:p>
        </p:txBody>
      </p:sp>
      <p:sp>
        <p:nvSpPr>
          <p:cNvPr id="47127" name="Text Box 23"/>
          <p:cNvSpPr txBox="1">
            <a:spLocks noChangeArrowheads="1"/>
          </p:cNvSpPr>
          <p:nvPr/>
        </p:nvSpPr>
        <p:spPr bwMode="auto">
          <a:xfrm>
            <a:off x="4724400" y="3887788"/>
            <a:ext cx="350838"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B</a:t>
            </a:r>
          </a:p>
        </p:txBody>
      </p:sp>
      <p:sp>
        <p:nvSpPr>
          <p:cNvPr id="47128" name="Text Box 24"/>
          <p:cNvSpPr txBox="1">
            <a:spLocks noChangeArrowheads="1"/>
          </p:cNvSpPr>
          <p:nvPr/>
        </p:nvSpPr>
        <p:spPr bwMode="auto">
          <a:xfrm>
            <a:off x="4718050" y="5016500"/>
            <a:ext cx="365125" cy="39370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C</a:t>
            </a:r>
          </a:p>
        </p:txBody>
      </p:sp>
      <p:sp>
        <p:nvSpPr>
          <p:cNvPr id="47129" name="Freeform 25"/>
          <p:cNvSpPr>
            <a:spLocks/>
          </p:cNvSpPr>
          <p:nvPr/>
        </p:nvSpPr>
        <p:spPr bwMode="auto">
          <a:xfrm>
            <a:off x="5459413" y="2747963"/>
            <a:ext cx="254000" cy="2662237"/>
          </a:xfrm>
          <a:custGeom>
            <a:avLst/>
            <a:gdLst>
              <a:gd name="T0" fmla="*/ 2147483647 w 160"/>
              <a:gd name="T1" fmla="*/ 0 h 1680"/>
              <a:gd name="T2" fmla="*/ 2147483647 w 160"/>
              <a:gd name="T3" fmla="*/ 2147483647 h 1680"/>
              <a:gd name="T4" fmla="*/ 2147483647 w 160"/>
              <a:gd name="T5" fmla="*/ 2147483647 h 1680"/>
              <a:gd name="T6" fmla="*/ 0 60000 65536"/>
              <a:gd name="T7" fmla="*/ 0 60000 65536"/>
              <a:gd name="T8" fmla="*/ 0 60000 65536"/>
              <a:gd name="T9" fmla="*/ 0 w 160"/>
              <a:gd name="T10" fmla="*/ 0 h 1680"/>
              <a:gd name="T11" fmla="*/ 160 w 160"/>
              <a:gd name="T12" fmla="*/ 1680 h 1680"/>
            </a:gdLst>
            <a:ahLst/>
            <a:cxnLst>
              <a:cxn ang="T6">
                <a:pos x="T0" y="T1"/>
              </a:cxn>
              <a:cxn ang="T7">
                <a:pos x="T2" y="T3"/>
              </a:cxn>
              <a:cxn ang="T8">
                <a:pos x="T4" y="T5"/>
              </a:cxn>
            </a:cxnLst>
            <a:rect l="T9" t="T10" r="T11" b="T12"/>
            <a:pathLst>
              <a:path w="160" h="1680">
                <a:moveTo>
                  <a:pt x="160" y="0"/>
                </a:moveTo>
                <a:cubicBezTo>
                  <a:pt x="96" y="148"/>
                  <a:pt x="32" y="296"/>
                  <a:pt x="16" y="576"/>
                </a:cubicBezTo>
                <a:cubicBezTo>
                  <a:pt x="0" y="856"/>
                  <a:pt x="32" y="1268"/>
                  <a:pt x="64" y="1680"/>
                </a:cubicBezTo>
              </a:path>
            </a:pathLst>
          </a:custGeom>
          <a:noFill/>
          <a:ln w="25400">
            <a:solidFill>
              <a:schemeClr val="tx1"/>
            </a:solidFill>
            <a:prstDash val="dash"/>
            <a:round/>
            <a:headEnd/>
            <a:tailEnd/>
          </a:ln>
        </p:spPr>
        <p:txBody>
          <a:bodyPr lIns="90488" tIns="44450" rIns="90488" bIns="44450"/>
          <a:lstStyle/>
          <a:p>
            <a:endParaRPr lang="en-US"/>
          </a:p>
        </p:txBody>
      </p:sp>
      <p:sp>
        <p:nvSpPr>
          <p:cNvPr id="47130" name="Freeform 26"/>
          <p:cNvSpPr>
            <a:spLocks/>
          </p:cNvSpPr>
          <p:nvPr/>
        </p:nvSpPr>
        <p:spPr bwMode="auto">
          <a:xfrm>
            <a:off x="7835900" y="3963988"/>
            <a:ext cx="304800" cy="1522412"/>
          </a:xfrm>
          <a:custGeom>
            <a:avLst/>
            <a:gdLst>
              <a:gd name="T0" fmla="*/ 0 w 192"/>
              <a:gd name="T1" fmla="*/ 0 h 960"/>
              <a:gd name="T2" fmla="*/ 2147483647 w 192"/>
              <a:gd name="T3" fmla="*/ 2147483647 h 960"/>
              <a:gd name="T4" fmla="*/ 2147483647 w 192"/>
              <a:gd name="T5" fmla="*/ 2147483647 h 960"/>
              <a:gd name="T6" fmla="*/ 0 60000 65536"/>
              <a:gd name="T7" fmla="*/ 0 60000 65536"/>
              <a:gd name="T8" fmla="*/ 0 60000 65536"/>
              <a:gd name="T9" fmla="*/ 0 w 192"/>
              <a:gd name="T10" fmla="*/ 0 h 960"/>
              <a:gd name="T11" fmla="*/ 192 w 192"/>
              <a:gd name="T12" fmla="*/ 960 h 960"/>
            </a:gdLst>
            <a:ahLst/>
            <a:cxnLst>
              <a:cxn ang="T6">
                <a:pos x="T0" y="T1"/>
              </a:cxn>
              <a:cxn ang="T7">
                <a:pos x="T2" y="T3"/>
              </a:cxn>
              <a:cxn ang="T8">
                <a:pos x="T4" y="T5"/>
              </a:cxn>
            </a:cxnLst>
            <a:rect l="T9" t="T10" r="T11" b="T12"/>
            <a:pathLst>
              <a:path w="192" h="960">
                <a:moveTo>
                  <a:pt x="0" y="0"/>
                </a:moveTo>
                <a:cubicBezTo>
                  <a:pt x="8" y="112"/>
                  <a:pt x="16" y="224"/>
                  <a:pt x="48" y="384"/>
                </a:cubicBezTo>
                <a:cubicBezTo>
                  <a:pt x="80" y="544"/>
                  <a:pt x="136" y="752"/>
                  <a:pt x="192" y="960"/>
                </a:cubicBezTo>
              </a:path>
            </a:pathLst>
          </a:custGeom>
          <a:noFill/>
          <a:ln w="25400">
            <a:solidFill>
              <a:schemeClr val="tx1"/>
            </a:solidFill>
            <a:prstDash val="dash"/>
            <a:round/>
            <a:headEnd/>
            <a:tailEnd/>
          </a:ln>
        </p:spPr>
        <p:txBody>
          <a:bodyPr lIns="90488" tIns="44450" rIns="90488" bIns="44450"/>
          <a:lstStyle/>
          <a:p>
            <a:endParaRPr lang="en-US"/>
          </a:p>
        </p:txBody>
      </p:sp>
      <p:sp>
        <p:nvSpPr>
          <p:cNvPr id="47131" name="Text Box 27"/>
          <p:cNvSpPr txBox="1">
            <a:spLocks noChangeArrowheads="1"/>
          </p:cNvSpPr>
          <p:nvPr/>
        </p:nvSpPr>
        <p:spPr bwMode="auto">
          <a:xfrm>
            <a:off x="4719638" y="5513388"/>
            <a:ext cx="1670050"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a:t>
            </a:r>
            <a:r>
              <a:rPr lang="en-US" altLang="zh-CN" sz="2000">
                <a:latin typeface="Arial" pitchFamily="34" charset="0"/>
                <a:ea typeface="SimSun" pitchFamily="2" charset="-122"/>
              </a:rPr>
              <a:t> = (A, B, C)</a:t>
            </a:r>
          </a:p>
        </p:txBody>
      </p:sp>
      <p:sp>
        <p:nvSpPr>
          <p:cNvPr id="47132" name="Text Box 28"/>
          <p:cNvSpPr txBox="1">
            <a:spLocks noChangeArrowheads="1"/>
          </p:cNvSpPr>
          <p:nvPr/>
        </p:nvSpPr>
        <p:spPr bwMode="auto">
          <a:xfrm>
            <a:off x="7434263" y="5513388"/>
            <a:ext cx="1550987" cy="392112"/>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2000">
                <a:latin typeface="Arial" pitchFamily="34" charset="0"/>
                <a:ea typeface="SimSun" pitchFamily="2" charset="-122"/>
              </a:rPr>
              <a:t>G</a:t>
            </a:r>
            <a:r>
              <a:rPr lang="en-US" altLang="zh-CN" sz="2000" baseline="-25000">
                <a:latin typeface="Arial" pitchFamily="34" charset="0"/>
                <a:ea typeface="SimSun" pitchFamily="2" charset="-122"/>
              </a:rPr>
              <a:t>i+1</a:t>
            </a:r>
            <a:r>
              <a:rPr lang="en-US" altLang="zh-CN" sz="2000">
                <a:latin typeface="Arial" pitchFamily="34" charset="0"/>
                <a:ea typeface="SimSun" pitchFamily="2" charset="-122"/>
              </a:rPr>
              <a:t> = (B, C)</a:t>
            </a:r>
          </a:p>
        </p:txBody>
      </p:sp>
      <p:sp>
        <p:nvSpPr>
          <p:cNvPr id="47133" name="Line 29"/>
          <p:cNvSpPr>
            <a:spLocks noChangeShapeType="1"/>
          </p:cNvSpPr>
          <p:nvPr/>
        </p:nvSpPr>
        <p:spPr bwMode="auto">
          <a:xfrm>
            <a:off x="6854825" y="2824163"/>
            <a:ext cx="381000" cy="455612"/>
          </a:xfrm>
          <a:prstGeom prst="line">
            <a:avLst/>
          </a:prstGeom>
          <a:noFill/>
          <a:ln w="50800">
            <a:solidFill>
              <a:schemeClr val="accent1"/>
            </a:solidFill>
            <a:round/>
            <a:headEnd/>
            <a:tailEnd/>
          </a:ln>
        </p:spPr>
        <p:txBody>
          <a:bodyPr lIns="90488" tIns="44450" rIns="90488" bIns="44450"/>
          <a:lstStyle/>
          <a:p>
            <a:endParaRPr lang="en-US"/>
          </a:p>
        </p:txBody>
      </p:sp>
      <p:sp>
        <p:nvSpPr>
          <p:cNvPr id="47134" name="Line 30"/>
          <p:cNvSpPr>
            <a:spLocks noChangeShapeType="1"/>
          </p:cNvSpPr>
          <p:nvPr/>
        </p:nvSpPr>
        <p:spPr bwMode="auto">
          <a:xfrm rot="-5400000">
            <a:off x="6817519" y="2861469"/>
            <a:ext cx="379412" cy="457200"/>
          </a:xfrm>
          <a:prstGeom prst="line">
            <a:avLst/>
          </a:prstGeom>
          <a:noFill/>
          <a:ln w="50800">
            <a:solidFill>
              <a:schemeClr val="accent1"/>
            </a:solidFill>
            <a:round/>
            <a:headEnd/>
            <a:tailEnd/>
          </a:ln>
        </p:spPr>
        <p:txBody>
          <a:bodyPr lIns="90488" tIns="44450" rIns="90488" bIns="44450"/>
          <a:lstStyle/>
          <a:p>
            <a:endParaRPr lang="en-US"/>
          </a:p>
        </p:txBody>
      </p:sp>
      <p:sp>
        <p:nvSpPr>
          <p:cNvPr id="47135" name="Line 31"/>
          <p:cNvSpPr>
            <a:spLocks noChangeShapeType="1"/>
          </p:cNvSpPr>
          <p:nvPr/>
        </p:nvSpPr>
        <p:spPr bwMode="auto">
          <a:xfrm>
            <a:off x="5105400" y="3051175"/>
            <a:ext cx="1978025" cy="0"/>
          </a:xfrm>
          <a:prstGeom prst="line">
            <a:avLst/>
          </a:prstGeom>
          <a:noFill/>
          <a:ln w="38100">
            <a:solidFill>
              <a:schemeClr val="tx1"/>
            </a:solidFill>
            <a:round/>
            <a:headEnd/>
            <a:tailEnd/>
          </a:ln>
        </p:spPr>
        <p:txBody>
          <a:bodyPr lIns="90488" tIns="44450" rIns="90488" bIns="44450"/>
          <a:lstStyle/>
          <a:p>
            <a:endParaRPr lang="en-US"/>
          </a:p>
        </p:txBody>
      </p:sp>
      <p:sp>
        <p:nvSpPr>
          <p:cNvPr id="245792" name="Line 32"/>
          <p:cNvSpPr>
            <a:spLocks noChangeShapeType="1"/>
          </p:cNvSpPr>
          <p:nvPr/>
        </p:nvSpPr>
        <p:spPr bwMode="auto">
          <a:xfrm>
            <a:off x="6321425" y="3051175"/>
            <a:ext cx="1979613" cy="1062038"/>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7137" name="Line 33"/>
          <p:cNvSpPr>
            <a:spLocks noChangeShapeType="1"/>
          </p:cNvSpPr>
          <p:nvPr/>
        </p:nvSpPr>
        <p:spPr bwMode="auto">
          <a:xfrm>
            <a:off x="6321425" y="3051175"/>
            <a:ext cx="990600" cy="220345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47138" name="Line 34"/>
          <p:cNvSpPr>
            <a:spLocks noChangeShapeType="1"/>
          </p:cNvSpPr>
          <p:nvPr/>
        </p:nvSpPr>
        <p:spPr bwMode="auto">
          <a:xfrm>
            <a:off x="2314575" y="2819400"/>
            <a:ext cx="381000" cy="455613"/>
          </a:xfrm>
          <a:prstGeom prst="line">
            <a:avLst/>
          </a:prstGeom>
          <a:noFill/>
          <a:ln w="50800">
            <a:solidFill>
              <a:schemeClr val="accent1"/>
            </a:solidFill>
            <a:round/>
            <a:headEnd/>
            <a:tailEnd/>
          </a:ln>
        </p:spPr>
        <p:txBody>
          <a:bodyPr lIns="90488" tIns="44450" rIns="90488" bIns="44450"/>
          <a:lstStyle/>
          <a:p>
            <a:endParaRPr lang="en-US"/>
          </a:p>
        </p:txBody>
      </p:sp>
      <p:sp>
        <p:nvSpPr>
          <p:cNvPr id="245795" name="Line 35"/>
          <p:cNvSpPr>
            <a:spLocks noChangeShapeType="1"/>
          </p:cNvSpPr>
          <p:nvPr/>
        </p:nvSpPr>
        <p:spPr bwMode="auto">
          <a:xfrm>
            <a:off x="6305550" y="3044825"/>
            <a:ext cx="1381125" cy="1098550"/>
          </a:xfrm>
          <a:prstGeom prst="line">
            <a:avLst/>
          </a:prstGeom>
          <a:noFill/>
          <a:ln w="12700">
            <a:solidFill>
              <a:srgbClr val="FF3300"/>
            </a:solidFill>
            <a:round/>
            <a:headEnd/>
            <a:tailEnd type="triangle" w="med" len="med"/>
          </a:ln>
        </p:spPr>
        <p:txBody>
          <a:bodyPr lIns="90488" tIns="44450" rIns="90488" bIns="44450"/>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5"/>
                                        </p:tgtEl>
                                        <p:attrNameLst>
                                          <p:attrName>style.visibility</p:attrName>
                                        </p:attrNameLst>
                                      </p:cBhvr>
                                      <p:to>
                                        <p:strVal val="visible"/>
                                      </p:to>
                                    </p:set>
                                    <p:animEffect transition="in" filter="blinds(horizontal)">
                                      <p:cBhvr>
                                        <p:cTn id="7" dur="500"/>
                                        <p:tgtEl>
                                          <p:spTgt spid="245795"/>
                                        </p:tgtEl>
                                      </p:cBhvr>
                                    </p:animEffec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245792"/>
                                        </p:tgtEl>
                                      </p:cBhvr>
                                    </p:animEffect>
                                    <p:set>
                                      <p:cBhvr>
                                        <p:cTn id="11" dur="1" fill="hold">
                                          <p:stCondLst>
                                            <p:cond delay="499"/>
                                          </p:stCondLst>
                                        </p:cTn>
                                        <p:tgtEl>
                                          <p:spTgt spid="2457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2" grpId="0" animBg="1"/>
      <p:bldP spid="2457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4000" smtClean="0">
                <a:ea typeface="SimSun" pitchFamily="2" charset="-122"/>
              </a:rPr>
              <a:t>Virtual Synchrony Implementation: [Birman et al., 1991]</a:t>
            </a:r>
          </a:p>
        </p:txBody>
      </p:sp>
      <p:sp>
        <p:nvSpPr>
          <p:cNvPr id="223235" name="Rectangle 3"/>
          <p:cNvSpPr>
            <a:spLocks noGrp="1" noChangeArrowheads="1"/>
          </p:cNvSpPr>
          <p:nvPr>
            <p:ph type="body" idx="1"/>
          </p:nvPr>
        </p:nvSpPr>
        <p:spPr>
          <a:xfrm>
            <a:off x="255588" y="1617663"/>
            <a:ext cx="8888412" cy="838200"/>
          </a:xfrm>
        </p:spPr>
        <p:txBody>
          <a:bodyPr/>
          <a:lstStyle/>
          <a:p>
            <a:pPr algn="l" eaLnBrk="1" hangingPunct="1"/>
            <a:r>
              <a:rPr lang="en-US" altLang="zh-CN" sz="2800" smtClean="0">
                <a:ea typeface="SimSun" pitchFamily="2" charset="-122"/>
              </a:rPr>
              <a:t>Only </a:t>
            </a:r>
            <a:r>
              <a:rPr lang="en-US" altLang="zh-CN" sz="2800" b="1" smtClean="0">
                <a:ea typeface="SimSun" pitchFamily="2" charset="-122"/>
              </a:rPr>
              <a:t>stable</a:t>
            </a:r>
            <a:r>
              <a:rPr lang="en-US" altLang="zh-CN" sz="2800" smtClean="0">
                <a:ea typeface="SimSun" pitchFamily="2" charset="-122"/>
              </a:rPr>
              <a:t> messages are delivered</a:t>
            </a:r>
          </a:p>
          <a:p>
            <a:pPr algn="l" eaLnBrk="1" hangingPunct="1"/>
            <a:r>
              <a:rPr lang="en-US" altLang="zh-CN" sz="2800" b="1" smtClean="0">
                <a:ea typeface="SimSun" pitchFamily="2" charset="-122"/>
              </a:rPr>
              <a:t>Stable message</a:t>
            </a:r>
            <a:r>
              <a:rPr lang="en-US" altLang="zh-CN" sz="2800" smtClean="0">
                <a:ea typeface="SimSun" pitchFamily="2" charset="-122"/>
              </a:rPr>
              <a:t>: a message received by all processes in the message’s group view</a:t>
            </a:r>
          </a:p>
          <a:p>
            <a:pPr algn="l" eaLnBrk="1" hangingPunct="1"/>
            <a:r>
              <a:rPr lang="en-US" altLang="zh-CN" sz="2800" smtClean="0">
                <a:ea typeface="SimSun" pitchFamily="2" charset="-122"/>
              </a:rPr>
              <a:t>Assumptions (can be ensured by using TCP):</a:t>
            </a:r>
            <a:r>
              <a:rPr lang="en-US" altLang="zh-CN" smtClean="0">
                <a:ea typeface="SimSun" pitchFamily="2" charset="-122"/>
              </a:rPr>
              <a:t> </a:t>
            </a:r>
          </a:p>
          <a:p>
            <a:pPr lvl="1" eaLnBrk="1" hangingPunct="1"/>
            <a:r>
              <a:rPr lang="en-US" altLang="zh-CN" sz="2400" smtClean="0">
                <a:ea typeface="SimSun" pitchFamily="2" charset="-122"/>
              </a:rPr>
              <a:t>Point-to-point communication is reliable</a:t>
            </a:r>
          </a:p>
          <a:p>
            <a:pPr lvl="1" eaLnBrk="1" hangingPunct="1"/>
            <a:r>
              <a:rPr lang="en-US" altLang="zh-CN" sz="2400" smtClean="0">
                <a:ea typeface="SimSun" pitchFamily="2" charset="-122"/>
              </a:rPr>
              <a:t>Point-to-point communication ensures FIFO-ordering</a:t>
            </a:r>
          </a:p>
          <a:p>
            <a:pPr algn="l" eaLnBrk="1" hangingPunct="1"/>
            <a:r>
              <a:rPr lang="en-US" altLang="zh-CN" sz="2800" smtClean="0">
                <a:ea typeface="SimSun" pitchFamily="2" charset="-122"/>
              </a:rPr>
              <a:t>How to determine if a message is stable?</a:t>
            </a:r>
          </a:p>
          <a:p>
            <a:pPr algn="l" eaLnBrk="1" hangingPunct="1"/>
            <a:endParaRPr lang="en-US" altLang="zh-CN" smtClean="0">
              <a:ea typeface="SimSun" pitchFamily="2" charset="-122"/>
            </a:endParaRPr>
          </a:p>
          <a:p>
            <a:pPr algn="l" eaLnBrk="1" hangingPunct="1"/>
            <a:endParaRPr lang="zh-CN" altLang="en-US"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SimSun" pitchFamily="2" charset="-122"/>
              </a:rPr>
              <a:t>Fault Tolerance</a:t>
            </a:r>
          </a:p>
        </p:txBody>
      </p:sp>
      <p:sp>
        <p:nvSpPr>
          <p:cNvPr id="12291" name="Rectangle 3"/>
          <p:cNvSpPr>
            <a:spLocks noGrp="1" noChangeArrowheads="1"/>
          </p:cNvSpPr>
          <p:nvPr>
            <p:ph type="body" idx="1"/>
          </p:nvPr>
        </p:nvSpPr>
        <p:spPr>
          <a:xfrm>
            <a:off x="560388" y="1795463"/>
            <a:ext cx="8110537" cy="3713162"/>
          </a:xfrm>
        </p:spPr>
        <p:txBody>
          <a:bodyPr/>
          <a:lstStyle/>
          <a:p>
            <a:pPr algn="l" eaLnBrk="1" hangingPunct="1"/>
            <a:r>
              <a:rPr lang="en-US" altLang="zh-CN" smtClean="0">
                <a:ea typeface="SimSun" pitchFamily="2" charset="-122"/>
              </a:rPr>
              <a:t>A DS should be fault-tolerant</a:t>
            </a:r>
          </a:p>
          <a:p>
            <a:pPr lvl="1" eaLnBrk="1" hangingPunct="1"/>
            <a:r>
              <a:rPr lang="en-US" altLang="zh-CN" smtClean="0">
                <a:ea typeface="SimSun" pitchFamily="2" charset="-122"/>
              </a:rPr>
              <a:t>Should be able to continue functioning in the presence of faults</a:t>
            </a:r>
          </a:p>
          <a:p>
            <a:pPr lvl="1" eaLnBrk="1" hangingPunct="1"/>
            <a:endParaRPr lang="en-US" altLang="zh-CN" smtClean="0">
              <a:ea typeface="SimSun" pitchFamily="2" charset="-122"/>
            </a:endParaRPr>
          </a:p>
          <a:p>
            <a:pPr algn="l" eaLnBrk="1" hangingPunct="1"/>
            <a:r>
              <a:rPr lang="en-US" altLang="zh-CN" smtClean="0">
                <a:ea typeface="SimSun" pitchFamily="2" charset="-122"/>
              </a:rPr>
              <a:t>Fault tolerance is related to </a:t>
            </a:r>
            <a:r>
              <a:rPr lang="en-US" altLang="zh-CN" b="1" smtClean="0">
                <a:ea typeface="SimSun" pitchFamily="2" charset="-122"/>
              </a:rPr>
              <a:t>dependability</a:t>
            </a:r>
          </a:p>
          <a:p>
            <a:pPr algn="l" eaLnBrk="1" hangingPunct="1"/>
            <a:endParaRPr lang="en-US" altLang="zh-CN" smtClean="0">
              <a:ea typeface="SimSun" pitchFamily="2" charset="-122"/>
            </a:endParaRPr>
          </a:p>
          <a:p>
            <a:pPr lvl="1"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750" y="374650"/>
            <a:ext cx="8064500" cy="838200"/>
          </a:xfrm>
        </p:spPr>
        <p:txBody>
          <a:bodyPr/>
          <a:lstStyle/>
          <a:p>
            <a:pPr eaLnBrk="1" hangingPunct="1"/>
            <a:r>
              <a:rPr lang="en-US" altLang="zh-CN" sz="4000" smtClean="0">
                <a:ea typeface="SimSun" pitchFamily="2" charset="-122"/>
              </a:rPr>
              <a:t>Virtual Synchrony Implementation: Example</a:t>
            </a:r>
          </a:p>
        </p:txBody>
      </p:sp>
      <p:sp>
        <p:nvSpPr>
          <p:cNvPr id="49155" name="Rectangle 3"/>
          <p:cNvSpPr>
            <a:spLocks noGrp="1" noChangeArrowheads="1"/>
          </p:cNvSpPr>
          <p:nvPr>
            <p:ph type="body" idx="1"/>
          </p:nvPr>
        </p:nvSpPr>
        <p:spPr>
          <a:xfrm>
            <a:off x="147638" y="1630363"/>
            <a:ext cx="4737100" cy="2736850"/>
          </a:xfrm>
        </p:spPr>
        <p:txBody>
          <a:bodyPr/>
          <a:lstStyle/>
          <a:p>
            <a:pPr algn="l" eaLnBrk="1" hangingPunct="1"/>
            <a:r>
              <a:rPr lang="en-US" altLang="zh-CN" sz="2400" smtClean="0">
                <a:ea typeface="SimSun" pitchFamily="2" charset="-122"/>
              </a:rPr>
              <a:t>G</a:t>
            </a:r>
            <a:r>
              <a:rPr lang="en-US" altLang="zh-CN" sz="2400" baseline="-25000" smtClean="0">
                <a:ea typeface="SimSun" pitchFamily="2" charset="-122"/>
              </a:rPr>
              <a:t>i</a:t>
            </a:r>
            <a:r>
              <a:rPr lang="en-US" altLang="zh-CN" sz="2400" smtClean="0">
                <a:ea typeface="SimSun" pitchFamily="2" charset="-122"/>
              </a:rPr>
              <a:t> = {P1, P2, P3, P4, P5}</a:t>
            </a:r>
          </a:p>
          <a:p>
            <a:pPr algn="l" eaLnBrk="1" hangingPunct="1"/>
            <a:r>
              <a:rPr lang="en-US" altLang="zh-CN" sz="2400" smtClean="0">
                <a:ea typeface="SimSun" pitchFamily="2" charset="-122"/>
              </a:rPr>
              <a:t>P5 fails</a:t>
            </a:r>
          </a:p>
          <a:p>
            <a:pPr algn="l" eaLnBrk="1" hangingPunct="1"/>
            <a:r>
              <a:rPr lang="en-US" altLang="zh-CN" sz="2400" smtClean="0">
                <a:ea typeface="SimSun" pitchFamily="2" charset="-122"/>
              </a:rPr>
              <a:t>P1 detects that P5 has failed</a:t>
            </a:r>
          </a:p>
          <a:p>
            <a:pPr algn="l" eaLnBrk="1" hangingPunct="1"/>
            <a:r>
              <a:rPr lang="en-US" altLang="zh-CN" sz="2400" smtClean="0">
                <a:ea typeface="SimSun" pitchFamily="2" charset="-122"/>
              </a:rPr>
              <a:t>P1 send a </a:t>
            </a:r>
            <a:r>
              <a:rPr lang="en-US" altLang="zh-CN" sz="2400" smtClean="0">
                <a:latin typeface="Arial" pitchFamily="34" charset="0"/>
                <a:ea typeface="SimSun" pitchFamily="2" charset="-122"/>
              </a:rPr>
              <a:t>“</a:t>
            </a:r>
            <a:r>
              <a:rPr lang="en-US" altLang="zh-CN" sz="2400" smtClean="0">
                <a:ea typeface="SimSun" pitchFamily="2" charset="-122"/>
              </a:rPr>
              <a:t>view change</a:t>
            </a:r>
            <a:r>
              <a:rPr lang="en-US" altLang="zh-CN" sz="2400" smtClean="0">
                <a:latin typeface="Arial" pitchFamily="34" charset="0"/>
                <a:ea typeface="SimSun" pitchFamily="2" charset="-122"/>
              </a:rPr>
              <a:t>”</a:t>
            </a:r>
            <a:r>
              <a:rPr lang="en-US" altLang="zh-CN" sz="2400" smtClean="0">
                <a:ea typeface="SimSun" pitchFamily="2" charset="-122"/>
              </a:rPr>
              <a:t> message to every process in  G</a:t>
            </a:r>
            <a:r>
              <a:rPr lang="en-US" altLang="zh-CN" sz="2400" baseline="-25000" smtClean="0">
                <a:ea typeface="SimSun" pitchFamily="2" charset="-122"/>
              </a:rPr>
              <a:t>i+1</a:t>
            </a:r>
            <a:r>
              <a:rPr lang="en-US" altLang="zh-CN" sz="2400" smtClean="0">
                <a:ea typeface="SimSun" pitchFamily="2" charset="-122"/>
              </a:rPr>
              <a:t> = {P1, P2, P3, P4}</a:t>
            </a:r>
          </a:p>
          <a:p>
            <a:pPr algn="l" eaLnBrk="1" hangingPunct="1">
              <a:buFontTx/>
              <a:buNone/>
            </a:pPr>
            <a:endParaRPr lang="zh-CN" altLang="en-US" sz="2400" smtClean="0">
              <a:ea typeface="SimSun" pitchFamily="2" charset="-122"/>
            </a:endParaRPr>
          </a:p>
        </p:txBody>
      </p:sp>
      <p:sp>
        <p:nvSpPr>
          <p:cNvPr id="50180" name="Oval 4"/>
          <p:cNvSpPr>
            <a:spLocks noChangeArrowheads="1"/>
          </p:cNvSpPr>
          <p:nvPr/>
        </p:nvSpPr>
        <p:spPr bwMode="auto">
          <a:xfrm>
            <a:off x="4678363" y="3810000"/>
            <a:ext cx="381000" cy="379413"/>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49157" name="Text Box 5"/>
          <p:cNvSpPr txBox="1">
            <a:spLocks noChangeArrowheads="1"/>
          </p:cNvSpPr>
          <p:nvPr/>
        </p:nvSpPr>
        <p:spPr bwMode="auto">
          <a:xfrm>
            <a:off x="4648200" y="3832225"/>
            <a:ext cx="428625" cy="331788"/>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P1</a:t>
            </a:r>
          </a:p>
        </p:txBody>
      </p:sp>
      <p:sp>
        <p:nvSpPr>
          <p:cNvPr id="50182" name="Oval 6"/>
          <p:cNvSpPr>
            <a:spLocks noChangeArrowheads="1"/>
          </p:cNvSpPr>
          <p:nvPr/>
        </p:nvSpPr>
        <p:spPr bwMode="auto">
          <a:xfrm>
            <a:off x="5467350" y="2363788"/>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49159" name="Text Box 7"/>
          <p:cNvSpPr txBox="1">
            <a:spLocks noChangeArrowheads="1"/>
          </p:cNvSpPr>
          <p:nvPr/>
        </p:nvSpPr>
        <p:spPr bwMode="auto">
          <a:xfrm>
            <a:off x="5437188" y="2386013"/>
            <a:ext cx="428625"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P2</a:t>
            </a:r>
          </a:p>
        </p:txBody>
      </p:sp>
      <p:sp>
        <p:nvSpPr>
          <p:cNvPr id="50184" name="Oval 8"/>
          <p:cNvSpPr>
            <a:spLocks noChangeArrowheads="1"/>
          </p:cNvSpPr>
          <p:nvPr/>
        </p:nvSpPr>
        <p:spPr bwMode="auto">
          <a:xfrm>
            <a:off x="7189788" y="2439988"/>
            <a:ext cx="379412"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49161" name="Text Box 9"/>
          <p:cNvSpPr txBox="1">
            <a:spLocks noChangeArrowheads="1"/>
          </p:cNvSpPr>
          <p:nvPr/>
        </p:nvSpPr>
        <p:spPr bwMode="auto">
          <a:xfrm>
            <a:off x="7159625" y="2462213"/>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P3</a:t>
            </a:r>
          </a:p>
        </p:txBody>
      </p:sp>
      <p:sp>
        <p:nvSpPr>
          <p:cNvPr id="50186" name="Oval 10"/>
          <p:cNvSpPr>
            <a:spLocks noChangeArrowheads="1"/>
          </p:cNvSpPr>
          <p:nvPr/>
        </p:nvSpPr>
        <p:spPr bwMode="auto">
          <a:xfrm>
            <a:off x="7445375" y="4265613"/>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49163" name="Text Box 11"/>
          <p:cNvSpPr txBox="1">
            <a:spLocks noChangeArrowheads="1"/>
          </p:cNvSpPr>
          <p:nvPr/>
        </p:nvSpPr>
        <p:spPr bwMode="auto">
          <a:xfrm>
            <a:off x="7416800" y="4287838"/>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P4</a:t>
            </a:r>
          </a:p>
        </p:txBody>
      </p:sp>
      <p:sp>
        <p:nvSpPr>
          <p:cNvPr id="50188" name="Oval 12"/>
          <p:cNvSpPr>
            <a:spLocks noChangeArrowheads="1"/>
          </p:cNvSpPr>
          <p:nvPr/>
        </p:nvSpPr>
        <p:spPr bwMode="auto">
          <a:xfrm>
            <a:off x="6000750" y="5102225"/>
            <a:ext cx="379413"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49165" name="Text Box 13"/>
          <p:cNvSpPr txBox="1">
            <a:spLocks noChangeArrowheads="1"/>
          </p:cNvSpPr>
          <p:nvPr/>
        </p:nvSpPr>
        <p:spPr bwMode="auto">
          <a:xfrm>
            <a:off x="5970588" y="5124450"/>
            <a:ext cx="427037"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P5</a:t>
            </a:r>
          </a:p>
        </p:txBody>
      </p:sp>
      <p:sp>
        <p:nvSpPr>
          <p:cNvPr id="49166" name="Line 14"/>
          <p:cNvSpPr>
            <a:spLocks noChangeShapeType="1"/>
          </p:cNvSpPr>
          <p:nvPr/>
        </p:nvSpPr>
        <p:spPr bwMode="auto">
          <a:xfrm>
            <a:off x="5942013" y="5102225"/>
            <a:ext cx="531812" cy="381000"/>
          </a:xfrm>
          <a:prstGeom prst="line">
            <a:avLst/>
          </a:prstGeom>
          <a:noFill/>
          <a:ln w="38100">
            <a:solidFill>
              <a:schemeClr val="accent1"/>
            </a:solidFill>
            <a:round/>
            <a:headEnd/>
            <a:tailEnd/>
          </a:ln>
        </p:spPr>
        <p:txBody>
          <a:bodyPr lIns="90488" tIns="44450" rIns="90488" bIns="44450"/>
          <a:lstStyle/>
          <a:p>
            <a:endParaRPr lang="en-US"/>
          </a:p>
        </p:txBody>
      </p:sp>
      <p:sp>
        <p:nvSpPr>
          <p:cNvPr id="49167" name="Line 15"/>
          <p:cNvSpPr>
            <a:spLocks noChangeShapeType="1"/>
          </p:cNvSpPr>
          <p:nvPr/>
        </p:nvSpPr>
        <p:spPr bwMode="auto">
          <a:xfrm rot="-5400000">
            <a:off x="5941219" y="5103019"/>
            <a:ext cx="533400" cy="379412"/>
          </a:xfrm>
          <a:prstGeom prst="line">
            <a:avLst/>
          </a:prstGeom>
          <a:noFill/>
          <a:ln w="38100">
            <a:solidFill>
              <a:schemeClr val="accent1"/>
            </a:solidFill>
            <a:round/>
            <a:headEnd/>
            <a:tailEnd/>
          </a:ln>
        </p:spPr>
        <p:txBody>
          <a:bodyPr lIns="90488" tIns="44450" rIns="90488" bIns="44450"/>
          <a:lstStyle/>
          <a:p>
            <a:endParaRPr lang="en-US"/>
          </a:p>
        </p:txBody>
      </p:sp>
      <p:sp>
        <p:nvSpPr>
          <p:cNvPr id="49168" name="Line 16"/>
          <p:cNvSpPr>
            <a:spLocks noChangeShapeType="1"/>
          </p:cNvSpPr>
          <p:nvPr/>
        </p:nvSpPr>
        <p:spPr bwMode="auto">
          <a:xfrm flipV="1">
            <a:off x="5029200" y="2820988"/>
            <a:ext cx="531813" cy="912812"/>
          </a:xfrm>
          <a:prstGeom prst="line">
            <a:avLst/>
          </a:prstGeom>
          <a:noFill/>
          <a:ln w="76200">
            <a:solidFill>
              <a:srgbClr val="969696"/>
            </a:solidFill>
            <a:round/>
            <a:headEnd/>
            <a:tailEnd type="triangle" w="med" len="med"/>
          </a:ln>
        </p:spPr>
        <p:txBody>
          <a:bodyPr lIns="90488" tIns="44450" rIns="90488" bIns="44450"/>
          <a:lstStyle/>
          <a:p>
            <a:endParaRPr lang="en-US"/>
          </a:p>
        </p:txBody>
      </p:sp>
      <p:sp>
        <p:nvSpPr>
          <p:cNvPr id="49169" name="Line 17"/>
          <p:cNvSpPr>
            <a:spLocks noChangeShapeType="1"/>
          </p:cNvSpPr>
          <p:nvPr/>
        </p:nvSpPr>
        <p:spPr bwMode="auto">
          <a:xfrm flipV="1">
            <a:off x="5180013" y="2820988"/>
            <a:ext cx="1979612" cy="1063625"/>
          </a:xfrm>
          <a:prstGeom prst="line">
            <a:avLst/>
          </a:prstGeom>
          <a:noFill/>
          <a:ln w="76200">
            <a:solidFill>
              <a:srgbClr val="969696"/>
            </a:solidFill>
            <a:round/>
            <a:headEnd/>
            <a:tailEnd type="triangle" w="med" len="med"/>
          </a:ln>
        </p:spPr>
        <p:txBody>
          <a:bodyPr lIns="90488" tIns="44450" rIns="90488" bIns="44450"/>
          <a:lstStyle/>
          <a:p>
            <a:endParaRPr lang="en-US"/>
          </a:p>
        </p:txBody>
      </p:sp>
      <p:sp>
        <p:nvSpPr>
          <p:cNvPr id="49170" name="Line 18"/>
          <p:cNvSpPr>
            <a:spLocks noChangeShapeType="1"/>
          </p:cNvSpPr>
          <p:nvPr/>
        </p:nvSpPr>
        <p:spPr bwMode="auto">
          <a:xfrm>
            <a:off x="5180013" y="4037013"/>
            <a:ext cx="2132012" cy="381000"/>
          </a:xfrm>
          <a:prstGeom prst="line">
            <a:avLst/>
          </a:prstGeom>
          <a:noFill/>
          <a:ln w="76200">
            <a:solidFill>
              <a:srgbClr val="969696"/>
            </a:solidFill>
            <a:round/>
            <a:headEnd/>
            <a:tailEnd type="triangle" w="med" len="med"/>
          </a:ln>
        </p:spPr>
        <p:txBody>
          <a:bodyPr lIns="90488" tIns="44450" rIns="90488" bIns="44450"/>
          <a:lstStyle/>
          <a:p>
            <a:endParaRPr lang="en-US"/>
          </a:p>
        </p:txBody>
      </p:sp>
      <p:sp>
        <p:nvSpPr>
          <p:cNvPr id="49171" name="Line 19"/>
          <p:cNvSpPr>
            <a:spLocks noChangeShapeType="1"/>
          </p:cNvSpPr>
          <p:nvPr/>
        </p:nvSpPr>
        <p:spPr bwMode="auto">
          <a:xfrm>
            <a:off x="5105400" y="4189413"/>
            <a:ext cx="989013" cy="836612"/>
          </a:xfrm>
          <a:prstGeom prst="line">
            <a:avLst/>
          </a:prstGeom>
          <a:noFill/>
          <a:ln w="76200">
            <a:solidFill>
              <a:srgbClr val="969696"/>
            </a:solidFill>
            <a:round/>
            <a:headEnd/>
            <a:tailEnd type="triangle" w="med" len="med"/>
          </a:ln>
        </p:spPr>
        <p:txBody>
          <a:bodyPr lIns="90488" tIns="44450" rIns="90488" bIns="44450"/>
          <a:lstStyle/>
          <a:p>
            <a:endParaRPr lang="en-US"/>
          </a:p>
        </p:txBody>
      </p:sp>
      <p:sp>
        <p:nvSpPr>
          <p:cNvPr id="49172" name="Text Box 20"/>
          <p:cNvSpPr txBox="1">
            <a:spLocks noChangeArrowheads="1"/>
          </p:cNvSpPr>
          <p:nvPr/>
        </p:nvSpPr>
        <p:spPr bwMode="auto">
          <a:xfrm>
            <a:off x="5449888" y="3795713"/>
            <a:ext cx="1306512" cy="331787"/>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change view</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14350" y="303213"/>
            <a:ext cx="8064500" cy="838200"/>
          </a:xfrm>
        </p:spPr>
        <p:txBody>
          <a:bodyPr/>
          <a:lstStyle/>
          <a:p>
            <a:pPr eaLnBrk="1" hangingPunct="1"/>
            <a:r>
              <a:rPr lang="en-US" altLang="zh-CN" sz="4000" smtClean="0">
                <a:ea typeface="SimSun" pitchFamily="2" charset="-122"/>
              </a:rPr>
              <a:t>Virtual Synchrony Implementation: Example</a:t>
            </a:r>
          </a:p>
        </p:txBody>
      </p:sp>
      <p:sp>
        <p:nvSpPr>
          <p:cNvPr id="50179" name="Rectangle 3"/>
          <p:cNvSpPr>
            <a:spLocks noGrp="1" noChangeArrowheads="1"/>
          </p:cNvSpPr>
          <p:nvPr>
            <p:ph type="body" idx="1"/>
          </p:nvPr>
        </p:nvSpPr>
        <p:spPr>
          <a:xfrm>
            <a:off x="0" y="1676400"/>
            <a:ext cx="4648200" cy="4414838"/>
          </a:xfrm>
        </p:spPr>
        <p:txBody>
          <a:bodyPr/>
          <a:lstStyle/>
          <a:p>
            <a:pPr algn="l" eaLnBrk="1" hangingPunct="1"/>
            <a:r>
              <a:rPr lang="en-US" altLang="zh-CN" sz="2800" smtClean="0">
                <a:ea typeface="SimSun" pitchFamily="2" charset="-122"/>
              </a:rPr>
              <a:t>Every process </a:t>
            </a:r>
          </a:p>
          <a:p>
            <a:pPr lvl="1" eaLnBrk="1" hangingPunct="1"/>
            <a:r>
              <a:rPr lang="en-US" altLang="zh-CN" sz="2400" smtClean="0">
                <a:ea typeface="SimSun" pitchFamily="2" charset="-122"/>
              </a:rPr>
              <a:t>Send each </a:t>
            </a:r>
            <a:r>
              <a:rPr lang="en-US" altLang="zh-CN" sz="2400" smtClean="0">
                <a:solidFill>
                  <a:schemeClr val="hlink"/>
                </a:solidFill>
                <a:ea typeface="SimSun" pitchFamily="2" charset="-122"/>
              </a:rPr>
              <a:t>unstable message</a:t>
            </a:r>
            <a:r>
              <a:rPr lang="en-US" altLang="zh-CN" sz="2400" smtClean="0">
                <a:ea typeface="SimSun" pitchFamily="2" charset="-122"/>
              </a:rPr>
              <a:t> </a:t>
            </a:r>
            <a:r>
              <a:rPr lang="en-US" altLang="zh-CN" sz="2400" i="1" smtClean="0">
                <a:ea typeface="SimSun" pitchFamily="2" charset="-122"/>
              </a:rPr>
              <a:t>m</a:t>
            </a:r>
            <a:r>
              <a:rPr lang="en-US" altLang="zh-CN" sz="2400" smtClean="0">
                <a:ea typeface="SimSun" pitchFamily="2" charset="-122"/>
              </a:rPr>
              <a:t> from G</a:t>
            </a:r>
            <a:r>
              <a:rPr lang="en-US" altLang="zh-CN" sz="2400" baseline="-25000" smtClean="0">
                <a:ea typeface="SimSun" pitchFamily="2" charset="-122"/>
              </a:rPr>
              <a:t>i</a:t>
            </a:r>
            <a:r>
              <a:rPr lang="en-US" altLang="zh-CN" sz="2400" smtClean="0">
                <a:ea typeface="SimSun" pitchFamily="2" charset="-122"/>
              </a:rPr>
              <a:t> to members in G</a:t>
            </a:r>
            <a:r>
              <a:rPr lang="en-US" altLang="zh-CN" sz="2400" baseline="-25000" smtClean="0">
                <a:ea typeface="SimSun" pitchFamily="2" charset="-122"/>
              </a:rPr>
              <a:t>i+1</a:t>
            </a:r>
          </a:p>
          <a:p>
            <a:pPr lvl="1" eaLnBrk="1" hangingPunct="1"/>
            <a:r>
              <a:rPr lang="en-US" altLang="zh-CN" sz="2400" smtClean="0">
                <a:ea typeface="SimSun" pitchFamily="2" charset="-122"/>
              </a:rPr>
              <a:t>Marks </a:t>
            </a:r>
            <a:r>
              <a:rPr lang="en-US" altLang="zh-CN" sz="2400" i="1" smtClean="0">
                <a:ea typeface="SimSun" pitchFamily="2" charset="-122"/>
              </a:rPr>
              <a:t>m</a:t>
            </a:r>
            <a:r>
              <a:rPr lang="en-US" altLang="zh-CN" sz="2400" smtClean="0">
                <a:ea typeface="SimSun" pitchFamily="2" charset="-122"/>
              </a:rPr>
              <a:t> as being stable</a:t>
            </a:r>
          </a:p>
          <a:p>
            <a:pPr lvl="1" eaLnBrk="1" hangingPunct="1"/>
            <a:r>
              <a:rPr lang="en-US" altLang="zh-CN" sz="2400" smtClean="0">
                <a:ea typeface="SimSun" pitchFamily="2" charset="-122"/>
              </a:rPr>
              <a:t>Send a </a:t>
            </a:r>
            <a:r>
              <a:rPr lang="en-US" altLang="zh-CN" sz="2400" smtClean="0">
                <a:solidFill>
                  <a:schemeClr val="tx2"/>
                </a:solidFill>
                <a:ea typeface="SimSun" pitchFamily="2" charset="-122"/>
              </a:rPr>
              <a:t>flush message</a:t>
            </a:r>
            <a:r>
              <a:rPr lang="en-US" altLang="zh-CN" sz="2400" smtClean="0">
                <a:ea typeface="SimSun" pitchFamily="2" charset="-122"/>
              </a:rPr>
              <a:t> to mark that all unstable messages have been sent</a:t>
            </a:r>
          </a:p>
          <a:p>
            <a:pPr lvl="1" eaLnBrk="1" hangingPunct="1">
              <a:buFontTx/>
              <a:buNone/>
            </a:pPr>
            <a:endParaRPr lang="zh-CN" altLang="en-US" sz="2400" smtClean="0">
              <a:ea typeface="SimSun" pitchFamily="2" charset="-122"/>
            </a:endParaRPr>
          </a:p>
        </p:txBody>
      </p:sp>
      <p:sp>
        <p:nvSpPr>
          <p:cNvPr id="51204" name="Oval 4"/>
          <p:cNvSpPr>
            <a:spLocks noChangeArrowheads="1"/>
          </p:cNvSpPr>
          <p:nvPr/>
        </p:nvSpPr>
        <p:spPr bwMode="auto">
          <a:xfrm>
            <a:off x="4678363" y="3810000"/>
            <a:ext cx="381000" cy="379413"/>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0181" name="Text Box 5"/>
          <p:cNvSpPr txBox="1">
            <a:spLocks noChangeArrowheads="1"/>
          </p:cNvSpPr>
          <p:nvPr/>
        </p:nvSpPr>
        <p:spPr bwMode="auto">
          <a:xfrm>
            <a:off x="4648200" y="3832225"/>
            <a:ext cx="428625" cy="331788"/>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P1</a:t>
            </a:r>
          </a:p>
        </p:txBody>
      </p:sp>
      <p:sp>
        <p:nvSpPr>
          <p:cNvPr id="51206" name="Oval 6"/>
          <p:cNvSpPr>
            <a:spLocks noChangeArrowheads="1"/>
          </p:cNvSpPr>
          <p:nvPr/>
        </p:nvSpPr>
        <p:spPr bwMode="auto">
          <a:xfrm>
            <a:off x="5467350" y="2363788"/>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0183" name="Text Box 7"/>
          <p:cNvSpPr txBox="1">
            <a:spLocks noChangeArrowheads="1"/>
          </p:cNvSpPr>
          <p:nvPr/>
        </p:nvSpPr>
        <p:spPr bwMode="auto">
          <a:xfrm>
            <a:off x="5437188" y="2386013"/>
            <a:ext cx="428625"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P2</a:t>
            </a:r>
          </a:p>
        </p:txBody>
      </p:sp>
      <p:sp>
        <p:nvSpPr>
          <p:cNvPr id="51208" name="Oval 8"/>
          <p:cNvSpPr>
            <a:spLocks noChangeArrowheads="1"/>
          </p:cNvSpPr>
          <p:nvPr/>
        </p:nvSpPr>
        <p:spPr bwMode="auto">
          <a:xfrm>
            <a:off x="7189788" y="2439988"/>
            <a:ext cx="379412"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0185" name="Text Box 9"/>
          <p:cNvSpPr txBox="1">
            <a:spLocks noChangeArrowheads="1"/>
          </p:cNvSpPr>
          <p:nvPr/>
        </p:nvSpPr>
        <p:spPr bwMode="auto">
          <a:xfrm>
            <a:off x="7159625" y="2462213"/>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P3</a:t>
            </a:r>
          </a:p>
        </p:txBody>
      </p:sp>
      <p:sp>
        <p:nvSpPr>
          <p:cNvPr id="51210" name="Oval 10"/>
          <p:cNvSpPr>
            <a:spLocks noChangeArrowheads="1"/>
          </p:cNvSpPr>
          <p:nvPr/>
        </p:nvSpPr>
        <p:spPr bwMode="auto">
          <a:xfrm>
            <a:off x="7445375" y="4265613"/>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0187" name="Text Box 11"/>
          <p:cNvSpPr txBox="1">
            <a:spLocks noChangeArrowheads="1"/>
          </p:cNvSpPr>
          <p:nvPr/>
        </p:nvSpPr>
        <p:spPr bwMode="auto">
          <a:xfrm>
            <a:off x="7416800" y="4287838"/>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P4</a:t>
            </a:r>
          </a:p>
        </p:txBody>
      </p:sp>
      <p:sp>
        <p:nvSpPr>
          <p:cNvPr id="51212" name="Oval 12"/>
          <p:cNvSpPr>
            <a:spLocks noChangeArrowheads="1"/>
          </p:cNvSpPr>
          <p:nvPr/>
        </p:nvSpPr>
        <p:spPr bwMode="auto">
          <a:xfrm>
            <a:off x="6000750" y="5102225"/>
            <a:ext cx="379413"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0189" name="Text Box 13"/>
          <p:cNvSpPr txBox="1">
            <a:spLocks noChangeArrowheads="1"/>
          </p:cNvSpPr>
          <p:nvPr/>
        </p:nvSpPr>
        <p:spPr bwMode="auto">
          <a:xfrm>
            <a:off x="5970588" y="5124450"/>
            <a:ext cx="427037"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P5</a:t>
            </a:r>
          </a:p>
        </p:txBody>
      </p:sp>
      <p:sp>
        <p:nvSpPr>
          <p:cNvPr id="50190" name="Line 14"/>
          <p:cNvSpPr>
            <a:spLocks noChangeShapeType="1"/>
          </p:cNvSpPr>
          <p:nvPr/>
        </p:nvSpPr>
        <p:spPr bwMode="auto">
          <a:xfrm>
            <a:off x="5942013" y="5102225"/>
            <a:ext cx="531812" cy="381000"/>
          </a:xfrm>
          <a:prstGeom prst="line">
            <a:avLst/>
          </a:prstGeom>
          <a:noFill/>
          <a:ln w="38100">
            <a:solidFill>
              <a:schemeClr val="accent1"/>
            </a:solidFill>
            <a:round/>
            <a:headEnd/>
            <a:tailEnd/>
          </a:ln>
        </p:spPr>
        <p:txBody>
          <a:bodyPr lIns="90488" tIns="44450" rIns="90488" bIns="44450"/>
          <a:lstStyle/>
          <a:p>
            <a:endParaRPr lang="en-US"/>
          </a:p>
        </p:txBody>
      </p:sp>
      <p:sp>
        <p:nvSpPr>
          <p:cNvPr id="50191" name="Line 15"/>
          <p:cNvSpPr>
            <a:spLocks noChangeShapeType="1"/>
          </p:cNvSpPr>
          <p:nvPr/>
        </p:nvSpPr>
        <p:spPr bwMode="auto">
          <a:xfrm rot="-5400000">
            <a:off x="5941219" y="5103019"/>
            <a:ext cx="533400" cy="379412"/>
          </a:xfrm>
          <a:prstGeom prst="line">
            <a:avLst/>
          </a:prstGeom>
          <a:noFill/>
          <a:ln w="38100">
            <a:solidFill>
              <a:schemeClr val="accent1"/>
            </a:solidFill>
            <a:round/>
            <a:headEnd/>
            <a:tailEnd/>
          </a:ln>
        </p:spPr>
        <p:txBody>
          <a:bodyPr lIns="90488" tIns="44450" rIns="90488" bIns="44450"/>
          <a:lstStyle/>
          <a:p>
            <a:endParaRPr lang="en-US"/>
          </a:p>
        </p:txBody>
      </p:sp>
      <p:sp>
        <p:nvSpPr>
          <p:cNvPr id="50192" name="Line 16"/>
          <p:cNvSpPr>
            <a:spLocks noChangeShapeType="1"/>
          </p:cNvSpPr>
          <p:nvPr/>
        </p:nvSpPr>
        <p:spPr bwMode="auto">
          <a:xfrm>
            <a:off x="5789613" y="2820988"/>
            <a:ext cx="1598612" cy="1368425"/>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0193" name="Line 17"/>
          <p:cNvSpPr>
            <a:spLocks noChangeShapeType="1"/>
          </p:cNvSpPr>
          <p:nvPr/>
        </p:nvSpPr>
        <p:spPr bwMode="auto">
          <a:xfrm>
            <a:off x="7462838" y="2973388"/>
            <a:ext cx="76200" cy="1216025"/>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0194" name="Line 18"/>
          <p:cNvSpPr>
            <a:spLocks noChangeShapeType="1"/>
          </p:cNvSpPr>
          <p:nvPr/>
        </p:nvSpPr>
        <p:spPr bwMode="auto">
          <a:xfrm>
            <a:off x="5180013" y="4037013"/>
            <a:ext cx="2132012" cy="381000"/>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0195" name="Rectangle 19"/>
          <p:cNvSpPr>
            <a:spLocks noChangeArrowheads="1"/>
          </p:cNvSpPr>
          <p:nvPr/>
        </p:nvSpPr>
        <p:spPr bwMode="auto">
          <a:xfrm>
            <a:off x="5713413" y="3884613"/>
            <a:ext cx="381000" cy="152400"/>
          </a:xfrm>
          <a:prstGeom prst="rect">
            <a:avLst/>
          </a:prstGeom>
          <a:solidFill>
            <a:srgbClr val="FFCC00"/>
          </a:solidFill>
          <a:ln w="12700">
            <a:solidFill>
              <a:schemeClr val="tx1"/>
            </a:solidFill>
            <a:miter lim="800000"/>
            <a:headEnd/>
            <a:tailEnd/>
          </a:ln>
        </p:spPr>
        <p:txBody>
          <a:bodyPr wrap="none" lIns="90488" tIns="44450" rIns="90488" bIns="44450" anchor="ctr"/>
          <a:lstStyle/>
          <a:p>
            <a:endParaRPr lang="en-US"/>
          </a:p>
        </p:txBody>
      </p:sp>
      <p:sp>
        <p:nvSpPr>
          <p:cNvPr id="50196" name="Rectangle 20"/>
          <p:cNvSpPr>
            <a:spLocks noChangeArrowheads="1"/>
          </p:cNvSpPr>
          <p:nvPr/>
        </p:nvSpPr>
        <p:spPr bwMode="auto">
          <a:xfrm>
            <a:off x="6170613" y="3960813"/>
            <a:ext cx="379412" cy="152400"/>
          </a:xfrm>
          <a:prstGeom prst="rect">
            <a:avLst/>
          </a:prstGeom>
          <a:solidFill>
            <a:srgbClr val="FFCC00"/>
          </a:solidFill>
          <a:ln w="12700">
            <a:solidFill>
              <a:schemeClr val="tx1"/>
            </a:solidFill>
            <a:miter lim="800000"/>
            <a:headEnd/>
            <a:tailEnd/>
          </a:ln>
        </p:spPr>
        <p:txBody>
          <a:bodyPr wrap="none" lIns="90488" tIns="44450" rIns="90488" bIns="44450" anchor="ctr"/>
          <a:lstStyle/>
          <a:p>
            <a:endParaRPr lang="en-US"/>
          </a:p>
        </p:txBody>
      </p:sp>
      <p:sp>
        <p:nvSpPr>
          <p:cNvPr id="50197" name="Rectangle 21"/>
          <p:cNvSpPr>
            <a:spLocks noChangeArrowheads="1"/>
          </p:cNvSpPr>
          <p:nvPr/>
        </p:nvSpPr>
        <p:spPr bwMode="auto">
          <a:xfrm>
            <a:off x="6321425" y="2973388"/>
            <a:ext cx="381000" cy="150812"/>
          </a:xfrm>
          <a:prstGeom prst="rect">
            <a:avLst/>
          </a:prstGeom>
          <a:solidFill>
            <a:srgbClr val="FFCC00"/>
          </a:solidFill>
          <a:ln w="12700">
            <a:solidFill>
              <a:schemeClr val="tx1"/>
            </a:solidFill>
            <a:miter lim="800000"/>
            <a:headEnd/>
            <a:tailEnd/>
          </a:ln>
        </p:spPr>
        <p:txBody>
          <a:bodyPr wrap="none" lIns="90488" tIns="44450" rIns="90488" bIns="44450" anchor="ctr"/>
          <a:lstStyle/>
          <a:p>
            <a:endParaRPr lang="en-US"/>
          </a:p>
        </p:txBody>
      </p:sp>
      <p:sp>
        <p:nvSpPr>
          <p:cNvPr id="50198" name="Rectangle 22"/>
          <p:cNvSpPr>
            <a:spLocks noChangeArrowheads="1"/>
          </p:cNvSpPr>
          <p:nvPr/>
        </p:nvSpPr>
        <p:spPr bwMode="auto">
          <a:xfrm>
            <a:off x="6702425" y="4037013"/>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
        <p:nvSpPr>
          <p:cNvPr id="50199" name="Rectangle 23"/>
          <p:cNvSpPr>
            <a:spLocks noChangeArrowheads="1"/>
          </p:cNvSpPr>
          <p:nvPr/>
        </p:nvSpPr>
        <p:spPr bwMode="auto">
          <a:xfrm>
            <a:off x="6778625" y="3352800"/>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
        <p:nvSpPr>
          <p:cNvPr id="50200" name="Rectangle 24"/>
          <p:cNvSpPr>
            <a:spLocks noChangeArrowheads="1"/>
          </p:cNvSpPr>
          <p:nvPr/>
        </p:nvSpPr>
        <p:spPr bwMode="auto">
          <a:xfrm>
            <a:off x="7615238" y="3505200"/>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
        <p:nvSpPr>
          <p:cNvPr id="50201" name="Line 25"/>
          <p:cNvSpPr>
            <a:spLocks noChangeShapeType="1"/>
          </p:cNvSpPr>
          <p:nvPr/>
        </p:nvSpPr>
        <p:spPr bwMode="auto">
          <a:xfrm flipH="1">
            <a:off x="6473825" y="2363788"/>
            <a:ext cx="152400" cy="609600"/>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50202" name="Text Box 26"/>
          <p:cNvSpPr txBox="1">
            <a:spLocks noChangeArrowheads="1"/>
          </p:cNvSpPr>
          <p:nvPr/>
        </p:nvSpPr>
        <p:spPr bwMode="auto">
          <a:xfrm>
            <a:off x="5637213" y="1946275"/>
            <a:ext cx="2032000" cy="36195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800">
                <a:latin typeface="Arial" pitchFamily="34" charset="0"/>
                <a:ea typeface="SimSun" pitchFamily="2" charset="-122"/>
              </a:rPr>
              <a:t>unstable message</a:t>
            </a:r>
          </a:p>
        </p:txBody>
      </p:sp>
      <p:sp>
        <p:nvSpPr>
          <p:cNvPr id="50203" name="Line 27"/>
          <p:cNvSpPr>
            <a:spLocks noChangeShapeType="1"/>
          </p:cNvSpPr>
          <p:nvPr/>
        </p:nvSpPr>
        <p:spPr bwMode="auto">
          <a:xfrm flipH="1" flipV="1">
            <a:off x="7843838" y="3657600"/>
            <a:ext cx="457200" cy="531813"/>
          </a:xfrm>
          <a:prstGeom prst="line">
            <a:avLst/>
          </a:prstGeom>
          <a:noFill/>
          <a:ln w="12700">
            <a:solidFill>
              <a:schemeClr val="tx1"/>
            </a:solidFill>
            <a:round/>
            <a:headEnd/>
            <a:tailEnd type="triangle" w="med" len="med"/>
          </a:ln>
        </p:spPr>
        <p:txBody>
          <a:bodyPr lIns="90488" tIns="44450" rIns="90488" bIns="44450"/>
          <a:lstStyle/>
          <a:p>
            <a:endParaRPr lang="en-US"/>
          </a:p>
        </p:txBody>
      </p:sp>
      <p:sp>
        <p:nvSpPr>
          <p:cNvPr id="50204" name="Text Box 28"/>
          <p:cNvSpPr txBox="1">
            <a:spLocks noChangeArrowheads="1"/>
          </p:cNvSpPr>
          <p:nvPr/>
        </p:nvSpPr>
        <p:spPr bwMode="auto">
          <a:xfrm>
            <a:off x="8037513" y="4113213"/>
            <a:ext cx="1106487" cy="636587"/>
          </a:xfrm>
          <a:prstGeom prst="rect">
            <a:avLst/>
          </a:prstGeom>
          <a:noFill/>
          <a:ln w="12700">
            <a:noFill/>
            <a:miter lim="800000"/>
            <a:headEnd/>
            <a:tailEnd/>
          </a:ln>
        </p:spPr>
        <p:txBody>
          <a:bodyPr wrap="none" lIns="90334" tIns="44375" rIns="90334" bIns="44375">
            <a:spAutoFit/>
          </a:bodyPr>
          <a:lstStyle/>
          <a:p>
            <a:pPr algn="l" defTabSz="912813" eaLnBrk="0" hangingPunct="0"/>
            <a:r>
              <a:rPr lang="en-US" altLang="zh-CN" sz="1800">
                <a:latin typeface="Arial" pitchFamily="34" charset="0"/>
                <a:ea typeface="SimSun" pitchFamily="2" charset="-122"/>
              </a:rPr>
              <a:t>flush </a:t>
            </a:r>
          </a:p>
          <a:p>
            <a:pPr algn="l" defTabSz="912813" eaLnBrk="0" hangingPunct="0"/>
            <a:r>
              <a:rPr lang="en-US" altLang="zh-CN" sz="1800">
                <a:latin typeface="Arial" pitchFamily="34" charset="0"/>
                <a:ea typeface="SimSun" pitchFamily="2" charset="-122"/>
              </a:rPr>
              <a:t>message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750" y="303213"/>
            <a:ext cx="8064500" cy="838200"/>
          </a:xfrm>
        </p:spPr>
        <p:txBody>
          <a:bodyPr/>
          <a:lstStyle/>
          <a:p>
            <a:pPr eaLnBrk="1" hangingPunct="1"/>
            <a:r>
              <a:rPr lang="en-US" altLang="zh-CN" sz="4000" smtClean="0">
                <a:ea typeface="SimSun" pitchFamily="2" charset="-122"/>
              </a:rPr>
              <a:t>Virtual Synchrony Implementation: Example</a:t>
            </a:r>
          </a:p>
        </p:txBody>
      </p:sp>
      <p:sp>
        <p:nvSpPr>
          <p:cNvPr id="51203" name="Rectangle 3"/>
          <p:cNvSpPr>
            <a:spLocks noGrp="1" noChangeArrowheads="1"/>
          </p:cNvSpPr>
          <p:nvPr>
            <p:ph type="body" idx="1"/>
          </p:nvPr>
        </p:nvSpPr>
        <p:spPr>
          <a:xfrm>
            <a:off x="0" y="1676400"/>
            <a:ext cx="4953000" cy="4414838"/>
          </a:xfrm>
        </p:spPr>
        <p:txBody>
          <a:bodyPr/>
          <a:lstStyle/>
          <a:p>
            <a:pPr algn="l" eaLnBrk="1" hangingPunct="1">
              <a:buFontTx/>
              <a:buNone/>
            </a:pPr>
            <a:r>
              <a:rPr lang="en-US" altLang="zh-CN" sz="2800" smtClean="0">
                <a:ea typeface="SimSun" pitchFamily="2" charset="-122"/>
              </a:rPr>
              <a:t>Every process </a:t>
            </a:r>
          </a:p>
          <a:p>
            <a:pPr lvl="1" eaLnBrk="1" hangingPunct="1"/>
            <a:r>
              <a:rPr lang="en-US" altLang="zh-CN" sz="2400" smtClean="0">
                <a:ea typeface="SimSun" pitchFamily="2" charset="-122"/>
              </a:rPr>
              <a:t>After receiving a flush message from all processes in G</a:t>
            </a:r>
            <a:r>
              <a:rPr lang="en-US" altLang="zh-CN" sz="2400" baseline="-25000" smtClean="0">
                <a:ea typeface="SimSun" pitchFamily="2" charset="-122"/>
              </a:rPr>
              <a:t>i+1 </a:t>
            </a:r>
            <a:r>
              <a:rPr lang="en-US" altLang="zh-CN" sz="2400" smtClean="0">
                <a:ea typeface="SimSun" pitchFamily="2" charset="-122"/>
              </a:rPr>
              <a:t>installs G</a:t>
            </a:r>
            <a:r>
              <a:rPr lang="en-US" altLang="zh-CN" sz="2400" baseline="-25000" smtClean="0">
                <a:ea typeface="SimSun" pitchFamily="2" charset="-122"/>
              </a:rPr>
              <a:t>i+1</a:t>
            </a:r>
            <a:r>
              <a:rPr lang="en-US" altLang="zh-CN" sz="2400" smtClean="0">
                <a:ea typeface="SimSun" pitchFamily="2" charset="-122"/>
              </a:rPr>
              <a:t> </a:t>
            </a:r>
          </a:p>
        </p:txBody>
      </p:sp>
      <p:sp>
        <p:nvSpPr>
          <p:cNvPr id="52228" name="Oval 4"/>
          <p:cNvSpPr>
            <a:spLocks noChangeArrowheads="1"/>
          </p:cNvSpPr>
          <p:nvPr/>
        </p:nvSpPr>
        <p:spPr bwMode="auto">
          <a:xfrm>
            <a:off x="4678363" y="3810000"/>
            <a:ext cx="381000" cy="379413"/>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1205" name="Text Box 5"/>
          <p:cNvSpPr txBox="1">
            <a:spLocks noChangeArrowheads="1"/>
          </p:cNvSpPr>
          <p:nvPr/>
        </p:nvSpPr>
        <p:spPr bwMode="auto">
          <a:xfrm>
            <a:off x="4648200" y="3832225"/>
            <a:ext cx="428625" cy="331788"/>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P1</a:t>
            </a:r>
          </a:p>
        </p:txBody>
      </p:sp>
      <p:sp>
        <p:nvSpPr>
          <p:cNvPr id="52230" name="Oval 6"/>
          <p:cNvSpPr>
            <a:spLocks noChangeArrowheads="1"/>
          </p:cNvSpPr>
          <p:nvPr/>
        </p:nvSpPr>
        <p:spPr bwMode="auto">
          <a:xfrm>
            <a:off x="5467350" y="2363788"/>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1207" name="Text Box 7"/>
          <p:cNvSpPr txBox="1">
            <a:spLocks noChangeArrowheads="1"/>
          </p:cNvSpPr>
          <p:nvPr/>
        </p:nvSpPr>
        <p:spPr bwMode="auto">
          <a:xfrm>
            <a:off x="5437188" y="2386013"/>
            <a:ext cx="428625"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P2</a:t>
            </a:r>
          </a:p>
        </p:txBody>
      </p:sp>
      <p:sp>
        <p:nvSpPr>
          <p:cNvPr id="52232" name="Oval 8"/>
          <p:cNvSpPr>
            <a:spLocks noChangeArrowheads="1"/>
          </p:cNvSpPr>
          <p:nvPr/>
        </p:nvSpPr>
        <p:spPr bwMode="auto">
          <a:xfrm>
            <a:off x="7189788" y="2439988"/>
            <a:ext cx="379412"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1209" name="Text Box 9"/>
          <p:cNvSpPr txBox="1">
            <a:spLocks noChangeArrowheads="1"/>
          </p:cNvSpPr>
          <p:nvPr/>
        </p:nvSpPr>
        <p:spPr bwMode="auto">
          <a:xfrm>
            <a:off x="7159625" y="2462213"/>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P3</a:t>
            </a:r>
          </a:p>
        </p:txBody>
      </p:sp>
      <p:sp>
        <p:nvSpPr>
          <p:cNvPr id="52234" name="Oval 10"/>
          <p:cNvSpPr>
            <a:spLocks noChangeArrowheads="1"/>
          </p:cNvSpPr>
          <p:nvPr/>
        </p:nvSpPr>
        <p:spPr bwMode="auto">
          <a:xfrm>
            <a:off x="7445375" y="4265613"/>
            <a:ext cx="381000"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1211" name="Text Box 11"/>
          <p:cNvSpPr txBox="1">
            <a:spLocks noChangeArrowheads="1"/>
          </p:cNvSpPr>
          <p:nvPr/>
        </p:nvSpPr>
        <p:spPr bwMode="auto">
          <a:xfrm>
            <a:off x="7416800" y="4287838"/>
            <a:ext cx="427038"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P4</a:t>
            </a:r>
          </a:p>
        </p:txBody>
      </p:sp>
      <p:sp>
        <p:nvSpPr>
          <p:cNvPr id="52236" name="Oval 12"/>
          <p:cNvSpPr>
            <a:spLocks noChangeArrowheads="1"/>
          </p:cNvSpPr>
          <p:nvPr/>
        </p:nvSpPr>
        <p:spPr bwMode="auto">
          <a:xfrm>
            <a:off x="6000750" y="5102225"/>
            <a:ext cx="379413" cy="381000"/>
          </a:xfrm>
          <a:prstGeom prst="ellipse">
            <a:avLst/>
          </a:prstGeom>
          <a:solidFill>
            <a:schemeClr val="bg1"/>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51213" name="Text Box 13"/>
          <p:cNvSpPr txBox="1">
            <a:spLocks noChangeArrowheads="1"/>
          </p:cNvSpPr>
          <p:nvPr/>
        </p:nvSpPr>
        <p:spPr bwMode="auto">
          <a:xfrm>
            <a:off x="5970588" y="5124450"/>
            <a:ext cx="427037" cy="333375"/>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600">
                <a:latin typeface="Arial" pitchFamily="34" charset="0"/>
                <a:ea typeface="SimSun" pitchFamily="2" charset="-122"/>
              </a:rPr>
              <a:t>P5</a:t>
            </a:r>
          </a:p>
        </p:txBody>
      </p:sp>
      <p:sp>
        <p:nvSpPr>
          <p:cNvPr id="51214" name="Line 14"/>
          <p:cNvSpPr>
            <a:spLocks noChangeShapeType="1"/>
          </p:cNvSpPr>
          <p:nvPr/>
        </p:nvSpPr>
        <p:spPr bwMode="auto">
          <a:xfrm>
            <a:off x="5942013" y="5102225"/>
            <a:ext cx="531812" cy="381000"/>
          </a:xfrm>
          <a:prstGeom prst="line">
            <a:avLst/>
          </a:prstGeom>
          <a:noFill/>
          <a:ln w="38100">
            <a:solidFill>
              <a:schemeClr val="accent1"/>
            </a:solidFill>
            <a:round/>
            <a:headEnd/>
            <a:tailEnd/>
          </a:ln>
        </p:spPr>
        <p:txBody>
          <a:bodyPr lIns="90488" tIns="44450" rIns="90488" bIns="44450"/>
          <a:lstStyle/>
          <a:p>
            <a:endParaRPr lang="en-US"/>
          </a:p>
        </p:txBody>
      </p:sp>
      <p:sp>
        <p:nvSpPr>
          <p:cNvPr id="51215" name="Line 15"/>
          <p:cNvSpPr>
            <a:spLocks noChangeShapeType="1"/>
          </p:cNvSpPr>
          <p:nvPr/>
        </p:nvSpPr>
        <p:spPr bwMode="auto">
          <a:xfrm rot="-5400000">
            <a:off x="5941219" y="5103019"/>
            <a:ext cx="533400" cy="379412"/>
          </a:xfrm>
          <a:prstGeom prst="line">
            <a:avLst/>
          </a:prstGeom>
          <a:noFill/>
          <a:ln w="38100">
            <a:solidFill>
              <a:schemeClr val="accent1"/>
            </a:solidFill>
            <a:round/>
            <a:headEnd/>
            <a:tailEnd/>
          </a:ln>
        </p:spPr>
        <p:txBody>
          <a:bodyPr lIns="90488" tIns="44450" rIns="90488" bIns="44450"/>
          <a:lstStyle/>
          <a:p>
            <a:endParaRPr lang="en-US"/>
          </a:p>
        </p:txBody>
      </p:sp>
      <p:sp>
        <p:nvSpPr>
          <p:cNvPr id="51216" name="Line 16"/>
          <p:cNvSpPr>
            <a:spLocks noChangeShapeType="1"/>
          </p:cNvSpPr>
          <p:nvPr/>
        </p:nvSpPr>
        <p:spPr bwMode="auto">
          <a:xfrm flipH="1" flipV="1">
            <a:off x="5865813" y="2897188"/>
            <a:ext cx="1522412" cy="1444625"/>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1217" name="Line 17"/>
          <p:cNvSpPr>
            <a:spLocks noChangeShapeType="1"/>
          </p:cNvSpPr>
          <p:nvPr/>
        </p:nvSpPr>
        <p:spPr bwMode="auto">
          <a:xfrm flipH="1" flipV="1">
            <a:off x="7388225" y="2897188"/>
            <a:ext cx="150813" cy="1292225"/>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1218" name="Line 18"/>
          <p:cNvSpPr>
            <a:spLocks noChangeShapeType="1"/>
          </p:cNvSpPr>
          <p:nvPr/>
        </p:nvSpPr>
        <p:spPr bwMode="auto">
          <a:xfrm flipH="1" flipV="1">
            <a:off x="5105400" y="4113213"/>
            <a:ext cx="2282825" cy="381000"/>
          </a:xfrm>
          <a:prstGeom prst="line">
            <a:avLst/>
          </a:prstGeom>
          <a:noFill/>
          <a:ln w="76200">
            <a:solidFill>
              <a:srgbClr val="969696"/>
            </a:solidFill>
            <a:round/>
            <a:headEnd type="triangle" w="med" len="med"/>
            <a:tailEnd/>
          </a:ln>
        </p:spPr>
        <p:txBody>
          <a:bodyPr lIns="90488" tIns="44450" rIns="90488" bIns="44450"/>
          <a:lstStyle/>
          <a:p>
            <a:endParaRPr lang="en-US"/>
          </a:p>
        </p:txBody>
      </p:sp>
      <p:sp>
        <p:nvSpPr>
          <p:cNvPr id="51219" name="Rectangle 19"/>
          <p:cNvSpPr>
            <a:spLocks noChangeArrowheads="1"/>
          </p:cNvSpPr>
          <p:nvPr/>
        </p:nvSpPr>
        <p:spPr bwMode="auto">
          <a:xfrm>
            <a:off x="6626225" y="4113213"/>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
        <p:nvSpPr>
          <p:cNvPr id="51220" name="Rectangle 20"/>
          <p:cNvSpPr>
            <a:spLocks noChangeArrowheads="1"/>
          </p:cNvSpPr>
          <p:nvPr/>
        </p:nvSpPr>
        <p:spPr bwMode="auto">
          <a:xfrm>
            <a:off x="6778625" y="3429000"/>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
        <p:nvSpPr>
          <p:cNvPr id="51221" name="Rectangle 21"/>
          <p:cNvSpPr>
            <a:spLocks noChangeArrowheads="1"/>
          </p:cNvSpPr>
          <p:nvPr/>
        </p:nvSpPr>
        <p:spPr bwMode="auto">
          <a:xfrm>
            <a:off x="7615238" y="3505200"/>
            <a:ext cx="228600" cy="152400"/>
          </a:xfrm>
          <a:prstGeom prst="rect">
            <a:avLst/>
          </a:prstGeom>
          <a:solidFill>
            <a:srgbClr val="3366FF"/>
          </a:solidFill>
          <a:ln w="12700">
            <a:solidFill>
              <a:schemeClr val="tx1"/>
            </a:solidFill>
            <a:miter lim="800000"/>
            <a:headEnd/>
            <a:tailEnd/>
          </a:ln>
        </p:spPr>
        <p:txBody>
          <a:bodyPr wrap="none" lIns="90488" tIns="44450" rIns="90488" bIns="44450"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Announcement</a:t>
            </a:r>
          </a:p>
        </p:txBody>
      </p:sp>
      <p:sp>
        <p:nvSpPr>
          <p:cNvPr id="52227" name="Rectangle 3"/>
          <p:cNvSpPr txBox="1">
            <a:spLocks noChangeArrowheads="1"/>
          </p:cNvSpPr>
          <p:nvPr/>
        </p:nvSpPr>
        <p:spPr bwMode="auto">
          <a:xfrm>
            <a:off x="406400" y="1631950"/>
            <a:ext cx="8359775" cy="3663950"/>
          </a:xfrm>
          <a:prstGeom prst="rect">
            <a:avLst/>
          </a:prstGeom>
          <a:noFill/>
          <a:ln w="9525">
            <a:noFill/>
            <a:miter lim="800000"/>
            <a:headEnd/>
            <a:tailEnd/>
          </a:ln>
        </p:spPr>
        <p:txBody>
          <a:bodyPr/>
          <a:lstStyle/>
          <a:p>
            <a:pPr marL="342900" indent="-342900" algn="l">
              <a:spcBef>
                <a:spcPct val="20000"/>
              </a:spcBef>
              <a:buClr>
                <a:schemeClr val="accent2"/>
              </a:buClr>
              <a:buFontTx/>
              <a:buChar char="•"/>
            </a:pPr>
            <a:r>
              <a:rPr lang="en-US" altLang="zh-CN" sz="3200"/>
              <a:t>2</a:t>
            </a:r>
            <a:r>
              <a:rPr lang="en-US" altLang="zh-CN" sz="3200" baseline="30000"/>
              <a:t>nd</a:t>
            </a:r>
            <a:r>
              <a:rPr lang="en-US" altLang="zh-CN" sz="3200"/>
              <a:t> Midterm in the week after Spring Break</a:t>
            </a:r>
          </a:p>
          <a:p>
            <a:pPr marL="742950" lvl="1" indent="-285750" algn="l">
              <a:spcBef>
                <a:spcPct val="20000"/>
              </a:spcBef>
              <a:buClr>
                <a:schemeClr val="accent2"/>
              </a:buClr>
              <a:buFontTx/>
              <a:buChar char="–"/>
            </a:pPr>
            <a:r>
              <a:rPr lang="en-US" altLang="zh-CN" sz="2800">
                <a:ea typeface="SimSun" pitchFamily="2" charset="-122"/>
              </a:rPr>
              <a:t>March 27, Wednesday</a:t>
            </a:r>
          </a:p>
          <a:p>
            <a:pPr marL="342900" indent="-342900" algn="l">
              <a:spcBef>
                <a:spcPct val="20000"/>
              </a:spcBef>
              <a:buClr>
                <a:schemeClr val="accent2"/>
              </a:buClr>
              <a:buFontTx/>
              <a:buChar char="•"/>
            </a:pPr>
            <a:endParaRPr lang="en-US" altLang="zh-CN" sz="3200"/>
          </a:p>
          <a:p>
            <a:pPr marL="342900" indent="-342900" algn="l">
              <a:spcBef>
                <a:spcPct val="20000"/>
              </a:spcBef>
              <a:buClr>
                <a:schemeClr val="accent2"/>
              </a:buClr>
              <a:buFontTx/>
              <a:buChar char="•"/>
            </a:pPr>
            <a:r>
              <a:rPr lang="en-US" altLang="zh-CN" sz="3200"/>
              <a:t>Chapters 6, 7, 8.1, &amp; 8.2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SimSun" pitchFamily="2" charset="-122"/>
              </a:rPr>
              <a:t>Distributed Commit</a:t>
            </a:r>
          </a:p>
        </p:txBody>
      </p:sp>
      <p:sp>
        <p:nvSpPr>
          <p:cNvPr id="53251" name="Rectangle 3"/>
          <p:cNvSpPr>
            <a:spLocks noGrp="1" noChangeArrowheads="1"/>
          </p:cNvSpPr>
          <p:nvPr>
            <p:ph type="body" idx="1"/>
          </p:nvPr>
        </p:nvSpPr>
        <p:spPr>
          <a:xfrm>
            <a:off x="309563" y="1419225"/>
            <a:ext cx="8408987" cy="4402138"/>
          </a:xfrm>
        </p:spPr>
        <p:txBody>
          <a:bodyPr/>
          <a:lstStyle/>
          <a:p>
            <a:pPr algn="l" eaLnBrk="1" hangingPunct="1"/>
            <a:r>
              <a:rPr lang="en-US" altLang="zh-CN" b="1" smtClean="0">
                <a:ea typeface="SimSun" pitchFamily="2" charset="-122"/>
              </a:rPr>
              <a:t>Goal</a:t>
            </a:r>
            <a:r>
              <a:rPr lang="en-US" altLang="zh-CN" smtClean="0">
                <a:ea typeface="SimSun" pitchFamily="2" charset="-122"/>
              </a:rPr>
              <a:t>: Either </a:t>
            </a:r>
            <a:r>
              <a:rPr lang="en-US" altLang="zh-CN" b="1" smtClean="0">
                <a:ea typeface="SimSun" pitchFamily="2" charset="-122"/>
              </a:rPr>
              <a:t>all</a:t>
            </a:r>
            <a:r>
              <a:rPr lang="en-US" altLang="zh-CN" smtClean="0">
                <a:ea typeface="SimSun" pitchFamily="2" charset="-122"/>
              </a:rPr>
              <a:t> members of a group decide to perform an operation, or </a:t>
            </a:r>
            <a:r>
              <a:rPr lang="en-US" altLang="zh-CN" b="1" smtClean="0">
                <a:ea typeface="SimSun" pitchFamily="2" charset="-122"/>
              </a:rPr>
              <a:t>none</a:t>
            </a:r>
            <a:r>
              <a:rPr lang="en-US" altLang="zh-CN" smtClean="0">
                <a:ea typeface="SimSun" pitchFamily="2" charset="-122"/>
              </a:rPr>
              <a:t> of them perform the operation</a:t>
            </a:r>
          </a:p>
          <a:p>
            <a:pPr algn="l" eaLnBrk="1" hangingPunct="1"/>
            <a:endParaRPr lang="en-US" altLang="zh-CN" smtClean="0">
              <a:ea typeface="SimSun" pitchFamily="2" charset="-122"/>
            </a:endParaRPr>
          </a:p>
          <a:p>
            <a:pPr algn="l" eaLnBrk="1" hangingPunct="1"/>
            <a:r>
              <a:rPr lang="en-US" b="1" smtClean="0"/>
              <a:t>Atomic transaction</a:t>
            </a:r>
            <a:r>
              <a:rPr lang="en-US" smtClean="0"/>
              <a:t>: a transaction that happens completely or not at all</a:t>
            </a:r>
          </a:p>
          <a:p>
            <a:pPr algn="l" eaLnBrk="1" hangingPunct="1"/>
            <a:endParaRPr lang="en-US" altLang="zh-CN" smtClean="0">
              <a:ea typeface="SimSun" pitchFamily="2" charset="-122"/>
            </a:endParaRPr>
          </a:p>
          <a:p>
            <a:pPr algn="l" eaLnBrk="1" hangingPunct="1">
              <a:buFontTx/>
              <a:buNone/>
            </a:pPr>
            <a:endParaRPr lang="en-US" altLang="zh-CN" smtClean="0">
              <a:ea typeface="SimSun" pitchFamily="2" charset="-122"/>
            </a:endParaRPr>
          </a:p>
          <a:p>
            <a:pPr algn="l" eaLnBrk="1" hangingPunct="1">
              <a:buFontTx/>
              <a:buNone/>
            </a:pPr>
            <a:endParaRPr lang="en-US" altLang="zh-CN" smtClean="0">
              <a:ea typeface="SimSun" pitchFamily="2" charset="-122"/>
            </a:endParaRPr>
          </a:p>
          <a:p>
            <a:pPr algn="l" eaLnBrk="1" hangingPunct="1">
              <a:buFontTx/>
              <a:buNone/>
            </a:pPr>
            <a:endParaRPr lang="en-US" altLang="zh-CN" smtClean="0">
              <a:ea typeface="SimSun" pitchFamily="2" charset="-122"/>
            </a:endParaRPr>
          </a:p>
          <a:p>
            <a:pPr algn="l" eaLnBrk="1" hangingPunct="1">
              <a:buFontTx/>
              <a:buNone/>
            </a:pPr>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ea typeface="SimSun" pitchFamily="2" charset="-122"/>
              </a:rPr>
              <a:t>Assumptions</a:t>
            </a:r>
          </a:p>
        </p:txBody>
      </p:sp>
      <p:sp>
        <p:nvSpPr>
          <p:cNvPr id="54275" name="Rectangle 3"/>
          <p:cNvSpPr>
            <a:spLocks noGrp="1" noChangeArrowheads="1"/>
          </p:cNvSpPr>
          <p:nvPr>
            <p:ph type="body" idx="1"/>
          </p:nvPr>
        </p:nvSpPr>
        <p:spPr>
          <a:xfrm>
            <a:off x="0" y="1390650"/>
            <a:ext cx="9144000" cy="838200"/>
          </a:xfrm>
        </p:spPr>
        <p:txBody>
          <a:bodyPr/>
          <a:lstStyle/>
          <a:p>
            <a:pPr algn="l" eaLnBrk="1" hangingPunct="1"/>
            <a:r>
              <a:rPr lang="en-US" altLang="zh-CN" smtClean="0">
                <a:ea typeface="SimSun" pitchFamily="2" charset="-122"/>
              </a:rPr>
              <a:t>Failures:</a:t>
            </a:r>
          </a:p>
          <a:p>
            <a:pPr lvl="1" eaLnBrk="1" hangingPunct="1"/>
            <a:r>
              <a:rPr lang="en-US" altLang="zh-CN" smtClean="0">
                <a:ea typeface="SimSun" pitchFamily="2" charset="-122"/>
              </a:rPr>
              <a:t>Crash failures that can be recovered</a:t>
            </a:r>
          </a:p>
          <a:p>
            <a:pPr lvl="1" eaLnBrk="1" hangingPunct="1"/>
            <a:r>
              <a:rPr lang="en-US" altLang="zh-CN" smtClean="0">
                <a:ea typeface="SimSun" pitchFamily="2" charset="-122"/>
              </a:rPr>
              <a:t>Communication failures detectable by timeouts</a:t>
            </a:r>
          </a:p>
          <a:p>
            <a:pPr lvl="1" eaLnBrk="1" hangingPunct="1"/>
            <a:endParaRPr lang="en-US" altLang="zh-CN" smtClean="0">
              <a:ea typeface="SimSun" pitchFamily="2" charset="-122"/>
            </a:endParaRPr>
          </a:p>
          <a:p>
            <a:pPr algn="l" eaLnBrk="1" hangingPunct="1"/>
            <a:r>
              <a:rPr lang="en-US" altLang="zh-CN" smtClean="0">
                <a:ea typeface="SimSun" pitchFamily="2" charset="-122"/>
              </a:rPr>
              <a:t>Notes: </a:t>
            </a:r>
          </a:p>
          <a:p>
            <a:pPr lvl="1" eaLnBrk="1" hangingPunct="1"/>
            <a:r>
              <a:rPr lang="en-US" altLang="zh-CN" smtClean="0">
                <a:ea typeface="SimSun" pitchFamily="2" charset="-122"/>
              </a:rPr>
              <a:t>Commit requires a set of processes to agree</a:t>
            </a:r>
            <a:r>
              <a:rPr lang="en-US" altLang="zh-CN" smtClean="0">
                <a:latin typeface="Arial" pitchFamily="34" charset="0"/>
                <a:ea typeface="SimSun" pitchFamily="2" charset="-122"/>
              </a:rPr>
              <a:t>…</a:t>
            </a:r>
            <a:endParaRPr lang="en-US" altLang="zh-CN" smtClean="0">
              <a:ea typeface="SimSun" pitchFamily="2" charset="-122"/>
            </a:endParaRPr>
          </a:p>
          <a:p>
            <a:pPr lvl="1" eaLnBrk="1" hangingPunct="1"/>
            <a:r>
              <a:rPr lang="en-US" altLang="zh-CN" smtClean="0">
                <a:latin typeface="Arial" pitchFamily="34" charset="0"/>
                <a:ea typeface="SimSun" pitchFamily="2" charset="-122"/>
              </a:rPr>
              <a:t>…</a:t>
            </a:r>
            <a:r>
              <a:rPr lang="en-US" altLang="zh-CN" smtClean="0">
                <a:ea typeface="SimSun" pitchFamily="2" charset="-122"/>
              </a:rPr>
              <a:t>similar to the Byzantine generals problem</a:t>
            </a:r>
            <a:r>
              <a:rPr lang="en-US" altLang="zh-CN" smtClean="0">
                <a:latin typeface="Arial" pitchFamily="34" charset="0"/>
                <a:ea typeface="SimSun" pitchFamily="2" charset="-122"/>
              </a:rPr>
              <a:t>…</a:t>
            </a:r>
            <a:endParaRPr lang="en-US" altLang="zh-CN" smtClean="0">
              <a:ea typeface="SimSun" pitchFamily="2" charset="-122"/>
            </a:endParaRPr>
          </a:p>
          <a:p>
            <a:pPr lvl="1" eaLnBrk="1" hangingPunct="1"/>
            <a:r>
              <a:rPr lang="en-US" altLang="zh-CN" smtClean="0">
                <a:latin typeface="Arial" pitchFamily="34" charset="0"/>
                <a:ea typeface="SimSun" pitchFamily="2" charset="-122"/>
              </a:rPr>
              <a:t>…</a:t>
            </a:r>
            <a:r>
              <a:rPr lang="en-US" altLang="zh-CN" smtClean="0">
                <a:ea typeface="SimSun" pitchFamily="2" charset="-122"/>
              </a:rPr>
              <a:t> but the solution much simpler because stronger assumptions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p:cNvGrpSpPr>
            <a:grpSpLocks/>
          </p:cNvGrpSpPr>
          <p:nvPr/>
        </p:nvGrpSpPr>
        <p:grpSpPr bwMode="auto">
          <a:xfrm>
            <a:off x="5545138" y="2895600"/>
            <a:ext cx="2836862" cy="2362200"/>
            <a:chOff x="3493" y="1824"/>
            <a:chExt cx="1787" cy="1488"/>
          </a:xfrm>
        </p:grpSpPr>
        <p:sp>
          <p:nvSpPr>
            <p:cNvPr id="55343" name="Rectangle 3"/>
            <p:cNvSpPr>
              <a:spLocks noChangeArrowheads="1"/>
            </p:cNvSpPr>
            <p:nvPr/>
          </p:nvSpPr>
          <p:spPr bwMode="auto">
            <a:xfrm>
              <a:off x="3493" y="1824"/>
              <a:ext cx="1787" cy="14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44" name="Text Box 4"/>
            <p:cNvSpPr txBox="1">
              <a:spLocks noChangeArrowheads="1"/>
            </p:cNvSpPr>
            <p:nvPr/>
          </p:nvSpPr>
          <p:spPr bwMode="auto">
            <a:xfrm>
              <a:off x="4032" y="2832"/>
              <a:ext cx="1056" cy="294"/>
            </a:xfrm>
            <a:prstGeom prst="rect">
              <a:avLst/>
            </a:prstGeom>
            <a:solidFill>
              <a:srgbClr val="FFCC00"/>
            </a:solidFill>
            <a:ln w="9525">
              <a:solidFill>
                <a:schemeClr val="tx1"/>
              </a:solidFill>
              <a:miter lim="800000"/>
              <a:headEnd/>
              <a:tailEnd/>
            </a:ln>
          </p:spPr>
          <p:txBody>
            <a:bodyPr>
              <a:spAutoFit/>
            </a:bodyPr>
            <a:lstStyle/>
            <a:p>
              <a:pPr algn="l" eaLnBrk="0" hangingPunct="0">
                <a:spcBef>
                  <a:spcPct val="50000"/>
                </a:spcBef>
              </a:pPr>
              <a:r>
                <a:rPr lang="fi-FI" altLang="zh-CN">
                  <a:ea typeface="SimSun" pitchFamily="2" charset="-122"/>
                </a:rPr>
                <a:t>Database</a:t>
              </a:r>
              <a:endParaRPr lang="en-GB"/>
            </a:p>
          </p:txBody>
        </p:sp>
        <p:sp>
          <p:nvSpPr>
            <p:cNvPr id="55345" name="Text Box 5"/>
            <p:cNvSpPr txBox="1">
              <a:spLocks noChangeArrowheads="1"/>
            </p:cNvSpPr>
            <p:nvPr/>
          </p:nvSpPr>
          <p:spPr bwMode="auto">
            <a:xfrm>
              <a:off x="3792" y="2016"/>
              <a:ext cx="336" cy="372"/>
            </a:xfrm>
            <a:prstGeom prst="rect">
              <a:avLst/>
            </a:prstGeom>
            <a:solidFill>
              <a:srgbClr val="FFCCCC"/>
            </a:solidFill>
            <a:ln w="9525">
              <a:solidFill>
                <a:schemeClr val="tx1"/>
              </a:solidFill>
              <a:miter lim="800000"/>
              <a:headEnd/>
              <a:tailEnd/>
            </a:ln>
          </p:spPr>
          <p:txBody>
            <a:bodyPr>
              <a:spAutoFit/>
            </a:bodyPr>
            <a:lstStyle/>
            <a:p>
              <a:pPr algn="l" eaLnBrk="0" hangingPunct="0">
                <a:spcBef>
                  <a:spcPct val="50000"/>
                </a:spcBef>
              </a:pPr>
              <a:r>
                <a:rPr lang="fi-FI" altLang="zh-CN" sz="1600">
                  <a:ea typeface="SimSun" pitchFamily="2" charset="-122"/>
                </a:rPr>
                <a:t>ser-ver</a:t>
              </a:r>
              <a:endParaRPr lang="en-GB" sz="1600"/>
            </a:p>
          </p:txBody>
        </p:sp>
      </p:grpSp>
      <p:sp>
        <p:nvSpPr>
          <p:cNvPr id="55299" name="Rectangle 6"/>
          <p:cNvSpPr>
            <a:spLocks noGrp="1" noChangeArrowheads="1"/>
          </p:cNvSpPr>
          <p:nvPr>
            <p:ph type="title"/>
          </p:nvPr>
        </p:nvSpPr>
        <p:spPr>
          <a:xfrm>
            <a:off x="685800" y="76200"/>
            <a:ext cx="7772400" cy="1143000"/>
          </a:xfrm>
        </p:spPr>
        <p:txBody>
          <a:bodyPr/>
          <a:lstStyle/>
          <a:p>
            <a:pPr eaLnBrk="1" hangingPunct="1"/>
            <a:r>
              <a:rPr lang="fi-FI" altLang="zh-CN" smtClean="0">
                <a:ea typeface="SimSun" pitchFamily="2" charset="-122"/>
              </a:rPr>
              <a:t>Distributed Transactions</a:t>
            </a:r>
            <a:endParaRPr lang="en-GB" smtClean="0"/>
          </a:p>
        </p:txBody>
      </p:sp>
      <p:sp>
        <p:nvSpPr>
          <p:cNvPr id="55300" name="Text Box 7"/>
          <p:cNvSpPr txBox="1">
            <a:spLocks noChangeArrowheads="1"/>
          </p:cNvSpPr>
          <p:nvPr/>
        </p:nvSpPr>
        <p:spPr bwMode="auto">
          <a:xfrm>
            <a:off x="609600" y="1447800"/>
            <a:ext cx="914400" cy="466725"/>
          </a:xfrm>
          <a:prstGeom prst="rect">
            <a:avLst/>
          </a:prstGeom>
          <a:solidFill>
            <a:srgbClr val="0066FF"/>
          </a:solidFill>
          <a:ln w="9525">
            <a:solidFill>
              <a:schemeClr val="tx1"/>
            </a:solidFill>
            <a:miter lim="800000"/>
            <a:headEnd/>
            <a:tailEnd/>
          </a:ln>
        </p:spPr>
        <p:txBody>
          <a:bodyPr>
            <a:spAutoFit/>
          </a:bodyPr>
          <a:lstStyle/>
          <a:p>
            <a:pPr algn="l" eaLnBrk="0" hangingPunct="0">
              <a:spcBef>
                <a:spcPct val="50000"/>
              </a:spcBef>
            </a:pPr>
            <a:r>
              <a:rPr lang="fi-FI" altLang="zh-CN">
                <a:ea typeface="SimSun" pitchFamily="2" charset="-122"/>
              </a:rPr>
              <a:t>client</a:t>
            </a:r>
            <a:endParaRPr lang="en-GB"/>
          </a:p>
        </p:txBody>
      </p:sp>
      <p:grpSp>
        <p:nvGrpSpPr>
          <p:cNvPr id="55301" name="Group 8"/>
          <p:cNvGrpSpPr>
            <a:grpSpLocks/>
          </p:cNvGrpSpPr>
          <p:nvPr/>
        </p:nvGrpSpPr>
        <p:grpSpPr bwMode="auto">
          <a:xfrm>
            <a:off x="2959100" y="1371600"/>
            <a:ext cx="2836863" cy="2362200"/>
            <a:chOff x="1872" y="864"/>
            <a:chExt cx="1787" cy="1488"/>
          </a:xfrm>
        </p:grpSpPr>
        <p:sp>
          <p:nvSpPr>
            <p:cNvPr id="55340" name="Rectangle 9"/>
            <p:cNvSpPr>
              <a:spLocks noChangeArrowheads="1"/>
            </p:cNvSpPr>
            <p:nvPr/>
          </p:nvSpPr>
          <p:spPr bwMode="auto">
            <a:xfrm>
              <a:off x="1872" y="864"/>
              <a:ext cx="1787" cy="14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41" name="Text Box 10"/>
            <p:cNvSpPr txBox="1">
              <a:spLocks noChangeArrowheads="1"/>
            </p:cNvSpPr>
            <p:nvPr/>
          </p:nvSpPr>
          <p:spPr bwMode="auto">
            <a:xfrm>
              <a:off x="2256" y="1872"/>
              <a:ext cx="1056" cy="294"/>
            </a:xfrm>
            <a:prstGeom prst="rect">
              <a:avLst/>
            </a:prstGeom>
            <a:solidFill>
              <a:srgbClr val="FFCC00"/>
            </a:solidFill>
            <a:ln w="9525">
              <a:solidFill>
                <a:schemeClr val="tx1"/>
              </a:solidFill>
              <a:miter lim="800000"/>
              <a:headEnd/>
              <a:tailEnd/>
            </a:ln>
          </p:spPr>
          <p:txBody>
            <a:bodyPr>
              <a:spAutoFit/>
            </a:bodyPr>
            <a:lstStyle/>
            <a:p>
              <a:pPr algn="l" eaLnBrk="0" hangingPunct="0">
                <a:spcBef>
                  <a:spcPct val="50000"/>
                </a:spcBef>
              </a:pPr>
              <a:r>
                <a:rPr lang="fi-FI" altLang="zh-CN">
                  <a:ea typeface="SimSun" pitchFamily="2" charset="-122"/>
                </a:rPr>
                <a:t>Database</a:t>
              </a:r>
              <a:endParaRPr lang="en-GB"/>
            </a:p>
          </p:txBody>
        </p:sp>
        <p:sp>
          <p:nvSpPr>
            <p:cNvPr id="55342" name="Text Box 11"/>
            <p:cNvSpPr txBox="1">
              <a:spLocks noChangeArrowheads="1"/>
            </p:cNvSpPr>
            <p:nvPr/>
          </p:nvSpPr>
          <p:spPr bwMode="auto">
            <a:xfrm>
              <a:off x="2160" y="1056"/>
              <a:ext cx="336" cy="372"/>
            </a:xfrm>
            <a:prstGeom prst="rect">
              <a:avLst/>
            </a:prstGeom>
            <a:solidFill>
              <a:srgbClr val="FFCCCC"/>
            </a:solidFill>
            <a:ln w="9525">
              <a:solidFill>
                <a:schemeClr val="tx1"/>
              </a:solidFill>
              <a:miter lim="800000"/>
              <a:headEnd/>
              <a:tailEnd/>
            </a:ln>
          </p:spPr>
          <p:txBody>
            <a:bodyPr>
              <a:spAutoFit/>
            </a:bodyPr>
            <a:lstStyle/>
            <a:p>
              <a:pPr algn="l" eaLnBrk="0" hangingPunct="0">
                <a:spcBef>
                  <a:spcPct val="50000"/>
                </a:spcBef>
              </a:pPr>
              <a:r>
                <a:rPr lang="fi-FI" altLang="zh-CN" sz="1600">
                  <a:ea typeface="SimSun" pitchFamily="2" charset="-122"/>
                </a:rPr>
                <a:t>ser-ver</a:t>
              </a:r>
              <a:endParaRPr lang="en-GB" sz="1600"/>
            </a:p>
          </p:txBody>
        </p:sp>
      </p:grpSp>
      <p:sp>
        <p:nvSpPr>
          <p:cNvPr id="55302" name="Freeform 12"/>
          <p:cNvSpPr>
            <a:spLocks/>
          </p:cNvSpPr>
          <p:nvPr/>
        </p:nvSpPr>
        <p:spPr bwMode="auto">
          <a:xfrm>
            <a:off x="571500" y="1778000"/>
            <a:ext cx="2857500" cy="1092200"/>
          </a:xfrm>
          <a:custGeom>
            <a:avLst/>
            <a:gdLst>
              <a:gd name="T0" fmla="*/ 2147483647 w 1800"/>
              <a:gd name="T1" fmla="*/ 2147483647 h 688"/>
              <a:gd name="T2" fmla="*/ 2147483647 w 1800"/>
              <a:gd name="T3" fmla="*/ 2147483647 h 688"/>
              <a:gd name="T4" fmla="*/ 2147483647 w 1800"/>
              <a:gd name="T5" fmla="*/ 2147483647 h 688"/>
              <a:gd name="T6" fmla="*/ 2147483647 w 1800"/>
              <a:gd name="T7" fmla="*/ 2147483647 h 688"/>
              <a:gd name="T8" fmla="*/ 2147483647 w 1800"/>
              <a:gd name="T9" fmla="*/ 2147483647 h 688"/>
              <a:gd name="T10" fmla="*/ 0 60000 65536"/>
              <a:gd name="T11" fmla="*/ 0 60000 65536"/>
              <a:gd name="T12" fmla="*/ 0 60000 65536"/>
              <a:gd name="T13" fmla="*/ 0 60000 65536"/>
              <a:gd name="T14" fmla="*/ 0 60000 65536"/>
              <a:gd name="T15" fmla="*/ 0 w 1800"/>
              <a:gd name="T16" fmla="*/ 0 h 688"/>
              <a:gd name="T17" fmla="*/ 1800 w 1800"/>
              <a:gd name="T18" fmla="*/ 688 h 688"/>
            </a:gdLst>
            <a:ahLst/>
            <a:cxnLst>
              <a:cxn ang="T10">
                <a:pos x="T0" y="T1"/>
              </a:cxn>
              <a:cxn ang="T11">
                <a:pos x="T2" y="T3"/>
              </a:cxn>
              <a:cxn ang="T12">
                <a:pos x="T4" y="T5"/>
              </a:cxn>
              <a:cxn ang="T13">
                <a:pos x="T6" y="T7"/>
              </a:cxn>
              <a:cxn ang="T14">
                <a:pos x="T8" y="T9"/>
              </a:cxn>
            </a:cxnLst>
            <a:rect l="T15" t="T16" r="T17" b="T18"/>
            <a:pathLst>
              <a:path w="1800" h="688">
                <a:moveTo>
                  <a:pt x="312" y="80"/>
                </a:moveTo>
                <a:cubicBezTo>
                  <a:pt x="156" y="276"/>
                  <a:pt x="0" y="472"/>
                  <a:pt x="168" y="560"/>
                </a:cubicBezTo>
                <a:cubicBezTo>
                  <a:pt x="336" y="648"/>
                  <a:pt x="1136" y="688"/>
                  <a:pt x="1320" y="608"/>
                </a:cubicBezTo>
                <a:cubicBezTo>
                  <a:pt x="1504" y="528"/>
                  <a:pt x="1192" y="160"/>
                  <a:pt x="1272" y="80"/>
                </a:cubicBezTo>
                <a:cubicBezTo>
                  <a:pt x="1352" y="0"/>
                  <a:pt x="1712" y="120"/>
                  <a:pt x="1800" y="128"/>
                </a:cubicBezTo>
              </a:path>
            </a:pathLst>
          </a:custGeom>
          <a:noFill/>
          <a:ln w="28575">
            <a:solidFill>
              <a:srgbClr val="0066FF"/>
            </a:solidFill>
            <a:round/>
            <a:headEnd/>
            <a:tailEnd type="triangle" w="med" len="med"/>
          </a:ln>
        </p:spPr>
        <p:txBody>
          <a:bodyPr/>
          <a:lstStyle/>
          <a:p>
            <a:endParaRPr lang="en-US"/>
          </a:p>
        </p:txBody>
      </p:sp>
      <p:grpSp>
        <p:nvGrpSpPr>
          <p:cNvPr id="55303" name="Group 13"/>
          <p:cNvGrpSpPr>
            <a:grpSpLocks/>
          </p:cNvGrpSpPr>
          <p:nvPr/>
        </p:nvGrpSpPr>
        <p:grpSpPr bwMode="auto">
          <a:xfrm>
            <a:off x="914400" y="2286000"/>
            <a:ext cx="2819400" cy="914400"/>
            <a:chOff x="576" y="1440"/>
            <a:chExt cx="1776" cy="576"/>
          </a:xfrm>
        </p:grpSpPr>
        <p:grpSp>
          <p:nvGrpSpPr>
            <p:cNvPr id="55330" name="Group 14"/>
            <p:cNvGrpSpPr>
              <a:grpSpLocks/>
            </p:cNvGrpSpPr>
            <p:nvPr/>
          </p:nvGrpSpPr>
          <p:grpSpPr bwMode="auto">
            <a:xfrm>
              <a:off x="576" y="1536"/>
              <a:ext cx="960" cy="480"/>
              <a:chOff x="576" y="1536"/>
              <a:chExt cx="960" cy="480"/>
            </a:xfrm>
          </p:grpSpPr>
          <p:sp>
            <p:nvSpPr>
              <p:cNvPr id="55332" name="Rectangle 15"/>
              <p:cNvSpPr>
                <a:spLocks noChangeArrowheads="1"/>
              </p:cNvSpPr>
              <p:nvPr/>
            </p:nvSpPr>
            <p:spPr bwMode="auto">
              <a:xfrm>
                <a:off x="816" y="1584"/>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33" name="Rectangle 16"/>
              <p:cNvSpPr>
                <a:spLocks noChangeArrowheads="1"/>
              </p:cNvSpPr>
              <p:nvPr/>
            </p:nvSpPr>
            <p:spPr bwMode="auto">
              <a:xfrm>
                <a:off x="1008" y="1632"/>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34" name="Rectangle 17"/>
              <p:cNvSpPr>
                <a:spLocks noChangeArrowheads="1"/>
              </p:cNvSpPr>
              <p:nvPr/>
            </p:nvSpPr>
            <p:spPr bwMode="auto">
              <a:xfrm>
                <a:off x="1200" y="1632"/>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35" name="Rectangle 18"/>
              <p:cNvSpPr>
                <a:spLocks noChangeArrowheads="1"/>
              </p:cNvSpPr>
              <p:nvPr/>
            </p:nvSpPr>
            <p:spPr bwMode="auto">
              <a:xfrm>
                <a:off x="864" y="1824"/>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36" name="Rectangle 19"/>
              <p:cNvSpPr>
                <a:spLocks noChangeArrowheads="1"/>
              </p:cNvSpPr>
              <p:nvPr/>
            </p:nvSpPr>
            <p:spPr bwMode="auto">
              <a:xfrm>
                <a:off x="1152" y="1872"/>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37" name="Line 20"/>
              <p:cNvSpPr>
                <a:spLocks noChangeShapeType="1"/>
              </p:cNvSpPr>
              <p:nvPr/>
            </p:nvSpPr>
            <p:spPr bwMode="auto">
              <a:xfrm>
                <a:off x="1344" y="1680"/>
                <a:ext cx="144" cy="0"/>
              </a:xfrm>
              <a:prstGeom prst="line">
                <a:avLst/>
              </a:prstGeom>
              <a:noFill/>
              <a:ln w="19050">
                <a:solidFill>
                  <a:srgbClr val="FF9966"/>
                </a:solidFill>
                <a:round/>
                <a:headEnd/>
                <a:tailEnd type="triangle" w="med" len="med"/>
              </a:ln>
            </p:spPr>
            <p:txBody>
              <a:bodyPr/>
              <a:lstStyle/>
              <a:p>
                <a:endParaRPr lang="en-US"/>
              </a:p>
            </p:txBody>
          </p:sp>
          <p:sp>
            <p:nvSpPr>
              <p:cNvPr id="55338" name="Line 21"/>
              <p:cNvSpPr>
                <a:spLocks noChangeShapeType="1"/>
              </p:cNvSpPr>
              <p:nvPr/>
            </p:nvSpPr>
            <p:spPr bwMode="auto">
              <a:xfrm>
                <a:off x="624" y="1776"/>
                <a:ext cx="144" cy="48"/>
              </a:xfrm>
              <a:prstGeom prst="line">
                <a:avLst/>
              </a:prstGeom>
              <a:noFill/>
              <a:ln w="19050">
                <a:solidFill>
                  <a:srgbClr val="FF9966"/>
                </a:solidFill>
                <a:round/>
                <a:headEnd type="triangle" w="med" len="med"/>
                <a:tailEnd/>
              </a:ln>
            </p:spPr>
            <p:txBody>
              <a:bodyPr/>
              <a:lstStyle/>
              <a:p>
                <a:endParaRPr lang="en-US"/>
              </a:p>
            </p:txBody>
          </p:sp>
          <p:sp>
            <p:nvSpPr>
              <p:cNvPr id="55339" name="Rectangle 22"/>
              <p:cNvSpPr>
                <a:spLocks noChangeArrowheads="1"/>
              </p:cNvSpPr>
              <p:nvPr/>
            </p:nvSpPr>
            <p:spPr bwMode="auto">
              <a:xfrm>
                <a:off x="576" y="1536"/>
                <a:ext cx="960" cy="480"/>
              </a:xfrm>
              <a:prstGeom prst="rect">
                <a:avLst/>
              </a:prstGeom>
              <a:noFill/>
              <a:ln w="28575">
                <a:solidFill>
                  <a:srgbClr val="FF9966"/>
                </a:solidFill>
                <a:prstDash val="sysDot"/>
                <a:miter lim="800000"/>
                <a:headEnd/>
                <a:tailEnd/>
              </a:ln>
            </p:spPr>
            <p:txBody>
              <a:bodyPr wrap="none" anchor="ctr"/>
              <a:lstStyle/>
              <a:p>
                <a:endParaRPr lang="en-US"/>
              </a:p>
            </p:txBody>
          </p:sp>
        </p:grpSp>
        <p:sp>
          <p:nvSpPr>
            <p:cNvPr id="55331" name="Line 23"/>
            <p:cNvSpPr>
              <a:spLocks noChangeShapeType="1"/>
            </p:cNvSpPr>
            <p:nvPr/>
          </p:nvSpPr>
          <p:spPr bwMode="auto">
            <a:xfrm>
              <a:off x="2352" y="1440"/>
              <a:ext cx="0" cy="432"/>
            </a:xfrm>
            <a:prstGeom prst="line">
              <a:avLst/>
            </a:prstGeom>
            <a:noFill/>
            <a:ln w="28575">
              <a:solidFill>
                <a:srgbClr val="0066FF"/>
              </a:solidFill>
              <a:round/>
              <a:headEnd/>
              <a:tailEnd type="triangle" w="med" len="med"/>
            </a:ln>
          </p:spPr>
          <p:txBody>
            <a:bodyPr/>
            <a:lstStyle/>
            <a:p>
              <a:endParaRPr lang="en-US"/>
            </a:p>
          </p:txBody>
        </p:sp>
      </p:grpSp>
      <p:sp>
        <p:nvSpPr>
          <p:cNvPr id="55304" name="Text Box 24"/>
          <p:cNvSpPr txBox="1">
            <a:spLocks noChangeArrowheads="1"/>
          </p:cNvSpPr>
          <p:nvPr/>
        </p:nvSpPr>
        <p:spPr bwMode="auto">
          <a:xfrm>
            <a:off x="304800" y="3276600"/>
            <a:ext cx="1219200" cy="457200"/>
          </a:xfrm>
          <a:prstGeom prst="rect">
            <a:avLst/>
          </a:prstGeom>
          <a:noFill/>
          <a:ln w="9525">
            <a:noFill/>
            <a:miter lim="800000"/>
            <a:headEnd/>
            <a:tailEnd/>
          </a:ln>
        </p:spPr>
        <p:txBody>
          <a:bodyPr>
            <a:spAutoFit/>
          </a:bodyPr>
          <a:lstStyle/>
          <a:p>
            <a:pPr algn="l" eaLnBrk="0" hangingPunct="0">
              <a:spcBef>
                <a:spcPct val="50000"/>
              </a:spcBef>
            </a:pPr>
            <a:r>
              <a:rPr lang="fi-FI" altLang="zh-CN" b="1" i="1">
                <a:solidFill>
                  <a:srgbClr val="FF9966"/>
                </a:solidFill>
                <a:ea typeface="SimSun" pitchFamily="2" charset="-122"/>
              </a:rPr>
              <a:t>atomic</a:t>
            </a:r>
            <a:endParaRPr lang="en-GB" b="1" i="1">
              <a:solidFill>
                <a:srgbClr val="FF9966"/>
              </a:solidFill>
            </a:endParaRPr>
          </a:p>
        </p:txBody>
      </p:sp>
      <p:sp>
        <p:nvSpPr>
          <p:cNvPr id="55305" name="Text Box 25"/>
          <p:cNvSpPr txBox="1">
            <a:spLocks noChangeArrowheads="1"/>
          </p:cNvSpPr>
          <p:nvPr/>
        </p:nvSpPr>
        <p:spPr bwMode="auto">
          <a:xfrm>
            <a:off x="304800" y="3733800"/>
            <a:ext cx="1981200" cy="858838"/>
          </a:xfrm>
          <a:prstGeom prst="rect">
            <a:avLst/>
          </a:prstGeom>
          <a:noFill/>
          <a:ln w="9525">
            <a:noFill/>
            <a:miter lim="800000"/>
            <a:headEnd/>
            <a:tailEnd/>
          </a:ln>
        </p:spPr>
        <p:txBody>
          <a:bodyPr>
            <a:spAutoFit/>
          </a:bodyPr>
          <a:lstStyle/>
          <a:p>
            <a:pPr algn="l" eaLnBrk="0" hangingPunct="0">
              <a:spcBef>
                <a:spcPct val="50000"/>
              </a:spcBef>
            </a:pPr>
            <a:r>
              <a:rPr lang="fi-FI" altLang="zh-CN" b="1" i="1">
                <a:solidFill>
                  <a:srgbClr val="FF9966"/>
                </a:solidFill>
                <a:ea typeface="SimSun" pitchFamily="2" charset="-122"/>
              </a:rPr>
              <a:t>isolated</a:t>
            </a:r>
          </a:p>
          <a:p>
            <a:pPr algn="l" eaLnBrk="0" hangingPunct="0">
              <a:lnSpc>
                <a:spcPct val="60000"/>
              </a:lnSpc>
              <a:spcBef>
                <a:spcPct val="50000"/>
              </a:spcBef>
            </a:pPr>
            <a:r>
              <a:rPr lang="fi-FI" altLang="zh-CN" b="1" i="1">
                <a:solidFill>
                  <a:srgbClr val="FF9966"/>
                </a:solidFill>
                <a:ea typeface="SimSun" pitchFamily="2" charset="-122"/>
              </a:rPr>
              <a:t>serializable</a:t>
            </a:r>
            <a:endParaRPr lang="en-GB" b="1" i="1">
              <a:solidFill>
                <a:srgbClr val="FF9966"/>
              </a:solidFill>
            </a:endParaRPr>
          </a:p>
        </p:txBody>
      </p:sp>
      <p:sp>
        <p:nvSpPr>
          <p:cNvPr id="55306" name="Text Box 26"/>
          <p:cNvSpPr txBox="1">
            <a:spLocks noChangeArrowheads="1"/>
          </p:cNvSpPr>
          <p:nvPr/>
        </p:nvSpPr>
        <p:spPr bwMode="auto">
          <a:xfrm>
            <a:off x="304800" y="3360738"/>
            <a:ext cx="1752600" cy="1516062"/>
          </a:xfrm>
          <a:prstGeom prst="rect">
            <a:avLst/>
          </a:prstGeom>
          <a:solidFill>
            <a:schemeClr val="bg1"/>
          </a:solidFill>
          <a:ln w="9525">
            <a:noFill/>
            <a:miter lim="800000"/>
            <a:headEnd/>
            <a:tailEnd/>
          </a:ln>
        </p:spPr>
        <p:txBody>
          <a:bodyPr>
            <a:spAutoFit/>
          </a:bodyPr>
          <a:lstStyle/>
          <a:p>
            <a:pPr algn="l" eaLnBrk="0" hangingPunct="0">
              <a:lnSpc>
                <a:spcPct val="60000"/>
              </a:lnSpc>
              <a:spcBef>
                <a:spcPct val="50000"/>
              </a:spcBef>
            </a:pPr>
            <a:r>
              <a:rPr lang="fi-FI" altLang="zh-CN" b="1" i="1">
                <a:solidFill>
                  <a:srgbClr val="FF9966"/>
                </a:solidFill>
                <a:ea typeface="SimSun" pitchFamily="2" charset="-122"/>
              </a:rPr>
              <a:t>Atomic</a:t>
            </a:r>
          </a:p>
          <a:p>
            <a:pPr algn="l" eaLnBrk="0" hangingPunct="0">
              <a:lnSpc>
                <a:spcPct val="60000"/>
              </a:lnSpc>
              <a:spcBef>
                <a:spcPct val="50000"/>
              </a:spcBef>
            </a:pPr>
            <a:r>
              <a:rPr lang="fi-FI" altLang="zh-CN" b="1" i="1">
                <a:solidFill>
                  <a:srgbClr val="FF9966"/>
                </a:solidFill>
                <a:ea typeface="SimSun" pitchFamily="2" charset="-122"/>
              </a:rPr>
              <a:t>Consistent</a:t>
            </a:r>
          </a:p>
          <a:p>
            <a:pPr algn="l" eaLnBrk="0" hangingPunct="0">
              <a:lnSpc>
                <a:spcPct val="60000"/>
              </a:lnSpc>
              <a:spcBef>
                <a:spcPct val="50000"/>
              </a:spcBef>
            </a:pPr>
            <a:r>
              <a:rPr lang="fi-FI" altLang="zh-CN" b="1" i="1">
                <a:solidFill>
                  <a:srgbClr val="FF9966"/>
                </a:solidFill>
                <a:ea typeface="SimSun" pitchFamily="2" charset="-122"/>
              </a:rPr>
              <a:t>Isolated</a:t>
            </a:r>
          </a:p>
          <a:p>
            <a:pPr algn="l" eaLnBrk="0" hangingPunct="0">
              <a:lnSpc>
                <a:spcPct val="60000"/>
              </a:lnSpc>
              <a:spcBef>
                <a:spcPct val="50000"/>
              </a:spcBef>
            </a:pPr>
            <a:r>
              <a:rPr lang="fi-FI" altLang="zh-CN" b="1" i="1">
                <a:solidFill>
                  <a:srgbClr val="FF9966"/>
                </a:solidFill>
                <a:ea typeface="SimSun" pitchFamily="2" charset="-122"/>
              </a:rPr>
              <a:t>Durable</a:t>
            </a:r>
            <a:endParaRPr lang="en-GB" b="1" i="1">
              <a:solidFill>
                <a:srgbClr val="FF9966"/>
              </a:solidFill>
            </a:endParaRPr>
          </a:p>
        </p:txBody>
      </p:sp>
      <p:grpSp>
        <p:nvGrpSpPr>
          <p:cNvPr id="55307" name="Group 27"/>
          <p:cNvGrpSpPr>
            <a:grpSpLocks/>
          </p:cNvGrpSpPr>
          <p:nvPr/>
        </p:nvGrpSpPr>
        <p:grpSpPr bwMode="auto">
          <a:xfrm>
            <a:off x="1828800" y="2794000"/>
            <a:ext cx="4648200" cy="1930400"/>
            <a:chOff x="1152" y="1760"/>
            <a:chExt cx="2928" cy="1216"/>
          </a:xfrm>
        </p:grpSpPr>
        <p:grpSp>
          <p:nvGrpSpPr>
            <p:cNvPr id="55313" name="Group 28"/>
            <p:cNvGrpSpPr>
              <a:grpSpLocks/>
            </p:cNvGrpSpPr>
            <p:nvPr/>
          </p:nvGrpSpPr>
          <p:grpSpPr bwMode="auto">
            <a:xfrm>
              <a:off x="1152" y="1760"/>
              <a:ext cx="2640" cy="1216"/>
              <a:chOff x="1152" y="1760"/>
              <a:chExt cx="2640" cy="1216"/>
            </a:xfrm>
          </p:grpSpPr>
          <p:sp>
            <p:nvSpPr>
              <p:cNvPr id="55315" name="Rectangle 29"/>
              <p:cNvSpPr>
                <a:spLocks noChangeArrowheads="1"/>
              </p:cNvSpPr>
              <p:nvPr/>
            </p:nvSpPr>
            <p:spPr bwMode="auto">
              <a:xfrm>
                <a:off x="1392" y="2256"/>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16" name="Rectangle 30"/>
              <p:cNvSpPr>
                <a:spLocks noChangeArrowheads="1"/>
              </p:cNvSpPr>
              <p:nvPr/>
            </p:nvSpPr>
            <p:spPr bwMode="auto">
              <a:xfrm>
                <a:off x="1680" y="2544"/>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17" name="Rectangle 31"/>
              <p:cNvSpPr>
                <a:spLocks noChangeArrowheads="1"/>
              </p:cNvSpPr>
              <p:nvPr/>
            </p:nvSpPr>
            <p:spPr bwMode="auto">
              <a:xfrm>
                <a:off x="2160" y="2592"/>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18" name="Rectangle 32"/>
              <p:cNvSpPr>
                <a:spLocks noChangeArrowheads="1"/>
              </p:cNvSpPr>
              <p:nvPr/>
            </p:nvSpPr>
            <p:spPr bwMode="auto">
              <a:xfrm>
                <a:off x="1632" y="2736"/>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19" name="Rectangle 33"/>
              <p:cNvSpPr>
                <a:spLocks noChangeArrowheads="1"/>
              </p:cNvSpPr>
              <p:nvPr/>
            </p:nvSpPr>
            <p:spPr bwMode="auto">
              <a:xfrm>
                <a:off x="2112" y="2784"/>
                <a:ext cx="96" cy="48"/>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55320" name="Line 34"/>
              <p:cNvSpPr>
                <a:spLocks noChangeShapeType="1"/>
              </p:cNvSpPr>
              <p:nvPr/>
            </p:nvSpPr>
            <p:spPr bwMode="auto">
              <a:xfrm>
                <a:off x="2640" y="2592"/>
                <a:ext cx="144" cy="0"/>
              </a:xfrm>
              <a:prstGeom prst="line">
                <a:avLst/>
              </a:prstGeom>
              <a:noFill/>
              <a:ln w="19050">
                <a:solidFill>
                  <a:srgbClr val="FF9966"/>
                </a:solidFill>
                <a:round/>
                <a:headEnd/>
                <a:tailEnd type="triangle" w="med" len="med"/>
              </a:ln>
            </p:spPr>
            <p:txBody>
              <a:bodyPr/>
              <a:lstStyle/>
              <a:p>
                <a:endParaRPr lang="en-US"/>
              </a:p>
            </p:txBody>
          </p:sp>
          <p:sp>
            <p:nvSpPr>
              <p:cNvPr id="55321" name="Line 35"/>
              <p:cNvSpPr>
                <a:spLocks noChangeShapeType="1"/>
              </p:cNvSpPr>
              <p:nvPr/>
            </p:nvSpPr>
            <p:spPr bwMode="auto">
              <a:xfrm>
                <a:off x="1344" y="2688"/>
                <a:ext cx="144" cy="48"/>
              </a:xfrm>
              <a:prstGeom prst="line">
                <a:avLst/>
              </a:prstGeom>
              <a:noFill/>
              <a:ln w="19050">
                <a:solidFill>
                  <a:srgbClr val="FF9966"/>
                </a:solidFill>
                <a:round/>
                <a:headEnd type="triangle" w="med" len="med"/>
                <a:tailEnd/>
              </a:ln>
            </p:spPr>
            <p:txBody>
              <a:bodyPr/>
              <a:lstStyle/>
              <a:p>
                <a:endParaRPr lang="en-US"/>
              </a:p>
            </p:txBody>
          </p:sp>
          <p:sp>
            <p:nvSpPr>
              <p:cNvPr id="55322" name="Rectangle 36"/>
              <p:cNvSpPr>
                <a:spLocks noChangeArrowheads="1"/>
              </p:cNvSpPr>
              <p:nvPr/>
            </p:nvSpPr>
            <p:spPr bwMode="auto">
              <a:xfrm>
                <a:off x="1152" y="2448"/>
                <a:ext cx="1824" cy="528"/>
              </a:xfrm>
              <a:prstGeom prst="rect">
                <a:avLst/>
              </a:prstGeom>
              <a:noFill/>
              <a:ln w="28575">
                <a:solidFill>
                  <a:srgbClr val="FF9966"/>
                </a:solidFill>
                <a:prstDash val="sysDot"/>
                <a:miter lim="800000"/>
                <a:headEnd/>
                <a:tailEnd/>
              </a:ln>
            </p:spPr>
            <p:txBody>
              <a:bodyPr wrap="none" anchor="ctr"/>
              <a:lstStyle/>
              <a:p>
                <a:endParaRPr lang="en-US"/>
              </a:p>
            </p:txBody>
          </p:sp>
          <p:grpSp>
            <p:nvGrpSpPr>
              <p:cNvPr id="55323" name="Group 37"/>
              <p:cNvGrpSpPr>
                <a:grpSpLocks/>
              </p:cNvGrpSpPr>
              <p:nvPr/>
            </p:nvGrpSpPr>
            <p:grpSpPr bwMode="auto">
              <a:xfrm>
                <a:off x="1152" y="2016"/>
                <a:ext cx="384" cy="432"/>
                <a:chOff x="1152" y="2016"/>
                <a:chExt cx="384" cy="432"/>
              </a:xfrm>
            </p:grpSpPr>
            <p:sp>
              <p:nvSpPr>
                <p:cNvPr id="55325" name="Line 38"/>
                <p:cNvSpPr>
                  <a:spLocks noChangeShapeType="1"/>
                </p:cNvSpPr>
                <p:nvPr/>
              </p:nvSpPr>
              <p:spPr bwMode="auto">
                <a:xfrm flipV="1">
                  <a:off x="1152" y="2016"/>
                  <a:ext cx="0" cy="432"/>
                </a:xfrm>
                <a:prstGeom prst="line">
                  <a:avLst/>
                </a:prstGeom>
                <a:noFill/>
                <a:ln w="28575">
                  <a:solidFill>
                    <a:srgbClr val="FF9966"/>
                  </a:solidFill>
                  <a:prstDash val="sysDot"/>
                  <a:round/>
                  <a:headEnd/>
                  <a:tailEnd/>
                </a:ln>
              </p:spPr>
              <p:txBody>
                <a:bodyPr/>
                <a:lstStyle/>
                <a:p>
                  <a:endParaRPr lang="en-US"/>
                </a:p>
              </p:txBody>
            </p:sp>
            <p:sp>
              <p:nvSpPr>
                <p:cNvPr id="55326" name="Line 39"/>
                <p:cNvSpPr>
                  <a:spLocks noChangeShapeType="1"/>
                </p:cNvSpPr>
                <p:nvPr/>
              </p:nvSpPr>
              <p:spPr bwMode="auto">
                <a:xfrm flipV="1">
                  <a:off x="1536" y="2016"/>
                  <a:ext cx="0" cy="432"/>
                </a:xfrm>
                <a:prstGeom prst="line">
                  <a:avLst/>
                </a:prstGeom>
                <a:noFill/>
                <a:ln w="28575">
                  <a:solidFill>
                    <a:srgbClr val="FF9966"/>
                  </a:solidFill>
                  <a:prstDash val="sysDot"/>
                  <a:round/>
                  <a:headEnd/>
                  <a:tailEnd/>
                </a:ln>
              </p:spPr>
              <p:txBody>
                <a:bodyPr/>
                <a:lstStyle/>
                <a:p>
                  <a:endParaRPr lang="en-US"/>
                </a:p>
              </p:txBody>
            </p:sp>
            <p:grpSp>
              <p:nvGrpSpPr>
                <p:cNvPr id="55327" name="Group 40"/>
                <p:cNvGrpSpPr>
                  <a:grpSpLocks/>
                </p:cNvGrpSpPr>
                <p:nvPr/>
              </p:nvGrpSpPr>
              <p:grpSpPr bwMode="auto">
                <a:xfrm>
                  <a:off x="1152" y="2016"/>
                  <a:ext cx="384" cy="432"/>
                  <a:chOff x="1152" y="2016"/>
                  <a:chExt cx="384" cy="432"/>
                </a:xfrm>
              </p:grpSpPr>
              <p:sp>
                <p:nvSpPr>
                  <p:cNvPr id="55328" name="Line 41"/>
                  <p:cNvSpPr>
                    <a:spLocks noChangeShapeType="1"/>
                  </p:cNvSpPr>
                  <p:nvPr/>
                </p:nvSpPr>
                <p:spPr bwMode="auto">
                  <a:xfrm>
                    <a:off x="1152" y="2016"/>
                    <a:ext cx="384" cy="0"/>
                  </a:xfrm>
                  <a:prstGeom prst="line">
                    <a:avLst/>
                  </a:prstGeom>
                  <a:noFill/>
                  <a:ln w="38100">
                    <a:solidFill>
                      <a:schemeClr val="bg1"/>
                    </a:solidFill>
                    <a:round/>
                    <a:headEnd/>
                    <a:tailEnd/>
                  </a:ln>
                </p:spPr>
                <p:txBody>
                  <a:bodyPr/>
                  <a:lstStyle/>
                  <a:p>
                    <a:endParaRPr lang="en-US"/>
                  </a:p>
                </p:txBody>
              </p:sp>
              <p:sp>
                <p:nvSpPr>
                  <p:cNvPr id="55329" name="Line 42"/>
                  <p:cNvSpPr>
                    <a:spLocks noChangeShapeType="1"/>
                  </p:cNvSpPr>
                  <p:nvPr/>
                </p:nvSpPr>
                <p:spPr bwMode="auto">
                  <a:xfrm>
                    <a:off x="1152" y="2448"/>
                    <a:ext cx="384" cy="0"/>
                  </a:xfrm>
                  <a:prstGeom prst="line">
                    <a:avLst/>
                  </a:prstGeom>
                  <a:noFill/>
                  <a:ln w="38100">
                    <a:solidFill>
                      <a:schemeClr val="bg1"/>
                    </a:solidFill>
                    <a:round/>
                    <a:headEnd/>
                    <a:tailEnd/>
                  </a:ln>
                </p:spPr>
                <p:txBody>
                  <a:bodyPr/>
                  <a:lstStyle/>
                  <a:p>
                    <a:endParaRPr lang="en-US"/>
                  </a:p>
                </p:txBody>
              </p:sp>
            </p:grpSp>
          </p:grpSp>
          <p:sp>
            <p:nvSpPr>
              <p:cNvPr id="55324" name="Freeform 43"/>
              <p:cNvSpPr>
                <a:spLocks/>
              </p:cNvSpPr>
              <p:nvPr/>
            </p:nvSpPr>
            <p:spPr bwMode="auto">
              <a:xfrm>
                <a:off x="1200" y="1760"/>
                <a:ext cx="2592" cy="984"/>
              </a:xfrm>
              <a:custGeom>
                <a:avLst/>
                <a:gdLst>
                  <a:gd name="T0" fmla="*/ 0 w 2592"/>
                  <a:gd name="T1" fmla="*/ 16 h 984"/>
                  <a:gd name="T2" fmla="*/ 144 w 2592"/>
                  <a:gd name="T3" fmla="*/ 112 h 984"/>
                  <a:gd name="T4" fmla="*/ 144 w 2592"/>
                  <a:gd name="T5" fmla="*/ 688 h 984"/>
                  <a:gd name="T6" fmla="*/ 240 w 2592"/>
                  <a:gd name="T7" fmla="*/ 880 h 984"/>
                  <a:gd name="T8" fmla="*/ 1536 w 2592"/>
                  <a:gd name="T9" fmla="*/ 976 h 984"/>
                  <a:gd name="T10" fmla="*/ 1920 w 2592"/>
                  <a:gd name="T11" fmla="*/ 928 h 984"/>
                  <a:gd name="T12" fmla="*/ 2160 w 2592"/>
                  <a:gd name="T13" fmla="*/ 784 h 984"/>
                  <a:gd name="T14" fmla="*/ 2592 w 2592"/>
                  <a:gd name="T15" fmla="*/ 496 h 984"/>
                  <a:gd name="T16" fmla="*/ 0 60000 65536"/>
                  <a:gd name="T17" fmla="*/ 0 60000 65536"/>
                  <a:gd name="T18" fmla="*/ 0 60000 65536"/>
                  <a:gd name="T19" fmla="*/ 0 60000 65536"/>
                  <a:gd name="T20" fmla="*/ 0 60000 65536"/>
                  <a:gd name="T21" fmla="*/ 0 60000 65536"/>
                  <a:gd name="T22" fmla="*/ 0 60000 65536"/>
                  <a:gd name="T23" fmla="*/ 0 60000 65536"/>
                  <a:gd name="T24" fmla="*/ 0 w 2592"/>
                  <a:gd name="T25" fmla="*/ 0 h 984"/>
                  <a:gd name="T26" fmla="*/ 2592 w 2592"/>
                  <a:gd name="T27" fmla="*/ 984 h 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2" h="984">
                    <a:moveTo>
                      <a:pt x="0" y="16"/>
                    </a:moveTo>
                    <a:cubicBezTo>
                      <a:pt x="60" y="8"/>
                      <a:pt x="120" y="0"/>
                      <a:pt x="144" y="112"/>
                    </a:cubicBezTo>
                    <a:cubicBezTo>
                      <a:pt x="168" y="224"/>
                      <a:pt x="128" y="560"/>
                      <a:pt x="144" y="688"/>
                    </a:cubicBezTo>
                    <a:cubicBezTo>
                      <a:pt x="160" y="816"/>
                      <a:pt x="8" y="832"/>
                      <a:pt x="240" y="880"/>
                    </a:cubicBezTo>
                    <a:cubicBezTo>
                      <a:pt x="472" y="928"/>
                      <a:pt x="1256" y="968"/>
                      <a:pt x="1536" y="976"/>
                    </a:cubicBezTo>
                    <a:cubicBezTo>
                      <a:pt x="1816" y="984"/>
                      <a:pt x="1816" y="960"/>
                      <a:pt x="1920" y="928"/>
                    </a:cubicBezTo>
                    <a:cubicBezTo>
                      <a:pt x="2024" y="896"/>
                      <a:pt x="2048" y="856"/>
                      <a:pt x="2160" y="784"/>
                    </a:cubicBezTo>
                    <a:cubicBezTo>
                      <a:pt x="2272" y="712"/>
                      <a:pt x="2520" y="544"/>
                      <a:pt x="2592" y="496"/>
                    </a:cubicBezTo>
                  </a:path>
                </a:pathLst>
              </a:custGeom>
              <a:noFill/>
              <a:ln w="28575">
                <a:solidFill>
                  <a:srgbClr val="0066FF"/>
                </a:solidFill>
                <a:round/>
                <a:headEnd/>
                <a:tailEnd type="triangle" w="med" len="med"/>
              </a:ln>
            </p:spPr>
            <p:txBody>
              <a:bodyPr/>
              <a:lstStyle/>
              <a:p>
                <a:endParaRPr lang="en-US"/>
              </a:p>
            </p:txBody>
          </p:sp>
        </p:grpSp>
        <p:sp>
          <p:nvSpPr>
            <p:cNvPr id="55314" name="Freeform 44"/>
            <p:cNvSpPr>
              <a:spLocks/>
            </p:cNvSpPr>
            <p:nvPr/>
          </p:nvSpPr>
          <p:spPr bwMode="auto">
            <a:xfrm>
              <a:off x="4079" y="2400"/>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cubicBezTo>
                    <a:pt x="0" y="180"/>
                    <a:pt x="0" y="360"/>
                    <a:pt x="0" y="432"/>
                  </a:cubicBezTo>
                </a:path>
              </a:pathLst>
            </a:custGeom>
            <a:noFill/>
            <a:ln w="28575">
              <a:solidFill>
                <a:srgbClr val="0066FF"/>
              </a:solidFill>
              <a:round/>
              <a:headEnd/>
              <a:tailEnd type="triangle" w="med" len="med"/>
            </a:ln>
          </p:spPr>
          <p:txBody>
            <a:bodyPr/>
            <a:lstStyle/>
            <a:p>
              <a:endParaRPr lang="en-US"/>
            </a:p>
          </p:txBody>
        </p:sp>
      </p:grpSp>
      <p:grpSp>
        <p:nvGrpSpPr>
          <p:cNvPr id="55308" name="Group 45"/>
          <p:cNvGrpSpPr>
            <a:grpSpLocks/>
          </p:cNvGrpSpPr>
          <p:nvPr/>
        </p:nvGrpSpPr>
        <p:grpSpPr bwMode="auto">
          <a:xfrm>
            <a:off x="4038600" y="4419600"/>
            <a:ext cx="2362200" cy="1714500"/>
            <a:chOff x="2544" y="2784"/>
            <a:chExt cx="1488" cy="1080"/>
          </a:xfrm>
        </p:grpSpPr>
        <p:sp>
          <p:nvSpPr>
            <p:cNvPr id="55309" name="Text Box 46"/>
            <p:cNvSpPr txBox="1">
              <a:spLocks noChangeArrowheads="1"/>
            </p:cNvSpPr>
            <p:nvPr/>
          </p:nvSpPr>
          <p:spPr bwMode="auto">
            <a:xfrm>
              <a:off x="2544" y="3312"/>
              <a:ext cx="576" cy="294"/>
            </a:xfrm>
            <a:prstGeom prst="rect">
              <a:avLst/>
            </a:prstGeom>
            <a:solidFill>
              <a:srgbClr val="0066FF"/>
            </a:solidFill>
            <a:ln w="9525">
              <a:solidFill>
                <a:schemeClr val="tx1"/>
              </a:solidFill>
              <a:miter lim="800000"/>
              <a:headEnd/>
              <a:tailEnd/>
            </a:ln>
          </p:spPr>
          <p:txBody>
            <a:bodyPr>
              <a:spAutoFit/>
            </a:bodyPr>
            <a:lstStyle/>
            <a:p>
              <a:pPr algn="l" eaLnBrk="0" hangingPunct="0">
                <a:spcBef>
                  <a:spcPct val="50000"/>
                </a:spcBef>
              </a:pPr>
              <a:r>
                <a:rPr lang="fi-FI" altLang="zh-CN">
                  <a:ea typeface="SimSun" pitchFamily="2" charset="-122"/>
                </a:rPr>
                <a:t>client</a:t>
              </a:r>
              <a:endParaRPr lang="en-GB"/>
            </a:p>
          </p:txBody>
        </p:sp>
        <p:sp>
          <p:nvSpPr>
            <p:cNvPr id="55310" name="Text Box 47"/>
            <p:cNvSpPr txBox="1">
              <a:spLocks noChangeArrowheads="1"/>
            </p:cNvSpPr>
            <p:nvPr/>
          </p:nvSpPr>
          <p:spPr bwMode="auto">
            <a:xfrm>
              <a:off x="3552" y="2784"/>
              <a:ext cx="336" cy="372"/>
            </a:xfrm>
            <a:prstGeom prst="rect">
              <a:avLst/>
            </a:prstGeom>
            <a:solidFill>
              <a:srgbClr val="FFCCCC"/>
            </a:solidFill>
            <a:ln w="9525">
              <a:solidFill>
                <a:schemeClr val="tx1"/>
              </a:solidFill>
              <a:miter lim="800000"/>
              <a:headEnd/>
              <a:tailEnd/>
            </a:ln>
          </p:spPr>
          <p:txBody>
            <a:bodyPr>
              <a:spAutoFit/>
            </a:bodyPr>
            <a:lstStyle/>
            <a:p>
              <a:pPr algn="l" eaLnBrk="0" hangingPunct="0">
                <a:spcBef>
                  <a:spcPct val="50000"/>
                </a:spcBef>
              </a:pPr>
              <a:r>
                <a:rPr lang="fi-FI" altLang="zh-CN" sz="1600">
                  <a:ea typeface="SimSun" pitchFamily="2" charset="-122"/>
                </a:rPr>
                <a:t>ser-ver</a:t>
              </a:r>
              <a:endParaRPr lang="en-GB" sz="1600"/>
            </a:p>
          </p:txBody>
        </p:sp>
        <p:sp>
          <p:nvSpPr>
            <p:cNvPr id="55311" name="Freeform 48"/>
            <p:cNvSpPr>
              <a:spLocks/>
            </p:cNvSpPr>
            <p:nvPr/>
          </p:nvSpPr>
          <p:spPr bwMode="auto">
            <a:xfrm>
              <a:off x="2720" y="2888"/>
              <a:ext cx="880" cy="976"/>
            </a:xfrm>
            <a:custGeom>
              <a:avLst/>
              <a:gdLst>
                <a:gd name="T0" fmla="*/ 112 w 880"/>
                <a:gd name="T1" fmla="*/ 712 h 976"/>
                <a:gd name="T2" fmla="*/ 112 w 880"/>
                <a:gd name="T3" fmla="*/ 856 h 976"/>
                <a:gd name="T4" fmla="*/ 784 w 880"/>
                <a:gd name="T5" fmla="*/ 856 h 976"/>
                <a:gd name="T6" fmla="*/ 688 w 880"/>
                <a:gd name="T7" fmla="*/ 136 h 976"/>
                <a:gd name="T8" fmla="*/ 832 w 880"/>
                <a:gd name="T9" fmla="*/ 40 h 976"/>
                <a:gd name="T10" fmla="*/ 0 60000 65536"/>
                <a:gd name="T11" fmla="*/ 0 60000 65536"/>
                <a:gd name="T12" fmla="*/ 0 60000 65536"/>
                <a:gd name="T13" fmla="*/ 0 60000 65536"/>
                <a:gd name="T14" fmla="*/ 0 60000 65536"/>
                <a:gd name="T15" fmla="*/ 0 w 880"/>
                <a:gd name="T16" fmla="*/ 0 h 976"/>
                <a:gd name="T17" fmla="*/ 880 w 880"/>
                <a:gd name="T18" fmla="*/ 976 h 976"/>
              </a:gdLst>
              <a:ahLst/>
              <a:cxnLst>
                <a:cxn ang="T10">
                  <a:pos x="T0" y="T1"/>
                </a:cxn>
                <a:cxn ang="T11">
                  <a:pos x="T2" y="T3"/>
                </a:cxn>
                <a:cxn ang="T12">
                  <a:pos x="T4" y="T5"/>
                </a:cxn>
                <a:cxn ang="T13">
                  <a:pos x="T6" y="T7"/>
                </a:cxn>
                <a:cxn ang="T14">
                  <a:pos x="T8" y="T9"/>
                </a:cxn>
              </a:cxnLst>
              <a:rect l="T15" t="T16" r="T17" b="T18"/>
              <a:pathLst>
                <a:path w="880" h="976">
                  <a:moveTo>
                    <a:pt x="112" y="712"/>
                  </a:moveTo>
                  <a:cubicBezTo>
                    <a:pt x="56" y="772"/>
                    <a:pt x="0" y="832"/>
                    <a:pt x="112" y="856"/>
                  </a:cubicBezTo>
                  <a:cubicBezTo>
                    <a:pt x="224" y="880"/>
                    <a:pt x="688" y="976"/>
                    <a:pt x="784" y="856"/>
                  </a:cubicBezTo>
                  <a:cubicBezTo>
                    <a:pt x="880" y="736"/>
                    <a:pt x="680" y="272"/>
                    <a:pt x="688" y="136"/>
                  </a:cubicBezTo>
                  <a:cubicBezTo>
                    <a:pt x="696" y="0"/>
                    <a:pt x="808" y="56"/>
                    <a:pt x="832" y="40"/>
                  </a:cubicBezTo>
                </a:path>
              </a:pathLst>
            </a:custGeom>
            <a:noFill/>
            <a:ln w="28575">
              <a:solidFill>
                <a:srgbClr val="0066FF"/>
              </a:solidFill>
              <a:round/>
              <a:headEnd/>
              <a:tailEnd type="triangle" w="med" len="med"/>
            </a:ln>
          </p:spPr>
          <p:txBody>
            <a:bodyPr/>
            <a:lstStyle/>
            <a:p>
              <a:endParaRPr lang="en-US"/>
            </a:p>
          </p:txBody>
        </p:sp>
        <p:sp>
          <p:nvSpPr>
            <p:cNvPr id="55312" name="Freeform 49"/>
            <p:cNvSpPr>
              <a:spLocks/>
            </p:cNvSpPr>
            <p:nvPr/>
          </p:nvSpPr>
          <p:spPr bwMode="auto">
            <a:xfrm>
              <a:off x="3888" y="2976"/>
              <a:ext cx="144" cy="1"/>
            </a:xfrm>
            <a:custGeom>
              <a:avLst/>
              <a:gdLst>
                <a:gd name="T0" fmla="*/ 0 w 144"/>
                <a:gd name="T1" fmla="*/ 0 h 1"/>
                <a:gd name="T2" fmla="*/ 144 w 144"/>
                <a:gd name="T3" fmla="*/ 0 h 1"/>
                <a:gd name="T4" fmla="*/ 0 60000 65536"/>
                <a:gd name="T5" fmla="*/ 0 60000 65536"/>
                <a:gd name="T6" fmla="*/ 0 w 144"/>
                <a:gd name="T7" fmla="*/ 0 h 1"/>
                <a:gd name="T8" fmla="*/ 144 w 144"/>
                <a:gd name="T9" fmla="*/ 1 h 1"/>
              </a:gdLst>
              <a:ahLst/>
              <a:cxnLst>
                <a:cxn ang="T4">
                  <a:pos x="T0" y="T1"/>
                </a:cxn>
                <a:cxn ang="T5">
                  <a:pos x="T2" y="T3"/>
                </a:cxn>
              </a:cxnLst>
              <a:rect l="T6" t="T7" r="T8" b="T9"/>
              <a:pathLst>
                <a:path w="144" h="1">
                  <a:moveTo>
                    <a:pt x="0" y="0"/>
                  </a:moveTo>
                  <a:cubicBezTo>
                    <a:pt x="60" y="0"/>
                    <a:pt x="120" y="0"/>
                    <a:pt x="144" y="0"/>
                  </a:cubicBezTo>
                </a:path>
              </a:pathLst>
            </a:custGeom>
            <a:noFill/>
            <a:ln w="28575">
              <a:solidFill>
                <a:srgbClr val="0066FF"/>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31750"/>
            <a:ext cx="9144000" cy="914400"/>
          </a:xfrm>
        </p:spPr>
        <p:txBody>
          <a:bodyPr/>
          <a:lstStyle/>
          <a:p>
            <a:pPr eaLnBrk="1" hangingPunct="1"/>
            <a:r>
              <a:rPr lang="en-GB" sz="4000" smtClean="0"/>
              <a:t>A Distributed Banking Transaction</a:t>
            </a:r>
          </a:p>
        </p:txBody>
      </p:sp>
      <p:sp>
        <p:nvSpPr>
          <p:cNvPr id="56323" name="Rectangle 4"/>
          <p:cNvSpPr>
            <a:spLocks noChangeArrowheads="1"/>
          </p:cNvSpPr>
          <p:nvPr/>
        </p:nvSpPr>
        <p:spPr bwMode="auto">
          <a:xfrm>
            <a:off x="2249488" y="1817688"/>
            <a:ext cx="1370012" cy="1652587"/>
          </a:xfrm>
          <a:prstGeom prst="rect">
            <a:avLst/>
          </a:prstGeom>
          <a:solidFill>
            <a:srgbClr val="FFDC99"/>
          </a:solidFill>
          <a:ln w="9525">
            <a:noFill/>
            <a:miter lim="800000"/>
            <a:headEnd/>
            <a:tailEnd/>
          </a:ln>
        </p:spPr>
        <p:txBody>
          <a:bodyPr/>
          <a:lstStyle/>
          <a:p>
            <a:endParaRPr lang="en-US"/>
          </a:p>
        </p:txBody>
      </p:sp>
      <p:sp>
        <p:nvSpPr>
          <p:cNvPr id="56324" name="Rectangle 5"/>
          <p:cNvSpPr>
            <a:spLocks noChangeArrowheads="1"/>
          </p:cNvSpPr>
          <p:nvPr/>
        </p:nvSpPr>
        <p:spPr bwMode="auto">
          <a:xfrm>
            <a:off x="2708275" y="2516188"/>
            <a:ext cx="446088" cy="393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56325" name="AutoShape 6"/>
          <p:cNvSpPr>
            <a:spLocks noChangeArrowheads="1"/>
          </p:cNvSpPr>
          <p:nvPr/>
        </p:nvSpPr>
        <p:spPr bwMode="auto">
          <a:xfrm>
            <a:off x="3732213" y="990600"/>
            <a:ext cx="223837" cy="339725"/>
          </a:xfrm>
          <a:prstGeom prst="roundRect">
            <a:avLst>
              <a:gd name="adj" fmla="val 42481"/>
            </a:avLst>
          </a:prstGeom>
          <a:solidFill>
            <a:srgbClr val="FFDC99"/>
          </a:solidFill>
          <a:ln w="9525">
            <a:noFill/>
            <a:round/>
            <a:headEnd/>
            <a:tailEnd/>
          </a:ln>
        </p:spPr>
        <p:txBody>
          <a:bodyPr/>
          <a:lstStyle/>
          <a:p>
            <a:endParaRPr lang="en-US"/>
          </a:p>
        </p:txBody>
      </p:sp>
      <p:sp>
        <p:nvSpPr>
          <p:cNvPr id="56326" name="AutoShape 7"/>
          <p:cNvSpPr>
            <a:spLocks noChangeArrowheads="1"/>
          </p:cNvSpPr>
          <p:nvPr/>
        </p:nvSpPr>
        <p:spPr bwMode="auto">
          <a:xfrm>
            <a:off x="3732213" y="990600"/>
            <a:ext cx="247650" cy="365125"/>
          </a:xfrm>
          <a:prstGeom prst="roundRect">
            <a:avLst>
              <a:gd name="adj" fmla="val 38463"/>
            </a:avLst>
          </a:prstGeom>
          <a:noFill/>
          <a:ln w="34925">
            <a:solidFill>
              <a:srgbClr val="FFDC99"/>
            </a:solidFill>
            <a:round/>
            <a:headEnd/>
            <a:tailEnd/>
          </a:ln>
        </p:spPr>
        <p:txBody>
          <a:bodyPr/>
          <a:lstStyle/>
          <a:p>
            <a:endParaRPr lang="en-US"/>
          </a:p>
        </p:txBody>
      </p:sp>
      <p:sp>
        <p:nvSpPr>
          <p:cNvPr id="56327" name="Rectangle 8"/>
          <p:cNvSpPr>
            <a:spLocks noChangeArrowheads="1"/>
          </p:cNvSpPr>
          <p:nvPr/>
        </p:nvSpPr>
        <p:spPr bwMode="auto">
          <a:xfrm>
            <a:off x="3752850" y="990600"/>
            <a:ext cx="203200" cy="169863"/>
          </a:xfrm>
          <a:prstGeom prst="rect">
            <a:avLst/>
          </a:prstGeom>
          <a:solidFill>
            <a:srgbClr val="FFFFFF"/>
          </a:solidFill>
          <a:ln w="9525">
            <a:noFill/>
            <a:miter lim="800000"/>
            <a:headEnd/>
            <a:tailEnd/>
          </a:ln>
        </p:spPr>
        <p:txBody>
          <a:bodyPr/>
          <a:lstStyle/>
          <a:p>
            <a:endParaRPr lang="en-US"/>
          </a:p>
        </p:txBody>
      </p:sp>
      <p:sp>
        <p:nvSpPr>
          <p:cNvPr id="56328" name="Rectangle 9"/>
          <p:cNvSpPr>
            <a:spLocks noChangeArrowheads="1"/>
          </p:cNvSpPr>
          <p:nvPr/>
        </p:nvSpPr>
        <p:spPr bwMode="auto">
          <a:xfrm>
            <a:off x="3752850" y="990600"/>
            <a:ext cx="227013" cy="193675"/>
          </a:xfrm>
          <a:prstGeom prst="rect">
            <a:avLst/>
          </a:prstGeom>
          <a:noFill/>
          <a:ln w="34925">
            <a:solidFill>
              <a:srgbClr val="FFFFFF"/>
            </a:solidFill>
            <a:miter lim="800000"/>
            <a:headEnd/>
            <a:tailEnd/>
          </a:ln>
        </p:spPr>
        <p:txBody>
          <a:bodyPr/>
          <a:lstStyle/>
          <a:p>
            <a:endParaRPr lang="en-US"/>
          </a:p>
        </p:txBody>
      </p:sp>
      <p:sp>
        <p:nvSpPr>
          <p:cNvPr id="56329" name="AutoShape 10"/>
          <p:cNvSpPr>
            <a:spLocks noChangeArrowheads="1"/>
          </p:cNvSpPr>
          <p:nvPr/>
        </p:nvSpPr>
        <p:spPr bwMode="auto">
          <a:xfrm>
            <a:off x="3732213" y="990600"/>
            <a:ext cx="247650" cy="365125"/>
          </a:xfrm>
          <a:prstGeom prst="roundRect">
            <a:avLst>
              <a:gd name="adj" fmla="val 38463"/>
            </a:avLst>
          </a:prstGeom>
          <a:noFill/>
          <a:ln w="34925">
            <a:solidFill>
              <a:srgbClr val="000000"/>
            </a:solidFill>
            <a:round/>
            <a:headEnd/>
            <a:tailEnd/>
          </a:ln>
        </p:spPr>
        <p:txBody>
          <a:bodyPr/>
          <a:lstStyle/>
          <a:p>
            <a:endParaRPr lang="en-US"/>
          </a:p>
        </p:txBody>
      </p:sp>
      <p:sp>
        <p:nvSpPr>
          <p:cNvPr id="56330" name="Line 11"/>
          <p:cNvSpPr>
            <a:spLocks noChangeShapeType="1"/>
          </p:cNvSpPr>
          <p:nvPr/>
        </p:nvSpPr>
        <p:spPr bwMode="auto">
          <a:xfrm>
            <a:off x="3732213" y="1160463"/>
            <a:ext cx="223837" cy="1587"/>
          </a:xfrm>
          <a:prstGeom prst="line">
            <a:avLst/>
          </a:prstGeom>
          <a:noFill/>
          <a:ln w="34925">
            <a:solidFill>
              <a:srgbClr val="000000"/>
            </a:solidFill>
            <a:round/>
            <a:headEnd/>
            <a:tailEnd/>
          </a:ln>
        </p:spPr>
        <p:txBody>
          <a:bodyPr/>
          <a:lstStyle/>
          <a:p>
            <a:endParaRPr lang="en-US"/>
          </a:p>
        </p:txBody>
      </p:sp>
      <p:sp>
        <p:nvSpPr>
          <p:cNvPr id="56331" name="Rectangle 12"/>
          <p:cNvSpPr>
            <a:spLocks noChangeArrowheads="1"/>
          </p:cNvSpPr>
          <p:nvPr/>
        </p:nvSpPr>
        <p:spPr bwMode="auto">
          <a:xfrm>
            <a:off x="5999163" y="2643188"/>
            <a:ext cx="1368425" cy="1435100"/>
          </a:xfrm>
          <a:prstGeom prst="rect">
            <a:avLst/>
          </a:prstGeom>
          <a:solidFill>
            <a:srgbClr val="FFDC99"/>
          </a:solidFill>
          <a:ln w="9525">
            <a:noFill/>
            <a:miter lim="800000"/>
            <a:headEnd/>
            <a:tailEnd/>
          </a:ln>
        </p:spPr>
        <p:txBody>
          <a:bodyPr/>
          <a:lstStyle/>
          <a:p>
            <a:endParaRPr lang="en-US"/>
          </a:p>
        </p:txBody>
      </p:sp>
      <p:sp>
        <p:nvSpPr>
          <p:cNvPr id="56332" name="Rectangle 13"/>
          <p:cNvSpPr>
            <a:spLocks noChangeArrowheads="1"/>
          </p:cNvSpPr>
          <p:nvPr/>
        </p:nvSpPr>
        <p:spPr bwMode="auto">
          <a:xfrm>
            <a:off x="5999163" y="4248150"/>
            <a:ext cx="1368425" cy="1435100"/>
          </a:xfrm>
          <a:prstGeom prst="rect">
            <a:avLst/>
          </a:prstGeom>
          <a:solidFill>
            <a:srgbClr val="FFDC99"/>
          </a:solidFill>
          <a:ln w="9525">
            <a:noFill/>
            <a:miter lim="800000"/>
            <a:headEnd/>
            <a:tailEnd/>
          </a:ln>
        </p:spPr>
        <p:txBody>
          <a:bodyPr/>
          <a:lstStyle/>
          <a:p>
            <a:endParaRPr lang="en-US"/>
          </a:p>
        </p:txBody>
      </p:sp>
      <p:sp>
        <p:nvSpPr>
          <p:cNvPr id="56333" name="Rectangle 14"/>
          <p:cNvSpPr>
            <a:spLocks noChangeArrowheads="1"/>
          </p:cNvSpPr>
          <p:nvPr/>
        </p:nvSpPr>
        <p:spPr bwMode="auto">
          <a:xfrm>
            <a:off x="5999163" y="1087438"/>
            <a:ext cx="1368425" cy="1409700"/>
          </a:xfrm>
          <a:prstGeom prst="rect">
            <a:avLst/>
          </a:prstGeom>
          <a:solidFill>
            <a:srgbClr val="FFDC99"/>
          </a:solidFill>
          <a:ln w="9525">
            <a:noFill/>
            <a:miter lim="800000"/>
            <a:headEnd/>
            <a:tailEnd/>
          </a:ln>
        </p:spPr>
        <p:txBody>
          <a:bodyPr/>
          <a:lstStyle/>
          <a:p>
            <a:endParaRPr lang="en-US"/>
          </a:p>
        </p:txBody>
      </p:sp>
      <p:sp>
        <p:nvSpPr>
          <p:cNvPr id="56334" name="AutoShape 15"/>
          <p:cNvSpPr>
            <a:spLocks noChangeArrowheads="1"/>
          </p:cNvSpPr>
          <p:nvPr/>
        </p:nvSpPr>
        <p:spPr bwMode="auto">
          <a:xfrm>
            <a:off x="6088063" y="1428750"/>
            <a:ext cx="203200" cy="315913"/>
          </a:xfrm>
          <a:prstGeom prst="roundRect">
            <a:avLst>
              <a:gd name="adj" fmla="val 47102"/>
            </a:avLst>
          </a:prstGeom>
          <a:solidFill>
            <a:srgbClr val="FFFFFF"/>
          </a:solidFill>
          <a:ln w="9525">
            <a:noFill/>
            <a:round/>
            <a:headEnd/>
            <a:tailEnd/>
          </a:ln>
        </p:spPr>
        <p:txBody>
          <a:bodyPr/>
          <a:lstStyle/>
          <a:p>
            <a:endParaRPr lang="en-US"/>
          </a:p>
        </p:txBody>
      </p:sp>
      <p:sp>
        <p:nvSpPr>
          <p:cNvPr id="56335" name="AutoShape 16"/>
          <p:cNvSpPr>
            <a:spLocks noChangeArrowheads="1"/>
          </p:cNvSpPr>
          <p:nvPr/>
        </p:nvSpPr>
        <p:spPr bwMode="auto">
          <a:xfrm>
            <a:off x="6088063" y="1428750"/>
            <a:ext cx="223837" cy="339725"/>
          </a:xfrm>
          <a:prstGeom prst="roundRect">
            <a:avLst>
              <a:gd name="adj" fmla="val 42481"/>
            </a:avLst>
          </a:prstGeom>
          <a:noFill/>
          <a:ln w="34925">
            <a:solidFill>
              <a:srgbClr val="FFFFFF"/>
            </a:solidFill>
            <a:round/>
            <a:headEnd/>
            <a:tailEnd/>
          </a:ln>
        </p:spPr>
        <p:txBody>
          <a:bodyPr/>
          <a:lstStyle/>
          <a:p>
            <a:endParaRPr lang="en-US"/>
          </a:p>
        </p:txBody>
      </p:sp>
      <p:sp>
        <p:nvSpPr>
          <p:cNvPr id="56336" name="Rectangle 17"/>
          <p:cNvSpPr>
            <a:spLocks noChangeArrowheads="1"/>
          </p:cNvSpPr>
          <p:nvPr/>
        </p:nvSpPr>
        <p:spPr bwMode="auto">
          <a:xfrm>
            <a:off x="6088063" y="1598613"/>
            <a:ext cx="203200" cy="169862"/>
          </a:xfrm>
          <a:prstGeom prst="rect">
            <a:avLst/>
          </a:prstGeom>
          <a:solidFill>
            <a:srgbClr val="FFDC99"/>
          </a:solidFill>
          <a:ln w="9525">
            <a:noFill/>
            <a:miter lim="800000"/>
            <a:headEnd/>
            <a:tailEnd/>
          </a:ln>
        </p:spPr>
        <p:txBody>
          <a:bodyPr/>
          <a:lstStyle/>
          <a:p>
            <a:endParaRPr lang="en-US"/>
          </a:p>
        </p:txBody>
      </p:sp>
      <p:sp>
        <p:nvSpPr>
          <p:cNvPr id="56337" name="Rectangle 18"/>
          <p:cNvSpPr>
            <a:spLocks noChangeArrowheads="1"/>
          </p:cNvSpPr>
          <p:nvPr/>
        </p:nvSpPr>
        <p:spPr bwMode="auto">
          <a:xfrm>
            <a:off x="6088063" y="1598613"/>
            <a:ext cx="223837" cy="193675"/>
          </a:xfrm>
          <a:prstGeom prst="rect">
            <a:avLst/>
          </a:prstGeom>
          <a:noFill/>
          <a:ln w="34925">
            <a:solidFill>
              <a:srgbClr val="FFDC99"/>
            </a:solidFill>
            <a:miter lim="800000"/>
            <a:headEnd/>
            <a:tailEnd/>
          </a:ln>
        </p:spPr>
        <p:txBody>
          <a:bodyPr/>
          <a:lstStyle/>
          <a:p>
            <a:endParaRPr lang="en-US"/>
          </a:p>
        </p:txBody>
      </p:sp>
      <p:sp>
        <p:nvSpPr>
          <p:cNvPr id="56338" name="AutoShape 19"/>
          <p:cNvSpPr>
            <a:spLocks noChangeArrowheads="1"/>
          </p:cNvSpPr>
          <p:nvPr/>
        </p:nvSpPr>
        <p:spPr bwMode="auto">
          <a:xfrm>
            <a:off x="6088063" y="1428750"/>
            <a:ext cx="223837" cy="339725"/>
          </a:xfrm>
          <a:prstGeom prst="roundRect">
            <a:avLst>
              <a:gd name="adj" fmla="val 42481"/>
            </a:avLst>
          </a:prstGeom>
          <a:noFill/>
          <a:ln w="34925">
            <a:solidFill>
              <a:srgbClr val="000000"/>
            </a:solidFill>
            <a:round/>
            <a:headEnd/>
            <a:tailEnd/>
          </a:ln>
        </p:spPr>
        <p:txBody>
          <a:bodyPr/>
          <a:lstStyle/>
          <a:p>
            <a:endParaRPr lang="en-US"/>
          </a:p>
        </p:txBody>
      </p:sp>
      <p:sp>
        <p:nvSpPr>
          <p:cNvPr id="56339" name="Line 20"/>
          <p:cNvSpPr>
            <a:spLocks noChangeShapeType="1"/>
          </p:cNvSpPr>
          <p:nvPr/>
        </p:nvSpPr>
        <p:spPr bwMode="auto">
          <a:xfrm>
            <a:off x="6088063" y="1598613"/>
            <a:ext cx="203200" cy="1587"/>
          </a:xfrm>
          <a:prstGeom prst="line">
            <a:avLst/>
          </a:prstGeom>
          <a:noFill/>
          <a:ln w="34925">
            <a:solidFill>
              <a:srgbClr val="000000"/>
            </a:solidFill>
            <a:round/>
            <a:headEnd/>
            <a:tailEnd/>
          </a:ln>
        </p:spPr>
        <p:txBody>
          <a:bodyPr/>
          <a:lstStyle/>
          <a:p>
            <a:endParaRPr lang="en-US"/>
          </a:p>
        </p:txBody>
      </p:sp>
      <p:sp>
        <p:nvSpPr>
          <p:cNvPr id="56340" name="AutoShape 21"/>
          <p:cNvSpPr>
            <a:spLocks noChangeArrowheads="1"/>
          </p:cNvSpPr>
          <p:nvPr/>
        </p:nvSpPr>
        <p:spPr bwMode="auto">
          <a:xfrm>
            <a:off x="6940550" y="1476375"/>
            <a:ext cx="203200" cy="315913"/>
          </a:xfrm>
          <a:prstGeom prst="roundRect">
            <a:avLst>
              <a:gd name="adj" fmla="val 47102"/>
            </a:avLst>
          </a:prstGeom>
          <a:solidFill>
            <a:srgbClr val="FFFFFF"/>
          </a:solidFill>
          <a:ln w="9525">
            <a:noFill/>
            <a:round/>
            <a:headEnd/>
            <a:tailEnd/>
          </a:ln>
        </p:spPr>
        <p:txBody>
          <a:bodyPr/>
          <a:lstStyle/>
          <a:p>
            <a:endParaRPr lang="en-US"/>
          </a:p>
        </p:txBody>
      </p:sp>
      <p:sp>
        <p:nvSpPr>
          <p:cNvPr id="56341" name="AutoShape 22"/>
          <p:cNvSpPr>
            <a:spLocks noChangeArrowheads="1"/>
          </p:cNvSpPr>
          <p:nvPr/>
        </p:nvSpPr>
        <p:spPr bwMode="auto">
          <a:xfrm>
            <a:off x="6940550" y="1476375"/>
            <a:ext cx="225425" cy="341313"/>
          </a:xfrm>
          <a:prstGeom prst="roundRect">
            <a:avLst>
              <a:gd name="adj" fmla="val 42481"/>
            </a:avLst>
          </a:prstGeom>
          <a:noFill/>
          <a:ln w="34925">
            <a:solidFill>
              <a:srgbClr val="FFFFFF"/>
            </a:solidFill>
            <a:round/>
            <a:headEnd/>
            <a:tailEnd/>
          </a:ln>
        </p:spPr>
        <p:txBody>
          <a:bodyPr/>
          <a:lstStyle/>
          <a:p>
            <a:endParaRPr lang="en-US"/>
          </a:p>
        </p:txBody>
      </p:sp>
      <p:sp>
        <p:nvSpPr>
          <p:cNvPr id="56342" name="Rectangle 23"/>
          <p:cNvSpPr>
            <a:spLocks noChangeArrowheads="1"/>
          </p:cNvSpPr>
          <p:nvPr/>
        </p:nvSpPr>
        <p:spPr bwMode="auto">
          <a:xfrm>
            <a:off x="6940550" y="1646238"/>
            <a:ext cx="203200" cy="171450"/>
          </a:xfrm>
          <a:prstGeom prst="rect">
            <a:avLst/>
          </a:prstGeom>
          <a:solidFill>
            <a:srgbClr val="FFDC99"/>
          </a:solidFill>
          <a:ln w="9525">
            <a:noFill/>
            <a:miter lim="800000"/>
            <a:headEnd/>
            <a:tailEnd/>
          </a:ln>
        </p:spPr>
        <p:txBody>
          <a:bodyPr/>
          <a:lstStyle/>
          <a:p>
            <a:endParaRPr lang="en-US"/>
          </a:p>
        </p:txBody>
      </p:sp>
      <p:sp>
        <p:nvSpPr>
          <p:cNvPr id="56343" name="Rectangle 24"/>
          <p:cNvSpPr>
            <a:spLocks noChangeArrowheads="1"/>
          </p:cNvSpPr>
          <p:nvPr/>
        </p:nvSpPr>
        <p:spPr bwMode="auto">
          <a:xfrm>
            <a:off x="6940550" y="1646238"/>
            <a:ext cx="225425" cy="195262"/>
          </a:xfrm>
          <a:prstGeom prst="rect">
            <a:avLst/>
          </a:prstGeom>
          <a:noFill/>
          <a:ln w="34925">
            <a:solidFill>
              <a:srgbClr val="FFDC99"/>
            </a:solidFill>
            <a:miter lim="800000"/>
            <a:headEnd/>
            <a:tailEnd/>
          </a:ln>
        </p:spPr>
        <p:txBody>
          <a:bodyPr/>
          <a:lstStyle/>
          <a:p>
            <a:endParaRPr lang="en-US"/>
          </a:p>
        </p:txBody>
      </p:sp>
      <p:sp>
        <p:nvSpPr>
          <p:cNvPr id="56344" name="AutoShape 25"/>
          <p:cNvSpPr>
            <a:spLocks noChangeArrowheads="1"/>
          </p:cNvSpPr>
          <p:nvPr/>
        </p:nvSpPr>
        <p:spPr bwMode="auto">
          <a:xfrm>
            <a:off x="6940550" y="1476375"/>
            <a:ext cx="225425" cy="341313"/>
          </a:xfrm>
          <a:prstGeom prst="roundRect">
            <a:avLst>
              <a:gd name="adj" fmla="val 42481"/>
            </a:avLst>
          </a:prstGeom>
          <a:noFill/>
          <a:ln w="34925">
            <a:solidFill>
              <a:srgbClr val="000000"/>
            </a:solidFill>
            <a:round/>
            <a:headEnd/>
            <a:tailEnd/>
          </a:ln>
        </p:spPr>
        <p:txBody>
          <a:bodyPr/>
          <a:lstStyle/>
          <a:p>
            <a:endParaRPr lang="en-US"/>
          </a:p>
        </p:txBody>
      </p:sp>
      <p:sp>
        <p:nvSpPr>
          <p:cNvPr id="56345" name="Line 26"/>
          <p:cNvSpPr>
            <a:spLocks noChangeShapeType="1"/>
          </p:cNvSpPr>
          <p:nvPr/>
        </p:nvSpPr>
        <p:spPr bwMode="auto">
          <a:xfrm>
            <a:off x="6940550" y="1646238"/>
            <a:ext cx="203200" cy="1587"/>
          </a:xfrm>
          <a:prstGeom prst="line">
            <a:avLst/>
          </a:prstGeom>
          <a:noFill/>
          <a:ln w="34925">
            <a:solidFill>
              <a:srgbClr val="000000"/>
            </a:solidFill>
            <a:round/>
            <a:headEnd/>
            <a:tailEnd/>
          </a:ln>
        </p:spPr>
        <p:txBody>
          <a:bodyPr/>
          <a:lstStyle/>
          <a:p>
            <a:endParaRPr lang="en-US"/>
          </a:p>
        </p:txBody>
      </p:sp>
      <p:sp>
        <p:nvSpPr>
          <p:cNvPr id="56346" name="AutoShape 27"/>
          <p:cNvSpPr>
            <a:spLocks noChangeArrowheads="1"/>
          </p:cNvSpPr>
          <p:nvPr/>
        </p:nvSpPr>
        <p:spPr bwMode="auto">
          <a:xfrm>
            <a:off x="6088063" y="2959100"/>
            <a:ext cx="203200" cy="317500"/>
          </a:xfrm>
          <a:prstGeom prst="roundRect">
            <a:avLst>
              <a:gd name="adj" fmla="val 47102"/>
            </a:avLst>
          </a:prstGeom>
          <a:solidFill>
            <a:srgbClr val="FFFFFF"/>
          </a:solidFill>
          <a:ln w="9525">
            <a:noFill/>
            <a:round/>
            <a:headEnd/>
            <a:tailEnd/>
          </a:ln>
        </p:spPr>
        <p:txBody>
          <a:bodyPr/>
          <a:lstStyle/>
          <a:p>
            <a:endParaRPr lang="en-US"/>
          </a:p>
        </p:txBody>
      </p:sp>
      <p:sp>
        <p:nvSpPr>
          <p:cNvPr id="56347" name="AutoShape 28"/>
          <p:cNvSpPr>
            <a:spLocks noChangeArrowheads="1"/>
          </p:cNvSpPr>
          <p:nvPr/>
        </p:nvSpPr>
        <p:spPr bwMode="auto">
          <a:xfrm>
            <a:off x="6088063" y="2959100"/>
            <a:ext cx="223837" cy="341313"/>
          </a:xfrm>
          <a:prstGeom prst="roundRect">
            <a:avLst>
              <a:gd name="adj" fmla="val 42481"/>
            </a:avLst>
          </a:prstGeom>
          <a:noFill/>
          <a:ln w="34925">
            <a:solidFill>
              <a:srgbClr val="FFFFFF"/>
            </a:solidFill>
            <a:round/>
            <a:headEnd/>
            <a:tailEnd/>
          </a:ln>
        </p:spPr>
        <p:txBody>
          <a:bodyPr/>
          <a:lstStyle/>
          <a:p>
            <a:endParaRPr lang="en-US"/>
          </a:p>
        </p:txBody>
      </p:sp>
      <p:sp>
        <p:nvSpPr>
          <p:cNvPr id="56348" name="Rectangle 29"/>
          <p:cNvSpPr>
            <a:spLocks noChangeArrowheads="1"/>
          </p:cNvSpPr>
          <p:nvPr/>
        </p:nvSpPr>
        <p:spPr bwMode="auto">
          <a:xfrm>
            <a:off x="6088063" y="3130550"/>
            <a:ext cx="203200" cy="146050"/>
          </a:xfrm>
          <a:prstGeom prst="rect">
            <a:avLst/>
          </a:prstGeom>
          <a:solidFill>
            <a:srgbClr val="FFDC99"/>
          </a:solidFill>
          <a:ln w="9525">
            <a:noFill/>
            <a:miter lim="800000"/>
            <a:headEnd/>
            <a:tailEnd/>
          </a:ln>
        </p:spPr>
        <p:txBody>
          <a:bodyPr/>
          <a:lstStyle/>
          <a:p>
            <a:endParaRPr lang="en-US"/>
          </a:p>
        </p:txBody>
      </p:sp>
      <p:sp>
        <p:nvSpPr>
          <p:cNvPr id="56349" name="Rectangle 30"/>
          <p:cNvSpPr>
            <a:spLocks noChangeArrowheads="1"/>
          </p:cNvSpPr>
          <p:nvPr/>
        </p:nvSpPr>
        <p:spPr bwMode="auto">
          <a:xfrm>
            <a:off x="6088063" y="3130550"/>
            <a:ext cx="223837" cy="169863"/>
          </a:xfrm>
          <a:prstGeom prst="rect">
            <a:avLst/>
          </a:prstGeom>
          <a:noFill/>
          <a:ln w="34925">
            <a:solidFill>
              <a:srgbClr val="FFDC99"/>
            </a:solidFill>
            <a:miter lim="800000"/>
            <a:headEnd/>
            <a:tailEnd/>
          </a:ln>
        </p:spPr>
        <p:txBody>
          <a:bodyPr/>
          <a:lstStyle/>
          <a:p>
            <a:endParaRPr lang="en-US"/>
          </a:p>
        </p:txBody>
      </p:sp>
      <p:sp>
        <p:nvSpPr>
          <p:cNvPr id="56350" name="AutoShape 31"/>
          <p:cNvSpPr>
            <a:spLocks noChangeArrowheads="1"/>
          </p:cNvSpPr>
          <p:nvPr/>
        </p:nvSpPr>
        <p:spPr bwMode="auto">
          <a:xfrm>
            <a:off x="6088063" y="2959100"/>
            <a:ext cx="223837" cy="341313"/>
          </a:xfrm>
          <a:prstGeom prst="roundRect">
            <a:avLst>
              <a:gd name="adj" fmla="val 42481"/>
            </a:avLst>
          </a:prstGeom>
          <a:noFill/>
          <a:ln w="34925">
            <a:solidFill>
              <a:srgbClr val="000000"/>
            </a:solidFill>
            <a:round/>
            <a:headEnd/>
            <a:tailEnd/>
          </a:ln>
        </p:spPr>
        <p:txBody>
          <a:bodyPr/>
          <a:lstStyle/>
          <a:p>
            <a:endParaRPr lang="en-US"/>
          </a:p>
        </p:txBody>
      </p:sp>
      <p:sp>
        <p:nvSpPr>
          <p:cNvPr id="56351" name="Line 32"/>
          <p:cNvSpPr>
            <a:spLocks noChangeShapeType="1"/>
          </p:cNvSpPr>
          <p:nvPr/>
        </p:nvSpPr>
        <p:spPr bwMode="auto">
          <a:xfrm>
            <a:off x="6088063" y="3105150"/>
            <a:ext cx="203200" cy="1588"/>
          </a:xfrm>
          <a:prstGeom prst="line">
            <a:avLst/>
          </a:prstGeom>
          <a:noFill/>
          <a:ln w="34925">
            <a:solidFill>
              <a:srgbClr val="000000"/>
            </a:solidFill>
            <a:round/>
            <a:headEnd/>
            <a:tailEnd/>
          </a:ln>
        </p:spPr>
        <p:txBody>
          <a:bodyPr/>
          <a:lstStyle/>
          <a:p>
            <a:endParaRPr lang="en-US"/>
          </a:p>
        </p:txBody>
      </p:sp>
      <p:sp>
        <p:nvSpPr>
          <p:cNvPr id="56352" name="AutoShape 33"/>
          <p:cNvSpPr>
            <a:spLocks noChangeArrowheads="1"/>
          </p:cNvSpPr>
          <p:nvPr/>
        </p:nvSpPr>
        <p:spPr bwMode="auto">
          <a:xfrm>
            <a:off x="6964363" y="3154363"/>
            <a:ext cx="201612" cy="339725"/>
          </a:xfrm>
          <a:prstGeom prst="roundRect">
            <a:avLst>
              <a:gd name="adj" fmla="val 47444"/>
            </a:avLst>
          </a:prstGeom>
          <a:solidFill>
            <a:srgbClr val="FFFFFF"/>
          </a:solidFill>
          <a:ln w="9525">
            <a:noFill/>
            <a:round/>
            <a:headEnd/>
            <a:tailEnd/>
          </a:ln>
        </p:spPr>
        <p:txBody>
          <a:bodyPr/>
          <a:lstStyle/>
          <a:p>
            <a:endParaRPr lang="en-US"/>
          </a:p>
        </p:txBody>
      </p:sp>
      <p:sp>
        <p:nvSpPr>
          <p:cNvPr id="56353" name="AutoShape 34"/>
          <p:cNvSpPr>
            <a:spLocks noChangeArrowheads="1"/>
          </p:cNvSpPr>
          <p:nvPr/>
        </p:nvSpPr>
        <p:spPr bwMode="auto">
          <a:xfrm>
            <a:off x="6964363" y="3154363"/>
            <a:ext cx="223837" cy="365125"/>
          </a:xfrm>
          <a:prstGeom prst="roundRect">
            <a:avLst>
              <a:gd name="adj" fmla="val 42481"/>
            </a:avLst>
          </a:prstGeom>
          <a:noFill/>
          <a:ln w="34925">
            <a:solidFill>
              <a:srgbClr val="FFFFFF"/>
            </a:solidFill>
            <a:round/>
            <a:headEnd/>
            <a:tailEnd/>
          </a:ln>
        </p:spPr>
        <p:txBody>
          <a:bodyPr/>
          <a:lstStyle/>
          <a:p>
            <a:endParaRPr lang="en-US"/>
          </a:p>
        </p:txBody>
      </p:sp>
      <p:sp>
        <p:nvSpPr>
          <p:cNvPr id="56354" name="Rectangle 35"/>
          <p:cNvSpPr>
            <a:spLocks noChangeArrowheads="1"/>
          </p:cNvSpPr>
          <p:nvPr/>
        </p:nvSpPr>
        <p:spPr bwMode="auto">
          <a:xfrm>
            <a:off x="6964363" y="3348038"/>
            <a:ext cx="201612" cy="146050"/>
          </a:xfrm>
          <a:prstGeom prst="rect">
            <a:avLst/>
          </a:prstGeom>
          <a:solidFill>
            <a:srgbClr val="FFDC99"/>
          </a:solidFill>
          <a:ln w="9525">
            <a:noFill/>
            <a:miter lim="800000"/>
            <a:headEnd/>
            <a:tailEnd/>
          </a:ln>
        </p:spPr>
        <p:txBody>
          <a:bodyPr/>
          <a:lstStyle/>
          <a:p>
            <a:endParaRPr lang="en-US"/>
          </a:p>
        </p:txBody>
      </p:sp>
      <p:sp>
        <p:nvSpPr>
          <p:cNvPr id="56355" name="Rectangle 36"/>
          <p:cNvSpPr>
            <a:spLocks noChangeArrowheads="1"/>
          </p:cNvSpPr>
          <p:nvPr/>
        </p:nvSpPr>
        <p:spPr bwMode="auto">
          <a:xfrm>
            <a:off x="6964363" y="3348038"/>
            <a:ext cx="223837" cy="171450"/>
          </a:xfrm>
          <a:prstGeom prst="rect">
            <a:avLst/>
          </a:prstGeom>
          <a:noFill/>
          <a:ln w="34925">
            <a:solidFill>
              <a:srgbClr val="FFDC99"/>
            </a:solidFill>
            <a:miter lim="800000"/>
            <a:headEnd/>
            <a:tailEnd/>
          </a:ln>
        </p:spPr>
        <p:txBody>
          <a:bodyPr/>
          <a:lstStyle/>
          <a:p>
            <a:endParaRPr lang="en-US"/>
          </a:p>
        </p:txBody>
      </p:sp>
      <p:sp>
        <p:nvSpPr>
          <p:cNvPr id="56356" name="AutoShape 37"/>
          <p:cNvSpPr>
            <a:spLocks noChangeArrowheads="1"/>
          </p:cNvSpPr>
          <p:nvPr/>
        </p:nvSpPr>
        <p:spPr bwMode="auto">
          <a:xfrm>
            <a:off x="6964363" y="3154363"/>
            <a:ext cx="223837" cy="365125"/>
          </a:xfrm>
          <a:prstGeom prst="roundRect">
            <a:avLst>
              <a:gd name="adj" fmla="val 42481"/>
            </a:avLst>
          </a:prstGeom>
          <a:noFill/>
          <a:ln w="34925">
            <a:solidFill>
              <a:srgbClr val="000000"/>
            </a:solidFill>
            <a:round/>
            <a:headEnd/>
            <a:tailEnd/>
          </a:ln>
        </p:spPr>
        <p:txBody>
          <a:bodyPr/>
          <a:lstStyle/>
          <a:p>
            <a:endParaRPr lang="en-US"/>
          </a:p>
        </p:txBody>
      </p:sp>
      <p:sp>
        <p:nvSpPr>
          <p:cNvPr id="56357" name="Line 38"/>
          <p:cNvSpPr>
            <a:spLocks noChangeShapeType="1"/>
          </p:cNvSpPr>
          <p:nvPr/>
        </p:nvSpPr>
        <p:spPr bwMode="auto">
          <a:xfrm>
            <a:off x="6964363" y="3324225"/>
            <a:ext cx="201612" cy="1588"/>
          </a:xfrm>
          <a:prstGeom prst="line">
            <a:avLst/>
          </a:prstGeom>
          <a:noFill/>
          <a:ln w="34925">
            <a:solidFill>
              <a:srgbClr val="000000"/>
            </a:solidFill>
            <a:round/>
            <a:headEnd/>
            <a:tailEnd/>
          </a:ln>
        </p:spPr>
        <p:txBody>
          <a:bodyPr/>
          <a:lstStyle/>
          <a:p>
            <a:endParaRPr lang="en-US"/>
          </a:p>
        </p:txBody>
      </p:sp>
      <p:sp>
        <p:nvSpPr>
          <p:cNvPr id="56358" name="AutoShape 39"/>
          <p:cNvSpPr>
            <a:spLocks noChangeArrowheads="1"/>
          </p:cNvSpPr>
          <p:nvPr/>
        </p:nvSpPr>
        <p:spPr bwMode="auto">
          <a:xfrm>
            <a:off x="6088063" y="4491038"/>
            <a:ext cx="203200" cy="315912"/>
          </a:xfrm>
          <a:prstGeom prst="roundRect">
            <a:avLst>
              <a:gd name="adj" fmla="val 47102"/>
            </a:avLst>
          </a:prstGeom>
          <a:solidFill>
            <a:srgbClr val="FFFFFF"/>
          </a:solidFill>
          <a:ln w="9525">
            <a:noFill/>
            <a:round/>
            <a:headEnd/>
            <a:tailEnd/>
          </a:ln>
        </p:spPr>
        <p:txBody>
          <a:bodyPr/>
          <a:lstStyle/>
          <a:p>
            <a:endParaRPr lang="en-US"/>
          </a:p>
        </p:txBody>
      </p:sp>
      <p:sp>
        <p:nvSpPr>
          <p:cNvPr id="56359" name="AutoShape 40"/>
          <p:cNvSpPr>
            <a:spLocks noChangeArrowheads="1"/>
          </p:cNvSpPr>
          <p:nvPr/>
        </p:nvSpPr>
        <p:spPr bwMode="auto">
          <a:xfrm>
            <a:off x="6088063" y="4491038"/>
            <a:ext cx="223837" cy="341312"/>
          </a:xfrm>
          <a:prstGeom prst="roundRect">
            <a:avLst>
              <a:gd name="adj" fmla="val 42481"/>
            </a:avLst>
          </a:prstGeom>
          <a:noFill/>
          <a:ln w="34925">
            <a:solidFill>
              <a:srgbClr val="FFFFFF"/>
            </a:solidFill>
            <a:round/>
            <a:headEnd/>
            <a:tailEnd/>
          </a:ln>
        </p:spPr>
        <p:txBody>
          <a:bodyPr/>
          <a:lstStyle/>
          <a:p>
            <a:endParaRPr lang="en-US"/>
          </a:p>
        </p:txBody>
      </p:sp>
      <p:sp>
        <p:nvSpPr>
          <p:cNvPr id="56360" name="Rectangle 41"/>
          <p:cNvSpPr>
            <a:spLocks noChangeArrowheads="1"/>
          </p:cNvSpPr>
          <p:nvPr/>
        </p:nvSpPr>
        <p:spPr bwMode="auto">
          <a:xfrm>
            <a:off x="6088063" y="4660900"/>
            <a:ext cx="203200" cy="146050"/>
          </a:xfrm>
          <a:prstGeom prst="rect">
            <a:avLst/>
          </a:prstGeom>
          <a:solidFill>
            <a:srgbClr val="FFDC99"/>
          </a:solidFill>
          <a:ln w="9525">
            <a:noFill/>
            <a:miter lim="800000"/>
            <a:headEnd/>
            <a:tailEnd/>
          </a:ln>
        </p:spPr>
        <p:txBody>
          <a:bodyPr/>
          <a:lstStyle/>
          <a:p>
            <a:endParaRPr lang="en-US"/>
          </a:p>
        </p:txBody>
      </p:sp>
      <p:sp>
        <p:nvSpPr>
          <p:cNvPr id="56361" name="Rectangle 42"/>
          <p:cNvSpPr>
            <a:spLocks noChangeArrowheads="1"/>
          </p:cNvSpPr>
          <p:nvPr/>
        </p:nvSpPr>
        <p:spPr bwMode="auto">
          <a:xfrm>
            <a:off x="6088063" y="4660900"/>
            <a:ext cx="223837" cy="171450"/>
          </a:xfrm>
          <a:prstGeom prst="rect">
            <a:avLst/>
          </a:prstGeom>
          <a:noFill/>
          <a:ln w="34925">
            <a:solidFill>
              <a:srgbClr val="FFDC99"/>
            </a:solidFill>
            <a:miter lim="800000"/>
            <a:headEnd/>
            <a:tailEnd/>
          </a:ln>
        </p:spPr>
        <p:txBody>
          <a:bodyPr/>
          <a:lstStyle/>
          <a:p>
            <a:endParaRPr lang="en-US"/>
          </a:p>
        </p:txBody>
      </p:sp>
      <p:sp>
        <p:nvSpPr>
          <p:cNvPr id="56362" name="AutoShape 43"/>
          <p:cNvSpPr>
            <a:spLocks noChangeArrowheads="1"/>
          </p:cNvSpPr>
          <p:nvPr/>
        </p:nvSpPr>
        <p:spPr bwMode="auto">
          <a:xfrm>
            <a:off x="6088063" y="4491038"/>
            <a:ext cx="223837" cy="341312"/>
          </a:xfrm>
          <a:prstGeom prst="roundRect">
            <a:avLst>
              <a:gd name="adj" fmla="val 42481"/>
            </a:avLst>
          </a:prstGeom>
          <a:noFill/>
          <a:ln w="34925">
            <a:solidFill>
              <a:srgbClr val="000000"/>
            </a:solidFill>
            <a:round/>
            <a:headEnd/>
            <a:tailEnd/>
          </a:ln>
        </p:spPr>
        <p:txBody>
          <a:bodyPr/>
          <a:lstStyle/>
          <a:p>
            <a:endParaRPr lang="en-US"/>
          </a:p>
        </p:txBody>
      </p:sp>
      <p:sp>
        <p:nvSpPr>
          <p:cNvPr id="56363" name="Line 44"/>
          <p:cNvSpPr>
            <a:spLocks noChangeShapeType="1"/>
          </p:cNvSpPr>
          <p:nvPr/>
        </p:nvSpPr>
        <p:spPr bwMode="auto">
          <a:xfrm>
            <a:off x="6088063" y="4637088"/>
            <a:ext cx="203200" cy="1587"/>
          </a:xfrm>
          <a:prstGeom prst="line">
            <a:avLst/>
          </a:prstGeom>
          <a:noFill/>
          <a:ln w="34925">
            <a:solidFill>
              <a:srgbClr val="000000"/>
            </a:solidFill>
            <a:round/>
            <a:headEnd/>
            <a:tailEnd/>
          </a:ln>
        </p:spPr>
        <p:txBody>
          <a:bodyPr/>
          <a:lstStyle/>
          <a:p>
            <a:endParaRPr lang="en-US"/>
          </a:p>
        </p:txBody>
      </p:sp>
      <p:sp>
        <p:nvSpPr>
          <p:cNvPr id="56364" name="AutoShape 45"/>
          <p:cNvSpPr>
            <a:spLocks noChangeArrowheads="1"/>
          </p:cNvSpPr>
          <p:nvPr/>
        </p:nvSpPr>
        <p:spPr bwMode="auto">
          <a:xfrm>
            <a:off x="6940550" y="4491038"/>
            <a:ext cx="203200" cy="341312"/>
          </a:xfrm>
          <a:prstGeom prst="roundRect">
            <a:avLst>
              <a:gd name="adj" fmla="val 47102"/>
            </a:avLst>
          </a:prstGeom>
          <a:solidFill>
            <a:srgbClr val="FFFFFF"/>
          </a:solidFill>
          <a:ln w="9525">
            <a:noFill/>
            <a:round/>
            <a:headEnd/>
            <a:tailEnd/>
          </a:ln>
        </p:spPr>
        <p:txBody>
          <a:bodyPr/>
          <a:lstStyle/>
          <a:p>
            <a:endParaRPr lang="en-US"/>
          </a:p>
        </p:txBody>
      </p:sp>
      <p:sp>
        <p:nvSpPr>
          <p:cNvPr id="56365" name="AutoShape 46"/>
          <p:cNvSpPr>
            <a:spLocks noChangeArrowheads="1"/>
          </p:cNvSpPr>
          <p:nvPr/>
        </p:nvSpPr>
        <p:spPr bwMode="auto">
          <a:xfrm>
            <a:off x="6940550" y="4491038"/>
            <a:ext cx="225425" cy="365125"/>
          </a:xfrm>
          <a:prstGeom prst="roundRect">
            <a:avLst>
              <a:gd name="adj" fmla="val 42481"/>
            </a:avLst>
          </a:prstGeom>
          <a:noFill/>
          <a:ln w="34925">
            <a:solidFill>
              <a:srgbClr val="FFFFFF"/>
            </a:solidFill>
            <a:round/>
            <a:headEnd/>
            <a:tailEnd/>
          </a:ln>
        </p:spPr>
        <p:txBody>
          <a:bodyPr/>
          <a:lstStyle/>
          <a:p>
            <a:endParaRPr lang="en-US"/>
          </a:p>
        </p:txBody>
      </p:sp>
      <p:sp>
        <p:nvSpPr>
          <p:cNvPr id="56366" name="Rectangle 47"/>
          <p:cNvSpPr>
            <a:spLocks noChangeArrowheads="1"/>
          </p:cNvSpPr>
          <p:nvPr/>
        </p:nvSpPr>
        <p:spPr bwMode="auto">
          <a:xfrm>
            <a:off x="6940550" y="4686300"/>
            <a:ext cx="203200" cy="146050"/>
          </a:xfrm>
          <a:prstGeom prst="rect">
            <a:avLst/>
          </a:prstGeom>
          <a:solidFill>
            <a:srgbClr val="FFDC99"/>
          </a:solidFill>
          <a:ln w="9525">
            <a:noFill/>
            <a:miter lim="800000"/>
            <a:headEnd/>
            <a:tailEnd/>
          </a:ln>
        </p:spPr>
        <p:txBody>
          <a:bodyPr/>
          <a:lstStyle/>
          <a:p>
            <a:endParaRPr lang="en-US"/>
          </a:p>
        </p:txBody>
      </p:sp>
      <p:sp>
        <p:nvSpPr>
          <p:cNvPr id="56367" name="Rectangle 48"/>
          <p:cNvSpPr>
            <a:spLocks noChangeArrowheads="1"/>
          </p:cNvSpPr>
          <p:nvPr/>
        </p:nvSpPr>
        <p:spPr bwMode="auto">
          <a:xfrm>
            <a:off x="6940550" y="4686300"/>
            <a:ext cx="225425" cy="169863"/>
          </a:xfrm>
          <a:prstGeom prst="rect">
            <a:avLst/>
          </a:prstGeom>
          <a:noFill/>
          <a:ln w="34925">
            <a:solidFill>
              <a:srgbClr val="FFDC99"/>
            </a:solidFill>
            <a:miter lim="800000"/>
            <a:headEnd/>
            <a:tailEnd/>
          </a:ln>
        </p:spPr>
        <p:txBody>
          <a:bodyPr/>
          <a:lstStyle/>
          <a:p>
            <a:endParaRPr lang="en-US"/>
          </a:p>
        </p:txBody>
      </p:sp>
      <p:sp>
        <p:nvSpPr>
          <p:cNvPr id="56368" name="AutoShape 49"/>
          <p:cNvSpPr>
            <a:spLocks noChangeArrowheads="1"/>
          </p:cNvSpPr>
          <p:nvPr/>
        </p:nvSpPr>
        <p:spPr bwMode="auto">
          <a:xfrm>
            <a:off x="6940550" y="4491038"/>
            <a:ext cx="225425" cy="365125"/>
          </a:xfrm>
          <a:prstGeom prst="roundRect">
            <a:avLst>
              <a:gd name="adj" fmla="val 42481"/>
            </a:avLst>
          </a:prstGeom>
          <a:noFill/>
          <a:ln w="34925">
            <a:solidFill>
              <a:srgbClr val="000000"/>
            </a:solidFill>
            <a:round/>
            <a:headEnd/>
            <a:tailEnd/>
          </a:ln>
        </p:spPr>
        <p:txBody>
          <a:bodyPr/>
          <a:lstStyle/>
          <a:p>
            <a:endParaRPr lang="en-US"/>
          </a:p>
        </p:txBody>
      </p:sp>
      <p:sp>
        <p:nvSpPr>
          <p:cNvPr id="56369" name="Line 50"/>
          <p:cNvSpPr>
            <a:spLocks noChangeShapeType="1"/>
          </p:cNvSpPr>
          <p:nvPr/>
        </p:nvSpPr>
        <p:spPr bwMode="auto">
          <a:xfrm>
            <a:off x="6940550" y="4660900"/>
            <a:ext cx="203200" cy="1588"/>
          </a:xfrm>
          <a:prstGeom prst="line">
            <a:avLst/>
          </a:prstGeom>
          <a:noFill/>
          <a:ln w="34925">
            <a:solidFill>
              <a:srgbClr val="000000"/>
            </a:solidFill>
            <a:round/>
            <a:headEnd/>
            <a:tailEnd/>
          </a:ln>
        </p:spPr>
        <p:txBody>
          <a:bodyPr/>
          <a:lstStyle/>
          <a:p>
            <a:endParaRPr lang="en-US"/>
          </a:p>
        </p:txBody>
      </p:sp>
      <p:sp>
        <p:nvSpPr>
          <p:cNvPr id="56370" name="AutoShape 51"/>
          <p:cNvSpPr>
            <a:spLocks noChangeArrowheads="1"/>
          </p:cNvSpPr>
          <p:nvPr/>
        </p:nvSpPr>
        <p:spPr bwMode="auto">
          <a:xfrm>
            <a:off x="6919913" y="4978400"/>
            <a:ext cx="201612" cy="339725"/>
          </a:xfrm>
          <a:prstGeom prst="roundRect">
            <a:avLst>
              <a:gd name="adj" fmla="val 47102"/>
            </a:avLst>
          </a:prstGeom>
          <a:solidFill>
            <a:srgbClr val="FFFFFF"/>
          </a:solidFill>
          <a:ln w="9525">
            <a:noFill/>
            <a:round/>
            <a:headEnd/>
            <a:tailEnd/>
          </a:ln>
        </p:spPr>
        <p:txBody>
          <a:bodyPr/>
          <a:lstStyle/>
          <a:p>
            <a:endParaRPr lang="en-US"/>
          </a:p>
        </p:txBody>
      </p:sp>
      <p:sp>
        <p:nvSpPr>
          <p:cNvPr id="56371" name="AutoShape 52"/>
          <p:cNvSpPr>
            <a:spLocks noChangeArrowheads="1"/>
          </p:cNvSpPr>
          <p:nvPr/>
        </p:nvSpPr>
        <p:spPr bwMode="auto">
          <a:xfrm>
            <a:off x="6919913" y="4978400"/>
            <a:ext cx="223837" cy="363538"/>
          </a:xfrm>
          <a:prstGeom prst="roundRect">
            <a:avLst>
              <a:gd name="adj" fmla="val 42481"/>
            </a:avLst>
          </a:prstGeom>
          <a:noFill/>
          <a:ln w="34925">
            <a:solidFill>
              <a:srgbClr val="FFFFFF"/>
            </a:solidFill>
            <a:round/>
            <a:headEnd/>
            <a:tailEnd/>
          </a:ln>
        </p:spPr>
        <p:txBody>
          <a:bodyPr/>
          <a:lstStyle/>
          <a:p>
            <a:endParaRPr lang="en-US"/>
          </a:p>
        </p:txBody>
      </p:sp>
      <p:sp>
        <p:nvSpPr>
          <p:cNvPr id="56372" name="Rectangle 53"/>
          <p:cNvSpPr>
            <a:spLocks noChangeArrowheads="1"/>
          </p:cNvSpPr>
          <p:nvPr/>
        </p:nvSpPr>
        <p:spPr bwMode="auto">
          <a:xfrm>
            <a:off x="6940550" y="5172075"/>
            <a:ext cx="180975" cy="146050"/>
          </a:xfrm>
          <a:prstGeom prst="rect">
            <a:avLst/>
          </a:prstGeom>
          <a:solidFill>
            <a:srgbClr val="FFDC99"/>
          </a:solidFill>
          <a:ln w="9525">
            <a:noFill/>
            <a:miter lim="800000"/>
            <a:headEnd/>
            <a:tailEnd/>
          </a:ln>
        </p:spPr>
        <p:txBody>
          <a:bodyPr/>
          <a:lstStyle/>
          <a:p>
            <a:endParaRPr lang="en-US"/>
          </a:p>
        </p:txBody>
      </p:sp>
      <p:sp>
        <p:nvSpPr>
          <p:cNvPr id="56373" name="Rectangle 54"/>
          <p:cNvSpPr>
            <a:spLocks noChangeArrowheads="1"/>
          </p:cNvSpPr>
          <p:nvPr/>
        </p:nvSpPr>
        <p:spPr bwMode="auto">
          <a:xfrm>
            <a:off x="6940550" y="5172075"/>
            <a:ext cx="203200" cy="169863"/>
          </a:xfrm>
          <a:prstGeom prst="rect">
            <a:avLst/>
          </a:prstGeom>
          <a:noFill/>
          <a:ln w="34925">
            <a:solidFill>
              <a:srgbClr val="FFDC99"/>
            </a:solidFill>
            <a:miter lim="800000"/>
            <a:headEnd/>
            <a:tailEnd/>
          </a:ln>
        </p:spPr>
        <p:txBody>
          <a:bodyPr/>
          <a:lstStyle/>
          <a:p>
            <a:endParaRPr lang="en-US"/>
          </a:p>
        </p:txBody>
      </p:sp>
      <p:sp>
        <p:nvSpPr>
          <p:cNvPr id="56374" name="AutoShape 55"/>
          <p:cNvSpPr>
            <a:spLocks noChangeArrowheads="1"/>
          </p:cNvSpPr>
          <p:nvPr/>
        </p:nvSpPr>
        <p:spPr bwMode="auto">
          <a:xfrm>
            <a:off x="6919913" y="4978400"/>
            <a:ext cx="223837" cy="363538"/>
          </a:xfrm>
          <a:prstGeom prst="roundRect">
            <a:avLst>
              <a:gd name="adj" fmla="val 42481"/>
            </a:avLst>
          </a:prstGeom>
          <a:noFill/>
          <a:ln w="34925">
            <a:solidFill>
              <a:srgbClr val="000000"/>
            </a:solidFill>
            <a:round/>
            <a:headEnd/>
            <a:tailEnd/>
          </a:ln>
        </p:spPr>
        <p:txBody>
          <a:bodyPr/>
          <a:lstStyle/>
          <a:p>
            <a:endParaRPr lang="en-US"/>
          </a:p>
        </p:txBody>
      </p:sp>
      <p:sp>
        <p:nvSpPr>
          <p:cNvPr id="56375" name="Line 56"/>
          <p:cNvSpPr>
            <a:spLocks noChangeShapeType="1"/>
          </p:cNvSpPr>
          <p:nvPr/>
        </p:nvSpPr>
        <p:spPr bwMode="auto">
          <a:xfrm>
            <a:off x="6919913" y="5148263"/>
            <a:ext cx="201612" cy="1587"/>
          </a:xfrm>
          <a:prstGeom prst="line">
            <a:avLst/>
          </a:prstGeom>
          <a:noFill/>
          <a:ln w="34925">
            <a:solidFill>
              <a:srgbClr val="000000"/>
            </a:solidFill>
            <a:round/>
            <a:headEnd/>
            <a:tailEnd/>
          </a:ln>
        </p:spPr>
        <p:txBody>
          <a:bodyPr/>
          <a:lstStyle/>
          <a:p>
            <a:endParaRPr lang="en-US"/>
          </a:p>
        </p:txBody>
      </p:sp>
      <p:sp>
        <p:nvSpPr>
          <p:cNvPr id="56376" name="Rectangle 57"/>
          <p:cNvSpPr>
            <a:spLocks noChangeArrowheads="1"/>
          </p:cNvSpPr>
          <p:nvPr/>
        </p:nvSpPr>
        <p:spPr bwMode="auto">
          <a:xfrm>
            <a:off x="4810125" y="1731963"/>
            <a:ext cx="57150"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a:t>
            </a:r>
            <a:endParaRPr lang="en-GB">
              <a:latin typeface="Times" charset="0"/>
            </a:endParaRPr>
          </a:p>
        </p:txBody>
      </p:sp>
      <p:sp>
        <p:nvSpPr>
          <p:cNvPr id="56377" name="Rectangle 58"/>
          <p:cNvSpPr>
            <a:spLocks noChangeArrowheads="1"/>
          </p:cNvSpPr>
          <p:nvPr/>
        </p:nvSpPr>
        <p:spPr bwMode="auto">
          <a:xfrm>
            <a:off x="4810125" y="1731963"/>
            <a:ext cx="57150"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a:t>
            </a:r>
            <a:endParaRPr lang="en-GB">
              <a:latin typeface="Times" charset="0"/>
            </a:endParaRPr>
          </a:p>
        </p:txBody>
      </p:sp>
      <p:sp>
        <p:nvSpPr>
          <p:cNvPr id="56378" name="Rectangle 59"/>
          <p:cNvSpPr>
            <a:spLocks noChangeArrowheads="1"/>
          </p:cNvSpPr>
          <p:nvPr/>
        </p:nvSpPr>
        <p:spPr bwMode="auto">
          <a:xfrm>
            <a:off x="6516688" y="5451475"/>
            <a:ext cx="766762"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BranchZ</a:t>
            </a:r>
            <a:endParaRPr lang="en-GB">
              <a:latin typeface="Times" charset="0"/>
            </a:endParaRPr>
          </a:p>
        </p:txBody>
      </p:sp>
      <p:sp>
        <p:nvSpPr>
          <p:cNvPr id="56379" name="Rectangle 60"/>
          <p:cNvSpPr>
            <a:spLocks noChangeArrowheads="1"/>
          </p:cNvSpPr>
          <p:nvPr/>
        </p:nvSpPr>
        <p:spPr bwMode="auto">
          <a:xfrm>
            <a:off x="6494463" y="2241550"/>
            <a:ext cx="77787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BranchX</a:t>
            </a:r>
            <a:endParaRPr lang="en-GB">
              <a:latin typeface="Times" charset="0"/>
            </a:endParaRPr>
          </a:p>
        </p:txBody>
      </p:sp>
      <p:sp>
        <p:nvSpPr>
          <p:cNvPr id="56380" name="Rectangle 61"/>
          <p:cNvSpPr>
            <a:spLocks noChangeArrowheads="1"/>
          </p:cNvSpPr>
          <p:nvPr/>
        </p:nvSpPr>
        <p:spPr bwMode="auto">
          <a:xfrm>
            <a:off x="6062663" y="2728913"/>
            <a:ext cx="9366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participant</a:t>
            </a:r>
            <a:endParaRPr lang="en-GB">
              <a:latin typeface="Times" charset="0"/>
            </a:endParaRPr>
          </a:p>
        </p:txBody>
      </p:sp>
      <p:sp>
        <p:nvSpPr>
          <p:cNvPr id="56381" name="Rectangle 62"/>
          <p:cNvSpPr>
            <a:spLocks noChangeArrowheads="1"/>
          </p:cNvSpPr>
          <p:nvPr/>
        </p:nvSpPr>
        <p:spPr bwMode="auto">
          <a:xfrm>
            <a:off x="6027738" y="4284663"/>
            <a:ext cx="9366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participant</a:t>
            </a:r>
            <a:endParaRPr lang="en-GB">
              <a:latin typeface="Times" charset="0"/>
            </a:endParaRPr>
          </a:p>
        </p:txBody>
      </p:sp>
      <p:sp>
        <p:nvSpPr>
          <p:cNvPr id="56382" name="Rectangle 63"/>
          <p:cNvSpPr>
            <a:spLocks noChangeArrowheads="1"/>
          </p:cNvSpPr>
          <p:nvPr/>
        </p:nvSpPr>
        <p:spPr bwMode="auto">
          <a:xfrm>
            <a:off x="6605588" y="4721225"/>
            <a:ext cx="146050"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C</a:t>
            </a:r>
            <a:endParaRPr lang="en-GB">
              <a:latin typeface="Times" charset="0"/>
            </a:endParaRPr>
          </a:p>
        </p:txBody>
      </p:sp>
      <p:sp>
        <p:nvSpPr>
          <p:cNvPr id="56383" name="Rectangle 64"/>
          <p:cNvSpPr>
            <a:spLocks noChangeArrowheads="1"/>
          </p:cNvSpPr>
          <p:nvPr/>
        </p:nvSpPr>
        <p:spPr bwMode="auto">
          <a:xfrm>
            <a:off x="6605588" y="5086350"/>
            <a:ext cx="146050"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D</a:t>
            </a:r>
            <a:endParaRPr lang="en-GB">
              <a:latin typeface="Times" charset="0"/>
            </a:endParaRPr>
          </a:p>
        </p:txBody>
      </p:sp>
      <p:sp>
        <p:nvSpPr>
          <p:cNvPr id="56384" name="Rectangle 65"/>
          <p:cNvSpPr>
            <a:spLocks noChangeArrowheads="1"/>
          </p:cNvSpPr>
          <p:nvPr/>
        </p:nvSpPr>
        <p:spPr bwMode="auto">
          <a:xfrm>
            <a:off x="2401888" y="3238500"/>
            <a:ext cx="5175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Client</a:t>
            </a:r>
            <a:endParaRPr lang="en-GB">
              <a:latin typeface="Times" charset="0"/>
            </a:endParaRPr>
          </a:p>
        </p:txBody>
      </p:sp>
      <p:sp>
        <p:nvSpPr>
          <p:cNvPr id="56385" name="Rectangle 66"/>
          <p:cNvSpPr>
            <a:spLocks noChangeArrowheads="1"/>
          </p:cNvSpPr>
          <p:nvPr/>
        </p:nvSpPr>
        <p:spPr bwMode="auto">
          <a:xfrm>
            <a:off x="6494463" y="3822700"/>
            <a:ext cx="77787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BranchY</a:t>
            </a:r>
            <a:endParaRPr lang="en-GB">
              <a:latin typeface="Times" charset="0"/>
            </a:endParaRPr>
          </a:p>
        </p:txBody>
      </p:sp>
      <p:sp>
        <p:nvSpPr>
          <p:cNvPr id="56386" name="Rectangle 67"/>
          <p:cNvSpPr>
            <a:spLocks noChangeArrowheads="1"/>
          </p:cNvSpPr>
          <p:nvPr/>
        </p:nvSpPr>
        <p:spPr bwMode="auto">
          <a:xfrm>
            <a:off x="6605588" y="3287713"/>
            <a:ext cx="134937"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B</a:t>
            </a:r>
            <a:endParaRPr lang="en-GB">
              <a:latin typeface="Times" charset="0"/>
            </a:endParaRPr>
          </a:p>
        </p:txBody>
      </p:sp>
      <p:sp>
        <p:nvSpPr>
          <p:cNvPr id="56387" name="Rectangle 68"/>
          <p:cNvSpPr>
            <a:spLocks noChangeArrowheads="1"/>
          </p:cNvSpPr>
          <p:nvPr/>
        </p:nvSpPr>
        <p:spPr bwMode="auto">
          <a:xfrm>
            <a:off x="6605588" y="1609725"/>
            <a:ext cx="134937"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A</a:t>
            </a:r>
            <a:endParaRPr lang="en-GB">
              <a:latin typeface="Times" charset="0"/>
            </a:endParaRPr>
          </a:p>
        </p:txBody>
      </p:sp>
      <p:sp>
        <p:nvSpPr>
          <p:cNvPr id="56388" name="Rectangle 69"/>
          <p:cNvSpPr>
            <a:spLocks noChangeArrowheads="1"/>
          </p:cNvSpPr>
          <p:nvPr/>
        </p:nvSpPr>
        <p:spPr bwMode="auto">
          <a:xfrm>
            <a:off x="6019800" y="1196975"/>
            <a:ext cx="9366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participant</a:t>
            </a:r>
            <a:endParaRPr lang="en-GB">
              <a:latin typeface="Times" charset="0"/>
            </a:endParaRPr>
          </a:p>
        </p:txBody>
      </p:sp>
      <p:sp>
        <p:nvSpPr>
          <p:cNvPr id="56389" name="Freeform 70"/>
          <p:cNvSpPr>
            <a:spLocks/>
          </p:cNvSpPr>
          <p:nvPr/>
        </p:nvSpPr>
        <p:spPr bwMode="auto">
          <a:xfrm>
            <a:off x="3956050" y="1112838"/>
            <a:ext cx="90488" cy="96837"/>
          </a:xfrm>
          <a:custGeom>
            <a:avLst/>
            <a:gdLst>
              <a:gd name="T0" fmla="*/ 2147483647 w 62"/>
              <a:gd name="T1" fmla="*/ 2147483647 h 61"/>
              <a:gd name="T2" fmla="*/ 2147483647 w 62"/>
              <a:gd name="T3" fmla="*/ 2147483647 h 61"/>
              <a:gd name="T4" fmla="*/ 0 w 62"/>
              <a:gd name="T5" fmla="*/ 2147483647 h 61"/>
              <a:gd name="T6" fmla="*/ 2147483647 w 62"/>
              <a:gd name="T7" fmla="*/ 0 h 61"/>
              <a:gd name="T8" fmla="*/ 2147483647 w 62"/>
              <a:gd name="T9" fmla="*/ 2147483647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56390" name="Line 71"/>
          <p:cNvSpPr>
            <a:spLocks noChangeShapeType="1"/>
          </p:cNvSpPr>
          <p:nvPr/>
        </p:nvSpPr>
        <p:spPr bwMode="auto">
          <a:xfrm flipH="1" flipV="1">
            <a:off x="4046538" y="1160463"/>
            <a:ext cx="2041525" cy="412750"/>
          </a:xfrm>
          <a:prstGeom prst="line">
            <a:avLst/>
          </a:prstGeom>
          <a:noFill/>
          <a:ln w="34925">
            <a:solidFill>
              <a:srgbClr val="000000"/>
            </a:solidFill>
            <a:round/>
            <a:headEnd/>
            <a:tailEnd/>
          </a:ln>
        </p:spPr>
        <p:txBody>
          <a:bodyPr/>
          <a:lstStyle/>
          <a:p>
            <a:endParaRPr lang="en-US"/>
          </a:p>
        </p:txBody>
      </p:sp>
      <p:sp>
        <p:nvSpPr>
          <p:cNvPr id="56391" name="Freeform 72"/>
          <p:cNvSpPr>
            <a:spLocks/>
          </p:cNvSpPr>
          <p:nvPr/>
        </p:nvSpPr>
        <p:spPr bwMode="auto">
          <a:xfrm>
            <a:off x="3956050" y="1282700"/>
            <a:ext cx="90488" cy="96838"/>
          </a:xfrm>
          <a:custGeom>
            <a:avLst/>
            <a:gdLst>
              <a:gd name="T0" fmla="*/ 2147483647 w 62"/>
              <a:gd name="T1" fmla="*/ 2147483647 h 61"/>
              <a:gd name="T2" fmla="*/ 2147483647 w 62"/>
              <a:gd name="T3" fmla="*/ 2147483647 h 61"/>
              <a:gd name="T4" fmla="*/ 0 w 62"/>
              <a:gd name="T5" fmla="*/ 0 h 61"/>
              <a:gd name="T6" fmla="*/ 2147483647 w 62"/>
              <a:gd name="T7" fmla="*/ 0 h 61"/>
              <a:gd name="T8" fmla="*/ 2147483647 w 62"/>
              <a:gd name="T9" fmla="*/ 2147483647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56392" name="Line 73"/>
          <p:cNvSpPr>
            <a:spLocks noChangeShapeType="1"/>
          </p:cNvSpPr>
          <p:nvPr/>
        </p:nvSpPr>
        <p:spPr bwMode="auto">
          <a:xfrm flipH="1" flipV="1">
            <a:off x="4022725" y="1330325"/>
            <a:ext cx="2065338" cy="1800225"/>
          </a:xfrm>
          <a:prstGeom prst="line">
            <a:avLst/>
          </a:prstGeom>
          <a:noFill/>
          <a:ln w="34925">
            <a:solidFill>
              <a:srgbClr val="000000"/>
            </a:solidFill>
            <a:round/>
            <a:headEnd/>
            <a:tailEnd/>
          </a:ln>
        </p:spPr>
        <p:txBody>
          <a:bodyPr/>
          <a:lstStyle/>
          <a:p>
            <a:endParaRPr lang="en-US"/>
          </a:p>
        </p:txBody>
      </p:sp>
      <p:sp>
        <p:nvSpPr>
          <p:cNvPr id="56393" name="Freeform 74"/>
          <p:cNvSpPr>
            <a:spLocks/>
          </p:cNvSpPr>
          <p:nvPr/>
        </p:nvSpPr>
        <p:spPr bwMode="auto">
          <a:xfrm>
            <a:off x="3865563" y="1330325"/>
            <a:ext cx="90487" cy="98425"/>
          </a:xfrm>
          <a:custGeom>
            <a:avLst/>
            <a:gdLst>
              <a:gd name="T0" fmla="*/ 2147483647 w 61"/>
              <a:gd name="T1" fmla="*/ 2147483647 h 62"/>
              <a:gd name="T2" fmla="*/ 0 w 61"/>
              <a:gd name="T3" fmla="*/ 2147483647 h 62"/>
              <a:gd name="T4" fmla="*/ 0 w 61"/>
              <a:gd name="T5" fmla="*/ 0 h 62"/>
              <a:gd name="T6" fmla="*/ 2147483647 w 61"/>
              <a:gd name="T7" fmla="*/ 2147483647 h 62"/>
              <a:gd name="T8" fmla="*/ 2147483647 w 61"/>
              <a:gd name="T9" fmla="*/ 2147483647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56394" name="Line 75"/>
          <p:cNvSpPr>
            <a:spLocks noChangeShapeType="1"/>
          </p:cNvSpPr>
          <p:nvPr/>
        </p:nvSpPr>
        <p:spPr bwMode="auto">
          <a:xfrm flipH="1" flipV="1">
            <a:off x="3911600" y="1403350"/>
            <a:ext cx="2154238" cy="3233738"/>
          </a:xfrm>
          <a:prstGeom prst="line">
            <a:avLst/>
          </a:prstGeom>
          <a:noFill/>
          <a:ln w="34925">
            <a:solidFill>
              <a:srgbClr val="000000"/>
            </a:solidFill>
            <a:round/>
            <a:headEnd/>
            <a:tailEnd/>
          </a:ln>
        </p:spPr>
        <p:txBody>
          <a:bodyPr/>
          <a:lstStyle/>
          <a:p>
            <a:endParaRPr lang="en-US"/>
          </a:p>
        </p:txBody>
      </p:sp>
      <p:sp>
        <p:nvSpPr>
          <p:cNvPr id="56395" name="Rectangle 76"/>
          <p:cNvSpPr>
            <a:spLocks noChangeArrowheads="1"/>
          </p:cNvSpPr>
          <p:nvPr/>
        </p:nvSpPr>
        <p:spPr bwMode="auto">
          <a:xfrm>
            <a:off x="4822825" y="1123950"/>
            <a:ext cx="5429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    </a:t>
            </a:r>
            <a:r>
              <a:rPr lang="en-GB" sz="1600" i="1">
                <a:solidFill>
                  <a:srgbClr val="000000"/>
                </a:solidFill>
                <a:latin typeface="Arial" pitchFamily="34" charset="0"/>
              </a:rPr>
              <a:t>join</a:t>
            </a:r>
            <a:endParaRPr lang="en-GB">
              <a:latin typeface="Times" charset="0"/>
            </a:endParaRPr>
          </a:p>
        </p:txBody>
      </p:sp>
      <p:sp>
        <p:nvSpPr>
          <p:cNvPr id="56396" name="Rectangle 77"/>
          <p:cNvSpPr>
            <a:spLocks noChangeArrowheads="1"/>
          </p:cNvSpPr>
          <p:nvPr/>
        </p:nvSpPr>
        <p:spPr bwMode="auto">
          <a:xfrm>
            <a:off x="4810125" y="1943100"/>
            <a:ext cx="5429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    </a:t>
            </a:r>
            <a:r>
              <a:rPr lang="en-GB" sz="1600" i="1">
                <a:solidFill>
                  <a:srgbClr val="000000"/>
                </a:solidFill>
                <a:latin typeface="Arial" pitchFamily="34" charset="0"/>
              </a:rPr>
              <a:t>join</a:t>
            </a:r>
            <a:endParaRPr lang="en-GB">
              <a:latin typeface="Times" charset="0"/>
            </a:endParaRPr>
          </a:p>
        </p:txBody>
      </p:sp>
      <p:sp>
        <p:nvSpPr>
          <p:cNvPr id="56397" name="Rectangle 78"/>
          <p:cNvSpPr>
            <a:spLocks noChangeArrowheads="1"/>
          </p:cNvSpPr>
          <p:nvPr/>
        </p:nvSpPr>
        <p:spPr bwMode="auto">
          <a:xfrm>
            <a:off x="5086350" y="3919538"/>
            <a:ext cx="5429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    </a:t>
            </a:r>
            <a:r>
              <a:rPr lang="en-GB" sz="1600" i="1">
                <a:solidFill>
                  <a:srgbClr val="000000"/>
                </a:solidFill>
                <a:latin typeface="Arial" pitchFamily="34" charset="0"/>
              </a:rPr>
              <a:t>join</a:t>
            </a:r>
            <a:endParaRPr lang="en-GB">
              <a:latin typeface="Times" charset="0"/>
            </a:endParaRPr>
          </a:p>
        </p:txBody>
      </p:sp>
      <p:sp>
        <p:nvSpPr>
          <p:cNvPr id="56398" name="Rectangle 79"/>
          <p:cNvSpPr>
            <a:spLocks noChangeArrowheads="1"/>
          </p:cNvSpPr>
          <p:nvPr/>
        </p:nvSpPr>
        <p:spPr bwMode="auto">
          <a:xfrm>
            <a:off x="2884488" y="2606675"/>
            <a:ext cx="123825" cy="244475"/>
          </a:xfrm>
          <a:prstGeom prst="rect">
            <a:avLst/>
          </a:prstGeom>
          <a:noFill/>
          <a:ln w="9525">
            <a:noFill/>
            <a:miter lim="800000"/>
            <a:headEnd/>
            <a:tailEnd/>
          </a:ln>
        </p:spPr>
        <p:txBody>
          <a:bodyPr wrap="none" lIns="0" tIns="0" rIns="0" bIns="0">
            <a:spAutoFit/>
          </a:bodyPr>
          <a:lstStyle/>
          <a:p>
            <a:pPr algn="l" eaLnBrk="0" hangingPunct="0"/>
            <a:r>
              <a:rPr lang="en-GB" sz="1600">
                <a:solidFill>
                  <a:srgbClr val="000000"/>
                </a:solidFill>
                <a:latin typeface="Arial" pitchFamily="34" charset="0"/>
              </a:rPr>
              <a:t>T</a:t>
            </a:r>
            <a:endParaRPr lang="en-GB">
              <a:latin typeface="Times" charset="0"/>
            </a:endParaRPr>
          </a:p>
        </p:txBody>
      </p:sp>
      <p:sp>
        <p:nvSpPr>
          <p:cNvPr id="56399" name="Rectangle 80"/>
          <p:cNvSpPr>
            <a:spLocks noChangeArrowheads="1"/>
          </p:cNvSpPr>
          <p:nvPr/>
        </p:nvSpPr>
        <p:spPr bwMode="auto">
          <a:xfrm>
            <a:off x="7164388" y="1609725"/>
            <a:ext cx="1619250" cy="244475"/>
          </a:xfrm>
          <a:prstGeom prst="rect">
            <a:avLst/>
          </a:prstGeom>
          <a:noFill/>
          <a:ln w="9525">
            <a:noFill/>
            <a:miter lim="800000"/>
            <a:headEnd/>
            <a:tailEnd/>
          </a:ln>
        </p:spPr>
        <p:txBody>
          <a:bodyPr wrap="none" lIns="0" tIns="0" rIns="0" bIns="0">
            <a:spAutoFit/>
          </a:bodyPr>
          <a:lstStyle/>
          <a:p>
            <a:pPr algn="l" eaLnBrk="0" hangingPunct="0"/>
            <a:r>
              <a:rPr lang="en-GB" sz="1600" i="1">
                <a:solidFill>
                  <a:srgbClr val="000000"/>
                </a:solidFill>
                <a:latin typeface="Arial" pitchFamily="34" charset="0"/>
              </a:rPr>
              <a:t>      a.withdraw(4);</a:t>
            </a:r>
            <a:endParaRPr lang="en-GB" i="1">
              <a:latin typeface="Times" charset="0"/>
            </a:endParaRPr>
          </a:p>
        </p:txBody>
      </p:sp>
      <p:sp>
        <p:nvSpPr>
          <p:cNvPr id="56400" name="Rectangle 81"/>
          <p:cNvSpPr>
            <a:spLocks noChangeArrowheads="1"/>
          </p:cNvSpPr>
          <p:nvPr/>
        </p:nvSpPr>
        <p:spPr bwMode="auto">
          <a:xfrm>
            <a:off x="7212013" y="4624388"/>
            <a:ext cx="1462087" cy="244475"/>
          </a:xfrm>
          <a:prstGeom prst="rect">
            <a:avLst/>
          </a:prstGeom>
          <a:noFill/>
          <a:ln w="9525">
            <a:noFill/>
            <a:miter lim="800000"/>
            <a:headEnd/>
            <a:tailEnd/>
          </a:ln>
        </p:spPr>
        <p:txBody>
          <a:bodyPr wrap="none" lIns="0" tIns="0" rIns="0" bIns="0">
            <a:spAutoFit/>
          </a:bodyPr>
          <a:lstStyle/>
          <a:p>
            <a:pPr algn="l" eaLnBrk="0" hangingPunct="0"/>
            <a:r>
              <a:rPr lang="en-GB" sz="1600" i="1">
                <a:solidFill>
                  <a:srgbClr val="000000"/>
                </a:solidFill>
                <a:latin typeface="Arial" pitchFamily="34" charset="0"/>
              </a:rPr>
              <a:t>      c.deposit(4);</a:t>
            </a:r>
            <a:endParaRPr lang="en-GB" i="1">
              <a:latin typeface="Times" charset="0"/>
            </a:endParaRPr>
          </a:p>
        </p:txBody>
      </p:sp>
      <p:sp>
        <p:nvSpPr>
          <p:cNvPr id="56401" name="Rectangle 82"/>
          <p:cNvSpPr>
            <a:spLocks noChangeArrowheads="1"/>
          </p:cNvSpPr>
          <p:nvPr/>
        </p:nvSpPr>
        <p:spPr bwMode="auto">
          <a:xfrm>
            <a:off x="7164388" y="3287713"/>
            <a:ext cx="1617662" cy="244475"/>
          </a:xfrm>
          <a:prstGeom prst="rect">
            <a:avLst/>
          </a:prstGeom>
          <a:noFill/>
          <a:ln w="9525">
            <a:noFill/>
            <a:miter lim="800000"/>
            <a:headEnd/>
            <a:tailEnd/>
          </a:ln>
        </p:spPr>
        <p:txBody>
          <a:bodyPr wrap="none" lIns="0" tIns="0" rIns="0" bIns="0">
            <a:spAutoFit/>
          </a:bodyPr>
          <a:lstStyle/>
          <a:p>
            <a:pPr algn="l" eaLnBrk="0" hangingPunct="0"/>
            <a:r>
              <a:rPr lang="en-GB" sz="1600" i="1">
                <a:solidFill>
                  <a:srgbClr val="000000"/>
                </a:solidFill>
                <a:latin typeface="Arial" pitchFamily="34" charset="0"/>
              </a:rPr>
              <a:t>      b.withdraw(3);</a:t>
            </a:r>
            <a:endParaRPr lang="en-GB" i="1">
              <a:latin typeface="Times" charset="0"/>
            </a:endParaRPr>
          </a:p>
        </p:txBody>
      </p:sp>
      <p:sp>
        <p:nvSpPr>
          <p:cNvPr id="56402" name="Rectangle 83"/>
          <p:cNvSpPr>
            <a:spLocks noChangeArrowheads="1"/>
          </p:cNvSpPr>
          <p:nvPr/>
        </p:nvSpPr>
        <p:spPr bwMode="auto">
          <a:xfrm>
            <a:off x="7148513" y="5110163"/>
            <a:ext cx="1473200" cy="244475"/>
          </a:xfrm>
          <a:prstGeom prst="rect">
            <a:avLst/>
          </a:prstGeom>
          <a:noFill/>
          <a:ln w="9525">
            <a:noFill/>
            <a:miter lim="800000"/>
            <a:headEnd/>
            <a:tailEnd/>
          </a:ln>
        </p:spPr>
        <p:txBody>
          <a:bodyPr wrap="none" lIns="0" tIns="0" rIns="0" bIns="0">
            <a:spAutoFit/>
          </a:bodyPr>
          <a:lstStyle/>
          <a:p>
            <a:pPr algn="l" eaLnBrk="0" hangingPunct="0"/>
            <a:r>
              <a:rPr lang="en-GB" sz="1600" i="1">
                <a:solidFill>
                  <a:srgbClr val="000000"/>
                </a:solidFill>
                <a:latin typeface="Arial" pitchFamily="34" charset="0"/>
              </a:rPr>
              <a:t>      d.deposit(3);</a:t>
            </a:r>
            <a:endParaRPr lang="en-GB" i="1">
              <a:latin typeface="Times" charset="0"/>
            </a:endParaRPr>
          </a:p>
        </p:txBody>
      </p:sp>
      <p:sp>
        <p:nvSpPr>
          <p:cNvPr id="56403" name="Freeform 86"/>
          <p:cNvSpPr>
            <a:spLocks/>
          </p:cNvSpPr>
          <p:nvPr/>
        </p:nvSpPr>
        <p:spPr bwMode="auto">
          <a:xfrm>
            <a:off x="3641725" y="1184275"/>
            <a:ext cx="90488" cy="98425"/>
          </a:xfrm>
          <a:custGeom>
            <a:avLst/>
            <a:gdLst>
              <a:gd name="T0" fmla="*/ 2147483647 w 61"/>
              <a:gd name="T1" fmla="*/ 2147483647 h 62"/>
              <a:gd name="T2" fmla="*/ 0 w 61"/>
              <a:gd name="T3" fmla="*/ 2147483647 h 62"/>
              <a:gd name="T4" fmla="*/ 2147483647 w 61"/>
              <a:gd name="T5" fmla="*/ 0 h 62"/>
              <a:gd name="T6" fmla="*/ 2147483647 w 61"/>
              <a:gd name="T7" fmla="*/ 2147483647 h 62"/>
              <a:gd name="T8" fmla="*/ 2147483647 w 61"/>
              <a:gd name="T9" fmla="*/ 2147483647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56404" name="Line 87"/>
          <p:cNvSpPr>
            <a:spLocks noChangeShapeType="1"/>
          </p:cNvSpPr>
          <p:nvPr/>
        </p:nvSpPr>
        <p:spPr bwMode="auto">
          <a:xfrm flipV="1">
            <a:off x="2924175" y="1257300"/>
            <a:ext cx="739775" cy="1192213"/>
          </a:xfrm>
          <a:prstGeom prst="line">
            <a:avLst/>
          </a:prstGeom>
          <a:noFill/>
          <a:ln w="34925">
            <a:solidFill>
              <a:srgbClr val="000000"/>
            </a:solidFill>
            <a:round/>
            <a:headEnd/>
            <a:tailEnd/>
          </a:ln>
        </p:spPr>
        <p:txBody>
          <a:bodyPr/>
          <a:lstStyle/>
          <a:p>
            <a:endParaRPr lang="en-US"/>
          </a:p>
        </p:txBody>
      </p:sp>
      <p:sp>
        <p:nvSpPr>
          <p:cNvPr id="56405" name="Rectangle 88"/>
          <p:cNvSpPr>
            <a:spLocks noChangeArrowheads="1"/>
          </p:cNvSpPr>
          <p:nvPr/>
        </p:nvSpPr>
        <p:spPr bwMode="auto">
          <a:xfrm>
            <a:off x="1990725" y="1143000"/>
            <a:ext cx="1511300" cy="244475"/>
          </a:xfrm>
          <a:prstGeom prst="rect">
            <a:avLst/>
          </a:prstGeom>
          <a:noFill/>
          <a:ln w="9525">
            <a:noFill/>
            <a:miter lim="800000"/>
            <a:headEnd/>
            <a:tailEnd/>
          </a:ln>
        </p:spPr>
        <p:txBody>
          <a:bodyPr wrap="none" lIns="0" tIns="0" rIns="0" bIns="0">
            <a:spAutoFit/>
          </a:bodyPr>
          <a:lstStyle/>
          <a:p>
            <a:pPr algn="l" eaLnBrk="0" hangingPunct="0"/>
            <a:r>
              <a:rPr lang="en-GB" sz="1600" i="1">
                <a:solidFill>
                  <a:srgbClr val="000000"/>
                </a:solidFill>
                <a:latin typeface="Arial" pitchFamily="34" charset="0"/>
              </a:rPr>
              <a:t>openTransaction</a:t>
            </a:r>
            <a:endParaRPr lang="en-GB">
              <a:latin typeface="Times" charset="0"/>
            </a:endParaRPr>
          </a:p>
        </p:txBody>
      </p:sp>
      <p:sp>
        <p:nvSpPr>
          <p:cNvPr id="56406" name="Rectangle 90"/>
          <p:cNvSpPr>
            <a:spLocks noChangeArrowheads="1"/>
          </p:cNvSpPr>
          <p:nvPr/>
        </p:nvSpPr>
        <p:spPr bwMode="auto">
          <a:xfrm>
            <a:off x="1893888" y="1347788"/>
            <a:ext cx="1717675" cy="336550"/>
          </a:xfrm>
          <a:prstGeom prst="rect">
            <a:avLst/>
          </a:prstGeom>
          <a:noFill/>
          <a:ln w="9525">
            <a:noFill/>
            <a:miter lim="800000"/>
            <a:headEnd/>
            <a:tailEnd/>
          </a:ln>
        </p:spPr>
        <p:txBody>
          <a:bodyPr wrap="none">
            <a:spAutoFit/>
          </a:bodyPr>
          <a:lstStyle/>
          <a:p>
            <a:pPr algn="l" eaLnBrk="0" hangingPunct="0"/>
            <a:r>
              <a:rPr lang="en-GB" sz="1600" i="1">
                <a:latin typeface="Arial" pitchFamily="34" charset="0"/>
              </a:rPr>
              <a:t>closeTransaction</a:t>
            </a:r>
            <a:endParaRPr lang="en-GB">
              <a:latin typeface="Arial" pitchFamily="34" charset="0"/>
            </a:endParaRPr>
          </a:p>
        </p:txBody>
      </p:sp>
      <p:sp>
        <p:nvSpPr>
          <p:cNvPr id="56407" name="Rectangle 91"/>
          <p:cNvSpPr>
            <a:spLocks noChangeArrowheads="1"/>
          </p:cNvSpPr>
          <p:nvPr/>
        </p:nvSpPr>
        <p:spPr bwMode="auto">
          <a:xfrm>
            <a:off x="579438" y="3733800"/>
            <a:ext cx="331787"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T </a:t>
            </a:r>
            <a:r>
              <a:rPr lang="en-GB" sz="1500">
                <a:solidFill>
                  <a:srgbClr val="000000"/>
                </a:solidFill>
                <a:latin typeface="Arial" pitchFamily="34" charset="0"/>
              </a:rPr>
              <a:t>= </a:t>
            </a:r>
            <a:endParaRPr lang="en-GB">
              <a:latin typeface="Times" charset="0"/>
            </a:endParaRPr>
          </a:p>
        </p:txBody>
      </p:sp>
      <p:sp>
        <p:nvSpPr>
          <p:cNvPr id="56408" name="Rectangle 92"/>
          <p:cNvSpPr>
            <a:spLocks noChangeArrowheads="1"/>
          </p:cNvSpPr>
          <p:nvPr/>
        </p:nvSpPr>
        <p:spPr bwMode="auto">
          <a:xfrm>
            <a:off x="885825" y="3733800"/>
            <a:ext cx="1422400"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openTransaction</a:t>
            </a:r>
            <a:endParaRPr lang="en-GB" i="1">
              <a:latin typeface="Times" charset="0"/>
            </a:endParaRPr>
          </a:p>
        </p:txBody>
      </p:sp>
      <p:sp>
        <p:nvSpPr>
          <p:cNvPr id="56409" name="Rectangle 93"/>
          <p:cNvSpPr>
            <a:spLocks noChangeArrowheads="1"/>
          </p:cNvSpPr>
          <p:nvPr/>
        </p:nvSpPr>
        <p:spPr bwMode="auto">
          <a:xfrm>
            <a:off x="642938" y="3971925"/>
            <a:ext cx="1512887"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      a.withdraw(4);</a:t>
            </a:r>
            <a:endParaRPr lang="en-GB" i="1">
              <a:latin typeface="Times" charset="0"/>
            </a:endParaRPr>
          </a:p>
        </p:txBody>
      </p:sp>
      <p:sp>
        <p:nvSpPr>
          <p:cNvPr id="56410" name="Rectangle 94"/>
          <p:cNvSpPr>
            <a:spLocks noChangeArrowheads="1"/>
          </p:cNvSpPr>
          <p:nvPr/>
        </p:nvSpPr>
        <p:spPr bwMode="auto">
          <a:xfrm>
            <a:off x="642938" y="4232275"/>
            <a:ext cx="1363662"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      c.deposit(4);</a:t>
            </a:r>
            <a:endParaRPr lang="en-GB" i="1">
              <a:latin typeface="Times" charset="0"/>
            </a:endParaRPr>
          </a:p>
        </p:txBody>
      </p:sp>
      <p:sp>
        <p:nvSpPr>
          <p:cNvPr id="56411" name="Rectangle 95"/>
          <p:cNvSpPr>
            <a:spLocks noChangeArrowheads="1"/>
          </p:cNvSpPr>
          <p:nvPr/>
        </p:nvSpPr>
        <p:spPr bwMode="auto">
          <a:xfrm>
            <a:off x="642938" y="4445000"/>
            <a:ext cx="1512887"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      b.withdraw(3);</a:t>
            </a:r>
            <a:endParaRPr lang="en-GB" i="1">
              <a:latin typeface="Times" charset="0"/>
            </a:endParaRPr>
          </a:p>
        </p:txBody>
      </p:sp>
      <p:sp>
        <p:nvSpPr>
          <p:cNvPr id="56412" name="Rectangle 96"/>
          <p:cNvSpPr>
            <a:spLocks noChangeArrowheads="1"/>
          </p:cNvSpPr>
          <p:nvPr/>
        </p:nvSpPr>
        <p:spPr bwMode="auto">
          <a:xfrm>
            <a:off x="642938" y="4659313"/>
            <a:ext cx="1374775" cy="228600"/>
          </a:xfrm>
          <a:prstGeom prst="rect">
            <a:avLst/>
          </a:prstGeom>
          <a:noFill/>
          <a:ln w="9525">
            <a:noFill/>
            <a:miter lim="800000"/>
            <a:headEnd/>
            <a:tailEnd/>
          </a:ln>
        </p:spPr>
        <p:txBody>
          <a:bodyPr wrap="none" lIns="0" tIns="0" rIns="0" bIns="0">
            <a:spAutoFit/>
          </a:bodyPr>
          <a:lstStyle/>
          <a:p>
            <a:pPr algn="l" eaLnBrk="0" hangingPunct="0"/>
            <a:r>
              <a:rPr lang="en-GB" sz="1500" i="1">
                <a:solidFill>
                  <a:srgbClr val="000000"/>
                </a:solidFill>
                <a:latin typeface="Arial" pitchFamily="34" charset="0"/>
              </a:rPr>
              <a:t>      d.deposit(3);</a:t>
            </a:r>
            <a:endParaRPr lang="en-GB" i="1">
              <a:latin typeface="Times" charset="0"/>
            </a:endParaRPr>
          </a:p>
        </p:txBody>
      </p:sp>
      <p:sp>
        <p:nvSpPr>
          <p:cNvPr id="56413" name="Rectangle 97"/>
          <p:cNvSpPr>
            <a:spLocks noChangeArrowheads="1"/>
          </p:cNvSpPr>
          <p:nvPr/>
        </p:nvSpPr>
        <p:spPr bwMode="auto">
          <a:xfrm>
            <a:off x="533400" y="4895850"/>
            <a:ext cx="1757363" cy="228600"/>
          </a:xfrm>
          <a:prstGeom prst="rect">
            <a:avLst/>
          </a:prstGeom>
          <a:noFill/>
          <a:ln w="9525">
            <a:noFill/>
            <a:miter lim="800000"/>
            <a:headEnd/>
            <a:tailEnd/>
          </a:ln>
        </p:spPr>
        <p:txBody>
          <a:bodyPr wrap="none" lIns="0" tIns="0" rIns="0" bIns="0">
            <a:spAutoFit/>
          </a:bodyPr>
          <a:lstStyle/>
          <a:p>
            <a:pPr algn="l" eaLnBrk="0" hangingPunct="0"/>
            <a:r>
              <a:rPr lang="en-GB" sz="1500">
                <a:solidFill>
                  <a:srgbClr val="000000"/>
                </a:solidFill>
                <a:latin typeface="Arial" pitchFamily="34" charset="0"/>
              </a:rPr>
              <a:t>      </a:t>
            </a:r>
            <a:r>
              <a:rPr lang="en-GB" sz="1500" i="1">
                <a:solidFill>
                  <a:srgbClr val="000000"/>
                </a:solidFill>
                <a:latin typeface="Arial" pitchFamily="34" charset="0"/>
              </a:rPr>
              <a:t>closeTransaction</a:t>
            </a:r>
            <a:endParaRPr lang="en-GB">
              <a:latin typeface="Times"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One-phase Commit</a:t>
            </a:r>
          </a:p>
        </p:txBody>
      </p:sp>
      <p:sp>
        <p:nvSpPr>
          <p:cNvPr id="57347" name="Rectangle 3"/>
          <p:cNvSpPr>
            <a:spLocks noGrp="1" noChangeArrowheads="1"/>
          </p:cNvSpPr>
          <p:nvPr>
            <p:ph type="body" idx="1"/>
          </p:nvPr>
        </p:nvSpPr>
        <p:spPr>
          <a:xfrm>
            <a:off x="296863" y="1158875"/>
            <a:ext cx="8421687" cy="4559300"/>
          </a:xfrm>
        </p:spPr>
        <p:txBody>
          <a:bodyPr/>
          <a:lstStyle/>
          <a:p>
            <a:pPr algn="l"/>
            <a:r>
              <a:rPr lang="en-US" smtClean="0"/>
              <a:t>One-phase commit protocol</a:t>
            </a:r>
          </a:p>
          <a:p>
            <a:pPr lvl="1"/>
            <a:r>
              <a:rPr lang="en-US" smtClean="0"/>
              <a:t>One site is designated as a coordinator</a:t>
            </a:r>
          </a:p>
          <a:p>
            <a:pPr lvl="1"/>
            <a:r>
              <a:rPr lang="en-US" smtClean="0"/>
              <a:t>The coordinator tells all the other processes whether or not to locally perform the operation in question</a:t>
            </a:r>
          </a:p>
          <a:p>
            <a:pPr lvl="1"/>
            <a:r>
              <a:rPr lang="en-US" smtClean="0"/>
              <a:t>This scheme however is not fault tolerant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ChangeArrowheads="1"/>
          </p:cNvSpPr>
          <p:nvPr/>
        </p:nvSpPr>
        <p:spPr bwMode="auto">
          <a:xfrm>
            <a:off x="6019800" y="28194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8371" name="AutoShape 3"/>
          <p:cNvSpPr>
            <a:spLocks noChangeArrowheads="1"/>
          </p:cNvSpPr>
          <p:nvPr/>
        </p:nvSpPr>
        <p:spPr bwMode="auto">
          <a:xfrm>
            <a:off x="5638800" y="47244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8372" name="AutoShape 4"/>
          <p:cNvSpPr>
            <a:spLocks noChangeArrowheads="1"/>
          </p:cNvSpPr>
          <p:nvPr/>
        </p:nvSpPr>
        <p:spPr bwMode="auto">
          <a:xfrm>
            <a:off x="6096000" y="9144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8373" name="Rectangle 5"/>
          <p:cNvSpPr>
            <a:spLocks noGrp="1" noChangeArrowheads="1"/>
          </p:cNvSpPr>
          <p:nvPr>
            <p:ph type="title"/>
          </p:nvPr>
        </p:nvSpPr>
        <p:spPr>
          <a:xfrm>
            <a:off x="0" y="31750"/>
            <a:ext cx="9144000" cy="838200"/>
          </a:xfrm>
        </p:spPr>
        <p:txBody>
          <a:bodyPr/>
          <a:lstStyle/>
          <a:p>
            <a:pPr eaLnBrk="1" hangingPunct="1"/>
            <a:r>
              <a:rPr lang="en-US" altLang="zh-CN" smtClean="0">
                <a:ea typeface="SimSun" pitchFamily="2" charset="-122"/>
              </a:rPr>
              <a:t>Transaction Processing (1)</a:t>
            </a:r>
          </a:p>
        </p:txBody>
      </p:sp>
      <p:sp>
        <p:nvSpPr>
          <p:cNvPr id="58374" name="Text Box 6"/>
          <p:cNvSpPr txBox="1">
            <a:spLocks noChangeArrowheads="1"/>
          </p:cNvSpPr>
          <p:nvPr/>
        </p:nvSpPr>
        <p:spPr bwMode="auto">
          <a:xfrm>
            <a:off x="304800" y="1371600"/>
            <a:ext cx="2057400" cy="3251200"/>
          </a:xfrm>
          <a:prstGeom prst="rect">
            <a:avLst/>
          </a:prstGeom>
          <a:noFill/>
          <a:ln w="28575">
            <a:solidFill>
              <a:srgbClr val="339933"/>
            </a:solidFill>
            <a:miter lim="800000"/>
            <a:headEnd/>
            <a:tailEnd/>
          </a:ln>
        </p:spPr>
        <p:txBody>
          <a:bodyPr>
            <a:spAutoFit/>
          </a:bodyPr>
          <a:lstStyle/>
          <a:p>
            <a:pPr algn="l" eaLnBrk="0" hangingPunct="0">
              <a:spcBef>
                <a:spcPct val="50000"/>
              </a:spcBef>
            </a:pPr>
            <a:r>
              <a:rPr lang="en-US" altLang="zh-CN" b="1" i="1">
                <a:solidFill>
                  <a:srgbClr val="339933"/>
                </a:solidFill>
                <a:ea typeface="SimSun" pitchFamily="2" charset="-122"/>
              </a:rPr>
              <a:t>client</a:t>
            </a:r>
          </a:p>
          <a:p>
            <a:pPr algn="l" eaLnBrk="0" hangingPunct="0">
              <a:lnSpc>
                <a:spcPct val="55000"/>
              </a:lnSpc>
              <a:spcBef>
                <a:spcPct val="50000"/>
              </a:spcBef>
            </a:pPr>
            <a:r>
              <a:rPr lang="en-US" altLang="zh-CN">
                <a:ea typeface="SimSun" pitchFamily="2" charset="-122"/>
              </a:rPr>
              <a:t>….</a:t>
            </a:r>
          </a:p>
          <a:p>
            <a:pPr algn="l" eaLnBrk="0" hangingPunct="0">
              <a:lnSpc>
                <a:spcPct val="55000"/>
              </a:lnSpc>
              <a:spcBef>
                <a:spcPct val="50000"/>
              </a:spcBef>
            </a:pPr>
            <a:r>
              <a:rPr lang="en-US" altLang="zh-CN" sz="2000">
                <a:ea typeface="SimSun" pitchFamily="2" charset="-122"/>
              </a:rPr>
              <a:t>Open transaction</a:t>
            </a:r>
          </a:p>
          <a:p>
            <a:pPr algn="l" eaLnBrk="0" hangingPunct="0">
              <a:lnSpc>
                <a:spcPct val="55000"/>
              </a:lnSpc>
              <a:spcBef>
                <a:spcPct val="50000"/>
              </a:spcBef>
            </a:pPr>
            <a:r>
              <a:rPr lang="en-US" altLang="zh-CN" sz="2000">
                <a:ea typeface="SimSun" pitchFamily="2" charset="-122"/>
              </a:rPr>
              <a:t>T_write F1,P1</a:t>
            </a:r>
          </a:p>
          <a:p>
            <a:pPr algn="l" eaLnBrk="0" hangingPunct="0">
              <a:lnSpc>
                <a:spcPct val="55000"/>
              </a:lnSpc>
              <a:spcBef>
                <a:spcPct val="50000"/>
              </a:spcBef>
            </a:pPr>
            <a:r>
              <a:rPr lang="en-US" altLang="zh-CN" sz="2000">
                <a:ea typeface="SimSun" pitchFamily="2" charset="-122"/>
              </a:rPr>
              <a:t>T_write F2,P2</a:t>
            </a:r>
          </a:p>
          <a:p>
            <a:pPr algn="l" eaLnBrk="0" hangingPunct="0">
              <a:lnSpc>
                <a:spcPct val="55000"/>
              </a:lnSpc>
              <a:spcBef>
                <a:spcPct val="50000"/>
              </a:spcBef>
            </a:pPr>
            <a:r>
              <a:rPr lang="en-US" altLang="zh-CN" sz="2000">
                <a:ea typeface="SimSun" pitchFamily="2" charset="-122"/>
              </a:rPr>
              <a:t>T_write F3,P3</a:t>
            </a:r>
          </a:p>
          <a:p>
            <a:pPr algn="l" eaLnBrk="0" hangingPunct="0">
              <a:lnSpc>
                <a:spcPct val="55000"/>
              </a:lnSpc>
              <a:spcBef>
                <a:spcPct val="50000"/>
              </a:spcBef>
            </a:pPr>
            <a:r>
              <a:rPr lang="en-US" altLang="zh-CN" sz="2000">
                <a:ea typeface="SimSun" pitchFamily="2" charset="-122"/>
              </a:rPr>
              <a:t>Close transaction</a:t>
            </a:r>
          </a:p>
          <a:p>
            <a:pPr algn="l" eaLnBrk="0" hangingPunct="0">
              <a:lnSpc>
                <a:spcPct val="55000"/>
              </a:lnSpc>
              <a:spcBef>
                <a:spcPct val="50000"/>
              </a:spcBef>
            </a:pPr>
            <a:r>
              <a:rPr lang="en-US" altLang="zh-CN" sz="2000">
                <a:ea typeface="SimSun" pitchFamily="2" charset="-122"/>
              </a:rPr>
              <a:t>….</a:t>
            </a:r>
          </a:p>
          <a:p>
            <a:pPr algn="l" eaLnBrk="0" hangingPunct="0">
              <a:spcBef>
                <a:spcPct val="50000"/>
              </a:spcBef>
            </a:pPr>
            <a:endParaRPr lang="zh-CN" altLang="en-US" sz="2000">
              <a:ea typeface="SimSun" pitchFamily="2" charset="-122"/>
            </a:endParaRPr>
          </a:p>
        </p:txBody>
      </p:sp>
      <p:sp>
        <p:nvSpPr>
          <p:cNvPr id="58375" name="Rectangle 7"/>
          <p:cNvSpPr>
            <a:spLocks noChangeArrowheads="1"/>
          </p:cNvSpPr>
          <p:nvPr/>
        </p:nvSpPr>
        <p:spPr bwMode="auto">
          <a:xfrm>
            <a:off x="4724400" y="14478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76" name="Text Box 8"/>
          <p:cNvSpPr txBox="1">
            <a:spLocks noChangeArrowheads="1"/>
          </p:cNvSpPr>
          <p:nvPr/>
        </p:nvSpPr>
        <p:spPr bwMode="auto">
          <a:xfrm>
            <a:off x="4648200" y="838200"/>
            <a:ext cx="452438" cy="396875"/>
          </a:xfrm>
          <a:prstGeom prst="rect">
            <a:avLst/>
          </a:prstGeom>
          <a:noFill/>
          <a:ln w="9525">
            <a:noFill/>
            <a:miter lim="800000"/>
            <a:headEnd/>
            <a:tailEnd/>
          </a:ln>
        </p:spPr>
        <p:txBody>
          <a:bodyPr wrap="none">
            <a:spAutoFit/>
          </a:bodyPr>
          <a:lstStyle/>
          <a:p>
            <a:pPr algn="l" eaLnBrk="0" hangingPunct="0"/>
            <a:r>
              <a:rPr lang="en-US" altLang="zh-CN" sz="2000">
                <a:ea typeface="SimSun" pitchFamily="2" charset="-122"/>
              </a:rPr>
              <a:t>S1</a:t>
            </a:r>
          </a:p>
        </p:txBody>
      </p:sp>
      <p:grpSp>
        <p:nvGrpSpPr>
          <p:cNvPr id="2" name="Group 9"/>
          <p:cNvGrpSpPr>
            <a:grpSpLocks/>
          </p:cNvGrpSpPr>
          <p:nvPr/>
        </p:nvGrpSpPr>
        <p:grpSpPr bwMode="auto">
          <a:xfrm>
            <a:off x="5638800" y="1143000"/>
            <a:ext cx="2438400" cy="1295400"/>
            <a:chOff x="3552" y="720"/>
            <a:chExt cx="1536" cy="816"/>
          </a:xfrm>
        </p:grpSpPr>
        <p:sp>
          <p:nvSpPr>
            <p:cNvPr id="58454" name="Rectangle 10"/>
            <p:cNvSpPr>
              <a:spLocks noChangeArrowheads="1"/>
            </p:cNvSpPr>
            <p:nvPr/>
          </p:nvSpPr>
          <p:spPr bwMode="auto">
            <a:xfrm>
              <a:off x="4752" y="1338"/>
              <a:ext cx="336" cy="172"/>
            </a:xfrm>
            <a:prstGeom prst="rect">
              <a:avLst/>
            </a:prstGeom>
            <a:noFill/>
            <a:ln w="19050">
              <a:solidFill>
                <a:schemeClr val="tx1"/>
              </a:solidFill>
              <a:miter lim="800000"/>
              <a:headEnd/>
              <a:tailEnd/>
            </a:ln>
          </p:spPr>
          <p:txBody>
            <a:bodyPr/>
            <a:lstStyle/>
            <a:p>
              <a:pPr>
                <a:spcBef>
                  <a:spcPct val="20000"/>
                </a:spcBef>
                <a:buClr>
                  <a:schemeClr val="accent2"/>
                </a:buClr>
              </a:pPr>
              <a:endParaRPr lang="en-US" altLang="zh-CN" sz="1200">
                <a:ea typeface="SimSun" pitchFamily="2" charset="-122"/>
              </a:endParaRPr>
            </a:p>
          </p:txBody>
        </p:sp>
        <p:sp>
          <p:nvSpPr>
            <p:cNvPr id="58455" name="Rectangle 11"/>
            <p:cNvSpPr>
              <a:spLocks noChangeArrowheads="1"/>
            </p:cNvSpPr>
            <p:nvPr/>
          </p:nvSpPr>
          <p:spPr bwMode="auto">
            <a:xfrm>
              <a:off x="4416" y="1338"/>
              <a:ext cx="336" cy="172"/>
            </a:xfrm>
            <a:prstGeom prst="rect">
              <a:avLst/>
            </a:prstGeom>
            <a:noFill/>
            <a:ln w="19050">
              <a:solidFill>
                <a:schemeClr val="tx1"/>
              </a:solidFill>
              <a:miter lim="800000"/>
              <a:headEnd/>
              <a:tailEnd/>
            </a:ln>
          </p:spPr>
          <p:txBody>
            <a:bodyPr/>
            <a:lstStyle/>
            <a:p>
              <a:pPr>
                <a:spcBef>
                  <a:spcPct val="20000"/>
                </a:spcBef>
                <a:buClr>
                  <a:schemeClr val="accent2"/>
                </a:buClr>
              </a:pPr>
              <a:endParaRPr lang="en-US" altLang="zh-CN" sz="1200">
                <a:ea typeface="SimSun" pitchFamily="2" charset="-122"/>
              </a:endParaRPr>
            </a:p>
          </p:txBody>
        </p:sp>
        <p:sp>
          <p:nvSpPr>
            <p:cNvPr id="58456" name="Rectangle 12"/>
            <p:cNvSpPr>
              <a:spLocks noChangeArrowheads="1"/>
            </p:cNvSpPr>
            <p:nvPr/>
          </p:nvSpPr>
          <p:spPr bwMode="auto">
            <a:xfrm>
              <a:off x="4752" y="1166"/>
              <a:ext cx="336" cy="172"/>
            </a:xfrm>
            <a:prstGeom prst="rect">
              <a:avLst/>
            </a:prstGeom>
            <a:noFill/>
            <a:ln w="19050">
              <a:solidFill>
                <a:schemeClr val="tx1"/>
              </a:solidFill>
              <a:miter lim="800000"/>
              <a:headEnd/>
              <a:tailEnd/>
            </a:ln>
          </p:spPr>
          <p:txBody>
            <a:bodyPr/>
            <a:lstStyle/>
            <a:p>
              <a:pPr>
                <a:spcBef>
                  <a:spcPct val="20000"/>
                </a:spcBef>
                <a:buClr>
                  <a:schemeClr val="accent2"/>
                </a:buClr>
              </a:pPr>
              <a:r>
                <a:rPr lang="en-US" altLang="zh-CN" sz="1200">
                  <a:ea typeface="SimSun" pitchFamily="2" charset="-122"/>
                </a:rPr>
                <a:t>27</a:t>
              </a:r>
            </a:p>
          </p:txBody>
        </p:sp>
        <p:sp>
          <p:nvSpPr>
            <p:cNvPr id="58457" name="Rectangle 13"/>
            <p:cNvSpPr>
              <a:spLocks noChangeArrowheads="1"/>
            </p:cNvSpPr>
            <p:nvPr/>
          </p:nvSpPr>
          <p:spPr bwMode="auto">
            <a:xfrm>
              <a:off x="4416" y="1166"/>
              <a:ext cx="336" cy="172"/>
            </a:xfrm>
            <a:prstGeom prst="rect">
              <a:avLst/>
            </a:prstGeom>
            <a:noFill/>
            <a:ln w="19050">
              <a:solidFill>
                <a:schemeClr val="tx1"/>
              </a:solidFill>
              <a:miter lim="800000"/>
              <a:headEnd/>
              <a:tailEnd/>
            </a:ln>
          </p:spPr>
          <p:txBody>
            <a:bodyPr/>
            <a:lstStyle/>
            <a:p>
              <a:pPr>
                <a:spcBef>
                  <a:spcPct val="20000"/>
                </a:spcBef>
                <a:buClr>
                  <a:schemeClr val="accent2"/>
                </a:buClr>
              </a:pPr>
              <a:r>
                <a:rPr lang="en-US" altLang="zh-CN" sz="1200">
                  <a:ea typeface="SimSun" pitchFamily="2" charset="-122"/>
                </a:rPr>
                <a:t>P1</a:t>
              </a:r>
            </a:p>
          </p:txBody>
        </p:sp>
        <p:sp>
          <p:nvSpPr>
            <p:cNvPr id="58458" name="Line 14"/>
            <p:cNvSpPr>
              <a:spLocks noChangeShapeType="1"/>
            </p:cNvSpPr>
            <p:nvPr/>
          </p:nvSpPr>
          <p:spPr bwMode="auto">
            <a:xfrm>
              <a:off x="4416" y="1338"/>
              <a:ext cx="672" cy="0"/>
            </a:xfrm>
            <a:prstGeom prst="line">
              <a:avLst/>
            </a:prstGeom>
            <a:noFill/>
            <a:ln w="19050">
              <a:solidFill>
                <a:srgbClr val="FF6600"/>
              </a:solidFill>
              <a:round/>
              <a:headEnd/>
              <a:tailEnd/>
            </a:ln>
          </p:spPr>
          <p:txBody>
            <a:bodyPr/>
            <a:lstStyle/>
            <a:p>
              <a:endParaRPr lang="en-US"/>
            </a:p>
          </p:txBody>
        </p:sp>
        <p:sp>
          <p:nvSpPr>
            <p:cNvPr id="58459" name="Line 15"/>
            <p:cNvSpPr>
              <a:spLocks noChangeShapeType="1"/>
            </p:cNvSpPr>
            <p:nvPr/>
          </p:nvSpPr>
          <p:spPr bwMode="auto">
            <a:xfrm>
              <a:off x="4416" y="1510"/>
              <a:ext cx="672" cy="0"/>
            </a:xfrm>
            <a:prstGeom prst="line">
              <a:avLst/>
            </a:prstGeom>
            <a:noFill/>
            <a:ln w="19050">
              <a:solidFill>
                <a:srgbClr val="FF6600"/>
              </a:solidFill>
              <a:round/>
              <a:headEnd/>
              <a:tailEnd/>
            </a:ln>
          </p:spPr>
          <p:txBody>
            <a:bodyPr/>
            <a:lstStyle/>
            <a:p>
              <a:endParaRPr lang="en-US"/>
            </a:p>
          </p:txBody>
        </p:sp>
        <p:sp>
          <p:nvSpPr>
            <p:cNvPr id="58460" name="Line 16"/>
            <p:cNvSpPr>
              <a:spLocks noChangeShapeType="1"/>
            </p:cNvSpPr>
            <p:nvPr/>
          </p:nvSpPr>
          <p:spPr bwMode="auto">
            <a:xfrm>
              <a:off x="4416" y="1166"/>
              <a:ext cx="0" cy="344"/>
            </a:xfrm>
            <a:prstGeom prst="line">
              <a:avLst/>
            </a:prstGeom>
            <a:noFill/>
            <a:ln w="19050">
              <a:solidFill>
                <a:srgbClr val="FF6600"/>
              </a:solidFill>
              <a:round/>
              <a:headEnd/>
              <a:tailEnd/>
            </a:ln>
          </p:spPr>
          <p:txBody>
            <a:bodyPr/>
            <a:lstStyle/>
            <a:p>
              <a:endParaRPr lang="en-US"/>
            </a:p>
          </p:txBody>
        </p:sp>
        <p:sp>
          <p:nvSpPr>
            <p:cNvPr id="58461" name="Line 17"/>
            <p:cNvSpPr>
              <a:spLocks noChangeShapeType="1"/>
            </p:cNvSpPr>
            <p:nvPr/>
          </p:nvSpPr>
          <p:spPr bwMode="auto">
            <a:xfrm>
              <a:off x="4752" y="1166"/>
              <a:ext cx="0" cy="344"/>
            </a:xfrm>
            <a:prstGeom prst="line">
              <a:avLst/>
            </a:prstGeom>
            <a:noFill/>
            <a:ln w="19050">
              <a:solidFill>
                <a:srgbClr val="FF6600"/>
              </a:solidFill>
              <a:round/>
              <a:headEnd/>
              <a:tailEnd/>
            </a:ln>
          </p:spPr>
          <p:txBody>
            <a:bodyPr/>
            <a:lstStyle/>
            <a:p>
              <a:endParaRPr lang="en-US"/>
            </a:p>
          </p:txBody>
        </p:sp>
        <p:sp>
          <p:nvSpPr>
            <p:cNvPr id="58462" name="Line 18"/>
            <p:cNvSpPr>
              <a:spLocks noChangeShapeType="1"/>
            </p:cNvSpPr>
            <p:nvPr/>
          </p:nvSpPr>
          <p:spPr bwMode="auto">
            <a:xfrm>
              <a:off x="5088" y="1166"/>
              <a:ext cx="0" cy="344"/>
            </a:xfrm>
            <a:prstGeom prst="line">
              <a:avLst/>
            </a:prstGeom>
            <a:noFill/>
            <a:ln w="19050">
              <a:solidFill>
                <a:srgbClr val="FF6600"/>
              </a:solidFill>
              <a:round/>
              <a:headEnd/>
              <a:tailEnd/>
            </a:ln>
          </p:spPr>
          <p:txBody>
            <a:bodyPr/>
            <a:lstStyle/>
            <a:p>
              <a:endParaRPr lang="en-US"/>
            </a:p>
          </p:txBody>
        </p:sp>
        <p:sp>
          <p:nvSpPr>
            <p:cNvPr id="58463" name="Line 19"/>
            <p:cNvSpPr>
              <a:spLocks noChangeShapeType="1"/>
            </p:cNvSpPr>
            <p:nvPr/>
          </p:nvSpPr>
          <p:spPr bwMode="auto">
            <a:xfrm>
              <a:off x="4416" y="1166"/>
              <a:ext cx="672" cy="0"/>
            </a:xfrm>
            <a:prstGeom prst="line">
              <a:avLst/>
            </a:prstGeom>
            <a:noFill/>
            <a:ln w="19050">
              <a:solidFill>
                <a:srgbClr val="FF6600"/>
              </a:solidFill>
              <a:round/>
              <a:headEnd/>
              <a:tailEnd/>
            </a:ln>
          </p:spPr>
          <p:txBody>
            <a:bodyPr/>
            <a:lstStyle/>
            <a:p>
              <a:endParaRPr lang="en-US"/>
            </a:p>
          </p:txBody>
        </p:sp>
        <p:grpSp>
          <p:nvGrpSpPr>
            <p:cNvPr id="58464" name="Group 20"/>
            <p:cNvGrpSpPr>
              <a:grpSpLocks/>
            </p:cNvGrpSpPr>
            <p:nvPr/>
          </p:nvGrpSpPr>
          <p:grpSpPr bwMode="auto">
            <a:xfrm>
              <a:off x="3552" y="720"/>
              <a:ext cx="1536" cy="816"/>
              <a:chOff x="3552" y="720"/>
              <a:chExt cx="1536" cy="816"/>
            </a:xfrm>
          </p:grpSpPr>
          <p:grpSp>
            <p:nvGrpSpPr>
              <p:cNvPr id="58465" name="Group 21"/>
              <p:cNvGrpSpPr>
                <a:grpSpLocks/>
              </p:cNvGrpSpPr>
              <p:nvPr/>
            </p:nvGrpSpPr>
            <p:grpSpPr bwMode="auto">
              <a:xfrm>
                <a:off x="4416" y="720"/>
                <a:ext cx="672" cy="464"/>
                <a:chOff x="4656" y="1392"/>
                <a:chExt cx="672" cy="464"/>
              </a:xfrm>
            </p:grpSpPr>
            <p:sp>
              <p:nvSpPr>
                <p:cNvPr id="58468" name="Text Box 22"/>
                <p:cNvSpPr txBox="1">
                  <a:spLocks noChangeArrowheads="1"/>
                </p:cNvSpPr>
                <p:nvPr/>
              </p:nvSpPr>
              <p:spPr bwMode="auto">
                <a:xfrm>
                  <a:off x="4656" y="1392"/>
                  <a:ext cx="432" cy="243"/>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8469" name="Text Box 23"/>
                <p:cNvSpPr txBox="1">
                  <a:spLocks noChangeArrowheads="1"/>
                </p:cNvSpPr>
                <p:nvPr/>
              </p:nvSpPr>
              <p:spPr bwMode="auto">
                <a:xfrm>
                  <a:off x="4656" y="1632"/>
                  <a:ext cx="672" cy="224"/>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flag: init</a:t>
                  </a:r>
                </a:p>
              </p:txBody>
            </p:sp>
          </p:grpSp>
          <p:sp>
            <p:nvSpPr>
              <p:cNvPr id="58466" name="Line 24"/>
              <p:cNvSpPr>
                <a:spLocks noChangeShapeType="1"/>
              </p:cNvSpPr>
              <p:nvPr/>
            </p:nvSpPr>
            <p:spPr bwMode="auto">
              <a:xfrm flipV="1">
                <a:off x="3552" y="720"/>
                <a:ext cx="864" cy="240"/>
              </a:xfrm>
              <a:prstGeom prst="line">
                <a:avLst/>
              </a:prstGeom>
              <a:noFill/>
              <a:ln w="19050">
                <a:solidFill>
                  <a:srgbClr val="FF6600"/>
                </a:solidFill>
                <a:round/>
                <a:headEnd/>
                <a:tailEnd/>
              </a:ln>
            </p:spPr>
            <p:txBody>
              <a:bodyPr/>
              <a:lstStyle/>
              <a:p>
                <a:endParaRPr lang="en-US"/>
              </a:p>
            </p:txBody>
          </p:sp>
          <p:sp>
            <p:nvSpPr>
              <p:cNvPr id="58467" name="Line 25"/>
              <p:cNvSpPr>
                <a:spLocks noChangeShapeType="1"/>
              </p:cNvSpPr>
              <p:nvPr/>
            </p:nvSpPr>
            <p:spPr bwMode="auto">
              <a:xfrm>
                <a:off x="3552" y="1056"/>
                <a:ext cx="864" cy="480"/>
              </a:xfrm>
              <a:prstGeom prst="line">
                <a:avLst/>
              </a:prstGeom>
              <a:noFill/>
              <a:ln w="19050">
                <a:solidFill>
                  <a:srgbClr val="FF6600"/>
                </a:solidFill>
                <a:round/>
                <a:headEnd/>
                <a:tailEnd/>
              </a:ln>
            </p:spPr>
            <p:txBody>
              <a:bodyPr/>
              <a:lstStyle/>
              <a:p>
                <a:endParaRPr lang="en-US"/>
              </a:p>
            </p:txBody>
          </p:sp>
        </p:grpSp>
      </p:grpSp>
      <p:grpSp>
        <p:nvGrpSpPr>
          <p:cNvPr id="5" name="Group 26"/>
          <p:cNvGrpSpPr>
            <a:grpSpLocks/>
          </p:cNvGrpSpPr>
          <p:nvPr/>
        </p:nvGrpSpPr>
        <p:grpSpPr bwMode="auto">
          <a:xfrm>
            <a:off x="1981200" y="1524000"/>
            <a:ext cx="3657600" cy="1144588"/>
            <a:chOff x="1248" y="960"/>
            <a:chExt cx="2304" cy="721"/>
          </a:xfrm>
        </p:grpSpPr>
        <p:grpSp>
          <p:nvGrpSpPr>
            <p:cNvPr id="58446" name="Group 27"/>
            <p:cNvGrpSpPr>
              <a:grpSpLocks/>
            </p:cNvGrpSpPr>
            <p:nvPr/>
          </p:nvGrpSpPr>
          <p:grpSpPr bwMode="auto">
            <a:xfrm>
              <a:off x="1248" y="1008"/>
              <a:ext cx="2016" cy="673"/>
              <a:chOff x="1248" y="1008"/>
              <a:chExt cx="2016" cy="673"/>
            </a:xfrm>
          </p:grpSpPr>
          <p:sp>
            <p:nvSpPr>
              <p:cNvPr id="58451" name="Line 28"/>
              <p:cNvSpPr>
                <a:spLocks noChangeShapeType="1"/>
              </p:cNvSpPr>
              <p:nvPr/>
            </p:nvSpPr>
            <p:spPr bwMode="auto">
              <a:xfrm>
                <a:off x="1248" y="1680"/>
                <a:ext cx="720" cy="1"/>
              </a:xfrm>
              <a:prstGeom prst="line">
                <a:avLst/>
              </a:prstGeom>
              <a:noFill/>
              <a:ln w="28575">
                <a:solidFill>
                  <a:srgbClr val="339933"/>
                </a:solidFill>
                <a:round/>
                <a:headEnd/>
                <a:tailEnd/>
              </a:ln>
            </p:spPr>
            <p:txBody>
              <a:bodyPr/>
              <a:lstStyle/>
              <a:p>
                <a:endParaRPr lang="en-US"/>
              </a:p>
            </p:txBody>
          </p:sp>
          <p:sp>
            <p:nvSpPr>
              <p:cNvPr id="58452" name="Line 29"/>
              <p:cNvSpPr>
                <a:spLocks noChangeShapeType="1"/>
              </p:cNvSpPr>
              <p:nvPr/>
            </p:nvSpPr>
            <p:spPr bwMode="auto">
              <a:xfrm flipV="1">
                <a:off x="1968" y="1008"/>
                <a:ext cx="0" cy="672"/>
              </a:xfrm>
              <a:prstGeom prst="line">
                <a:avLst/>
              </a:prstGeom>
              <a:noFill/>
              <a:ln w="28575">
                <a:solidFill>
                  <a:srgbClr val="339933"/>
                </a:solidFill>
                <a:round/>
                <a:headEnd/>
                <a:tailEnd/>
              </a:ln>
            </p:spPr>
            <p:txBody>
              <a:bodyPr/>
              <a:lstStyle/>
              <a:p>
                <a:endParaRPr lang="en-US"/>
              </a:p>
            </p:txBody>
          </p:sp>
          <p:sp>
            <p:nvSpPr>
              <p:cNvPr id="58453" name="Line 30"/>
              <p:cNvSpPr>
                <a:spLocks noChangeShapeType="1"/>
              </p:cNvSpPr>
              <p:nvPr/>
            </p:nvSpPr>
            <p:spPr bwMode="auto">
              <a:xfrm>
                <a:off x="1968" y="1008"/>
                <a:ext cx="1296" cy="1"/>
              </a:xfrm>
              <a:prstGeom prst="line">
                <a:avLst/>
              </a:prstGeom>
              <a:noFill/>
              <a:ln w="28575">
                <a:solidFill>
                  <a:srgbClr val="339933"/>
                </a:solidFill>
                <a:round/>
                <a:headEnd/>
                <a:tailEnd type="triangle" w="med" len="med"/>
              </a:ln>
            </p:spPr>
            <p:txBody>
              <a:bodyPr/>
              <a:lstStyle/>
              <a:p>
                <a:endParaRPr lang="en-US"/>
              </a:p>
            </p:txBody>
          </p:sp>
        </p:grpSp>
        <p:grpSp>
          <p:nvGrpSpPr>
            <p:cNvPr id="58447" name="Group 31"/>
            <p:cNvGrpSpPr>
              <a:grpSpLocks/>
            </p:cNvGrpSpPr>
            <p:nvPr/>
          </p:nvGrpSpPr>
          <p:grpSpPr bwMode="auto">
            <a:xfrm>
              <a:off x="3264" y="960"/>
              <a:ext cx="288" cy="384"/>
              <a:chOff x="3264" y="960"/>
              <a:chExt cx="288" cy="384"/>
            </a:xfrm>
          </p:grpSpPr>
          <p:sp>
            <p:nvSpPr>
              <p:cNvPr id="58448" name="Rectangle 32"/>
              <p:cNvSpPr>
                <a:spLocks noChangeArrowheads="1"/>
              </p:cNvSpPr>
              <p:nvPr/>
            </p:nvSpPr>
            <p:spPr bwMode="auto">
              <a:xfrm>
                <a:off x="3456" y="960"/>
                <a:ext cx="96" cy="96"/>
              </a:xfrm>
              <a:prstGeom prst="rect">
                <a:avLst/>
              </a:prstGeom>
              <a:solidFill>
                <a:srgbClr val="FF6600"/>
              </a:solidFill>
              <a:ln w="9525">
                <a:solidFill>
                  <a:srgbClr val="FF6600"/>
                </a:solidFill>
                <a:miter lim="800000"/>
                <a:headEnd/>
                <a:tailEnd/>
              </a:ln>
            </p:spPr>
            <p:txBody>
              <a:bodyPr wrap="none" anchor="ctr"/>
              <a:lstStyle/>
              <a:p>
                <a:endParaRPr lang="en-US"/>
              </a:p>
            </p:txBody>
          </p:sp>
          <p:sp>
            <p:nvSpPr>
              <p:cNvPr id="58449" name="Rectangle 33"/>
              <p:cNvSpPr>
                <a:spLocks noChangeArrowheads="1"/>
              </p:cNvSpPr>
              <p:nvPr/>
            </p:nvSpPr>
            <p:spPr bwMode="auto">
              <a:xfrm>
                <a:off x="3264" y="960"/>
                <a:ext cx="192" cy="24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58450" name="Rectangle 34"/>
              <p:cNvSpPr>
                <a:spLocks noChangeArrowheads="1"/>
              </p:cNvSpPr>
              <p:nvPr/>
            </p:nvSpPr>
            <p:spPr bwMode="auto">
              <a:xfrm>
                <a:off x="3264" y="1200"/>
                <a:ext cx="192" cy="144"/>
              </a:xfrm>
              <a:prstGeom prst="rect">
                <a:avLst/>
              </a:prstGeom>
              <a:solidFill>
                <a:srgbClr val="FF6600"/>
              </a:solidFill>
              <a:ln w="9525">
                <a:solidFill>
                  <a:schemeClr val="tx1"/>
                </a:solidFill>
                <a:miter lim="800000"/>
                <a:headEnd/>
                <a:tailEnd/>
              </a:ln>
            </p:spPr>
            <p:txBody>
              <a:bodyPr wrap="none" anchor="ctr"/>
              <a:lstStyle/>
              <a:p>
                <a:endParaRPr lang="en-US"/>
              </a:p>
            </p:txBody>
          </p:sp>
        </p:grpSp>
      </p:grpSp>
      <p:sp>
        <p:nvSpPr>
          <p:cNvPr id="58379" name="Rectangle 35"/>
          <p:cNvSpPr>
            <a:spLocks noChangeArrowheads="1"/>
          </p:cNvSpPr>
          <p:nvPr/>
        </p:nvSpPr>
        <p:spPr bwMode="auto">
          <a:xfrm>
            <a:off x="5486400" y="21336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grpSp>
        <p:nvGrpSpPr>
          <p:cNvPr id="58380" name="Group 36"/>
          <p:cNvGrpSpPr>
            <a:grpSpLocks/>
          </p:cNvGrpSpPr>
          <p:nvPr/>
        </p:nvGrpSpPr>
        <p:grpSpPr bwMode="auto">
          <a:xfrm>
            <a:off x="5638800" y="1143000"/>
            <a:ext cx="762000" cy="1447800"/>
            <a:chOff x="3552" y="816"/>
            <a:chExt cx="480" cy="864"/>
          </a:xfrm>
        </p:grpSpPr>
        <p:sp>
          <p:nvSpPr>
            <p:cNvPr id="58443" name="Line 37"/>
            <p:cNvSpPr>
              <a:spLocks noChangeShapeType="1"/>
            </p:cNvSpPr>
            <p:nvPr/>
          </p:nvSpPr>
          <p:spPr bwMode="auto">
            <a:xfrm>
              <a:off x="3552" y="1680"/>
              <a:ext cx="480" cy="0"/>
            </a:xfrm>
            <a:prstGeom prst="line">
              <a:avLst/>
            </a:prstGeom>
            <a:noFill/>
            <a:ln w="28575">
              <a:solidFill>
                <a:srgbClr val="339933"/>
              </a:solidFill>
              <a:round/>
              <a:headEnd/>
              <a:tailEnd/>
            </a:ln>
          </p:spPr>
          <p:txBody>
            <a:bodyPr/>
            <a:lstStyle/>
            <a:p>
              <a:endParaRPr lang="en-US"/>
            </a:p>
          </p:txBody>
        </p:sp>
        <p:sp>
          <p:nvSpPr>
            <p:cNvPr id="58444" name="Line 38"/>
            <p:cNvSpPr>
              <a:spLocks noChangeShapeType="1"/>
            </p:cNvSpPr>
            <p:nvPr/>
          </p:nvSpPr>
          <p:spPr bwMode="auto">
            <a:xfrm flipH="1" flipV="1">
              <a:off x="4032" y="816"/>
              <a:ext cx="0" cy="864"/>
            </a:xfrm>
            <a:prstGeom prst="line">
              <a:avLst/>
            </a:prstGeom>
            <a:noFill/>
            <a:ln w="28575">
              <a:solidFill>
                <a:srgbClr val="339933"/>
              </a:solidFill>
              <a:round/>
              <a:headEnd/>
              <a:tailEnd type="triangle" w="med" len="med"/>
            </a:ln>
          </p:spPr>
          <p:txBody>
            <a:bodyPr/>
            <a:lstStyle/>
            <a:p>
              <a:endParaRPr lang="en-US"/>
            </a:p>
          </p:txBody>
        </p:sp>
        <p:sp>
          <p:nvSpPr>
            <p:cNvPr id="58445" name="Line 39"/>
            <p:cNvSpPr>
              <a:spLocks noChangeShapeType="1"/>
            </p:cNvSpPr>
            <p:nvPr/>
          </p:nvSpPr>
          <p:spPr bwMode="auto">
            <a:xfrm>
              <a:off x="3552" y="1488"/>
              <a:ext cx="0" cy="192"/>
            </a:xfrm>
            <a:prstGeom prst="line">
              <a:avLst/>
            </a:prstGeom>
            <a:noFill/>
            <a:ln w="28575">
              <a:solidFill>
                <a:srgbClr val="339933"/>
              </a:solidFill>
              <a:round/>
              <a:headEnd type="triangle" w="med" len="med"/>
              <a:tailEnd/>
            </a:ln>
          </p:spPr>
          <p:txBody>
            <a:bodyPr/>
            <a:lstStyle/>
            <a:p>
              <a:endParaRPr lang="en-US"/>
            </a:p>
          </p:txBody>
        </p:sp>
      </p:grpSp>
      <p:sp>
        <p:nvSpPr>
          <p:cNvPr id="58381" name="Text Box 40"/>
          <p:cNvSpPr txBox="1">
            <a:spLocks noChangeArrowheads="1"/>
          </p:cNvSpPr>
          <p:nvPr/>
        </p:nvSpPr>
        <p:spPr bwMode="auto">
          <a:xfrm>
            <a:off x="6477000" y="914400"/>
            <a:ext cx="457200" cy="336550"/>
          </a:xfrm>
          <a:prstGeom prst="rect">
            <a:avLst/>
          </a:prstGeom>
          <a:noFill/>
          <a:ln w="9525">
            <a:noFill/>
            <a:miter lim="800000"/>
            <a:headEnd/>
            <a:tailEnd/>
          </a:ln>
        </p:spPr>
        <p:txBody>
          <a:bodyPr>
            <a:spAutoFit/>
          </a:bodyPr>
          <a:lstStyle/>
          <a:p>
            <a:pPr algn="l" eaLnBrk="0" hangingPunct="0">
              <a:spcBef>
                <a:spcPct val="50000"/>
              </a:spcBef>
            </a:pPr>
            <a:r>
              <a:rPr lang="en-US" altLang="zh-CN" sz="1600" b="1">
                <a:ea typeface="SimSun" pitchFamily="2" charset="-122"/>
              </a:rPr>
              <a:t>F1</a:t>
            </a:r>
          </a:p>
        </p:txBody>
      </p:sp>
      <p:sp>
        <p:nvSpPr>
          <p:cNvPr id="58382" name="Rectangle 41"/>
          <p:cNvSpPr>
            <a:spLocks noChangeArrowheads="1"/>
          </p:cNvSpPr>
          <p:nvPr/>
        </p:nvSpPr>
        <p:spPr bwMode="auto">
          <a:xfrm>
            <a:off x="4572000" y="32004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8383" name="Text Box 42"/>
          <p:cNvSpPr txBox="1">
            <a:spLocks noChangeArrowheads="1"/>
          </p:cNvSpPr>
          <p:nvPr/>
        </p:nvSpPr>
        <p:spPr bwMode="auto">
          <a:xfrm>
            <a:off x="4572000" y="2803525"/>
            <a:ext cx="452438" cy="396875"/>
          </a:xfrm>
          <a:prstGeom prst="rect">
            <a:avLst/>
          </a:prstGeom>
          <a:noFill/>
          <a:ln w="9525">
            <a:noFill/>
            <a:miter lim="800000"/>
            <a:headEnd/>
            <a:tailEnd/>
          </a:ln>
        </p:spPr>
        <p:txBody>
          <a:bodyPr wrap="none">
            <a:spAutoFit/>
          </a:bodyPr>
          <a:lstStyle/>
          <a:p>
            <a:pPr algn="l" eaLnBrk="0" hangingPunct="0"/>
            <a:r>
              <a:rPr lang="en-US" altLang="zh-CN" sz="2000">
                <a:ea typeface="SimSun" pitchFamily="2" charset="-122"/>
              </a:rPr>
              <a:t>S2</a:t>
            </a:r>
          </a:p>
        </p:txBody>
      </p:sp>
      <p:sp>
        <p:nvSpPr>
          <p:cNvPr id="58384" name="Rectangle 43"/>
          <p:cNvSpPr>
            <a:spLocks noChangeArrowheads="1"/>
          </p:cNvSpPr>
          <p:nvPr/>
        </p:nvSpPr>
        <p:spPr bwMode="auto">
          <a:xfrm>
            <a:off x="5257800" y="38862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grpSp>
        <p:nvGrpSpPr>
          <p:cNvPr id="58385" name="Group 44"/>
          <p:cNvGrpSpPr>
            <a:grpSpLocks/>
          </p:cNvGrpSpPr>
          <p:nvPr/>
        </p:nvGrpSpPr>
        <p:grpSpPr bwMode="auto">
          <a:xfrm>
            <a:off x="5410200" y="3048000"/>
            <a:ext cx="762000" cy="1295400"/>
            <a:chOff x="3552" y="816"/>
            <a:chExt cx="480" cy="864"/>
          </a:xfrm>
        </p:grpSpPr>
        <p:sp>
          <p:nvSpPr>
            <p:cNvPr id="58440" name="Line 45"/>
            <p:cNvSpPr>
              <a:spLocks noChangeShapeType="1"/>
            </p:cNvSpPr>
            <p:nvPr/>
          </p:nvSpPr>
          <p:spPr bwMode="auto">
            <a:xfrm>
              <a:off x="3552" y="1680"/>
              <a:ext cx="480" cy="0"/>
            </a:xfrm>
            <a:prstGeom prst="line">
              <a:avLst/>
            </a:prstGeom>
            <a:noFill/>
            <a:ln w="28575">
              <a:solidFill>
                <a:srgbClr val="339933"/>
              </a:solidFill>
              <a:round/>
              <a:headEnd/>
              <a:tailEnd/>
            </a:ln>
          </p:spPr>
          <p:txBody>
            <a:bodyPr/>
            <a:lstStyle/>
            <a:p>
              <a:endParaRPr lang="en-US"/>
            </a:p>
          </p:txBody>
        </p:sp>
        <p:sp>
          <p:nvSpPr>
            <p:cNvPr id="58441" name="Line 46"/>
            <p:cNvSpPr>
              <a:spLocks noChangeShapeType="1"/>
            </p:cNvSpPr>
            <p:nvPr/>
          </p:nvSpPr>
          <p:spPr bwMode="auto">
            <a:xfrm flipH="1" flipV="1">
              <a:off x="4032" y="816"/>
              <a:ext cx="0" cy="864"/>
            </a:xfrm>
            <a:prstGeom prst="line">
              <a:avLst/>
            </a:prstGeom>
            <a:noFill/>
            <a:ln w="28575">
              <a:solidFill>
                <a:srgbClr val="339933"/>
              </a:solidFill>
              <a:round/>
              <a:headEnd/>
              <a:tailEnd type="triangle" w="med" len="med"/>
            </a:ln>
          </p:spPr>
          <p:txBody>
            <a:bodyPr/>
            <a:lstStyle/>
            <a:p>
              <a:endParaRPr lang="en-US"/>
            </a:p>
          </p:txBody>
        </p:sp>
        <p:sp>
          <p:nvSpPr>
            <p:cNvPr id="58442" name="Line 47"/>
            <p:cNvSpPr>
              <a:spLocks noChangeShapeType="1"/>
            </p:cNvSpPr>
            <p:nvPr/>
          </p:nvSpPr>
          <p:spPr bwMode="auto">
            <a:xfrm>
              <a:off x="3552" y="1488"/>
              <a:ext cx="0" cy="192"/>
            </a:xfrm>
            <a:prstGeom prst="line">
              <a:avLst/>
            </a:prstGeom>
            <a:noFill/>
            <a:ln w="28575">
              <a:solidFill>
                <a:srgbClr val="339933"/>
              </a:solidFill>
              <a:round/>
              <a:headEnd type="triangle" w="med" len="med"/>
              <a:tailEnd/>
            </a:ln>
          </p:spPr>
          <p:txBody>
            <a:bodyPr/>
            <a:lstStyle/>
            <a:p>
              <a:endParaRPr lang="en-US"/>
            </a:p>
          </p:txBody>
        </p:sp>
      </p:grpSp>
      <p:sp>
        <p:nvSpPr>
          <p:cNvPr id="58386" name="Rectangle 48"/>
          <p:cNvSpPr>
            <a:spLocks noChangeArrowheads="1"/>
          </p:cNvSpPr>
          <p:nvPr/>
        </p:nvSpPr>
        <p:spPr bwMode="auto">
          <a:xfrm>
            <a:off x="3962400" y="48006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58387" name="Group 49"/>
          <p:cNvGrpSpPr>
            <a:grpSpLocks/>
          </p:cNvGrpSpPr>
          <p:nvPr/>
        </p:nvGrpSpPr>
        <p:grpSpPr bwMode="auto">
          <a:xfrm>
            <a:off x="5105400" y="4953000"/>
            <a:ext cx="762000" cy="1066800"/>
            <a:chOff x="3552" y="816"/>
            <a:chExt cx="480" cy="864"/>
          </a:xfrm>
        </p:grpSpPr>
        <p:sp>
          <p:nvSpPr>
            <p:cNvPr id="58437" name="Line 50"/>
            <p:cNvSpPr>
              <a:spLocks noChangeShapeType="1"/>
            </p:cNvSpPr>
            <p:nvPr/>
          </p:nvSpPr>
          <p:spPr bwMode="auto">
            <a:xfrm>
              <a:off x="3552" y="1680"/>
              <a:ext cx="480" cy="0"/>
            </a:xfrm>
            <a:prstGeom prst="line">
              <a:avLst/>
            </a:prstGeom>
            <a:noFill/>
            <a:ln w="28575">
              <a:solidFill>
                <a:srgbClr val="339933"/>
              </a:solidFill>
              <a:round/>
              <a:headEnd/>
              <a:tailEnd/>
            </a:ln>
          </p:spPr>
          <p:txBody>
            <a:bodyPr/>
            <a:lstStyle/>
            <a:p>
              <a:endParaRPr lang="en-US"/>
            </a:p>
          </p:txBody>
        </p:sp>
        <p:sp>
          <p:nvSpPr>
            <p:cNvPr id="58438" name="Line 51"/>
            <p:cNvSpPr>
              <a:spLocks noChangeShapeType="1"/>
            </p:cNvSpPr>
            <p:nvPr/>
          </p:nvSpPr>
          <p:spPr bwMode="auto">
            <a:xfrm flipH="1" flipV="1">
              <a:off x="4032" y="816"/>
              <a:ext cx="0" cy="864"/>
            </a:xfrm>
            <a:prstGeom prst="line">
              <a:avLst/>
            </a:prstGeom>
            <a:noFill/>
            <a:ln w="28575">
              <a:solidFill>
                <a:srgbClr val="339933"/>
              </a:solidFill>
              <a:round/>
              <a:headEnd/>
              <a:tailEnd type="triangle" w="med" len="med"/>
            </a:ln>
          </p:spPr>
          <p:txBody>
            <a:bodyPr/>
            <a:lstStyle/>
            <a:p>
              <a:endParaRPr lang="en-US"/>
            </a:p>
          </p:txBody>
        </p:sp>
        <p:sp>
          <p:nvSpPr>
            <p:cNvPr id="58439" name="Line 52"/>
            <p:cNvSpPr>
              <a:spLocks noChangeShapeType="1"/>
            </p:cNvSpPr>
            <p:nvPr/>
          </p:nvSpPr>
          <p:spPr bwMode="auto">
            <a:xfrm>
              <a:off x="3552" y="1488"/>
              <a:ext cx="0" cy="192"/>
            </a:xfrm>
            <a:prstGeom prst="line">
              <a:avLst/>
            </a:prstGeom>
            <a:noFill/>
            <a:ln w="28575">
              <a:solidFill>
                <a:srgbClr val="339933"/>
              </a:solidFill>
              <a:round/>
              <a:headEnd type="triangle" w="med" len="med"/>
              <a:tailEnd/>
            </a:ln>
          </p:spPr>
          <p:txBody>
            <a:bodyPr/>
            <a:lstStyle/>
            <a:p>
              <a:endParaRPr lang="en-US"/>
            </a:p>
          </p:txBody>
        </p:sp>
      </p:grpSp>
      <p:sp>
        <p:nvSpPr>
          <p:cNvPr id="58388" name="Rectangle 53"/>
          <p:cNvSpPr>
            <a:spLocks noChangeArrowheads="1"/>
          </p:cNvSpPr>
          <p:nvPr/>
        </p:nvSpPr>
        <p:spPr bwMode="auto">
          <a:xfrm>
            <a:off x="4953000" y="55626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grpSp>
        <p:nvGrpSpPr>
          <p:cNvPr id="11" name="Group 54"/>
          <p:cNvGrpSpPr>
            <a:grpSpLocks/>
          </p:cNvGrpSpPr>
          <p:nvPr/>
        </p:nvGrpSpPr>
        <p:grpSpPr bwMode="auto">
          <a:xfrm>
            <a:off x="1981200" y="2971800"/>
            <a:ext cx="6019800" cy="1447800"/>
            <a:chOff x="1248" y="1872"/>
            <a:chExt cx="3792" cy="912"/>
          </a:xfrm>
        </p:grpSpPr>
        <p:grpSp>
          <p:nvGrpSpPr>
            <p:cNvPr id="58415" name="Group 55"/>
            <p:cNvGrpSpPr>
              <a:grpSpLocks/>
            </p:cNvGrpSpPr>
            <p:nvPr/>
          </p:nvGrpSpPr>
          <p:grpSpPr bwMode="auto">
            <a:xfrm>
              <a:off x="1248" y="1872"/>
              <a:ext cx="3792" cy="912"/>
              <a:chOff x="1248" y="1872"/>
              <a:chExt cx="3792" cy="912"/>
            </a:xfrm>
          </p:grpSpPr>
          <p:grpSp>
            <p:nvGrpSpPr>
              <p:cNvPr id="58423" name="Group 56"/>
              <p:cNvGrpSpPr>
                <a:grpSpLocks/>
              </p:cNvGrpSpPr>
              <p:nvPr/>
            </p:nvGrpSpPr>
            <p:grpSpPr bwMode="auto">
              <a:xfrm>
                <a:off x="1248" y="1872"/>
                <a:ext cx="3792" cy="912"/>
                <a:chOff x="1248" y="1872"/>
                <a:chExt cx="3792" cy="912"/>
              </a:xfrm>
            </p:grpSpPr>
            <p:grpSp>
              <p:nvGrpSpPr>
                <p:cNvPr id="58425" name="Group 57"/>
                <p:cNvGrpSpPr>
                  <a:grpSpLocks/>
                </p:cNvGrpSpPr>
                <p:nvPr/>
              </p:nvGrpSpPr>
              <p:grpSpPr bwMode="auto">
                <a:xfrm>
                  <a:off x="3408" y="1872"/>
                  <a:ext cx="1632" cy="912"/>
                  <a:chOff x="3600" y="1008"/>
                  <a:chExt cx="1632" cy="912"/>
                </a:xfrm>
              </p:grpSpPr>
              <p:grpSp>
                <p:nvGrpSpPr>
                  <p:cNvPr id="58431" name="Group 58"/>
                  <p:cNvGrpSpPr>
                    <a:grpSpLocks/>
                  </p:cNvGrpSpPr>
                  <p:nvPr/>
                </p:nvGrpSpPr>
                <p:grpSpPr bwMode="auto">
                  <a:xfrm>
                    <a:off x="4560" y="1008"/>
                    <a:ext cx="672" cy="464"/>
                    <a:chOff x="4656" y="1392"/>
                    <a:chExt cx="672" cy="464"/>
                  </a:xfrm>
                </p:grpSpPr>
                <p:sp>
                  <p:nvSpPr>
                    <p:cNvPr id="58435" name="Text Box 59"/>
                    <p:cNvSpPr txBox="1">
                      <a:spLocks noChangeArrowheads="1"/>
                    </p:cNvSpPr>
                    <p:nvPr/>
                  </p:nvSpPr>
                  <p:spPr bwMode="auto">
                    <a:xfrm>
                      <a:off x="4656" y="1392"/>
                      <a:ext cx="432" cy="243"/>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8436" name="Text Box 60"/>
                    <p:cNvSpPr txBox="1">
                      <a:spLocks noChangeArrowheads="1"/>
                    </p:cNvSpPr>
                    <p:nvPr/>
                  </p:nvSpPr>
                  <p:spPr bwMode="auto">
                    <a:xfrm>
                      <a:off x="4656" y="1632"/>
                      <a:ext cx="672" cy="224"/>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flag: init</a:t>
                      </a:r>
                    </a:p>
                  </p:txBody>
                </p:sp>
              </p:grpSp>
              <p:sp>
                <p:nvSpPr>
                  <p:cNvPr id="58432" name="Rectangle 61"/>
                  <p:cNvSpPr>
                    <a:spLocks noChangeArrowheads="1"/>
                  </p:cNvSpPr>
                  <p:nvPr/>
                </p:nvSpPr>
                <p:spPr bwMode="auto">
                  <a:xfrm>
                    <a:off x="3600" y="1248"/>
                    <a:ext cx="96" cy="96"/>
                  </a:xfrm>
                  <a:prstGeom prst="rect">
                    <a:avLst/>
                  </a:prstGeom>
                  <a:solidFill>
                    <a:srgbClr val="FF6600"/>
                  </a:solidFill>
                  <a:ln w="19050">
                    <a:solidFill>
                      <a:srgbClr val="FF6600"/>
                    </a:solidFill>
                    <a:miter lim="800000"/>
                    <a:headEnd/>
                    <a:tailEnd/>
                  </a:ln>
                </p:spPr>
                <p:txBody>
                  <a:bodyPr wrap="none" anchor="ctr"/>
                  <a:lstStyle/>
                  <a:p>
                    <a:endParaRPr lang="en-US"/>
                  </a:p>
                </p:txBody>
              </p:sp>
              <p:sp>
                <p:nvSpPr>
                  <p:cNvPr id="58433" name="Line 62"/>
                  <p:cNvSpPr>
                    <a:spLocks noChangeShapeType="1"/>
                  </p:cNvSpPr>
                  <p:nvPr/>
                </p:nvSpPr>
                <p:spPr bwMode="auto">
                  <a:xfrm flipV="1">
                    <a:off x="3696" y="1008"/>
                    <a:ext cx="864" cy="240"/>
                  </a:xfrm>
                  <a:prstGeom prst="line">
                    <a:avLst/>
                  </a:prstGeom>
                  <a:noFill/>
                  <a:ln w="19050">
                    <a:solidFill>
                      <a:srgbClr val="FF6600"/>
                    </a:solidFill>
                    <a:round/>
                    <a:headEnd/>
                    <a:tailEnd/>
                  </a:ln>
                </p:spPr>
                <p:txBody>
                  <a:bodyPr/>
                  <a:lstStyle/>
                  <a:p>
                    <a:endParaRPr lang="en-US"/>
                  </a:p>
                </p:txBody>
              </p:sp>
              <p:sp>
                <p:nvSpPr>
                  <p:cNvPr id="58434" name="Line 63"/>
                  <p:cNvSpPr>
                    <a:spLocks noChangeShapeType="1"/>
                  </p:cNvSpPr>
                  <p:nvPr/>
                </p:nvSpPr>
                <p:spPr bwMode="auto">
                  <a:xfrm>
                    <a:off x="3696" y="1344"/>
                    <a:ext cx="864" cy="576"/>
                  </a:xfrm>
                  <a:prstGeom prst="line">
                    <a:avLst/>
                  </a:prstGeom>
                  <a:noFill/>
                  <a:ln w="19050">
                    <a:solidFill>
                      <a:srgbClr val="FF6600"/>
                    </a:solidFill>
                    <a:round/>
                    <a:headEnd/>
                    <a:tailEnd/>
                  </a:ln>
                </p:spPr>
                <p:txBody>
                  <a:bodyPr/>
                  <a:lstStyle/>
                  <a:p>
                    <a:endParaRPr lang="en-US"/>
                  </a:p>
                </p:txBody>
              </p:sp>
            </p:grpSp>
            <p:sp>
              <p:nvSpPr>
                <p:cNvPr id="58426" name="Rectangle 64"/>
                <p:cNvSpPr>
                  <a:spLocks noChangeArrowheads="1"/>
                </p:cNvSpPr>
                <p:nvPr/>
              </p:nvSpPr>
              <p:spPr bwMode="auto">
                <a:xfrm>
                  <a:off x="3216" y="2112"/>
                  <a:ext cx="192" cy="192"/>
                </a:xfrm>
                <a:prstGeom prst="rect">
                  <a:avLst/>
                </a:prstGeom>
                <a:solidFill>
                  <a:srgbClr val="FF6600"/>
                </a:solidFill>
                <a:ln w="12700">
                  <a:solidFill>
                    <a:schemeClr val="tx1"/>
                  </a:solidFill>
                  <a:miter lim="800000"/>
                  <a:headEnd/>
                  <a:tailEnd/>
                </a:ln>
              </p:spPr>
              <p:txBody>
                <a:bodyPr wrap="none" anchor="ctr"/>
                <a:lstStyle/>
                <a:p>
                  <a:endParaRPr lang="en-US"/>
                </a:p>
              </p:txBody>
            </p:sp>
            <p:grpSp>
              <p:nvGrpSpPr>
                <p:cNvPr id="58427" name="Group 65"/>
                <p:cNvGrpSpPr>
                  <a:grpSpLocks/>
                </p:cNvGrpSpPr>
                <p:nvPr/>
              </p:nvGrpSpPr>
              <p:grpSpPr bwMode="auto">
                <a:xfrm>
                  <a:off x="1248" y="1920"/>
                  <a:ext cx="1968" cy="288"/>
                  <a:chOff x="1248" y="1920"/>
                  <a:chExt cx="1968" cy="288"/>
                </a:xfrm>
              </p:grpSpPr>
              <p:sp>
                <p:nvSpPr>
                  <p:cNvPr id="58428" name="Line 66"/>
                  <p:cNvSpPr>
                    <a:spLocks noChangeShapeType="1"/>
                  </p:cNvSpPr>
                  <p:nvPr/>
                </p:nvSpPr>
                <p:spPr bwMode="auto">
                  <a:xfrm>
                    <a:off x="1248" y="1920"/>
                    <a:ext cx="1200" cy="0"/>
                  </a:xfrm>
                  <a:prstGeom prst="line">
                    <a:avLst/>
                  </a:prstGeom>
                  <a:noFill/>
                  <a:ln w="28575">
                    <a:solidFill>
                      <a:srgbClr val="339933"/>
                    </a:solidFill>
                    <a:round/>
                    <a:headEnd/>
                    <a:tailEnd/>
                  </a:ln>
                </p:spPr>
                <p:txBody>
                  <a:bodyPr/>
                  <a:lstStyle/>
                  <a:p>
                    <a:endParaRPr lang="en-US"/>
                  </a:p>
                </p:txBody>
              </p:sp>
              <p:sp>
                <p:nvSpPr>
                  <p:cNvPr id="58429" name="Line 67"/>
                  <p:cNvSpPr>
                    <a:spLocks noChangeShapeType="1"/>
                  </p:cNvSpPr>
                  <p:nvPr/>
                </p:nvSpPr>
                <p:spPr bwMode="auto">
                  <a:xfrm>
                    <a:off x="2448" y="1920"/>
                    <a:ext cx="0" cy="288"/>
                  </a:xfrm>
                  <a:prstGeom prst="line">
                    <a:avLst/>
                  </a:prstGeom>
                  <a:noFill/>
                  <a:ln w="28575">
                    <a:solidFill>
                      <a:srgbClr val="339933"/>
                    </a:solidFill>
                    <a:round/>
                    <a:headEnd/>
                    <a:tailEnd/>
                  </a:ln>
                </p:spPr>
                <p:txBody>
                  <a:bodyPr/>
                  <a:lstStyle/>
                  <a:p>
                    <a:endParaRPr lang="en-US"/>
                  </a:p>
                </p:txBody>
              </p:sp>
              <p:sp>
                <p:nvSpPr>
                  <p:cNvPr id="58430" name="Line 68"/>
                  <p:cNvSpPr>
                    <a:spLocks noChangeShapeType="1"/>
                  </p:cNvSpPr>
                  <p:nvPr/>
                </p:nvSpPr>
                <p:spPr bwMode="auto">
                  <a:xfrm>
                    <a:off x="2448" y="2208"/>
                    <a:ext cx="768" cy="0"/>
                  </a:xfrm>
                  <a:prstGeom prst="line">
                    <a:avLst/>
                  </a:prstGeom>
                  <a:noFill/>
                  <a:ln w="28575">
                    <a:solidFill>
                      <a:srgbClr val="339933"/>
                    </a:solidFill>
                    <a:round/>
                    <a:headEnd/>
                    <a:tailEnd type="triangle" w="med" len="med"/>
                  </a:ln>
                </p:spPr>
                <p:txBody>
                  <a:bodyPr/>
                  <a:lstStyle/>
                  <a:p>
                    <a:endParaRPr lang="en-US"/>
                  </a:p>
                </p:txBody>
              </p:sp>
            </p:grpSp>
          </p:grpSp>
          <p:sp>
            <p:nvSpPr>
              <p:cNvPr id="58424" name="Line 69"/>
              <p:cNvSpPr>
                <a:spLocks noChangeShapeType="1"/>
              </p:cNvSpPr>
              <p:nvPr/>
            </p:nvSpPr>
            <p:spPr bwMode="auto">
              <a:xfrm>
                <a:off x="2448" y="2208"/>
                <a:ext cx="768" cy="0"/>
              </a:xfrm>
              <a:prstGeom prst="line">
                <a:avLst/>
              </a:prstGeom>
              <a:noFill/>
              <a:ln w="28575">
                <a:solidFill>
                  <a:srgbClr val="339933"/>
                </a:solidFill>
                <a:round/>
                <a:headEnd/>
                <a:tailEnd type="triangle" w="med" len="med"/>
              </a:ln>
            </p:spPr>
            <p:txBody>
              <a:bodyPr/>
              <a:lstStyle/>
              <a:p>
                <a:endParaRPr lang="en-US"/>
              </a:p>
            </p:txBody>
          </p:sp>
        </p:grpSp>
        <p:grpSp>
          <p:nvGrpSpPr>
            <p:cNvPr id="58416" name="Group 70"/>
            <p:cNvGrpSpPr>
              <a:grpSpLocks/>
            </p:cNvGrpSpPr>
            <p:nvPr/>
          </p:nvGrpSpPr>
          <p:grpSpPr bwMode="auto">
            <a:xfrm>
              <a:off x="4368" y="2328"/>
              <a:ext cx="672" cy="456"/>
              <a:chOff x="4368" y="2352"/>
              <a:chExt cx="672" cy="456"/>
            </a:xfrm>
          </p:grpSpPr>
          <p:sp>
            <p:nvSpPr>
              <p:cNvPr id="58417" name="Rectangle 71"/>
              <p:cNvSpPr>
                <a:spLocks noChangeArrowheads="1"/>
              </p:cNvSpPr>
              <p:nvPr/>
            </p:nvSpPr>
            <p:spPr bwMode="auto">
              <a:xfrm>
                <a:off x="4704" y="2674"/>
                <a:ext cx="336" cy="134"/>
              </a:xfrm>
              <a:prstGeom prst="rect">
                <a:avLst/>
              </a:prstGeom>
              <a:noFill/>
              <a:ln w="19050">
                <a:solidFill>
                  <a:srgbClr val="FF6600"/>
                </a:solidFill>
                <a:miter lim="800000"/>
                <a:headEnd/>
                <a:tailEnd/>
              </a:ln>
            </p:spPr>
            <p:txBody>
              <a:bodyPr/>
              <a:lstStyle/>
              <a:p>
                <a:pPr>
                  <a:spcBef>
                    <a:spcPct val="20000"/>
                  </a:spcBef>
                  <a:buClr>
                    <a:schemeClr val="accent2"/>
                  </a:buClr>
                </a:pPr>
                <a:endParaRPr lang="zh-CN" altLang="en-US" sz="800">
                  <a:ea typeface="SimSun" pitchFamily="2" charset="-122"/>
                </a:endParaRPr>
              </a:p>
            </p:txBody>
          </p:sp>
          <p:sp>
            <p:nvSpPr>
              <p:cNvPr id="58418" name="Rectangle 72"/>
              <p:cNvSpPr>
                <a:spLocks noChangeArrowheads="1"/>
              </p:cNvSpPr>
              <p:nvPr/>
            </p:nvSpPr>
            <p:spPr bwMode="auto">
              <a:xfrm>
                <a:off x="4368" y="2674"/>
                <a:ext cx="336" cy="134"/>
              </a:xfrm>
              <a:prstGeom prst="rect">
                <a:avLst/>
              </a:prstGeom>
              <a:noFill/>
              <a:ln w="19050">
                <a:solidFill>
                  <a:srgbClr val="FF6600"/>
                </a:solidFill>
                <a:miter lim="800000"/>
                <a:headEnd/>
                <a:tailEnd/>
              </a:ln>
            </p:spPr>
            <p:txBody>
              <a:bodyPr/>
              <a:lstStyle/>
              <a:p>
                <a:pPr>
                  <a:spcBef>
                    <a:spcPct val="20000"/>
                  </a:spcBef>
                  <a:buClr>
                    <a:schemeClr val="accent2"/>
                  </a:buClr>
                </a:pPr>
                <a:endParaRPr lang="zh-CN" altLang="en-US" sz="800">
                  <a:ea typeface="SimSun" pitchFamily="2" charset="-122"/>
                </a:endParaRPr>
              </a:p>
            </p:txBody>
          </p:sp>
          <p:sp>
            <p:nvSpPr>
              <p:cNvPr id="58419" name="Rectangle 73"/>
              <p:cNvSpPr>
                <a:spLocks noChangeArrowheads="1"/>
              </p:cNvSpPr>
              <p:nvPr/>
            </p:nvSpPr>
            <p:spPr bwMode="auto">
              <a:xfrm>
                <a:off x="4704" y="2502"/>
                <a:ext cx="336" cy="172"/>
              </a:xfrm>
              <a:prstGeom prst="rect">
                <a:avLst/>
              </a:prstGeom>
              <a:noFill/>
              <a:ln w="19050">
                <a:solidFill>
                  <a:srgbClr val="FF6600"/>
                </a:solidFill>
                <a:miter lim="800000"/>
                <a:headEnd/>
                <a:tailEnd/>
              </a:ln>
            </p:spPr>
            <p:txBody>
              <a:bodyPr/>
              <a:lstStyle/>
              <a:p>
                <a:pPr>
                  <a:spcBef>
                    <a:spcPct val="20000"/>
                  </a:spcBef>
                  <a:buClr>
                    <a:schemeClr val="accent2"/>
                  </a:buClr>
                </a:pPr>
                <a:endParaRPr lang="en-US" altLang="zh-CN" sz="800">
                  <a:ea typeface="SimSun" pitchFamily="2" charset="-122"/>
                </a:endParaRPr>
              </a:p>
            </p:txBody>
          </p:sp>
          <p:sp>
            <p:nvSpPr>
              <p:cNvPr id="58420" name="Rectangle 74"/>
              <p:cNvSpPr>
                <a:spLocks noChangeArrowheads="1"/>
              </p:cNvSpPr>
              <p:nvPr/>
            </p:nvSpPr>
            <p:spPr bwMode="auto">
              <a:xfrm>
                <a:off x="4368" y="2502"/>
                <a:ext cx="336" cy="172"/>
              </a:xfrm>
              <a:prstGeom prst="rect">
                <a:avLst/>
              </a:prstGeom>
              <a:noFill/>
              <a:ln w="19050">
                <a:solidFill>
                  <a:srgbClr val="FF6600"/>
                </a:solidFill>
                <a:miter lim="800000"/>
                <a:headEnd/>
                <a:tailEnd/>
              </a:ln>
            </p:spPr>
            <p:txBody>
              <a:bodyPr/>
              <a:lstStyle/>
              <a:p>
                <a:pPr>
                  <a:spcBef>
                    <a:spcPct val="20000"/>
                  </a:spcBef>
                  <a:buClr>
                    <a:schemeClr val="accent2"/>
                  </a:buClr>
                </a:pPr>
                <a:endParaRPr lang="en-US" altLang="zh-CN" sz="800">
                  <a:ea typeface="SimSun" pitchFamily="2" charset="-122"/>
                </a:endParaRPr>
              </a:p>
            </p:txBody>
          </p:sp>
          <p:sp>
            <p:nvSpPr>
              <p:cNvPr id="58421" name="Rectangle 75"/>
              <p:cNvSpPr>
                <a:spLocks noChangeArrowheads="1"/>
              </p:cNvSpPr>
              <p:nvPr/>
            </p:nvSpPr>
            <p:spPr bwMode="auto">
              <a:xfrm>
                <a:off x="4704" y="2352"/>
                <a:ext cx="336" cy="150"/>
              </a:xfrm>
              <a:prstGeom prst="rect">
                <a:avLst/>
              </a:prstGeom>
              <a:noFill/>
              <a:ln w="19050">
                <a:solidFill>
                  <a:srgbClr val="FF6600"/>
                </a:solidFill>
                <a:miter lim="800000"/>
                <a:headEnd/>
                <a:tailEnd/>
              </a:ln>
            </p:spPr>
            <p:txBody>
              <a:bodyPr/>
              <a:lstStyle/>
              <a:p>
                <a:pPr>
                  <a:spcBef>
                    <a:spcPct val="20000"/>
                  </a:spcBef>
                  <a:buClr>
                    <a:schemeClr val="accent2"/>
                  </a:buClr>
                </a:pPr>
                <a:r>
                  <a:rPr lang="en-US" altLang="zh-CN" sz="1200">
                    <a:ea typeface="SimSun" pitchFamily="2" charset="-122"/>
                  </a:rPr>
                  <a:t>27</a:t>
                </a:r>
              </a:p>
            </p:txBody>
          </p:sp>
          <p:sp>
            <p:nvSpPr>
              <p:cNvPr id="58422" name="Rectangle 76"/>
              <p:cNvSpPr>
                <a:spLocks noChangeArrowheads="1"/>
              </p:cNvSpPr>
              <p:nvPr/>
            </p:nvSpPr>
            <p:spPr bwMode="auto">
              <a:xfrm>
                <a:off x="4368" y="2352"/>
                <a:ext cx="336" cy="150"/>
              </a:xfrm>
              <a:prstGeom prst="rect">
                <a:avLst/>
              </a:prstGeom>
              <a:noFill/>
              <a:ln w="19050">
                <a:solidFill>
                  <a:srgbClr val="FF6600"/>
                </a:solidFill>
                <a:miter lim="800000"/>
                <a:headEnd/>
                <a:tailEnd/>
              </a:ln>
            </p:spPr>
            <p:txBody>
              <a:bodyPr/>
              <a:lstStyle/>
              <a:p>
                <a:pPr>
                  <a:spcBef>
                    <a:spcPct val="20000"/>
                  </a:spcBef>
                  <a:buClr>
                    <a:schemeClr val="accent2"/>
                  </a:buClr>
                </a:pPr>
                <a:r>
                  <a:rPr lang="en-US" altLang="zh-CN" sz="1200">
                    <a:ea typeface="SimSun" pitchFamily="2" charset="-122"/>
                  </a:rPr>
                  <a:t>P2</a:t>
                </a:r>
              </a:p>
            </p:txBody>
          </p:sp>
        </p:grpSp>
      </p:grpSp>
      <p:sp>
        <p:nvSpPr>
          <p:cNvPr id="58390" name="Text Box 77"/>
          <p:cNvSpPr txBox="1">
            <a:spLocks noChangeArrowheads="1"/>
          </p:cNvSpPr>
          <p:nvPr/>
        </p:nvSpPr>
        <p:spPr bwMode="auto">
          <a:xfrm>
            <a:off x="3967163" y="4403725"/>
            <a:ext cx="452437" cy="396875"/>
          </a:xfrm>
          <a:prstGeom prst="rect">
            <a:avLst/>
          </a:prstGeom>
          <a:noFill/>
          <a:ln w="9525">
            <a:noFill/>
            <a:miter lim="800000"/>
            <a:headEnd/>
            <a:tailEnd/>
          </a:ln>
        </p:spPr>
        <p:txBody>
          <a:bodyPr wrap="none">
            <a:spAutoFit/>
          </a:bodyPr>
          <a:lstStyle/>
          <a:p>
            <a:pPr algn="l" eaLnBrk="0" hangingPunct="0"/>
            <a:r>
              <a:rPr lang="en-US" altLang="zh-CN" sz="2000">
                <a:ea typeface="SimSun" pitchFamily="2" charset="-122"/>
              </a:rPr>
              <a:t>S3</a:t>
            </a:r>
          </a:p>
        </p:txBody>
      </p:sp>
      <p:grpSp>
        <p:nvGrpSpPr>
          <p:cNvPr id="18" name="Group 78"/>
          <p:cNvGrpSpPr>
            <a:grpSpLocks/>
          </p:cNvGrpSpPr>
          <p:nvPr/>
        </p:nvGrpSpPr>
        <p:grpSpPr bwMode="auto">
          <a:xfrm>
            <a:off x="4013200" y="1752600"/>
            <a:ext cx="1168400" cy="1676400"/>
            <a:chOff x="2528" y="1104"/>
            <a:chExt cx="736" cy="1056"/>
          </a:xfrm>
        </p:grpSpPr>
        <p:sp>
          <p:nvSpPr>
            <p:cNvPr id="58413" name="Text Box 79"/>
            <p:cNvSpPr txBox="1">
              <a:spLocks noChangeArrowheads="1"/>
            </p:cNvSpPr>
            <p:nvPr/>
          </p:nvSpPr>
          <p:spPr bwMode="auto">
            <a:xfrm>
              <a:off x="2534" y="1526"/>
              <a:ext cx="490" cy="250"/>
            </a:xfrm>
            <a:prstGeom prst="rect">
              <a:avLst/>
            </a:prstGeom>
            <a:noFill/>
            <a:ln w="9525">
              <a:noFill/>
              <a:miter lim="800000"/>
              <a:headEnd/>
              <a:tailEnd/>
            </a:ln>
          </p:spPr>
          <p:txBody>
            <a:bodyPr>
              <a:spAutoFit/>
            </a:bodyPr>
            <a:lstStyle/>
            <a:p>
              <a:pPr algn="l" eaLnBrk="0" hangingPunct="0"/>
              <a:r>
                <a:rPr lang="en-US" altLang="zh-CN" sz="2000" i="1">
                  <a:ea typeface="SimSun" pitchFamily="2" charset="-122"/>
                </a:rPr>
                <a:t>join</a:t>
              </a:r>
            </a:p>
          </p:txBody>
        </p:sp>
        <p:sp>
          <p:nvSpPr>
            <p:cNvPr id="58414" name="Freeform 80"/>
            <p:cNvSpPr>
              <a:spLocks/>
            </p:cNvSpPr>
            <p:nvPr/>
          </p:nvSpPr>
          <p:spPr bwMode="auto">
            <a:xfrm>
              <a:off x="2528" y="1104"/>
              <a:ext cx="736" cy="1056"/>
            </a:xfrm>
            <a:custGeom>
              <a:avLst/>
              <a:gdLst>
                <a:gd name="T0" fmla="*/ 688 w 736"/>
                <a:gd name="T1" fmla="*/ 1056 h 1056"/>
                <a:gd name="T2" fmla="*/ 112 w 736"/>
                <a:gd name="T3" fmla="*/ 912 h 1056"/>
                <a:gd name="T4" fmla="*/ 16 w 736"/>
                <a:gd name="T5" fmla="*/ 336 h 1056"/>
                <a:gd name="T6" fmla="*/ 208 w 736"/>
                <a:gd name="T7" fmla="*/ 96 h 1056"/>
                <a:gd name="T8" fmla="*/ 736 w 736"/>
                <a:gd name="T9" fmla="*/ 0 h 1056"/>
                <a:gd name="T10" fmla="*/ 0 60000 65536"/>
                <a:gd name="T11" fmla="*/ 0 60000 65536"/>
                <a:gd name="T12" fmla="*/ 0 60000 65536"/>
                <a:gd name="T13" fmla="*/ 0 60000 65536"/>
                <a:gd name="T14" fmla="*/ 0 60000 65536"/>
                <a:gd name="T15" fmla="*/ 0 w 736"/>
                <a:gd name="T16" fmla="*/ 0 h 1056"/>
                <a:gd name="T17" fmla="*/ 736 w 736"/>
                <a:gd name="T18" fmla="*/ 1056 h 1056"/>
              </a:gdLst>
              <a:ahLst/>
              <a:cxnLst>
                <a:cxn ang="T10">
                  <a:pos x="T0" y="T1"/>
                </a:cxn>
                <a:cxn ang="T11">
                  <a:pos x="T2" y="T3"/>
                </a:cxn>
                <a:cxn ang="T12">
                  <a:pos x="T4" y="T5"/>
                </a:cxn>
                <a:cxn ang="T13">
                  <a:pos x="T6" y="T7"/>
                </a:cxn>
                <a:cxn ang="T14">
                  <a:pos x="T8" y="T9"/>
                </a:cxn>
              </a:cxnLst>
              <a:rect l="T15" t="T16" r="T17" b="T18"/>
              <a:pathLst>
                <a:path w="736" h="1056">
                  <a:moveTo>
                    <a:pt x="688" y="1056"/>
                  </a:moveTo>
                  <a:cubicBezTo>
                    <a:pt x="456" y="1044"/>
                    <a:pt x="224" y="1032"/>
                    <a:pt x="112" y="912"/>
                  </a:cubicBezTo>
                  <a:cubicBezTo>
                    <a:pt x="0" y="792"/>
                    <a:pt x="0" y="472"/>
                    <a:pt x="16" y="336"/>
                  </a:cubicBezTo>
                  <a:cubicBezTo>
                    <a:pt x="32" y="200"/>
                    <a:pt x="88" y="152"/>
                    <a:pt x="208" y="96"/>
                  </a:cubicBezTo>
                  <a:cubicBezTo>
                    <a:pt x="328" y="40"/>
                    <a:pt x="648" y="16"/>
                    <a:pt x="736" y="0"/>
                  </a:cubicBezTo>
                </a:path>
              </a:pathLst>
            </a:custGeom>
            <a:noFill/>
            <a:ln w="28575">
              <a:solidFill>
                <a:srgbClr val="FF6600"/>
              </a:solidFill>
              <a:round/>
              <a:headEnd/>
              <a:tailEnd type="triangle" w="med" len="med"/>
            </a:ln>
          </p:spPr>
          <p:txBody>
            <a:bodyPr/>
            <a:lstStyle/>
            <a:p>
              <a:endParaRPr lang="en-US"/>
            </a:p>
          </p:txBody>
        </p:sp>
      </p:grpSp>
      <p:sp>
        <p:nvSpPr>
          <p:cNvPr id="256081" name="Text Box 81"/>
          <p:cNvSpPr txBox="1">
            <a:spLocks noChangeArrowheads="1"/>
          </p:cNvSpPr>
          <p:nvPr/>
        </p:nvSpPr>
        <p:spPr bwMode="auto">
          <a:xfrm>
            <a:off x="4419600" y="1157288"/>
            <a:ext cx="1295400" cy="366712"/>
          </a:xfrm>
          <a:prstGeom prst="rect">
            <a:avLst/>
          </a:prstGeom>
          <a:noFill/>
          <a:ln w="9525">
            <a:noFill/>
            <a:miter lim="800000"/>
            <a:headEnd/>
            <a:tailEnd/>
          </a:ln>
        </p:spPr>
        <p:txBody>
          <a:bodyPr>
            <a:spAutoFit/>
          </a:bodyPr>
          <a:lstStyle/>
          <a:p>
            <a:pPr algn="l" eaLnBrk="0" hangingPunct="0"/>
            <a:r>
              <a:rPr lang="en-US" altLang="zh-CN" sz="1800" b="1" i="1">
                <a:solidFill>
                  <a:srgbClr val="FF6600"/>
                </a:solidFill>
                <a:ea typeface="SimSun" pitchFamily="2" charset="-122"/>
              </a:rPr>
              <a:t>coordinator</a:t>
            </a:r>
          </a:p>
        </p:txBody>
      </p:sp>
      <p:sp>
        <p:nvSpPr>
          <p:cNvPr id="58393" name="Text Box 82"/>
          <p:cNvSpPr txBox="1">
            <a:spLocks noChangeArrowheads="1"/>
          </p:cNvSpPr>
          <p:nvPr/>
        </p:nvSpPr>
        <p:spPr bwMode="auto">
          <a:xfrm>
            <a:off x="6400800" y="2743200"/>
            <a:ext cx="457200" cy="336550"/>
          </a:xfrm>
          <a:prstGeom prst="rect">
            <a:avLst/>
          </a:prstGeom>
          <a:noFill/>
          <a:ln w="9525">
            <a:noFill/>
            <a:miter lim="800000"/>
            <a:headEnd/>
            <a:tailEnd/>
          </a:ln>
        </p:spPr>
        <p:txBody>
          <a:bodyPr>
            <a:spAutoFit/>
          </a:bodyPr>
          <a:lstStyle/>
          <a:p>
            <a:pPr algn="l" eaLnBrk="0" hangingPunct="0">
              <a:spcBef>
                <a:spcPct val="50000"/>
              </a:spcBef>
            </a:pPr>
            <a:r>
              <a:rPr lang="en-US" altLang="zh-CN" sz="1600" b="1">
                <a:ea typeface="SimSun" pitchFamily="2" charset="-122"/>
              </a:rPr>
              <a:t>F2</a:t>
            </a:r>
          </a:p>
        </p:txBody>
      </p:sp>
      <p:sp>
        <p:nvSpPr>
          <p:cNvPr id="58394" name="Text Box 83"/>
          <p:cNvSpPr txBox="1">
            <a:spLocks noChangeArrowheads="1"/>
          </p:cNvSpPr>
          <p:nvPr/>
        </p:nvSpPr>
        <p:spPr bwMode="auto">
          <a:xfrm>
            <a:off x="6019800" y="4540250"/>
            <a:ext cx="457200" cy="336550"/>
          </a:xfrm>
          <a:prstGeom prst="rect">
            <a:avLst/>
          </a:prstGeom>
          <a:noFill/>
          <a:ln w="9525">
            <a:noFill/>
            <a:miter lim="800000"/>
            <a:headEnd/>
            <a:tailEnd/>
          </a:ln>
        </p:spPr>
        <p:txBody>
          <a:bodyPr>
            <a:spAutoFit/>
          </a:bodyPr>
          <a:lstStyle/>
          <a:p>
            <a:pPr algn="l" eaLnBrk="0" hangingPunct="0">
              <a:spcBef>
                <a:spcPct val="50000"/>
              </a:spcBef>
            </a:pPr>
            <a:r>
              <a:rPr lang="en-US" altLang="zh-CN" sz="1600" b="1">
                <a:ea typeface="SimSun" pitchFamily="2" charset="-122"/>
              </a:rPr>
              <a:t>F3 </a:t>
            </a:r>
          </a:p>
        </p:txBody>
      </p:sp>
      <p:sp>
        <p:nvSpPr>
          <p:cNvPr id="256084" name="Text Box 84"/>
          <p:cNvSpPr txBox="1">
            <a:spLocks noChangeArrowheads="1"/>
          </p:cNvSpPr>
          <p:nvPr/>
        </p:nvSpPr>
        <p:spPr bwMode="auto">
          <a:xfrm>
            <a:off x="4191000" y="3595688"/>
            <a:ext cx="1295400" cy="366712"/>
          </a:xfrm>
          <a:prstGeom prst="rect">
            <a:avLst/>
          </a:prstGeom>
          <a:noFill/>
          <a:ln w="9525">
            <a:noFill/>
            <a:miter lim="800000"/>
            <a:headEnd/>
            <a:tailEnd/>
          </a:ln>
        </p:spPr>
        <p:txBody>
          <a:bodyPr>
            <a:spAutoFit/>
          </a:bodyPr>
          <a:lstStyle/>
          <a:p>
            <a:pPr algn="l" eaLnBrk="0" hangingPunct="0"/>
            <a:r>
              <a:rPr lang="en-US" altLang="zh-CN" sz="1800" b="1" i="1">
                <a:solidFill>
                  <a:srgbClr val="FF6600"/>
                </a:solidFill>
                <a:ea typeface="SimSun" pitchFamily="2" charset="-122"/>
              </a:rPr>
              <a:t>participant</a:t>
            </a:r>
          </a:p>
        </p:txBody>
      </p:sp>
      <p:grpSp>
        <p:nvGrpSpPr>
          <p:cNvPr id="19" name="Group 85"/>
          <p:cNvGrpSpPr>
            <a:grpSpLocks/>
          </p:cNvGrpSpPr>
          <p:nvPr/>
        </p:nvGrpSpPr>
        <p:grpSpPr bwMode="auto">
          <a:xfrm>
            <a:off x="1905000" y="1676400"/>
            <a:ext cx="5638800" cy="4267200"/>
            <a:chOff x="1200" y="1056"/>
            <a:chExt cx="3552" cy="2688"/>
          </a:xfrm>
        </p:grpSpPr>
        <p:grpSp>
          <p:nvGrpSpPr>
            <p:cNvPr id="58397" name="Group 86"/>
            <p:cNvGrpSpPr>
              <a:grpSpLocks/>
            </p:cNvGrpSpPr>
            <p:nvPr/>
          </p:nvGrpSpPr>
          <p:grpSpPr bwMode="auto">
            <a:xfrm>
              <a:off x="1200" y="2112"/>
              <a:ext cx="1728" cy="1152"/>
              <a:chOff x="1200" y="2112"/>
              <a:chExt cx="1728" cy="1152"/>
            </a:xfrm>
          </p:grpSpPr>
          <p:sp>
            <p:nvSpPr>
              <p:cNvPr id="58410" name="Line 87"/>
              <p:cNvSpPr>
                <a:spLocks noChangeShapeType="1"/>
              </p:cNvSpPr>
              <p:nvPr/>
            </p:nvSpPr>
            <p:spPr bwMode="auto">
              <a:xfrm>
                <a:off x="1200" y="2112"/>
                <a:ext cx="768" cy="0"/>
              </a:xfrm>
              <a:prstGeom prst="line">
                <a:avLst/>
              </a:prstGeom>
              <a:noFill/>
              <a:ln w="28575">
                <a:solidFill>
                  <a:srgbClr val="339933"/>
                </a:solidFill>
                <a:round/>
                <a:headEnd/>
                <a:tailEnd/>
              </a:ln>
            </p:spPr>
            <p:txBody>
              <a:bodyPr/>
              <a:lstStyle/>
              <a:p>
                <a:endParaRPr lang="en-US"/>
              </a:p>
            </p:txBody>
          </p:sp>
          <p:sp>
            <p:nvSpPr>
              <p:cNvPr id="58411" name="Line 88"/>
              <p:cNvSpPr>
                <a:spLocks noChangeShapeType="1"/>
              </p:cNvSpPr>
              <p:nvPr/>
            </p:nvSpPr>
            <p:spPr bwMode="auto">
              <a:xfrm>
                <a:off x="1968" y="2112"/>
                <a:ext cx="0" cy="1152"/>
              </a:xfrm>
              <a:prstGeom prst="line">
                <a:avLst/>
              </a:prstGeom>
              <a:noFill/>
              <a:ln w="28575">
                <a:solidFill>
                  <a:srgbClr val="339933"/>
                </a:solidFill>
                <a:round/>
                <a:headEnd/>
                <a:tailEnd/>
              </a:ln>
            </p:spPr>
            <p:txBody>
              <a:bodyPr/>
              <a:lstStyle/>
              <a:p>
                <a:endParaRPr lang="en-US"/>
              </a:p>
            </p:txBody>
          </p:sp>
          <p:sp>
            <p:nvSpPr>
              <p:cNvPr id="58412" name="Line 89"/>
              <p:cNvSpPr>
                <a:spLocks noChangeShapeType="1"/>
              </p:cNvSpPr>
              <p:nvPr/>
            </p:nvSpPr>
            <p:spPr bwMode="auto">
              <a:xfrm>
                <a:off x="1968" y="3264"/>
                <a:ext cx="960" cy="0"/>
              </a:xfrm>
              <a:prstGeom prst="line">
                <a:avLst/>
              </a:prstGeom>
              <a:noFill/>
              <a:ln w="28575">
                <a:solidFill>
                  <a:srgbClr val="339933"/>
                </a:solidFill>
                <a:round/>
                <a:headEnd/>
                <a:tailEnd type="triangle" w="med" len="med"/>
              </a:ln>
            </p:spPr>
            <p:txBody>
              <a:bodyPr/>
              <a:lstStyle/>
              <a:p>
                <a:endParaRPr lang="en-US"/>
              </a:p>
            </p:txBody>
          </p:sp>
        </p:grpSp>
        <p:sp>
          <p:nvSpPr>
            <p:cNvPr id="58398" name="Freeform 90"/>
            <p:cNvSpPr>
              <a:spLocks/>
            </p:cNvSpPr>
            <p:nvPr/>
          </p:nvSpPr>
          <p:spPr bwMode="auto">
            <a:xfrm>
              <a:off x="2104" y="1056"/>
              <a:ext cx="1256" cy="2184"/>
            </a:xfrm>
            <a:custGeom>
              <a:avLst/>
              <a:gdLst>
                <a:gd name="T0" fmla="*/ 2116 w 1184"/>
                <a:gd name="T1" fmla="*/ 2697 h 2152"/>
                <a:gd name="T2" fmla="*/ 391 w 1184"/>
                <a:gd name="T3" fmla="*/ 2576 h 2152"/>
                <a:gd name="T4" fmla="*/ 144 w 1184"/>
                <a:gd name="T5" fmla="*/ 1784 h 2152"/>
                <a:gd name="T6" fmla="*/ 144 w 1184"/>
                <a:gd name="T7" fmla="*/ 872 h 2152"/>
                <a:gd name="T8" fmla="*/ 1007 w 1184"/>
                <a:gd name="T9" fmla="*/ 144 h 2152"/>
                <a:gd name="T10" fmla="*/ 2737 w 1184"/>
                <a:gd name="T11" fmla="*/ 16 h 2152"/>
                <a:gd name="T12" fmla="*/ 2860 w 1184"/>
                <a:gd name="T13" fmla="*/ 16 h 2152"/>
                <a:gd name="T14" fmla="*/ 0 60000 65536"/>
                <a:gd name="T15" fmla="*/ 0 60000 65536"/>
                <a:gd name="T16" fmla="*/ 0 60000 65536"/>
                <a:gd name="T17" fmla="*/ 0 60000 65536"/>
                <a:gd name="T18" fmla="*/ 0 60000 65536"/>
                <a:gd name="T19" fmla="*/ 0 60000 65536"/>
                <a:gd name="T20" fmla="*/ 0 60000 65536"/>
                <a:gd name="T21" fmla="*/ 0 w 1184"/>
                <a:gd name="T22" fmla="*/ 0 h 2152"/>
                <a:gd name="T23" fmla="*/ 1184 w 1184"/>
                <a:gd name="T24" fmla="*/ 2152 h 2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4" h="2152">
                  <a:moveTo>
                    <a:pt x="824" y="2128"/>
                  </a:moveTo>
                  <a:cubicBezTo>
                    <a:pt x="552" y="2140"/>
                    <a:pt x="280" y="2152"/>
                    <a:pt x="152" y="2032"/>
                  </a:cubicBezTo>
                  <a:cubicBezTo>
                    <a:pt x="24" y="1912"/>
                    <a:pt x="72" y="1632"/>
                    <a:pt x="56" y="1408"/>
                  </a:cubicBezTo>
                  <a:cubicBezTo>
                    <a:pt x="40" y="1184"/>
                    <a:pt x="0" y="904"/>
                    <a:pt x="56" y="688"/>
                  </a:cubicBezTo>
                  <a:cubicBezTo>
                    <a:pt x="112" y="472"/>
                    <a:pt x="224" y="224"/>
                    <a:pt x="392" y="112"/>
                  </a:cubicBezTo>
                  <a:cubicBezTo>
                    <a:pt x="560" y="0"/>
                    <a:pt x="944" y="32"/>
                    <a:pt x="1064" y="16"/>
                  </a:cubicBezTo>
                  <a:cubicBezTo>
                    <a:pt x="1184" y="0"/>
                    <a:pt x="1148" y="8"/>
                    <a:pt x="1112" y="16"/>
                  </a:cubicBezTo>
                </a:path>
              </a:pathLst>
            </a:custGeom>
            <a:noFill/>
            <a:ln w="28575">
              <a:solidFill>
                <a:srgbClr val="FF6600"/>
              </a:solidFill>
              <a:round/>
              <a:headEnd/>
              <a:tailEnd type="triangle" w="med" len="med"/>
            </a:ln>
          </p:spPr>
          <p:txBody>
            <a:bodyPr/>
            <a:lstStyle/>
            <a:p>
              <a:endParaRPr lang="en-US"/>
            </a:p>
          </p:txBody>
        </p:sp>
        <p:sp>
          <p:nvSpPr>
            <p:cNvPr id="58399" name="Rectangle 91"/>
            <p:cNvSpPr>
              <a:spLocks noChangeArrowheads="1"/>
            </p:cNvSpPr>
            <p:nvPr/>
          </p:nvSpPr>
          <p:spPr bwMode="auto">
            <a:xfrm>
              <a:off x="3120" y="3168"/>
              <a:ext cx="96" cy="96"/>
            </a:xfrm>
            <a:prstGeom prst="rect">
              <a:avLst/>
            </a:prstGeom>
            <a:solidFill>
              <a:srgbClr val="FF6600"/>
            </a:solidFill>
            <a:ln w="12700">
              <a:solidFill>
                <a:schemeClr val="tx1"/>
              </a:solidFill>
              <a:miter lim="800000"/>
              <a:headEnd/>
              <a:tailEnd/>
            </a:ln>
          </p:spPr>
          <p:txBody>
            <a:bodyPr wrap="none" anchor="ctr"/>
            <a:lstStyle/>
            <a:p>
              <a:endParaRPr lang="en-US"/>
            </a:p>
          </p:txBody>
        </p:sp>
        <p:sp>
          <p:nvSpPr>
            <p:cNvPr id="58400" name="Line 92"/>
            <p:cNvSpPr>
              <a:spLocks noChangeShapeType="1"/>
            </p:cNvSpPr>
            <p:nvPr/>
          </p:nvSpPr>
          <p:spPr bwMode="auto">
            <a:xfrm flipV="1">
              <a:off x="3216" y="3120"/>
              <a:ext cx="864" cy="48"/>
            </a:xfrm>
            <a:prstGeom prst="line">
              <a:avLst/>
            </a:prstGeom>
            <a:noFill/>
            <a:ln w="19050">
              <a:solidFill>
                <a:srgbClr val="FF6600"/>
              </a:solidFill>
              <a:round/>
              <a:headEnd/>
              <a:tailEnd/>
            </a:ln>
          </p:spPr>
          <p:txBody>
            <a:bodyPr/>
            <a:lstStyle/>
            <a:p>
              <a:endParaRPr lang="en-US"/>
            </a:p>
          </p:txBody>
        </p:sp>
        <p:sp>
          <p:nvSpPr>
            <p:cNvPr id="58401" name="Line 93"/>
            <p:cNvSpPr>
              <a:spLocks noChangeShapeType="1"/>
            </p:cNvSpPr>
            <p:nvPr/>
          </p:nvSpPr>
          <p:spPr bwMode="auto">
            <a:xfrm>
              <a:off x="3216" y="3264"/>
              <a:ext cx="864" cy="480"/>
            </a:xfrm>
            <a:prstGeom prst="line">
              <a:avLst/>
            </a:prstGeom>
            <a:noFill/>
            <a:ln w="19050">
              <a:solidFill>
                <a:srgbClr val="FF6600"/>
              </a:solidFill>
              <a:round/>
              <a:headEnd/>
              <a:tailEnd/>
            </a:ln>
          </p:spPr>
          <p:txBody>
            <a:bodyPr/>
            <a:lstStyle/>
            <a:p>
              <a:endParaRPr lang="en-US"/>
            </a:p>
          </p:txBody>
        </p:sp>
        <p:sp>
          <p:nvSpPr>
            <p:cNvPr id="58402" name="Rectangle 94"/>
            <p:cNvSpPr>
              <a:spLocks noChangeArrowheads="1"/>
            </p:cNvSpPr>
            <p:nvPr/>
          </p:nvSpPr>
          <p:spPr bwMode="auto">
            <a:xfrm>
              <a:off x="2928" y="3168"/>
              <a:ext cx="192" cy="192"/>
            </a:xfrm>
            <a:prstGeom prst="rect">
              <a:avLst/>
            </a:prstGeom>
            <a:solidFill>
              <a:srgbClr val="FF6600"/>
            </a:solidFill>
            <a:ln w="9525">
              <a:solidFill>
                <a:schemeClr val="tx1"/>
              </a:solidFill>
              <a:miter lim="800000"/>
              <a:headEnd/>
              <a:tailEnd/>
            </a:ln>
          </p:spPr>
          <p:txBody>
            <a:bodyPr wrap="none" anchor="ctr"/>
            <a:lstStyle/>
            <a:p>
              <a:endParaRPr lang="en-US"/>
            </a:p>
          </p:txBody>
        </p:sp>
        <p:grpSp>
          <p:nvGrpSpPr>
            <p:cNvPr id="58403" name="Group 95"/>
            <p:cNvGrpSpPr>
              <a:grpSpLocks/>
            </p:cNvGrpSpPr>
            <p:nvPr/>
          </p:nvGrpSpPr>
          <p:grpSpPr bwMode="auto">
            <a:xfrm>
              <a:off x="4080" y="3120"/>
              <a:ext cx="672" cy="624"/>
              <a:chOff x="4272" y="3120"/>
              <a:chExt cx="672" cy="624"/>
            </a:xfrm>
          </p:grpSpPr>
          <p:sp>
            <p:nvSpPr>
              <p:cNvPr id="58405" name="Rectangle 96"/>
              <p:cNvSpPr>
                <a:spLocks noChangeArrowheads="1"/>
              </p:cNvSpPr>
              <p:nvPr/>
            </p:nvSpPr>
            <p:spPr bwMode="auto">
              <a:xfrm>
                <a:off x="4608" y="3594"/>
                <a:ext cx="336" cy="150"/>
              </a:xfrm>
              <a:prstGeom prst="rect">
                <a:avLst/>
              </a:prstGeom>
              <a:noFill/>
              <a:ln w="19050">
                <a:solidFill>
                  <a:srgbClr val="FF6600"/>
                </a:solidFill>
                <a:miter lim="800000"/>
                <a:headEnd/>
                <a:tailEnd/>
              </a:ln>
            </p:spPr>
            <p:txBody>
              <a:bodyPr/>
              <a:lstStyle/>
              <a:p>
                <a:pPr>
                  <a:spcBef>
                    <a:spcPct val="20000"/>
                  </a:spcBef>
                  <a:buClr>
                    <a:schemeClr val="accent2"/>
                  </a:buClr>
                </a:pPr>
                <a:r>
                  <a:rPr lang="en-US" altLang="zh-CN" sz="800">
                    <a:ea typeface="SimSun" pitchFamily="2" charset="-122"/>
                  </a:rPr>
                  <a:t>2745</a:t>
                </a:r>
              </a:p>
            </p:txBody>
          </p:sp>
          <p:grpSp>
            <p:nvGrpSpPr>
              <p:cNvPr id="58406" name="Group 97"/>
              <p:cNvGrpSpPr>
                <a:grpSpLocks/>
              </p:cNvGrpSpPr>
              <p:nvPr/>
            </p:nvGrpSpPr>
            <p:grpSpPr bwMode="auto">
              <a:xfrm>
                <a:off x="4272" y="3120"/>
                <a:ext cx="672" cy="464"/>
                <a:chOff x="4656" y="1392"/>
                <a:chExt cx="672" cy="464"/>
              </a:xfrm>
            </p:grpSpPr>
            <p:sp>
              <p:nvSpPr>
                <p:cNvPr id="58408" name="Text Box 98"/>
                <p:cNvSpPr txBox="1">
                  <a:spLocks noChangeArrowheads="1"/>
                </p:cNvSpPr>
                <p:nvPr/>
              </p:nvSpPr>
              <p:spPr bwMode="auto">
                <a:xfrm>
                  <a:off x="4656" y="1392"/>
                  <a:ext cx="432" cy="243"/>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8409" name="Text Box 99"/>
                <p:cNvSpPr txBox="1">
                  <a:spLocks noChangeArrowheads="1"/>
                </p:cNvSpPr>
                <p:nvPr/>
              </p:nvSpPr>
              <p:spPr bwMode="auto">
                <a:xfrm>
                  <a:off x="4656" y="1632"/>
                  <a:ext cx="672" cy="224"/>
                </a:xfrm>
                <a:prstGeom prst="rect">
                  <a:avLst/>
                </a:prstGeom>
                <a:noFill/>
                <a:ln w="19050">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flag: init</a:t>
                  </a:r>
                </a:p>
              </p:txBody>
            </p:sp>
          </p:grpSp>
          <p:sp>
            <p:nvSpPr>
              <p:cNvPr id="58407" name="Rectangle 100"/>
              <p:cNvSpPr>
                <a:spLocks noChangeArrowheads="1"/>
              </p:cNvSpPr>
              <p:nvPr/>
            </p:nvSpPr>
            <p:spPr bwMode="auto">
              <a:xfrm>
                <a:off x="4272" y="3594"/>
                <a:ext cx="336" cy="150"/>
              </a:xfrm>
              <a:prstGeom prst="rect">
                <a:avLst/>
              </a:prstGeom>
              <a:noFill/>
              <a:ln w="19050">
                <a:solidFill>
                  <a:srgbClr val="FF6600"/>
                </a:solidFill>
                <a:miter lim="800000"/>
                <a:headEnd/>
                <a:tailEnd/>
              </a:ln>
            </p:spPr>
            <p:txBody>
              <a:bodyPr/>
              <a:lstStyle/>
              <a:p>
                <a:pPr>
                  <a:spcBef>
                    <a:spcPct val="20000"/>
                  </a:spcBef>
                  <a:buClr>
                    <a:schemeClr val="accent2"/>
                  </a:buClr>
                </a:pPr>
                <a:r>
                  <a:rPr lang="en-US" altLang="zh-CN" sz="800">
                    <a:ea typeface="SimSun" pitchFamily="2" charset="-122"/>
                  </a:rPr>
                  <a:t>P3</a:t>
                </a:r>
              </a:p>
            </p:txBody>
          </p:sp>
        </p:grpSp>
        <p:sp>
          <p:nvSpPr>
            <p:cNvPr id="58404" name="Text Box 101"/>
            <p:cNvSpPr txBox="1">
              <a:spLocks noChangeArrowheads="1"/>
            </p:cNvSpPr>
            <p:nvPr/>
          </p:nvSpPr>
          <p:spPr bwMode="auto">
            <a:xfrm>
              <a:off x="2448" y="3312"/>
              <a:ext cx="816" cy="231"/>
            </a:xfrm>
            <a:prstGeom prst="rect">
              <a:avLst/>
            </a:prstGeom>
            <a:noFill/>
            <a:ln w="19050">
              <a:noFill/>
              <a:miter lim="800000"/>
              <a:headEnd/>
              <a:tailEnd/>
            </a:ln>
          </p:spPr>
          <p:txBody>
            <a:bodyPr>
              <a:spAutoFit/>
            </a:bodyPr>
            <a:lstStyle/>
            <a:p>
              <a:pPr algn="l" eaLnBrk="0" hangingPunct="0"/>
              <a:r>
                <a:rPr lang="en-US" altLang="zh-CN" sz="1800" b="1" i="1">
                  <a:solidFill>
                    <a:srgbClr val="FF6600"/>
                  </a:solidFill>
                  <a:ea typeface="SimSun" pitchFamily="2" charset="-122"/>
                </a:rPr>
                <a:t>participant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6081"/>
                                        </p:tgtEl>
                                        <p:attrNameLst>
                                          <p:attrName>style.visibility</p:attrName>
                                        </p:attrNameLst>
                                      </p:cBhvr>
                                      <p:to>
                                        <p:strVal val="visible"/>
                                      </p:to>
                                    </p:set>
                                    <p:animEffect transition="in" filter="checkerboard(across)">
                                      <p:cBhvr>
                                        <p:cTn id="22" dur="500"/>
                                        <p:tgtEl>
                                          <p:spTgt spid="256081"/>
                                        </p:tgtEl>
                                      </p:cBhvr>
                                    </p:animEffect>
                                  </p:childTnLst>
                                </p:cTn>
                              </p:par>
                            </p:childTnLst>
                          </p:cTn>
                        </p:par>
                        <p:par>
                          <p:cTn id="23" fill="hold" nodeType="afterGroup">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256084"/>
                                        </p:tgtEl>
                                        <p:attrNameLst>
                                          <p:attrName>style.visibility</p:attrName>
                                        </p:attrNameLst>
                                      </p:cBhvr>
                                      <p:to>
                                        <p:strVal val="visible"/>
                                      </p:to>
                                    </p:set>
                                    <p:animEffect transition="in" filter="checkerboard(across)">
                                      <p:cBhvr>
                                        <p:cTn id="26" dur="1000"/>
                                        <p:tgtEl>
                                          <p:spTgt spid="2560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1" grpId="0" autoUpdateAnimBg="0"/>
      <p:bldP spid="25608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SimSun" pitchFamily="2" charset="-122"/>
              </a:rPr>
              <a:t>Dependability</a:t>
            </a:r>
          </a:p>
        </p:txBody>
      </p:sp>
      <p:sp>
        <p:nvSpPr>
          <p:cNvPr id="13315" name="Rectangle 3"/>
          <p:cNvSpPr>
            <a:spLocks noGrp="1" noChangeArrowheads="1"/>
          </p:cNvSpPr>
          <p:nvPr>
            <p:ph type="body" idx="1"/>
          </p:nvPr>
        </p:nvSpPr>
        <p:spPr>
          <a:xfrm>
            <a:off x="869950" y="1676400"/>
            <a:ext cx="7646988" cy="4449763"/>
          </a:xfrm>
        </p:spPr>
        <p:txBody>
          <a:bodyPr/>
          <a:lstStyle/>
          <a:p>
            <a:pPr algn="l" eaLnBrk="1" hangingPunct="1">
              <a:buFontTx/>
              <a:buNone/>
            </a:pPr>
            <a:r>
              <a:rPr lang="en-US" altLang="zh-CN" smtClean="0">
                <a:ea typeface="SimSun" pitchFamily="2" charset="-122"/>
              </a:rPr>
              <a:t>Dependability Includes</a:t>
            </a:r>
          </a:p>
          <a:p>
            <a:pPr algn="l" eaLnBrk="1" hangingPunct="1">
              <a:buFontTx/>
              <a:buNone/>
            </a:pPr>
            <a:endParaRPr lang="en-US" altLang="zh-CN" smtClean="0">
              <a:ea typeface="SimSun" pitchFamily="2" charset="-122"/>
            </a:endParaRPr>
          </a:p>
          <a:p>
            <a:pPr algn="l" eaLnBrk="1" hangingPunct="1"/>
            <a:r>
              <a:rPr lang="en-US" altLang="zh-CN" smtClean="0">
                <a:ea typeface="SimSun" pitchFamily="2" charset="-122"/>
              </a:rPr>
              <a:t>Availability</a:t>
            </a:r>
          </a:p>
          <a:p>
            <a:pPr algn="l" eaLnBrk="1" hangingPunct="1"/>
            <a:r>
              <a:rPr lang="en-US" altLang="zh-CN" smtClean="0">
                <a:ea typeface="SimSun" pitchFamily="2" charset="-122"/>
              </a:rPr>
              <a:t>Reliability</a:t>
            </a:r>
          </a:p>
          <a:p>
            <a:pPr algn="l" eaLnBrk="1" hangingPunct="1"/>
            <a:r>
              <a:rPr lang="en-US" altLang="zh-CN" smtClean="0">
                <a:ea typeface="SimSun" pitchFamily="2" charset="-122"/>
              </a:rPr>
              <a:t>Safety</a:t>
            </a:r>
          </a:p>
          <a:p>
            <a:pPr algn="l" eaLnBrk="1" hangingPunct="1"/>
            <a:r>
              <a:rPr lang="en-US" altLang="zh-CN" smtClean="0">
                <a:ea typeface="SimSun" pitchFamily="2" charset="-122"/>
              </a:rPr>
              <a:t>Maintainability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ChangeArrowheads="1"/>
          </p:cNvSpPr>
          <p:nvPr/>
        </p:nvSpPr>
        <p:spPr bwMode="auto">
          <a:xfrm>
            <a:off x="5943600" y="28956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9395" name="AutoShape 3"/>
          <p:cNvSpPr>
            <a:spLocks noChangeArrowheads="1"/>
          </p:cNvSpPr>
          <p:nvPr/>
        </p:nvSpPr>
        <p:spPr bwMode="auto">
          <a:xfrm>
            <a:off x="5334000" y="47244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9396" name="AutoShape 4"/>
          <p:cNvSpPr>
            <a:spLocks noChangeArrowheads="1"/>
          </p:cNvSpPr>
          <p:nvPr/>
        </p:nvSpPr>
        <p:spPr bwMode="auto">
          <a:xfrm>
            <a:off x="6096000" y="914400"/>
            <a:ext cx="381000" cy="457200"/>
          </a:xfrm>
          <a:prstGeom prst="can">
            <a:avLst>
              <a:gd name="adj" fmla="val 30000"/>
            </a:avLst>
          </a:prstGeom>
          <a:solidFill>
            <a:schemeClr val="accent1"/>
          </a:solidFill>
          <a:ln w="9525">
            <a:solidFill>
              <a:schemeClr val="tx1"/>
            </a:solidFill>
            <a:round/>
            <a:headEnd/>
            <a:tailEnd/>
          </a:ln>
        </p:spPr>
        <p:txBody>
          <a:bodyPr wrap="none" anchor="ctr"/>
          <a:lstStyle/>
          <a:p>
            <a:endParaRPr lang="en-US"/>
          </a:p>
        </p:txBody>
      </p:sp>
      <p:sp>
        <p:nvSpPr>
          <p:cNvPr id="59397" name="Rectangle 5"/>
          <p:cNvSpPr>
            <a:spLocks noGrp="1" noChangeArrowheads="1"/>
          </p:cNvSpPr>
          <p:nvPr>
            <p:ph type="title"/>
          </p:nvPr>
        </p:nvSpPr>
        <p:spPr>
          <a:xfrm>
            <a:off x="0" y="31750"/>
            <a:ext cx="9144000" cy="838200"/>
          </a:xfrm>
        </p:spPr>
        <p:txBody>
          <a:bodyPr/>
          <a:lstStyle/>
          <a:p>
            <a:pPr eaLnBrk="1" hangingPunct="1"/>
            <a:r>
              <a:rPr lang="en-US" altLang="zh-CN" smtClean="0">
                <a:ea typeface="SimSun" pitchFamily="2" charset="-122"/>
              </a:rPr>
              <a:t>Transaction Processing (2)</a:t>
            </a:r>
          </a:p>
        </p:txBody>
      </p:sp>
      <p:sp>
        <p:nvSpPr>
          <p:cNvPr id="59398" name="Text Box 6"/>
          <p:cNvSpPr txBox="1">
            <a:spLocks noChangeArrowheads="1"/>
          </p:cNvSpPr>
          <p:nvPr/>
        </p:nvSpPr>
        <p:spPr bwMode="auto">
          <a:xfrm>
            <a:off x="304800" y="1371600"/>
            <a:ext cx="2286000" cy="3232150"/>
          </a:xfrm>
          <a:prstGeom prst="rect">
            <a:avLst/>
          </a:prstGeom>
          <a:noFill/>
          <a:ln w="9525">
            <a:solidFill>
              <a:schemeClr val="tx1"/>
            </a:solidFill>
            <a:miter lim="800000"/>
            <a:headEnd/>
            <a:tailEnd/>
          </a:ln>
        </p:spPr>
        <p:txBody>
          <a:bodyPr>
            <a:spAutoFit/>
          </a:bodyPr>
          <a:lstStyle/>
          <a:p>
            <a:pPr algn="l" eaLnBrk="0" hangingPunct="0">
              <a:spcBef>
                <a:spcPct val="50000"/>
              </a:spcBef>
            </a:pPr>
            <a:r>
              <a:rPr lang="en-US" altLang="zh-CN">
                <a:solidFill>
                  <a:srgbClr val="339933"/>
                </a:solidFill>
                <a:ea typeface="SimSun" pitchFamily="2" charset="-122"/>
              </a:rPr>
              <a:t>client</a:t>
            </a:r>
          </a:p>
          <a:p>
            <a:pPr algn="l" eaLnBrk="0" hangingPunct="0">
              <a:lnSpc>
                <a:spcPct val="55000"/>
              </a:lnSpc>
              <a:spcBef>
                <a:spcPct val="50000"/>
              </a:spcBef>
            </a:pPr>
            <a:r>
              <a:rPr lang="en-US" altLang="zh-CN">
                <a:ea typeface="SimSun" pitchFamily="2" charset="-122"/>
              </a:rPr>
              <a:t>….</a:t>
            </a:r>
          </a:p>
          <a:p>
            <a:pPr algn="l" eaLnBrk="0" hangingPunct="0">
              <a:lnSpc>
                <a:spcPct val="55000"/>
              </a:lnSpc>
              <a:spcBef>
                <a:spcPct val="50000"/>
              </a:spcBef>
            </a:pPr>
            <a:r>
              <a:rPr lang="en-US" altLang="zh-CN" sz="2000">
                <a:ea typeface="SimSun" pitchFamily="2" charset="-122"/>
              </a:rPr>
              <a:t>Open transaction</a:t>
            </a:r>
          </a:p>
          <a:p>
            <a:pPr algn="l" eaLnBrk="0" hangingPunct="0">
              <a:lnSpc>
                <a:spcPct val="55000"/>
              </a:lnSpc>
              <a:spcBef>
                <a:spcPct val="50000"/>
              </a:spcBef>
            </a:pPr>
            <a:r>
              <a:rPr lang="en-US" altLang="zh-CN" sz="2000">
                <a:ea typeface="SimSun" pitchFamily="2" charset="-122"/>
              </a:rPr>
              <a:t>T_read F1,P1</a:t>
            </a:r>
          </a:p>
          <a:p>
            <a:pPr algn="l" eaLnBrk="0" hangingPunct="0">
              <a:lnSpc>
                <a:spcPct val="55000"/>
              </a:lnSpc>
              <a:spcBef>
                <a:spcPct val="50000"/>
              </a:spcBef>
            </a:pPr>
            <a:r>
              <a:rPr lang="en-US" altLang="zh-CN" sz="2000">
                <a:ea typeface="SimSun" pitchFamily="2" charset="-122"/>
              </a:rPr>
              <a:t>T_write F2,P2</a:t>
            </a:r>
          </a:p>
          <a:p>
            <a:pPr algn="l" eaLnBrk="0" hangingPunct="0">
              <a:lnSpc>
                <a:spcPct val="55000"/>
              </a:lnSpc>
              <a:spcBef>
                <a:spcPct val="50000"/>
              </a:spcBef>
            </a:pPr>
            <a:r>
              <a:rPr lang="en-US" altLang="zh-CN" sz="2000">
                <a:ea typeface="SimSun" pitchFamily="2" charset="-122"/>
              </a:rPr>
              <a:t>T_write F3,P3</a:t>
            </a:r>
          </a:p>
          <a:p>
            <a:pPr algn="l" eaLnBrk="0" hangingPunct="0">
              <a:lnSpc>
                <a:spcPct val="55000"/>
              </a:lnSpc>
              <a:spcBef>
                <a:spcPct val="50000"/>
              </a:spcBef>
            </a:pPr>
            <a:r>
              <a:rPr lang="en-US" altLang="zh-CN" sz="2000" b="1">
                <a:solidFill>
                  <a:srgbClr val="339933"/>
                </a:solidFill>
                <a:ea typeface="SimSun" pitchFamily="2" charset="-122"/>
              </a:rPr>
              <a:t>Close transaction</a:t>
            </a:r>
          </a:p>
          <a:p>
            <a:pPr algn="l" eaLnBrk="0" hangingPunct="0">
              <a:lnSpc>
                <a:spcPct val="55000"/>
              </a:lnSpc>
              <a:spcBef>
                <a:spcPct val="50000"/>
              </a:spcBef>
            </a:pPr>
            <a:r>
              <a:rPr lang="en-US" altLang="zh-CN" sz="2000">
                <a:ea typeface="SimSun" pitchFamily="2" charset="-122"/>
              </a:rPr>
              <a:t>….</a:t>
            </a:r>
          </a:p>
          <a:p>
            <a:pPr algn="l" eaLnBrk="0" hangingPunct="0">
              <a:spcBef>
                <a:spcPct val="50000"/>
              </a:spcBef>
            </a:pPr>
            <a:endParaRPr lang="zh-CN" altLang="en-US" sz="2000">
              <a:ea typeface="SimSun" pitchFamily="2" charset="-122"/>
            </a:endParaRPr>
          </a:p>
        </p:txBody>
      </p:sp>
      <p:sp>
        <p:nvSpPr>
          <p:cNvPr id="59399" name="Rectangle 7"/>
          <p:cNvSpPr>
            <a:spLocks noChangeArrowheads="1"/>
          </p:cNvSpPr>
          <p:nvPr/>
        </p:nvSpPr>
        <p:spPr bwMode="auto">
          <a:xfrm>
            <a:off x="4724400" y="14478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258176" name="Group 128"/>
          <p:cNvGraphicFramePr>
            <a:graphicFrameLocks noGrp="1"/>
          </p:cNvGraphicFramePr>
          <p:nvPr/>
        </p:nvGraphicFramePr>
        <p:xfrm>
          <a:off x="7010400" y="2006600"/>
          <a:ext cx="1066800" cy="549276"/>
        </p:xfrm>
        <a:graphic>
          <a:graphicData uri="http://schemas.openxmlformats.org/drawingml/2006/table">
            <a:tbl>
              <a:tblPr/>
              <a:tblGrid>
                <a:gridCol w="533400"/>
                <a:gridCol w="533400"/>
              </a:tblGrid>
              <a:tr h="2746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SimSun" pitchFamily="2" charset="-122"/>
                        </a:rPr>
                        <a:t>P1</a:t>
                      </a:r>
                    </a:p>
                  </a:txBody>
                  <a:tcPr marT="45773" marB="4577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SimSun" pitchFamily="2" charset="-122"/>
                        </a:rPr>
                        <a:t>27</a:t>
                      </a:r>
                    </a:p>
                  </a:txBody>
                  <a:tcPr marT="45773" marB="4577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en-US" altLang="zh-CN" sz="1200" b="0" i="0" u="none" strike="noStrike" cap="none" normalizeH="0" baseline="0" smtClean="0">
                        <a:ln>
                          <a:noFill/>
                        </a:ln>
                        <a:solidFill>
                          <a:schemeClr val="tx1"/>
                        </a:solidFill>
                        <a:effectLst/>
                        <a:latin typeface="Times New Roman" pitchFamily="18" charset="0"/>
                        <a:ea typeface="SimSun" pitchFamily="2" charset="-122"/>
                      </a:endParaRPr>
                    </a:p>
                  </a:txBody>
                  <a:tcPr marT="45773" marB="4577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en-US" altLang="zh-CN" sz="1200" b="0" i="0" u="none" strike="noStrike" cap="none" normalizeH="0" baseline="0" smtClean="0">
                        <a:ln>
                          <a:noFill/>
                        </a:ln>
                        <a:solidFill>
                          <a:schemeClr val="tx1"/>
                        </a:solidFill>
                        <a:effectLst/>
                        <a:latin typeface="Times New Roman" pitchFamily="18" charset="0"/>
                        <a:ea typeface="SimSun" pitchFamily="2" charset="-122"/>
                      </a:endParaRPr>
                    </a:p>
                  </a:txBody>
                  <a:tcPr marT="45773" marB="4577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grpSp>
        <p:nvGrpSpPr>
          <p:cNvPr id="59411" name="Group 19"/>
          <p:cNvGrpSpPr>
            <a:grpSpLocks/>
          </p:cNvGrpSpPr>
          <p:nvPr/>
        </p:nvGrpSpPr>
        <p:grpSpPr bwMode="auto">
          <a:xfrm>
            <a:off x="5638800" y="1143000"/>
            <a:ext cx="2438400" cy="1295400"/>
            <a:chOff x="3552" y="720"/>
            <a:chExt cx="1536" cy="816"/>
          </a:xfrm>
        </p:grpSpPr>
        <p:grpSp>
          <p:nvGrpSpPr>
            <p:cNvPr id="59515" name="Group 20"/>
            <p:cNvGrpSpPr>
              <a:grpSpLocks/>
            </p:cNvGrpSpPr>
            <p:nvPr/>
          </p:nvGrpSpPr>
          <p:grpSpPr bwMode="auto">
            <a:xfrm>
              <a:off x="4416" y="720"/>
              <a:ext cx="672" cy="458"/>
              <a:chOff x="4656" y="1392"/>
              <a:chExt cx="672" cy="458"/>
            </a:xfrm>
          </p:grpSpPr>
          <p:sp>
            <p:nvSpPr>
              <p:cNvPr id="59518" name="Text Box 21"/>
              <p:cNvSpPr txBox="1">
                <a:spLocks noChangeArrowheads="1"/>
              </p:cNvSpPr>
              <p:nvPr/>
            </p:nvSpPr>
            <p:spPr bwMode="auto">
              <a:xfrm>
                <a:off x="4656" y="1392"/>
                <a:ext cx="432" cy="237"/>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9519" name="Text Box 22"/>
              <p:cNvSpPr txBox="1">
                <a:spLocks noChangeArrowheads="1"/>
              </p:cNvSpPr>
              <p:nvPr/>
            </p:nvSpPr>
            <p:spPr bwMode="auto">
              <a:xfrm>
                <a:off x="4656" y="1632"/>
                <a:ext cx="672" cy="218"/>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init</a:t>
                </a:r>
              </a:p>
            </p:txBody>
          </p:sp>
        </p:grpSp>
        <p:sp>
          <p:nvSpPr>
            <p:cNvPr id="59516" name="Line 23"/>
            <p:cNvSpPr>
              <a:spLocks noChangeShapeType="1"/>
            </p:cNvSpPr>
            <p:nvPr/>
          </p:nvSpPr>
          <p:spPr bwMode="auto">
            <a:xfrm flipV="1">
              <a:off x="3552" y="720"/>
              <a:ext cx="864" cy="240"/>
            </a:xfrm>
            <a:prstGeom prst="line">
              <a:avLst/>
            </a:prstGeom>
            <a:noFill/>
            <a:ln w="19050">
              <a:solidFill>
                <a:srgbClr val="FF6600"/>
              </a:solidFill>
              <a:round/>
              <a:headEnd/>
              <a:tailEnd/>
            </a:ln>
          </p:spPr>
          <p:txBody>
            <a:bodyPr/>
            <a:lstStyle/>
            <a:p>
              <a:endParaRPr lang="en-US"/>
            </a:p>
          </p:txBody>
        </p:sp>
        <p:sp>
          <p:nvSpPr>
            <p:cNvPr id="59517" name="Line 24"/>
            <p:cNvSpPr>
              <a:spLocks noChangeShapeType="1"/>
            </p:cNvSpPr>
            <p:nvPr/>
          </p:nvSpPr>
          <p:spPr bwMode="auto">
            <a:xfrm>
              <a:off x="3552" y="1056"/>
              <a:ext cx="864" cy="480"/>
            </a:xfrm>
            <a:prstGeom prst="line">
              <a:avLst/>
            </a:prstGeom>
            <a:noFill/>
            <a:ln w="12700">
              <a:solidFill>
                <a:srgbClr val="FF6600"/>
              </a:solidFill>
              <a:round/>
              <a:headEnd/>
              <a:tailEnd/>
            </a:ln>
          </p:spPr>
          <p:txBody>
            <a:bodyPr/>
            <a:lstStyle/>
            <a:p>
              <a:endParaRPr lang="en-US"/>
            </a:p>
          </p:txBody>
        </p:sp>
      </p:grpSp>
      <p:grpSp>
        <p:nvGrpSpPr>
          <p:cNvPr id="59412" name="Group 25"/>
          <p:cNvGrpSpPr>
            <a:grpSpLocks/>
          </p:cNvGrpSpPr>
          <p:nvPr/>
        </p:nvGrpSpPr>
        <p:grpSpPr bwMode="auto">
          <a:xfrm>
            <a:off x="5181600" y="1524000"/>
            <a:ext cx="457200" cy="609600"/>
            <a:chOff x="3264" y="960"/>
            <a:chExt cx="288" cy="384"/>
          </a:xfrm>
        </p:grpSpPr>
        <p:sp>
          <p:nvSpPr>
            <p:cNvPr id="59512" name="Rectangle 26"/>
            <p:cNvSpPr>
              <a:spLocks noChangeArrowheads="1"/>
            </p:cNvSpPr>
            <p:nvPr/>
          </p:nvSpPr>
          <p:spPr bwMode="auto">
            <a:xfrm>
              <a:off x="3456" y="960"/>
              <a:ext cx="96" cy="96"/>
            </a:xfrm>
            <a:prstGeom prst="rect">
              <a:avLst/>
            </a:prstGeom>
            <a:solidFill>
              <a:srgbClr val="FF6600"/>
            </a:solidFill>
            <a:ln w="9525">
              <a:solidFill>
                <a:srgbClr val="FF6600"/>
              </a:solidFill>
              <a:miter lim="800000"/>
              <a:headEnd/>
              <a:tailEnd/>
            </a:ln>
          </p:spPr>
          <p:txBody>
            <a:bodyPr wrap="none" anchor="ctr"/>
            <a:lstStyle/>
            <a:p>
              <a:endParaRPr lang="en-US"/>
            </a:p>
          </p:txBody>
        </p:sp>
        <p:sp>
          <p:nvSpPr>
            <p:cNvPr id="59513" name="Rectangle 27"/>
            <p:cNvSpPr>
              <a:spLocks noChangeArrowheads="1"/>
            </p:cNvSpPr>
            <p:nvPr/>
          </p:nvSpPr>
          <p:spPr bwMode="auto">
            <a:xfrm>
              <a:off x="3264" y="960"/>
              <a:ext cx="192" cy="24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59514" name="Rectangle 28"/>
            <p:cNvSpPr>
              <a:spLocks noChangeArrowheads="1"/>
            </p:cNvSpPr>
            <p:nvPr/>
          </p:nvSpPr>
          <p:spPr bwMode="auto">
            <a:xfrm>
              <a:off x="3264" y="1200"/>
              <a:ext cx="192" cy="144"/>
            </a:xfrm>
            <a:prstGeom prst="rect">
              <a:avLst/>
            </a:prstGeom>
            <a:solidFill>
              <a:srgbClr val="FF6600"/>
            </a:solidFill>
            <a:ln w="9525">
              <a:solidFill>
                <a:schemeClr val="tx1"/>
              </a:solidFill>
              <a:miter lim="800000"/>
              <a:headEnd/>
              <a:tailEnd/>
            </a:ln>
          </p:spPr>
          <p:txBody>
            <a:bodyPr wrap="none" anchor="ctr"/>
            <a:lstStyle/>
            <a:p>
              <a:endParaRPr lang="en-US"/>
            </a:p>
          </p:txBody>
        </p:sp>
      </p:grpSp>
      <p:sp>
        <p:nvSpPr>
          <p:cNvPr id="59413" name="Rectangle 29"/>
          <p:cNvSpPr>
            <a:spLocks noChangeArrowheads="1"/>
          </p:cNvSpPr>
          <p:nvPr/>
        </p:nvSpPr>
        <p:spPr bwMode="auto">
          <a:xfrm>
            <a:off x="5486400" y="21336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sp>
        <p:nvSpPr>
          <p:cNvPr id="59414" name="Text Box 30"/>
          <p:cNvSpPr txBox="1">
            <a:spLocks noChangeArrowheads="1"/>
          </p:cNvSpPr>
          <p:nvPr/>
        </p:nvSpPr>
        <p:spPr bwMode="auto">
          <a:xfrm>
            <a:off x="6400800" y="914400"/>
            <a:ext cx="457200" cy="336550"/>
          </a:xfrm>
          <a:prstGeom prst="rect">
            <a:avLst/>
          </a:prstGeom>
          <a:noFill/>
          <a:ln w="9525">
            <a:noFill/>
            <a:miter lim="800000"/>
            <a:headEnd/>
            <a:tailEnd/>
          </a:ln>
        </p:spPr>
        <p:txBody>
          <a:bodyPr>
            <a:spAutoFit/>
          </a:bodyPr>
          <a:lstStyle/>
          <a:p>
            <a:pPr algn="l" eaLnBrk="0" hangingPunct="0">
              <a:spcBef>
                <a:spcPct val="50000"/>
              </a:spcBef>
            </a:pPr>
            <a:r>
              <a:rPr lang="en-US" altLang="zh-CN" sz="1600" b="1">
                <a:ea typeface="SimSun" pitchFamily="2" charset="-122"/>
              </a:rPr>
              <a:t>F1</a:t>
            </a:r>
          </a:p>
        </p:txBody>
      </p:sp>
      <p:sp>
        <p:nvSpPr>
          <p:cNvPr id="59415" name="Rectangle 31"/>
          <p:cNvSpPr>
            <a:spLocks noChangeArrowheads="1"/>
          </p:cNvSpPr>
          <p:nvPr/>
        </p:nvSpPr>
        <p:spPr bwMode="auto">
          <a:xfrm>
            <a:off x="4572000" y="32004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59416" name="Group 32"/>
          <p:cNvGrpSpPr>
            <a:grpSpLocks/>
          </p:cNvGrpSpPr>
          <p:nvPr/>
        </p:nvGrpSpPr>
        <p:grpSpPr bwMode="auto">
          <a:xfrm>
            <a:off x="5105400" y="2971800"/>
            <a:ext cx="2895600" cy="1447800"/>
            <a:chOff x="3216" y="1872"/>
            <a:chExt cx="1824" cy="912"/>
          </a:xfrm>
        </p:grpSpPr>
        <p:grpSp>
          <p:nvGrpSpPr>
            <p:cNvPr id="59504" name="Group 33"/>
            <p:cNvGrpSpPr>
              <a:grpSpLocks/>
            </p:cNvGrpSpPr>
            <p:nvPr/>
          </p:nvGrpSpPr>
          <p:grpSpPr bwMode="auto">
            <a:xfrm>
              <a:off x="3408" y="1872"/>
              <a:ext cx="1632" cy="912"/>
              <a:chOff x="3600" y="1008"/>
              <a:chExt cx="1632" cy="912"/>
            </a:xfrm>
          </p:grpSpPr>
          <p:grpSp>
            <p:nvGrpSpPr>
              <p:cNvPr id="59506" name="Group 34"/>
              <p:cNvGrpSpPr>
                <a:grpSpLocks/>
              </p:cNvGrpSpPr>
              <p:nvPr/>
            </p:nvGrpSpPr>
            <p:grpSpPr bwMode="auto">
              <a:xfrm>
                <a:off x="4560" y="1008"/>
                <a:ext cx="672" cy="458"/>
                <a:chOff x="4656" y="1392"/>
                <a:chExt cx="672" cy="458"/>
              </a:xfrm>
            </p:grpSpPr>
            <p:sp>
              <p:nvSpPr>
                <p:cNvPr id="59510" name="Text Box 35"/>
                <p:cNvSpPr txBox="1">
                  <a:spLocks noChangeArrowheads="1"/>
                </p:cNvSpPr>
                <p:nvPr/>
              </p:nvSpPr>
              <p:spPr bwMode="auto">
                <a:xfrm>
                  <a:off x="4656" y="1392"/>
                  <a:ext cx="432" cy="237"/>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9511" name="Text Box 36"/>
                <p:cNvSpPr txBox="1">
                  <a:spLocks noChangeArrowheads="1"/>
                </p:cNvSpPr>
                <p:nvPr/>
              </p:nvSpPr>
              <p:spPr bwMode="auto">
                <a:xfrm>
                  <a:off x="4656" y="1632"/>
                  <a:ext cx="672" cy="218"/>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init</a:t>
                  </a:r>
                </a:p>
              </p:txBody>
            </p:sp>
          </p:grpSp>
          <p:sp>
            <p:nvSpPr>
              <p:cNvPr id="59507" name="Rectangle 37"/>
              <p:cNvSpPr>
                <a:spLocks noChangeArrowheads="1"/>
              </p:cNvSpPr>
              <p:nvPr/>
            </p:nvSpPr>
            <p:spPr bwMode="auto">
              <a:xfrm>
                <a:off x="3600" y="1248"/>
                <a:ext cx="96" cy="96"/>
              </a:xfrm>
              <a:prstGeom prst="rect">
                <a:avLst/>
              </a:prstGeom>
              <a:solidFill>
                <a:srgbClr val="FF6600"/>
              </a:solidFill>
              <a:ln w="9525">
                <a:solidFill>
                  <a:srgbClr val="FF6600"/>
                </a:solidFill>
                <a:miter lim="800000"/>
                <a:headEnd/>
                <a:tailEnd/>
              </a:ln>
            </p:spPr>
            <p:txBody>
              <a:bodyPr wrap="none" anchor="ctr"/>
              <a:lstStyle/>
              <a:p>
                <a:endParaRPr lang="en-US"/>
              </a:p>
            </p:txBody>
          </p:sp>
          <p:sp>
            <p:nvSpPr>
              <p:cNvPr id="59508" name="Line 38"/>
              <p:cNvSpPr>
                <a:spLocks noChangeShapeType="1"/>
              </p:cNvSpPr>
              <p:nvPr/>
            </p:nvSpPr>
            <p:spPr bwMode="auto">
              <a:xfrm flipV="1">
                <a:off x="3696" y="1008"/>
                <a:ext cx="864" cy="240"/>
              </a:xfrm>
              <a:prstGeom prst="line">
                <a:avLst/>
              </a:prstGeom>
              <a:noFill/>
              <a:ln w="19050">
                <a:solidFill>
                  <a:srgbClr val="FF6600"/>
                </a:solidFill>
                <a:round/>
                <a:headEnd/>
                <a:tailEnd/>
              </a:ln>
            </p:spPr>
            <p:txBody>
              <a:bodyPr/>
              <a:lstStyle/>
              <a:p>
                <a:endParaRPr lang="en-US"/>
              </a:p>
            </p:txBody>
          </p:sp>
          <p:sp>
            <p:nvSpPr>
              <p:cNvPr id="59509" name="Line 39"/>
              <p:cNvSpPr>
                <a:spLocks noChangeShapeType="1"/>
              </p:cNvSpPr>
              <p:nvPr/>
            </p:nvSpPr>
            <p:spPr bwMode="auto">
              <a:xfrm>
                <a:off x="3696" y="1344"/>
                <a:ext cx="864" cy="576"/>
              </a:xfrm>
              <a:prstGeom prst="line">
                <a:avLst/>
              </a:prstGeom>
              <a:noFill/>
              <a:ln w="12700">
                <a:solidFill>
                  <a:srgbClr val="FF6600"/>
                </a:solidFill>
                <a:round/>
                <a:headEnd/>
                <a:tailEnd/>
              </a:ln>
            </p:spPr>
            <p:txBody>
              <a:bodyPr/>
              <a:lstStyle/>
              <a:p>
                <a:endParaRPr lang="en-US"/>
              </a:p>
            </p:txBody>
          </p:sp>
        </p:grpSp>
        <p:sp>
          <p:nvSpPr>
            <p:cNvPr id="59505" name="Rectangle 40"/>
            <p:cNvSpPr>
              <a:spLocks noChangeArrowheads="1"/>
            </p:cNvSpPr>
            <p:nvPr/>
          </p:nvSpPr>
          <p:spPr bwMode="auto">
            <a:xfrm>
              <a:off x="3216" y="2112"/>
              <a:ext cx="192" cy="192"/>
            </a:xfrm>
            <a:prstGeom prst="rect">
              <a:avLst/>
            </a:prstGeom>
            <a:solidFill>
              <a:srgbClr val="FF6600"/>
            </a:solidFill>
            <a:ln w="9525">
              <a:solidFill>
                <a:schemeClr val="tx1"/>
              </a:solidFill>
              <a:miter lim="800000"/>
              <a:headEnd/>
              <a:tailEnd/>
            </a:ln>
          </p:spPr>
          <p:txBody>
            <a:bodyPr wrap="none" anchor="ctr"/>
            <a:lstStyle/>
            <a:p>
              <a:endParaRPr lang="en-US"/>
            </a:p>
          </p:txBody>
        </p:sp>
      </p:grpSp>
      <p:graphicFrame>
        <p:nvGraphicFramePr>
          <p:cNvPr id="258177" name="Group 129"/>
          <p:cNvGraphicFramePr>
            <a:graphicFrameLocks noGrp="1"/>
          </p:cNvGraphicFramePr>
          <p:nvPr/>
        </p:nvGraphicFramePr>
        <p:xfrm>
          <a:off x="6934200" y="3733800"/>
          <a:ext cx="1066800" cy="724301"/>
        </p:xfrm>
        <a:graphic>
          <a:graphicData uri="http://schemas.openxmlformats.org/drawingml/2006/table">
            <a:tbl>
              <a:tblPr/>
              <a:tblGrid>
                <a:gridCol w="533400"/>
                <a:gridCol w="533400"/>
              </a:tblGrid>
              <a:tr h="238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800" b="0" i="0" u="none" strike="noStrike" cap="none" normalizeH="0" baseline="0" smtClean="0">
                          <a:ln>
                            <a:noFill/>
                          </a:ln>
                          <a:solidFill>
                            <a:schemeClr val="tx1"/>
                          </a:solidFill>
                          <a:effectLst/>
                          <a:latin typeface="Times New Roman" pitchFamily="18" charset="0"/>
                          <a:ea typeface="SimSun" pitchFamily="2" charset="-122"/>
                        </a:rPr>
                        <a:t>P2</a:t>
                      </a: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800" b="0" i="0" u="none" strike="noStrike" cap="none" normalizeH="0" baseline="0" smtClean="0">
                          <a:ln>
                            <a:noFill/>
                          </a:ln>
                          <a:solidFill>
                            <a:schemeClr val="tx1"/>
                          </a:solidFill>
                          <a:effectLst/>
                          <a:latin typeface="Times New Roman" pitchFamily="18" charset="0"/>
                          <a:ea typeface="SimSun" pitchFamily="2" charset="-122"/>
                        </a:rPr>
                        <a:t>27</a:t>
                      </a: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en-US" altLang="zh-CN" sz="800" b="0" i="0" u="none" strike="noStrike" cap="none" normalizeH="0" baseline="0" smtClean="0">
                        <a:ln>
                          <a:noFill/>
                        </a:ln>
                        <a:solidFill>
                          <a:schemeClr val="tx1"/>
                        </a:solidFill>
                        <a:effectLst/>
                        <a:latin typeface="Times New Roman" pitchFamily="18" charset="0"/>
                        <a:ea typeface="SimSun" pitchFamily="2" charset="-122"/>
                      </a:endParaRP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en-US" altLang="zh-CN" sz="800" b="0" i="0" u="none" strike="noStrike" cap="none" normalizeH="0" baseline="0" smtClean="0">
                        <a:ln>
                          <a:noFill/>
                        </a:ln>
                        <a:solidFill>
                          <a:schemeClr val="tx1"/>
                        </a:solidFill>
                        <a:effectLst/>
                        <a:latin typeface="Times New Roman" pitchFamily="18" charset="0"/>
                        <a:ea typeface="SimSun" pitchFamily="2" charset="-122"/>
                      </a:endParaRP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2127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zh-CN" altLang="en-US" sz="800" b="0" i="0" u="none" strike="noStrike" cap="none" normalizeH="0" baseline="0" smtClean="0">
                        <a:ln>
                          <a:noFill/>
                        </a:ln>
                        <a:solidFill>
                          <a:schemeClr val="tx1"/>
                        </a:solidFill>
                        <a:effectLst/>
                        <a:latin typeface="Times New Roman" pitchFamily="18" charset="0"/>
                        <a:ea typeface="SimSun" pitchFamily="2" charset="-122"/>
                      </a:endParaRP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endParaRPr kumimoji="0" lang="zh-CN" altLang="en-US" sz="800" b="0" i="0" u="none" strike="noStrike" cap="none" normalizeH="0" baseline="0" smtClean="0">
                        <a:ln>
                          <a:noFill/>
                        </a:ln>
                        <a:solidFill>
                          <a:schemeClr val="tx1"/>
                        </a:solidFill>
                        <a:effectLst/>
                        <a:latin typeface="Times New Roman" pitchFamily="18" charset="0"/>
                        <a:ea typeface="SimSun" pitchFamily="2" charset="-122"/>
                      </a:endParaRPr>
                    </a:p>
                  </a:txBody>
                  <a:tcPr marT="45603" marB="45603"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59431" name="Rectangle 55"/>
          <p:cNvSpPr>
            <a:spLocks noChangeArrowheads="1"/>
          </p:cNvSpPr>
          <p:nvPr/>
        </p:nvSpPr>
        <p:spPr bwMode="auto">
          <a:xfrm>
            <a:off x="5257800" y="40386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sp>
        <p:nvSpPr>
          <p:cNvPr id="59432" name="Rectangle 56"/>
          <p:cNvSpPr>
            <a:spLocks noChangeArrowheads="1"/>
          </p:cNvSpPr>
          <p:nvPr/>
        </p:nvSpPr>
        <p:spPr bwMode="auto">
          <a:xfrm>
            <a:off x="3962400" y="4800600"/>
            <a:ext cx="1524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59433" name="Group 57"/>
          <p:cNvGrpSpPr>
            <a:grpSpLocks/>
          </p:cNvGrpSpPr>
          <p:nvPr/>
        </p:nvGrpSpPr>
        <p:grpSpPr bwMode="auto">
          <a:xfrm>
            <a:off x="6477000" y="4868863"/>
            <a:ext cx="1066800" cy="727075"/>
            <a:chOff x="4656" y="1392"/>
            <a:chExt cx="672" cy="458"/>
          </a:xfrm>
        </p:grpSpPr>
        <p:sp>
          <p:nvSpPr>
            <p:cNvPr id="59502" name="Text Box 58"/>
            <p:cNvSpPr txBox="1">
              <a:spLocks noChangeArrowheads="1"/>
            </p:cNvSpPr>
            <p:nvPr/>
          </p:nvSpPr>
          <p:spPr bwMode="auto">
            <a:xfrm>
              <a:off x="4656" y="1392"/>
              <a:ext cx="432" cy="237"/>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800">
                  <a:ea typeface="SimSun" pitchFamily="2" charset="-122"/>
                </a:rPr>
                <a:t>T_Id</a:t>
              </a:r>
            </a:p>
          </p:txBody>
        </p:sp>
        <p:sp>
          <p:nvSpPr>
            <p:cNvPr id="59503" name="Text Box 59"/>
            <p:cNvSpPr txBox="1">
              <a:spLocks noChangeArrowheads="1"/>
            </p:cNvSpPr>
            <p:nvPr/>
          </p:nvSpPr>
          <p:spPr bwMode="auto">
            <a:xfrm>
              <a:off x="4656" y="1632"/>
              <a:ext cx="672" cy="218"/>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1600" b="1">
                  <a:solidFill>
                    <a:srgbClr val="FF6600"/>
                  </a:solidFill>
                  <a:ea typeface="SimSun" pitchFamily="2" charset="-122"/>
                </a:rPr>
                <a:t>init</a:t>
              </a:r>
            </a:p>
          </p:txBody>
        </p:sp>
      </p:grpSp>
      <p:sp>
        <p:nvSpPr>
          <p:cNvPr id="59434" name="Rectangle 60"/>
          <p:cNvSpPr>
            <a:spLocks noChangeArrowheads="1"/>
          </p:cNvSpPr>
          <p:nvPr/>
        </p:nvSpPr>
        <p:spPr bwMode="auto">
          <a:xfrm>
            <a:off x="4953000" y="5029200"/>
            <a:ext cx="152400" cy="152400"/>
          </a:xfrm>
          <a:prstGeom prst="rect">
            <a:avLst/>
          </a:prstGeom>
          <a:solidFill>
            <a:srgbClr val="FF6600"/>
          </a:solidFill>
          <a:ln w="9525">
            <a:solidFill>
              <a:srgbClr val="FF6600"/>
            </a:solidFill>
            <a:miter lim="800000"/>
            <a:headEnd/>
            <a:tailEnd/>
          </a:ln>
        </p:spPr>
        <p:txBody>
          <a:bodyPr wrap="none" anchor="ctr"/>
          <a:lstStyle/>
          <a:p>
            <a:endParaRPr lang="en-US"/>
          </a:p>
        </p:txBody>
      </p:sp>
      <p:sp>
        <p:nvSpPr>
          <p:cNvPr id="59435" name="Line 61"/>
          <p:cNvSpPr>
            <a:spLocks noChangeShapeType="1"/>
          </p:cNvSpPr>
          <p:nvPr/>
        </p:nvSpPr>
        <p:spPr bwMode="auto">
          <a:xfrm flipV="1">
            <a:off x="5105400" y="5008563"/>
            <a:ext cx="1371600" cy="76200"/>
          </a:xfrm>
          <a:prstGeom prst="line">
            <a:avLst/>
          </a:prstGeom>
          <a:noFill/>
          <a:ln w="19050">
            <a:solidFill>
              <a:srgbClr val="FF6600"/>
            </a:solidFill>
            <a:round/>
            <a:headEnd/>
            <a:tailEnd/>
          </a:ln>
        </p:spPr>
        <p:txBody>
          <a:bodyPr/>
          <a:lstStyle/>
          <a:p>
            <a:endParaRPr lang="en-US"/>
          </a:p>
        </p:txBody>
      </p:sp>
      <p:sp>
        <p:nvSpPr>
          <p:cNvPr id="59436" name="Line 62"/>
          <p:cNvSpPr>
            <a:spLocks noChangeShapeType="1"/>
          </p:cNvSpPr>
          <p:nvPr/>
        </p:nvSpPr>
        <p:spPr bwMode="auto">
          <a:xfrm>
            <a:off x="5105400" y="5181600"/>
            <a:ext cx="1371600" cy="685800"/>
          </a:xfrm>
          <a:prstGeom prst="line">
            <a:avLst/>
          </a:prstGeom>
          <a:noFill/>
          <a:ln w="12700">
            <a:solidFill>
              <a:srgbClr val="FF6600"/>
            </a:solidFill>
            <a:round/>
            <a:headEnd/>
            <a:tailEnd/>
          </a:ln>
        </p:spPr>
        <p:txBody>
          <a:bodyPr/>
          <a:lstStyle/>
          <a:p>
            <a:endParaRPr lang="en-US"/>
          </a:p>
        </p:txBody>
      </p:sp>
      <p:sp>
        <p:nvSpPr>
          <p:cNvPr id="59437" name="Rectangle 63"/>
          <p:cNvSpPr>
            <a:spLocks noChangeArrowheads="1"/>
          </p:cNvSpPr>
          <p:nvPr/>
        </p:nvSpPr>
        <p:spPr bwMode="auto">
          <a:xfrm>
            <a:off x="4648200" y="5029200"/>
            <a:ext cx="304800" cy="304800"/>
          </a:xfrm>
          <a:prstGeom prst="rect">
            <a:avLst/>
          </a:prstGeom>
          <a:solidFill>
            <a:srgbClr val="FF6600"/>
          </a:solidFill>
          <a:ln w="9525">
            <a:solidFill>
              <a:schemeClr val="tx1"/>
            </a:solidFill>
            <a:miter lim="800000"/>
            <a:headEnd/>
            <a:tailEnd/>
          </a:ln>
        </p:spPr>
        <p:txBody>
          <a:bodyPr wrap="none" anchor="ctr"/>
          <a:lstStyle/>
          <a:p>
            <a:endParaRPr lang="en-US"/>
          </a:p>
        </p:txBody>
      </p:sp>
      <p:graphicFrame>
        <p:nvGraphicFramePr>
          <p:cNvPr id="258112" name="Group 64"/>
          <p:cNvGraphicFramePr>
            <a:graphicFrameLocks noGrp="1"/>
          </p:cNvGraphicFramePr>
          <p:nvPr/>
        </p:nvGraphicFramePr>
        <p:xfrm>
          <a:off x="6477000" y="5661025"/>
          <a:ext cx="1066800" cy="238125"/>
        </p:xfrm>
        <a:graphic>
          <a:graphicData uri="http://schemas.openxmlformats.org/drawingml/2006/table">
            <a:tbl>
              <a:tblPr/>
              <a:tblGrid>
                <a:gridCol w="533400"/>
                <a:gridCol w="533400"/>
              </a:tblGrid>
              <a:tr h="238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800" b="0" i="0" u="none" strike="noStrike" cap="none" normalizeH="0" baseline="0" smtClean="0">
                          <a:ln>
                            <a:noFill/>
                          </a:ln>
                          <a:solidFill>
                            <a:schemeClr val="tx1"/>
                          </a:solidFill>
                          <a:effectLst/>
                          <a:latin typeface="Times New Roman" pitchFamily="18" charset="0"/>
                          <a:ea typeface="宋体" pitchFamily="2" charset="-122"/>
                        </a:rPr>
                        <a:t>P3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800" b="0" i="0" u="none" strike="noStrike" cap="none" normalizeH="0" baseline="0" smtClean="0">
                          <a:ln>
                            <a:noFill/>
                          </a:ln>
                          <a:solidFill>
                            <a:schemeClr val="tx1"/>
                          </a:solidFill>
                          <a:effectLst/>
                          <a:latin typeface="Times New Roman" pitchFamily="18" charset="0"/>
                          <a:ea typeface="宋体" pitchFamily="2" charset="-122"/>
                        </a:rPr>
                        <a:t>2745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59446" name="Rectangle 72"/>
          <p:cNvSpPr>
            <a:spLocks noChangeArrowheads="1"/>
          </p:cNvSpPr>
          <p:nvPr/>
        </p:nvSpPr>
        <p:spPr bwMode="auto">
          <a:xfrm>
            <a:off x="4953000" y="5562600"/>
            <a:ext cx="228600" cy="228600"/>
          </a:xfrm>
          <a:prstGeom prst="rect">
            <a:avLst/>
          </a:prstGeom>
          <a:solidFill>
            <a:srgbClr val="339933"/>
          </a:solidFill>
          <a:ln w="9525">
            <a:solidFill>
              <a:schemeClr val="tx1"/>
            </a:solidFill>
            <a:miter lim="800000"/>
            <a:headEnd/>
            <a:tailEnd/>
          </a:ln>
        </p:spPr>
        <p:txBody>
          <a:bodyPr wrap="none" anchor="ctr"/>
          <a:lstStyle/>
          <a:p>
            <a:endParaRPr lang="en-US"/>
          </a:p>
        </p:txBody>
      </p:sp>
      <p:sp>
        <p:nvSpPr>
          <p:cNvPr id="59447" name="Text Box 73"/>
          <p:cNvSpPr txBox="1">
            <a:spLocks noChangeArrowheads="1"/>
          </p:cNvSpPr>
          <p:nvPr/>
        </p:nvSpPr>
        <p:spPr bwMode="auto">
          <a:xfrm>
            <a:off x="4419600" y="1143000"/>
            <a:ext cx="1295400" cy="366713"/>
          </a:xfrm>
          <a:prstGeom prst="rect">
            <a:avLst/>
          </a:prstGeom>
          <a:noFill/>
          <a:ln w="9525">
            <a:noFill/>
            <a:miter lim="800000"/>
            <a:headEnd/>
            <a:tailEnd/>
          </a:ln>
        </p:spPr>
        <p:txBody>
          <a:bodyPr>
            <a:spAutoFit/>
          </a:bodyPr>
          <a:lstStyle/>
          <a:p>
            <a:pPr algn="l" eaLnBrk="0" hangingPunct="0"/>
            <a:r>
              <a:rPr lang="en-US" altLang="zh-CN" sz="1800" b="1" i="1">
                <a:solidFill>
                  <a:srgbClr val="FF6600"/>
                </a:solidFill>
                <a:ea typeface="SimSun" pitchFamily="2" charset="-122"/>
              </a:rPr>
              <a:t>coordinator</a:t>
            </a:r>
          </a:p>
        </p:txBody>
      </p:sp>
      <p:grpSp>
        <p:nvGrpSpPr>
          <p:cNvPr id="9" name="Group 74"/>
          <p:cNvGrpSpPr>
            <a:grpSpLocks/>
          </p:cNvGrpSpPr>
          <p:nvPr/>
        </p:nvGrpSpPr>
        <p:grpSpPr bwMode="auto">
          <a:xfrm>
            <a:off x="2362200" y="1066800"/>
            <a:ext cx="2743200" cy="2590800"/>
            <a:chOff x="1488" y="672"/>
            <a:chExt cx="1728" cy="1632"/>
          </a:xfrm>
        </p:grpSpPr>
        <p:grpSp>
          <p:nvGrpSpPr>
            <p:cNvPr id="59497" name="Group 75"/>
            <p:cNvGrpSpPr>
              <a:grpSpLocks/>
            </p:cNvGrpSpPr>
            <p:nvPr/>
          </p:nvGrpSpPr>
          <p:grpSpPr bwMode="auto">
            <a:xfrm>
              <a:off x="1488" y="960"/>
              <a:ext cx="1728" cy="1344"/>
              <a:chOff x="1488" y="960"/>
              <a:chExt cx="1728" cy="1344"/>
            </a:xfrm>
          </p:grpSpPr>
          <p:sp>
            <p:nvSpPr>
              <p:cNvPr id="59499" name="Line 76"/>
              <p:cNvSpPr>
                <a:spLocks noChangeShapeType="1"/>
              </p:cNvSpPr>
              <p:nvPr/>
            </p:nvSpPr>
            <p:spPr bwMode="auto">
              <a:xfrm>
                <a:off x="1488" y="2304"/>
                <a:ext cx="384" cy="0"/>
              </a:xfrm>
              <a:prstGeom prst="line">
                <a:avLst/>
              </a:prstGeom>
              <a:noFill/>
              <a:ln w="28575">
                <a:solidFill>
                  <a:srgbClr val="339933"/>
                </a:solidFill>
                <a:round/>
                <a:headEnd/>
                <a:tailEnd/>
              </a:ln>
            </p:spPr>
            <p:txBody>
              <a:bodyPr/>
              <a:lstStyle/>
              <a:p>
                <a:endParaRPr lang="en-US"/>
              </a:p>
            </p:txBody>
          </p:sp>
          <p:sp>
            <p:nvSpPr>
              <p:cNvPr id="59500" name="Line 77"/>
              <p:cNvSpPr>
                <a:spLocks noChangeShapeType="1"/>
              </p:cNvSpPr>
              <p:nvPr/>
            </p:nvSpPr>
            <p:spPr bwMode="auto">
              <a:xfrm flipV="1">
                <a:off x="1872" y="960"/>
                <a:ext cx="0" cy="1344"/>
              </a:xfrm>
              <a:prstGeom prst="line">
                <a:avLst/>
              </a:prstGeom>
              <a:noFill/>
              <a:ln w="28575">
                <a:solidFill>
                  <a:srgbClr val="339933"/>
                </a:solidFill>
                <a:round/>
                <a:headEnd/>
                <a:tailEnd/>
              </a:ln>
            </p:spPr>
            <p:txBody>
              <a:bodyPr/>
              <a:lstStyle/>
              <a:p>
                <a:endParaRPr lang="en-US"/>
              </a:p>
            </p:txBody>
          </p:sp>
          <p:sp>
            <p:nvSpPr>
              <p:cNvPr id="59501" name="Line 78"/>
              <p:cNvSpPr>
                <a:spLocks noChangeShapeType="1"/>
              </p:cNvSpPr>
              <p:nvPr/>
            </p:nvSpPr>
            <p:spPr bwMode="auto">
              <a:xfrm>
                <a:off x="1872" y="960"/>
                <a:ext cx="1344" cy="0"/>
              </a:xfrm>
              <a:prstGeom prst="line">
                <a:avLst/>
              </a:prstGeom>
              <a:noFill/>
              <a:ln w="28575">
                <a:solidFill>
                  <a:srgbClr val="339933"/>
                </a:solidFill>
                <a:round/>
                <a:headEnd/>
                <a:tailEnd type="triangle" w="med" len="med"/>
              </a:ln>
            </p:spPr>
            <p:txBody>
              <a:bodyPr/>
              <a:lstStyle/>
              <a:p>
                <a:endParaRPr lang="en-US"/>
              </a:p>
            </p:txBody>
          </p:sp>
        </p:grpSp>
        <p:sp>
          <p:nvSpPr>
            <p:cNvPr id="59498" name="Text Box 79"/>
            <p:cNvSpPr txBox="1">
              <a:spLocks noChangeArrowheads="1"/>
            </p:cNvSpPr>
            <p:nvPr/>
          </p:nvSpPr>
          <p:spPr bwMode="auto">
            <a:xfrm>
              <a:off x="1728" y="672"/>
              <a:ext cx="1008"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solidFill>
                    <a:srgbClr val="339933"/>
                  </a:solidFill>
                  <a:ea typeface="SimSun" pitchFamily="2" charset="-122"/>
                </a:rPr>
                <a:t>Close </a:t>
              </a:r>
            </a:p>
          </p:txBody>
        </p:sp>
      </p:grpSp>
      <p:grpSp>
        <p:nvGrpSpPr>
          <p:cNvPr id="11" name="Group 80"/>
          <p:cNvGrpSpPr>
            <a:grpSpLocks/>
          </p:cNvGrpSpPr>
          <p:nvPr/>
        </p:nvGrpSpPr>
        <p:grpSpPr bwMode="auto">
          <a:xfrm>
            <a:off x="3581400" y="1905000"/>
            <a:ext cx="1600200" cy="3124200"/>
            <a:chOff x="2256" y="1200"/>
            <a:chExt cx="1008" cy="1968"/>
          </a:xfrm>
        </p:grpSpPr>
        <p:grpSp>
          <p:nvGrpSpPr>
            <p:cNvPr id="59488" name="Group 81"/>
            <p:cNvGrpSpPr>
              <a:grpSpLocks/>
            </p:cNvGrpSpPr>
            <p:nvPr/>
          </p:nvGrpSpPr>
          <p:grpSpPr bwMode="auto">
            <a:xfrm>
              <a:off x="2256" y="1200"/>
              <a:ext cx="1008" cy="1968"/>
              <a:chOff x="2256" y="1200"/>
              <a:chExt cx="1008" cy="1968"/>
            </a:xfrm>
          </p:grpSpPr>
          <p:sp>
            <p:nvSpPr>
              <p:cNvPr id="59491" name="Line 82"/>
              <p:cNvSpPr>
                <a:spLocks noChangeShapeType="1"/>
              </p:cNvSpPr>
              <p:nvPr/>
            </p:nvSpPr>
            <p:spPr bwMode="auto">
              <a:xfrm flipH="1">
                <a:off x="2256" y="3168"/>
                <a:ext cx="624" cy="0"/>
              </a:xfrm>
              <a:prstGeom prst="line">
                <a:avLst/>
              </a:prstGeom>
              <a:noFill/>
              <a:ln w="28575">
                <a:solidFill>
                  <a:srgbClr val="FF6600"/>
                </a:solidFill>
                <a:round/>
                <a:headEnd/>
                <a:tailEnd/>
              </a:ln>
            </p:spPr>
            <p:txBody>
              <a:bodyPr/>
              <a:lstStyle/>
              <a:p>
                <a:endParaRPr lang="en-US"/>
              </a:p>
            </p:txBody>
          </p:sp>
          <p:sp>
            <p:nvSpPr>
              <p:cNvPr id="59492" name="Line 83"/>
              <p:cNvSpPr>
                <a:spLocks noChangeShapeType="1"/>
              </p:cNvSpPr>
              <p:nvPr/>
            </p:nvSpPr>
            <p:spPr bwMode="auto">
              <a:xfrm flipV="1">
                <a:off x="2256" y="1392"/>
                <a:ext cx="0" cy="1776"/>
              </a:xfrm>
              <a:prstGeom prst="line">
                <a:avLst/>
              </a:prstGeom>
              <a:noFill/>
              <a:ln w="28575">
                <a:solidFill>
                  <a:srgbClr val="FF6600"/>
                </a:solidFill>
                <a:round/>
                <a:headEnd/>
                <a:tailEnd/>
              </a:ln>
            </p:spPr>
            <p:txBody>
              <a:bodyPr/>
              <a:lstStyle/>
              <a:p>
                <a:endParaRPr lang="en-US"/>
              </a:p>
            </p:txBody>
          </p:sp>
          <p:sp>
            <p:nvSpPr>
              <p:cNvPr id="59493" name="Line 84"/>
              <p:cNvSpPr>
                <a:spLocks noChangeShapeType="1"/>
              </p:cNvSpPr>
              <p:nvPr/>
            </p:nvSpPr>
            <p:spPr bwMode="auto">
              <a:xfrm>
                <a:off x="2256" y="1392"/>
                <a:ext cx="864" cy="0"/>
              </a:xfrm>
              <a:prstGeom prst="line">
                <a:avLst/>
              </a:prstGeom>
              <a:noFill/>
              <a:ln w="28575">
                <a:solidFill>
                  <a:srgbClr val="FF6600"/>
                </a:solidFill>
                <a:round/>
                <a:headEnd/>
                <a:tailEnd/>
              </a:ln>
            </p:spPr>
            <p:txBody>
              <a:bodyPr/>
              <a:lstStyle/>
              <a:p>
                <a:endParaRPr lang="en-US"/>
              </a:p>
            </p:txBody>
          </p:sp>
          <p:sp>
            <p:nvSpPr>
              <p:cNvPr id="59494" name="Line 85"/>
              <p:cNvSpPr>
                <a:spLocks noChangeShapeType="1"/>
              </p:cNvSpPr>
              <p:nvPr/>
            </p:nvSpPr>
            <p:spPr bwMode="auto">
              <a:xfrm flipV="1">
                <a:off x="3120" y="1200"/>
                <a:ext cx="0" cy="192"/>
              </a:xfrm>
              <a:prstGeom prst="line">
                <a:avLst/>
              </a:prstGeom>
              <a:noFill/>
              <a:ln w="28575">
                <a:solidFill>
                  <a:srgbClr val="FF6600"/>
                </a:solidFill>
                <a:round/>
                <a:headEnd/>
                <a:tailEnd/>
              </a:ln>
            </p:spPr>
            <p:txBody>
              <a:bodyPr/>
              <a:lstStyle/>
              <a:p>
                <a:endParaRPr lang="en-US"/>
              </a:p>
            </p:txBody>
          </p:sp>
          <p:sp>
            <p:nvSpPr>
              <p:cNvPr id="59495" name="Line 86"/>
              <p:cNvSpPr>
                <a:spLocks noChangeShapeType="1"/>
              </p:cNvSpPr>
              <p:nvPr/>
            </p:nvSpPr>
            <p:spPr bwMode="auto">
              <a:xfrm>
                <a:off x="3120" y="1200"/>
                <a:ext cx="144" cy="0"/>
              </a:xfrm>
              <a:prstGeom prst="line">
                <a:avLst/>
              </a:prstGeom>
              <a:noFill/>
              <a:ln w="28575">
                <a:solidFill>
                  <a:srgbClr val="FF6600"/>
                </a:solidFill>
                <a:round/>
                <a:headEnd/>
                <a:tailEnd type="triangle" w="med" len="med"/>
              </a:ln>
            </p:spPr>
            <p:txBody>
              <a:bodyPr/>
              <a:lstStyle/>
              <a:p>
                <a:endParaRPr lang="en-US"/>
              </a:p>
            </p:txBody>
          </p:sp>
          <p:sp>
            <p:nvSpPr>
              <p:cNvPr id="59496" name="Line 87"/>
              <p:cNvSpPr>
                <a:spLocks noChangeShapeType="1"/>
              </p:cNvSpPr>
              <p:nvPr/>
            </p:nvSpPr>
            <p:spPr bwMode="auto">
              <a:xfrm flipH="1">
                <a:off x="2256" y="2112"/>
                <a:ext cx="864" cy="0"/>
              </a:xfrm>
              <a:prstGeom prst="line">
                <a:avLst/>
              </a:prstGeom>
              <a:noFill/>
              <a:ln w="28575">
                <a:solidFill>
                  <a:srgbClr val="FF6600"/>
                </a:solidFill>
                <a:round/>
                <a:headEnd/>
                <a:tailEnd type="triangle" w="med" len="med"/>
              </a:ln>
            </p:spPr>
            <p:txBody>
              <a:bodyPr/>
              <a:lstStyle/>
              <a:p>
                <a:endParaRPr lang="en-US"/>
              </a:p>
            </p:txBody>
          </p:sp>
        </p:grpSp>
        <p:sp>
          <p:nvSpPr>
            <p:cNvPr id="59489" name="Text Box 88"/>
            <p:cNvSpPr txBox="1">
              <a:spLocks noChangeArrowheads="1"/>
            </p:cNvSpPr>
            <p:nvPr/>
          </p:nvSpPr>
          <p:spPr bwMode="auto">
            <a:xfrm>
              <a:off x="2256" y="2630"/>
              <a:ext cx="528"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Yes</a:t>
              </a:r>
            </a:p>
          </p:txBody>
        </p:sp>
        <p:sp>
          <p:nvSpPr>
            <p:cNvPr id="59490" name="Text Box 89"/>
            <p:cNvSpPr txBox="1">
              <a:spLocks noChangeArrowheads="1"/>
            </p:cNvSpPr>
            <p:nvPr/>
          </p:nvSpPr>
          <p:spPr bwMode="auto">
            <a:xfrm>
              <a:off x="2256" y="1728"/>
              <a:ext cx="528"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Yes</a:t>
              </a:r>
            </a:p>
          </p:txBody>
        </p:sp>
      </p:grpSp>
      <p:grpSp>
        <p:nvGrpSpPr>
          <p:cNvPr id="13" name="Group 90"/>
          <p:cNvGrpSpPr>
            <a:grpSpLocks/>
          </p:cNvGrpSpPr>
          <p:nvPr/>
        </p:nvGrpSpPr>
        <p:grpSpPr bwMode="auto">
          <a:xfrm>
            <a:off x="3581400" y="1905000"/>
            <a:ext cx="1981200" cy="3124200"/>
            <a:chOff x="576" y="2256"/>
            <a:chExt cx="1248" cy="1968"/>
          </a:xfrm>
        </p:grpSpPr>
        <p:grpSp>
          <p:nvGrpSpPr>
            <p:cNvPr id="59479" name="Group 91"/>
            <p:cNvGrpSpPr>
              <a:grpSpLocks/>
            </p:cNvGrpSpPr>
            <p:nvPr/>
          </p:nvGrpSpPr>
          <p:grpSpPr bwMode="auto">
            <a:xfrm>
              <a:off x="576" y="2256"/>
              <a:ext cx="1008" cy="1968"/>
              <a:chOff x="2256" y="1200"/>
              <a:chExt cx="1008" cy="1968"/>
            </a:xfrm>
          </p:grpSpPr>
          <p:sp>
            <p:nvSpPr>
              <p:cNvPr id="59482" name="Line 92"/>
              <p:cNvSpPr>
                <a:spLocks noChangeShapeType="1"/>
              </p:cNvSpPr>
              <p:nvPr/>
            </p:nvSpPr>
            <p:spPr bwMode="auto">
              <a:xfrm flipH="1">
                <a:off x="2256" y="3168"/>
                <a:ext cx="624" cy="0"/>
              </a:xfrm>
              <a:prstGeom prst="line">
                <a:avLst/>
              </a:prstGeom>
              <a:noFill/>
              <a:ln w="28575">
                <a:solidFill>
                  <a:srgbClr val="FF6600"/>
                </a:solidFill>
                <a:round/>
                <a:headEnd/>
                <a:tailEnd/>
              </a:ln>
            </p:spPr>
            <p:txBody>
              <a:bodyPr/>
              <a:lstStyle/>
              <a:p>
                <a:endParaRPr lang="en-US"/>
              </a:p>
            </p:txBody>
          </p:sp>
          <p:sp>
            <p:nvSpPr>
              <p:cNvPr id="59483" name="Line 93"/>
              <p:cNvSpPr>
                <a:spLocks noChangeShapeType="1"/>
              </p:cNvSpPr>
              <p:nvPr/>
            </p:nvSpPr>
            <p:spPr bwMode="auto">
              <a:xfrm flipV="1">
                <a:off x="2256" y="1392"/>
                <a:ext cx="0" cy="1776"/>
              </a:xfrm>
              <a:prstGeom prst="line">
                <a:avLst/>
              </a:prstGeom>
              <a:noFill/>
              <a:ln w="28575">
                <a:solidFill>
                  <a:srgbClr val="FF6600"/>
                </a:solidFill>
                <a:round/>
                <a:headEnd/>
                <a:tailEnd/>
              </a:ln>
            </p:spPr>
            <p:txBody>
              <a:bodyPr/>
              <a:lstStyle/>
              <a:p>
                <a:endParaRPr lang="en-US"/>
              </a:p>
            </p:txBody>
          </p:sp>
          <p:sp>
            <p:nvSpPr>
              <p:cNvPr id="59484" name="Line 94"/>
              <p:cNvSpPr>
                <a:spLocks noChangeShapeType="1"/>
              </p:cNvSpPr>
              <p:nvPr/>
            </p:nvSpPr>
            <p:spPr bwMode="auto">
              <a:xfrm>
                <a:off x="2256" y="1392"/>
                <a:ext cx="864" cy="0"/>
              </a:xfrm>
              <a:prstGeom prst="line">
                <a:avLst/>
              </a:prstGeom>
              <a:noFill/>
              <a:ln w="28575">
                <a:solidFill>
                  <a:srgbClr val="FF6600"/>
                </a:solidFill>
                <a:round/>
                <a:headEnd/>
                <a:tailEnd/>
              </a:ln>
            </p:spPr>
            <p:txBody>
              <a:bodyPr/>
              <a:lstStyle/>
              <a:p>
                <a:endParaRPr lang="en-US"/>
              </a:p>
            </p:txBody>
          </p:sp>
          <p:sp>
            <p:nvSpPr>
              <p:cNvPr id="59485" name="Line 95"/>
              <p:cNvSpPr>
                <a:spLocks noChangeShapeType="1"/>
              </p:cNvSpPr>
              <p:nvPr/>
            </p:nvSpPr>
            <p:spPr bwMode="auto">
              <a:xfrm flipV="1">
                <a:off x="3120" y="1200"/>
                <a:ext cx="0" cy="192"/>
              </a:xfrm>
              <a:prstGeom prst="line">
                <a:avLst/>
              </a:prstGeom>
              <a:noFill/>
              <a:ln w="28575">
                <a:solidFill>
                  <a:srgbClr val="FF6600"/>
                </a:solidFill>
                <a:round/>
                <a:headEnd/>
                <a:tailEnd/>
              </a:ln>
            </p:spPr>
            <p:txBody>
              <a:bodyPr/>
              <a:lstStyle/>
              <a:p>
                <a:endParaRPr lang="en-US"/>
              </a:p>
            </p:txBody>
          </p:sp>
          <p:sp>
            <p:nvSpPr>
              <p:cNvPr id="59486" name="Line 96"/>
              <p:cNvSpPr>
                <a:spLocks noChangeShapeType="1"/>
              </p:cNvSpPr>
              <p:nvPr/>
            </p:nvSpPr>
            <p:spPr bwMode="auto">
              <a:xfrm>
                <a:off x="3120" y="1200"/>
                <a:ext cx="144" cy="0"/>
              </a:xfrm>
              <a:prstGeom prst="line">
                <a:avLst/>
              </a:prstGeom>
              <a:noFill/>
              <a:ln w="28575">
                <a:solidFill>
                  <a:srgbClr val="FF6600"/>
                </a:solidFill>
                <a:round/>
                <a:headEnd/>
                <a:tailEnd type="triangle" w="med" len="med"/>
              </a:ln>
            </p:spPr>
            <p:txBody>
              <a:bodyPr/>
              <a:lstStyle/>
              <a:p>
                <a:endParaRPr lang="en-US"/>
              </a:p>
            </p:txBody>
          </p:sp>
          <p:sp>
            <p:nvSpPr>
              <p:cNvPr id="59487" name="Line 97"/>
              <p:cNvSpPr>
                <a:spLocks noChangeShapeType="1"/>
              </p:cNvSpPr>
              <p:nvPr/>
            </p:nvSpPr>
            <p:spPr bwMode="auto">
              <a:xfrm flipH="1">
                <a:off x="2256" y="2112"/>
                <a:ext cx="864" cy="0"/>
              </a:xfrm>
              <a:prstGeom prst="line">
                <a:avLst/>
              </a:prstGeom>
              <a:noFill/>
              <a:ln w="28575">
                <a:solidFill>
                  <a:srgbClr val="FF6600"/>
                </a:solidFill>
                <a:round/>
                <a:headEnd/>
                <a:tailEnd type="triangle" w="med" len="med"/>
              </a:ln>
            </p:spPr>
            <p:txBody>
              <a:bodyPr/>
              <a:lstStyle/>
              <a:p>
                <a:endParaRPr lang="en-US"/>
              </a:p>
            </p:txBody>
          </p:sp>
        </p:grpSp>
        <p:sp>
          <p:nvSpPr>
            <p:cNvPr id="59480" name="Text Box 98"/>
            <p:cNvSpPr txBox="1">
              <a:spLocks noChangeArrowheads="1"/>
            </p:cNvSpPr>
            <p:nvPr/>
          </p:nvSpPr>
          <p:spPr bwMode="auto">
            <a:xfrm>
              <a:off x="576" y="3686"/>
              <a:ext cx="1200"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HaveCommitted</a:t>
              </a:r>
            </a:p>
          </p:txBody>
        </p:sp>
        <p:sp>
          <p:nvSpPr>
            <p:cNvPr id="59481" name="Text Box 99"/>
            <p:cNvSpPr txBox="1">
              <a:spLocks noChangeArrowheads="1"/>
            </p:cNvSpPr>
            <p:nvPr/>
          </p:nvSpPr>
          <p:spPr bwMode="auto">
            <a:xfrm>
              <a:off x="624" y="2784"/>
              <a:ext cx="1200"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HaveCommitted</a:t>
              </a:r>
            </a:p>
          </p:txBody>
        </p:sp>
      </p:grpSp>
      <p:grpSp>
        <p:nvGrpSpPr>
          <p:cNvPr id="15" name="Group 100"/>
          <p:cNvGrpSpPr>
            <a:grpSpLocks/>
          </p:cNvGrpSpPr>
          <p:nvPr/>
        </p:nvGrpSpPr>
        <p:grpSpPr bwMode="auto">
          <a:xfrm>
            <a:off x="3276600" y="1752600"/>
            <a:ext cx="1752600" cy="3429000"/>
            <a:chOff x="2064" y="1104"/>
            <a:chExt cx="1104" cy="2160"/>
          </a:xfrm>
        </p:grpSpPr>
        <p:sp>
          <p:nvSpPr>
            <p:cNvPr id="59473" name="Text Box 101"/>
            <p:cNvSpPr txBox="1">
              <a:spLocks noChangeArrowheads="1"/>
            </p:cNvSpPr>
            <p:nvPr/>
          </p:nvSpPr>
          <p:spPr bwMode="auto">
            <a:xfrm>
              <a:off x="2064" y="1104"/>
              <a:ext cx="1056" cy="256"/>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doCommit !</a:t>
              </a:r>
            </a:p>
          </p:txBody>
        </p:sp>
        <p:grpSp>
          <p:nvGrpSpPr>
            <p:cNvPr id="59474" name="Group 102"/>
            <p:cNvGrpSpPr>
              <a:grpSpLocks/>
            </p:cNvGrpSpPr>
            <p:nvPr/>
          </p:nvGrpSpPr>
          <p:grpSpPr bwMode="auto">
            <a:xfrm>
              <a:off x="2064" y="1104"/>
              <a:ext cx="1104" cy="2160"/>
              <a:chOff x="2112" y="1104"/>
              <a:chExt cx="1104" cy="2160"/>
            </a:xfrm>
          </p:grpSpPr>
          <p:sp>
            <p:nvSpPr>
              <p:cNvPr id="59475" name="Line 103"/>
              <p:cNvSpPr>
                <a:spLocks noChangeShapeType="1"/>
              </p:cNvSpPr>
              <p:nvPr/>
            </p:nvSpPr>
            <p:spPr bwMode="auto">
              <a:xfrm flipH="1">
                <a:off x="2112" y="1104"/>
                <a:ext cx="1056" cy="0"/>
              </a:xfrm>
              <a:prstGeom prst="line">
                <a:avLst/>
              </a:prstGeom>
              <a:noFill/>
              <a:ln w="28575">
                <a:solidFill>
                  <a:srgbClr val="FF6600"/>
                </a:solidFill>
                <a:round/>
                <a:headEnd/>
                <a:tailEnd/>
              </a:ln>
            </p:spPr>
            <p:txBody>
              <a:bodyPr/>
              <a:lstStyle/>
              <a:p>
                <a:endParaRPr lang="en-US"/>
              </a:p>
            </p:txBody>
          </p:sp>
          <p:sp>
            <p:nvSpPr>
              <p:cNvPr id="59476" name="Line 104"/>
              <p:cNvSpPr>
                <a:spLocks noChangeShapeType="1"/>
              </p:cNvSpPr>
              <p:nvPr/>
            </p:nvSpPr>
            <p:spPr bwMode="auto">
              <a:xfrm>
                <a:off x="2112" y="1104"/>
                <a:ext cx="0" cy="2160"/>
              </a:xfrm>
              <a:prstGeom prst="line">
                <a:avLst/>
              </a:prstGeom>
              <a:noFill/>
              <a:ln w="28575">
                <a:solidFill>
                  <a:srgbClr val="FF6600"/>
                </a:solidFill>
                <a:round/>
                <a:headEnd/>
                <a:tailEnd/>
              </a:ln>
            </p:spPr>
            <p:txBody>
              <a:bodyPr/>
              <a:lstStyle/>
              <a:p>
                <a:endParaRPr lang="en-US"/>
              </a:p>
            </p:txBody>
          </p:sp>
          <p:sp>
            <p:nvSpPr>
              <p:cNvPr id="59477" name="Line 105"/>
              <p:cNvSpPr>
                <a:spLocks noChangeShapeType="1"/>
              </p:cNvSpPr>
              <p:nvPr/>
            </p:nvSpPr>
            <p:spPr bwMode="auto">
              <a:xfrm>
                <a:off x="2112" y="3264"/>
                <a:ext cx="816" cy="0"/>
              </a:xfrm>
              <a:prstGeom prst="line">
                <a:avLst/>
              </a:prstGeom>
              <a:noFill/>
              <a:ln w="28575">
                <a:solidFill>
                  <a:srgbClr val="FF6600"/>
                </a:solidFill>
                <a:round/>
                <a:headEnd/>
                <a:tailEnd type="triangle" w="med" len="med"/>
              </a:ln>
            </p:spPr>
            <p:txBody>
              <a:bodyPr/>
              <a:lstStyle/>
              <a:p>
                <a:endParaRPr lang="en-US"/>
              </a:p>
            </p:txBody>
          </p:sp>
          <p:sp>
            <p:nvSpPr>
              <p:cNvPr id="59478" name="Line 106"/>
              <p:cNvSpPr>
                <a:spLocks noChangeShapeType="1"/>
              </p:cNvSpPr>
              <p:nvPr/>
            </p:nvSpPr>
            <p:spPr bwMode="auto">
              <a:xfrm>
                <a:off x="2112" y="2208"/>
                <a:ext cx="1104" cy="0"/>
              </a:xfrm>
              <a:prstGeom prst="line">
                <a:avLst/>
              </a:prstGeom>
              <a:noFill/>
              <a:ln w="28575">
                <a:solidFill>
                  <a:srgbClr val="FF6600"/>
                </a:solidFill>
                <a:round/>
                <a:headEnd/>
                <a:tailEnd type="triangle" w="med" len="med"/>
              </a:ln>
            </p:spPr>
            <p:txBody>
              <a:bodyPr/>
              <a:lstStyle/>
              <a:p>
                <a:endParaRPr lang="en-US"/>
              </a:p>
            </p:txBody>
          </p:sp>
        </p:grpSp>
      </p:grpSp>
      <p:grpSp>
        <p:nvGrpSpPr>
          <p:cNvPr id="17" name="Group 107"/>
          <p:cNvGrpSpPr>
            <a:grpSpLocks/>
          </p:cNvGrpSpPr>
          <p:nvPr/>
        </p:nvGrpSpPr>
        <p:grpSpPr bwMode="auto">
          <a:xfrm>
            <a:off x="3276600" y="1752600"/>
            <a:ext cx="1752600" cy="3429000"/>
            <a:chOff x="2064" y="1104"/>
            <a:chExt cx="1104" cy="2160"/>
          </a:xfrm>
        </p:grpSpPr>
        <p:sp>
          <p:nvSpPr>
            <p:cNvPr id="59467" name="Text Box 108"/>
            <p:cNvSpPr txBox="1">
              <a:spLocks noChangeArrowheads="1"/>
            </p:cNvSpPr>
            <p:nvPr/>
          </p:nvSpPr>
          <p:spPr bwMode="auto">
            <a:xfrm>
              <a:off x="2064" y="1104"/>
              <a:ext cx="1056" cy="256"/>
            </a:xfrm>
            <a:prstGeom prst="rect">
              <a:avLst/>
            </a:prstGeom>
            <a:noFill/>
            <a:ln w="9525">
              <a:solidFill>
                <a:srgbClr val="FF6600"/>
              </a:solid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canCommit?</a:t>
              </a:r>
            </a:p>
          </p:txBody>
        </p:sp>
        <p:grpSp>
          <p:nvGrpSpPr>
            <p:cNvPr id="59468" name="Group 109"/>
            <p:cNvGrpSpPr>
              <a:grpSpLocks/>
            </p:cNvGrpSpPr>
            <p:nvPr/>
          </p:nvGrpSpPr>
          <p:grpSpPr bwMode="auto">
            <a:xfrm>
              <a:off x="2064" y="1104"/>
              <a:ext cx="1104" cy="2160"/>
              <a:chOff x="2112" y="1104"/>
              <a:chExt cx="1104" cy="2160"/>
            </a:xfrm>
          </p:grpSpPr>
          <p:sp>
            <p:nvSpPr>
              <p:cNvPr id="59469" name="Line 110"/>
              <p:cNvSpPr>
                <a:spLocks noChangeShapeType="1"/>
              </p:cNvSpPr>
              <p:nvPr/>
            </p:nvSpPr>
            <p:spPr bwMode="auto">
              <a:xfrm flipH="1">
                <a:off x="2112" y="1104"/>
                <a:ext cx="1056" cy="0"/>
              </a:xfrm>
              <a:prstGeom prst="line">
                <a:avLst/>
              </a:prstGeom>
              <a:noFill/>
              <a:ln w="28575">
                <a:solidFill>
                  <a:srgbClr val="FF6600"/>
                </a:solidFill>
                <a:round/>
                <a:headEnd/>
                <a:tailEnd/>
              </a:ln>
            </p:spPr>
            <p:txBody>
              <a:bodyPr/>
              <a:lstStyle/>
              <a:p>
                <a:endParaRPr lang="en-US"/>
              </a:p>
            </p:txBody>
          </p:sp>
          <p:sp>
            <p:nvSpPr>
              <p:cNvPr id="59470" name="Line 111"/>
              <p:cNvSpPr>
                <a:spLocks noChangeShapeType="1"/>
              </p:cNvSpPr>
              <p:nvPr/>
            </p:nvSpPr>
            <p:spPr bwMode="auto">
              <a:xfrm>
                <a:off x="2112" y="1104"/>
                <a:ext cx="0" cy="2160"/>
              </a:xfrm>
              <a:prstGeom prst="line">
                <a:avLst/>
              </a:prstGeom>
              <a:noFill/>
              <a:ln w="28575">
                <a:solidFill>
                  <a:srgbClr val="FF6600"/>
                </a:solidFill>
                <a:round/>
                <a:headEnd/>
                <a:tailEnd/>
              </a:ln>
            </p:spPr>
            <p:txBody>
              <a:bodyPr/>
              <a:lstStyle/>
              <a:p>
                <a:endParaRPr lang="en-US"/>
              </a:p>
            </p:txBody>
          </p:sp>
          <p:sp>
            <p:nvSpPr>
              <p:cNvPr id="59471" name="Line 112"/>
              <p:cNvSpPr>
                <a:spLocks noChangeShapeType="1"/>
              </p:cNvSpPr>
              <p:nvPr/>
            </p:nvSpPr>
            <p:spPr bwMode="auto">
              <a:xfrm>
                <a:off x="2112" y="3264"/>
                <a:ext cx="816" cy="0"/>
              </a:xfrm>
              <a:prstGeom prst="line">
                <a:avLst/>
              </a:prstGeom>
              <a:noFill/>
              <a:ln w="28575">
                <a:solidFill>
                  <a:srgbClr val="FF6600"/>
                </a:solidFill>
                <a:round/>
                <a:headEnd/>
                <a:tailEnd type="triangle" w="med" len="med"/>
              </a:ln>
            </p:spPr>
            <p:txBody>
              <a:bodyPr/>
              <a:lstStyle/>
              <a:p>
                <a:endParaRPr lang="en-US"/>
              </a:p>
            </p:txBody>
          </p:sp>
          <p:sp>
            <p:nvSpPr>
              <p:cNvPr id="59472" name="Line 113"/>
              <p:cNvSpPr>
                <a:spLocks noChangeShapeType="1"/>
              </p:cNvSpPr>
              <p:nvPr/>
            </p:nvSpPr>
            <p:spPr bwMode="auto">
              <a:xfrm>
                <a:off x="2112" y="2208"/>
                <a:ext cx="1104" cy="0"/>
              </a:xfrm>
              <a:prstGeom prst="line">
                <a:avLst/>
              </a:prstGeom>
              <a:noFill/>
              <a:ln w="28575">
                <a:solidFill>
                  <a:srgbClr val="FF6600"/>
                </a:solidFill>
                <a:round/>
                <a:headEnd/>
                <a:tailEnd type="triangle" w="med" len="med"/>
              </a:ln>
            </p:spPr>
            <p:txBody>
              <a:bodyPr/>
              <a:lstStyle/>
              <a:p>
                <a:endParaRPr lang="en-US"/>
              </a:p>
            </p:txBody>
          </p:sp>
        </p:grpSp>
      </p:grpSp>
      <p:sp>
        <p:nvSpPr>
          <p:cNvPr id="258162" name="Text Box 114"/>
          <p:cNvSpPr txBox="1">
            <a:spLocks noChangeArrowheads="1"/>
          </p:cNvSpPr>
          <p:nvPr/>
        </p:nvSpPr>
        <p:spPr bwMode="auto">
          <a:xfrm>
            <a:off x="7010400" y="1524000"/>
            <a:ext cx="1066800" cy="366713"/>
          </a:xfrm>
          <a:prstGeom prst="rect">
            <a:avLst/>
          </a:prstGeom>
          <a:solidFill>
            <a:schemeClr val="bg1"/>
          </a:solidFill>
          <a:ln w="9525">
            <a:noFill/>
            <a:miter lim="800000"/>
            <a:headEnd/>
            <a:tailEnd/>
          </a:ln>
        </p:spPr>
        <p:txBody>
          <a:bodyPr>
            <a:spAutoFit/>
          </a:bodyPr>
          <a:lstStyle/>
          <a:p>
            <a:pPr algn="l" eaLnBrk="0" hangingPunct="0">
              <a:spcBef>
                <a:spcPct val="50000"/>
              </a:spcBef>
            </a:pPr>
            <a:r>
              <a:rPr lang="en-US" altLang="zh-CN" sz="1800" b="1">
                <a:solidFill>
                  <a:srgbClr val="339933"/>
                </a:solidFill>
                <a:ea typeface="SimSun" pitchFamily="2" charset="-122"/>
              </a:rPr>
              <a:t>wait</a:t>
            </a:r>
          </a:p>
        </p:txBody>
      </p:sp>
      <p:grpSp>
        <p:nvGrpSpPr>
          <p:cNvPr id="19" name="Group 115"/>
          <p:cNvGrpSpPr>
            <a:grpSpLocks/>
          </p:cNvGrpSpPr>
          <p:nvPr/>
        </p:nvGrpSpPr>
        <p:grpSpPr bwMode="auto">
          <a:xfrm>
            <a:off x="6400800" y="3284538"/>
            <a:ext cx="1371600" cy="2286000"/>
            <a:chOff x="4032" y="2112"/>
            <a:chExt cx="864" cy="1440"/>
          </a:xfrm>
        </p:grpSpPr>
        <p:sp>
          <p:nvSpPr>
            <p:cNvPr id="59465" name="Text Box 116"/>
            <p:cNvSpPr txBox="1">
              <a:spLocks noChangeArrowheads="1"/>
            </p:cNvSpPr>
            <p:nvPr/>
          </p:nvSpPr>
          <p:spPr bwMode="auto">
            <a:xfrm>
              <a:off x="4368" y="2112"/>
              <a:ext cx="528" cy="231"/>
            </a:xfrm>
            <a:prstGeom prst="rect">
              <a:avLst/>
            </a:prstGeom>
            <a:solidFill>
              <a:schemeClr val="bg1"/>
            </a:solidFill>
            <a:ln w="9525">
              <a:noFill/>
              <a:miter lim="800000"/>
              <a:headEnd/>
              <a:tailEnd/>
            </a:ln>
          </p:spPr>
          <p:txBody>
            <a:bodyPr>
              <a:spAutoFit/>
            </a:bodyPr>
            <a:lstStyle/>
            <a:p>
              <a:pPr algn="l" eaLnBrk="0" hangingPunct="0">
                <a:spcBef>
                  <a:spcPct val="50000"/>
                </a:spcBef>
              </a:pPr>
              <a:r>
                <a:rPr lang="en-US" altLang="zh-CN" sz="1800">
                  <a:solidFill>
                    <a:srgbClr val="339933"/>
                  </a:solidFill>
                  <a:ea typeface="SimSun" pitchFamily="2" charset="-122"/>
                </a:rPr>
                <a:t>ready</a:t>
              </a:r>
            </a:p>
          </p:txBody>
        </p:sp>
        <p:sp>
          <p:nvSpPr>
            <p:cNvPr id="59466" name="Text Box 117"/>
            <p:cNvSpPr txBox="1">
              <a:spLocks noChangeArrowheads="1"/>
            </p:cNvSpPr>
            <p:nvPr/>
          </p:nvSpPr>
          <p:spPr bwMode="auto">
            <a:xfrm>
              <a:off x="4032" y="3321"/>
              <a:ext cx="528" cy="231"/>
            </a:xfrm>
            <a:prstGeom prst="rect">
              <a:avLst/>
            </a:prstGeom>
            <a:solidFill>
              <a:schemeClr val="bg1"/>
            </a:solidFill>
            <a:ln w="9525">
              <a:noFill/>
              <a:miter lim="800000"/>
              <a:headEnd/>
              <a:tailEnd/>
            </a:ln>
          </p:spPr>
          <p:txBody>
            <a:bodyPr>
              <a:spAutoFit/>
            </a:bodyPr>
            <a:lstStyle/>
            <a:p>
              <a:pPr algn="l" eaLnBrk="0" hangingPunct="0">
                <a:spcBef>
                  <a:spcPct val="50000"/>
                </a:spcBef>
              </a:pPr>
              <a:r>
                <a:rPr lang="en-US" altLang="zh-CN" sz="1800">
                  <a:solidFill>
                    <a:srgbClr val="339933"/>
                  </a:solidFill>
                  <a:ea typeface="SimSun" pitchFamily="2" charset="-122"/>
                </a:rPr>
                <a:t>ready</a:t>
              </a:r>
            </a:p>
          </p:txBody>
        </p:sp>
      </p:grpSp>
      <p:grpSp>
        <p:nvGrpSpPr>
          <p:cNvPr id="20" name="Group 118"/>
          <p:cNvGrpSpPr>
            <a:grpSpLocks/>
          </p:cNvGrpSpPr>
          <p:nvPr/>
        </p:nvGrpSpPr>
        <p:grpSpPr bwMode="auto">
          <a:xfrm>
            <a:off x="6408738" y="3284538"/>
            <a:ext cx="1692275" cy="2271712"/>
            <a:chOff x="4032" y="2112"/>
            <a:chExt cx="1066" cy="1431"/>
          </a:xfrm>
        </p:grpSpPr>
        <p:sp>
          <p:nvSpPr>
            <p:cNvPr id="59463" name="Text Box 119"/>
            <p:cNvSpPr txBox="1">
              <a:spLocks noChangeArrowheads="1"/>
            </p:cNvSpPr>
            <p:nvPr/>
          </p:nvSpPr>
          <p:spPr bwMode="auto">
            <a:xfrm>
              <a:off x="4320" y="2112"/>
              <a:ext cx="778" cy="231"/>
            </a:xfrm>
            <a:prstGeom prst="rect">
              <a:avLst/>
            </a:prstGeom>
            <a:solidFill>
              <a:schemeClr val="bg1"/>
            </a:solidFill>
            <a:ln w="9525">
              <a:noFill/>
              <a:miter lim="800000"/>
              <a:headEnd/>
              <a:tailEnd/>
            </a:ln>
          </p:spPr>
          <p:txBody>
            <a:bodyPr>
              <a:spAutoFit/>
            </a:bodyPr>
            <a:lstStyle/>
            <a:p>
              <a:pPr algn="l" eaLnBrk="0" hangingPunct="0"/>
              <a:r>
                <a:rPr lang="en-US" altLang="zh-CN" sz="1800">
                  <a:solidFill>
                    <a:srgbClr val="339933"/>
                  </a:solidFill>
                  <a:ea typeface="SimSun" pitchFamily="2" charset="-122"/>
                </a:rPr>
                <a:t>committed</a:t>
              </a:r>
            </a:p>
          </p:txBody>
        </p:sp>
        <p:sp>
          <p:nvSpPr>
            <p:cNvPr id="59464" name="Text Box 120"/>
            <p:cNvSpPr txBox="1">
              <a:spLocks noChangeArrowheads="1"/>
            </p:cNvSpPr>
            <p:nvPr/>
          </p:nvSpPr>
          <p:spPr bwMode="auto">
            <a:xfrm>
              <a:off x="4032" y="3312"/>
              <a:ext cx="778" cy="231"/>
            </a:xfrm>
            <a:prstGeom prst="rect">
              <a:avLst/>
            </a:prstGeom>
            <a:solidFill>
              <a:schemeClr val="bg1"/>
            </a:solidFill>
            <a:ln w="9525">
              <a:noFill/>
              <a:miter lim="800000"/>
              <a:headEnd/>
              <a:tailEnd/>
            </a:ln>
          </p:spPr>
          <p:txBody>
            <a:bodyPr>
              <a:spAutoFit/>
            </a:bodyPr>
            <a:lstStyle/>
            <a:p>
              <a:pPr algn="l" eaLnBrk="0" hangingPunct="0"/>
              <a:r>
                <a:rPr lang="en-US" altLang="zh-CN" sz="1800">
                  <a:solidFill>
                    <a:srgbClr val="339933"/>
                  </a:solidFill>
                  <a:ea typeface="SimSun" pitchFamily="2" charset="-122"/>
                </a:rPr>
                <a:t>committed</a:t>
              </a:r>
            </a:p>
          </p:txBody>
        </p:sp>
      </p:grpSp>
      <p:sp>
        <p:nvSpPr>
          <p:cNvPr id="258169" name="Text Box 121"/>
          <p:cNvSpPr txBox="1">
            <a:spLocks noChangeArrowheads="1"/>
          </p:cNvSpPr>
          <p:nvPr/>
        </p:nvSpPr>
        <p:spPr bwMode="auto">
          <a:xfrm>
            <a:off x="6858000" y="1524000"/>
            <a:ext cx="1311275" cy="366713"/>
          </a:xfrm>
          <a:prstGeom prst="rect">
            <a:avLst/>
          </a:prstGeom>
          <a:solidFill>
            <a:schemeClr val="bg1"/>
          </a:solidFill>
          <a:ln w="9525">
            <a:noFill/>
            <a:miter lim="800000"/>
            <a:headEnd/>
            <a:tailEnd/>
          </a:ln>
        </p:spPr>
        <p:txBody>
          <a:bodyPr>
            <a:spAutoFit/>
          </a:bodyPr>
          <a:lstStyle/>
          <a:p>
            <a:pPr algn="l" eaLnBrk="0" hangingPunct="0"/>
            <a:r>
              <a:rPr lang="en-US" altLang="zh-CN" sz="1800">
                <a:solidFill>
                  <a:srgbClr val="339933"/>
                </a:solidFill>
                <a:ea typeface="SimSun" pitchFamily="2" charset="-122"/>
              </a:rPr>
              <a:t>committed</a:t>
            </a:r>
          </a:p>
        </p:txBody>
      </p:sp>
      <p:grpSp>
        <p:nvGrpSpPr>
          <p:cNvPr id="21" name="Group 122"/>
          <p:cNvGrpSpPr>
            <a:grpSpLocks/>
          </p:cNvGrpSpPr>
          <p:nvPr/>
        </p:nvGrpSpPr>
        <p:grpSpPr bwMode="auto">
          <a:xfrm>
            <a:off x="2362200" y="1557338"/>
            <a:ext cx="5791200" cy="2209800"/>
            <a:chOff x="1488" y="960"/>
            <a:chExt cx="3648" cy="1392"/>
          </a:xfrm>
        </p:grpSpPr>
        <p:sp>
          <p:nvSpPr>
            <p:cNvPr id="59458" name="Text Box 123"/>
            <p:cNvSpPr txBox="1">
              <a:spLocks noChangeArrowheads="1"/>
            </p:cNvSpPr>
            <p:nvPr/>
          </p:nvSpPr>
          <p:spPr bwMode="auto">
            <a:xfrm>
              <a:off x="4368" y="960"/>
              <a:ext cx="768" cy="250"/>
            </a:xfrm>
            <a:prstGeom prst="rect">
              <a:avLst/>
            </a:prstGeom>
            <a:solidFill>
              <a:schemeClr val="bg1"/>
            </a:solidFill>
            <a:ln w="9525">
              <a:noFill/>
              <a:miter lim="800000"/>
              <a:headEnd/>
              <a:tailEnd/>
            </a:ln>
          </p:spPr>
          <p:txBody>
            <a:bodyPr>
              <a:spAutoFit/>
            </a:bodyPr>
            <a:lstStyle/>
            <a:p>
              <a:pPr algn="l" eaLnBrk="0" hangingPunct="0">
                <a:spcBef>
                  <a:spcPct val="50000"/>
                </a:spcBef>
              </a:pPr>
              <a:r>
                <a:rPr lang="en-US" altLang="zh-CN" sz="2000" b="1" i="1">
                  <a:solidFill>
                    <a:srgbClr val="FF6600"/>
                  </a:solidFill>
                  <a:ea typeface="SimSun" pitchFamily="2" charset="-122"/>
                </a:rPr>
                <a:t>done</a:t>
              </a:r>
            </a:p>
          </p:txBody>
        </p:sp>
        <p:grpSp>
          <p:nvGrpSpPr>
            <p:cNvPr id="59459" name="Group 124"/>
            <p:cNvGrpSpPr>
              <a:grpSpLocks/>
            </p:cNvGrpSpPr>
            <p:nvPr/>
          </p:nvGrpSpPr>
          <p:grpSpPr bwMode="auto">
            <a:xfrm>
              <a:off x="1488" y="1008"/>
              <a:ext cx="1680" cy="1344"/>
              <a:chOff x="1488" y="1008"/>
              <a:chExt cx="1680" cy="1344"/>
            </a:xfrm>
          </p:grpSpPr>
          <p:sp>
            <p:nvSpPr>
              <p:cNvPr id="59460" name="Line 125"/>
              <p:cNvSpPr>
                <a:spLocks noChangeShapeType="1"/>
              </p:cNvSpPr>
              <p:nvPr/>
            </p:nvSpPr>
            <p:spPr bwMode="auto">
              <a:xfrm flipH="1">
                <a:off x="1920" y="1008"/>
                <a:ext cx="1248" cy="0"/>
              </a:xfrm>
              <a:prstGeom prst="line">
                <a:avLst/>
              </a:prstGeom>
              <a:noFill/>
              <a:ln w="28575">
                <a:solidFill>
                  <a:srgbClr val="339933"/>
                </a:solidFill>
                <a:round/>
                <a:headEnd/>
                <a:tailEnd/>
              </a:ln>
            </p:spPr>
            <p:txBody>
              <a:bodyPr/>
              <a:lstStyle/>
              <a:p>
                <a:endParaRPr lang="en-US"/>
              </a:p>
            </p:txBody>
          </p:sp>
          <p:sp>
            <p:nvSpPr>
              <p:cNvPr id="59461" name="Line 126"/>
              <p:cNvSpPr>
                <a:spLocks noChangeShapeType="1"/>
              </p:cNvSpPr>
              <p:nvPr/>
            </p:nvSpPr>
            <p:spPr bwMode="auto">
              <a:xfrm>
                <a:off x="1920" y="1008"/>
                <a:ext cx="0" cy="1344"/>
              </a:xfrm>
              <a:prstGeom prst="line">
                <a:avLst/>
              </a:prstGeom>
              <a:noFill/>
              <a:ln w="28575">
                <a:solidFill>
                  <a:srgbClr val="339933"/>
                </a:solidFill>
                <a:round/>
                <a:headEnd/>
                <a:tailEnd/>
              </a:ln>
            </p:spPr>
            <p:txBody>
              <a:bodyPr/>
              <a:lstStyle/>
              <a:p>
                <a:endParaRPr lang="en-US"/>
              </a:p>
            </p:txBody>
          </p:sp>
          <p:sp>
            <p:nvSpPr>
              <p:cNvPr id="59462" name="Line 127"/>
              <p:cNvSpPr>
                <a:spLocks noChangeShapeType="1"/>
              </p:cNvSpPr>
              <p:nvPr/>
            </p:nvSpPr>
            <p:spPr bwMode="auto">
              <a:xfrm flipH="1">
                <a:off x="1488" y="2352"/>
                <a:ext cx="432" cy="0"/>
              </a:xfrm>
              <a:prstGeom prst="line">
                <a:avLst/>
              </a:prstGeom>
              <a:noFill/>
              <a:ln w="28575">
                <a:solidFill>
                  <a:srgbClr val="339933"/>
                </a:solidFill>
                <a:round/>
                <a:headEnd/>
                <a:tailEnd type="triangl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8162"/>
                                        </p:tgtEl>
                                        <p:attrNameLst>
                                          <p:attrName>style.visibility</p:attrName>
                                        </p:attrNameLst>
                                      </p:cBhvr>
                                      <p:to>
                                        <p:strVal val="visible"/>
                                      </p:to>
                                    </p:set>
                                    <p:animEffect transition="in" filter="checkerboard(across)">
                                      <p:cBhvr>
                                        <p:cTn id="12" dur="500"/>
                                        <p:tgtEl>
                                          <p:spTgt spid="258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8169"/>
                                        </p:tgtEl>
                                        <p:attrNameLst>
                                          <p:attrName>style.visibility</p:attrName>
                                        </p:attrNameLst>
                                      </p:cBhvr>
                                      <p:to>
                                        <p:strVal val="visible"/>
                                      </p:to>
                                    </p:set>
                                    <p:animEffect transition="in" filter="checkerboard(across)">
                                      <p:cBhvr>
                                        <p:cTn id="32" dur="500"/>
                                        <p:tgtEl>
                                          <p:spTgt spid="2581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checkerboard(across)">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62" grpId="0" animBg="1" autoUpdateAnimBg="0"/>
      <p:bldP spid="25816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ChangeArrowheads="1"/>
          </p:cNvSpPr>
          <p:nvPr/>
        </p:nvSpPr>
        <p:spPr bwMode="auto">
          <a:xfrm>
            <a:off x="995363" y="1831975"/>
            <a:ext cx="2587625" cy="379413"/>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19" name="Rectangle 3"/>
          <p:cNvSpPr>
            <a:spLocks noGrp="1" noChangeArrowheads="1"/>
          </p:cNvSpPr>
          <p:nvPr>
            <p:ph type="title"/>
          </p:nvPr>
        </p:nvSpPr>
        <p:spPr/>
        <p:txBody>
          <a:bodyPr/>
          <a:lstStyle/>
          <a:p>
            <a:pPr eaLnBrk="1" hangingPunct="1"/>
            <a:r>
              <a:rPr lang="en-US" altLang="zh-CN" smtClean="0">
                <a:ea typeface="SimSun" pitchFamily="2" charset="-122"/>
              </a:rPr>
              <a:t>Two Phase Commit (2PC)</a:t>
            </a:r>
          </a:p>
        </p:txBody>
      </p:sp>
      <p:sp>
        <p:nvSpPr>
          <p:cNvPr id="60420" name="Text Box 4"/>
          <p:cNvSpPr txBox="1">
            <a:spLocks noChangeArrowheads="1"/>
          </p:cNvSpPr>
          <p:nvPr/>
        </p:nvSpPr>
        <p:spPr bwMode="auto">
          <a:xfrm>
            <a:off x="919163" y="1831975"/>
            <a:ext cx="3119437" cy="361950"/>
          </a:xfrm>
          <a:prstGeom prst="rect">
            <a:avLst/>
          </a:prstGeom>
          <a:noFill/>
          <a:ln w="12700">
            <a:noFill/>
            <a:miter lim="800000"/>
            <a:headEnd/>
            <a:tailEnd/>
          </a:ln>
        </p:spPr>
        <p:txBody>
          <a:bodyPr lIns="90334" tIns="44375" rIns="90334" bIns="44375">
            <a:spAutoFit/>
          </a:bodyPr>
          <a:lstStyle/>
          <a:p>
            <a:pPr defTabSz="912813" eaLnBrk="0" hangingPunct="0"/>
            <a:r>
              <a:rPr lang="en-US" altLang="zh-CN" sz="1800" b="1">
                <a:latin typeface="Arial" pitchFamily="34" charset="0"/>
                <a:ea typeface="SimSun" pitchFamily="2" charset="-122"/>
              </a:rPr>
              <a:t>send</a:t>
            </a:r>
            <a:r>
              <a:rPr lang="en-US" altLang="zh-CN" sz="1800">
                <a:latin typeface="Arial" pitchFamily="34" charset="0"/>
                <a:ea typeface="SimSun" pitchFamily="2" charset="-122"/>
              </a:rPr>
              <a:t> VOTE_REQ to all	</a:t>
            </a:r>
          </a:p>
        </p:txBody>
      </p:sp>
      <p:sp>
        <p:nvSpPr>
          <p:cNvPr id="60421" name="Line 5"/>
          <p:cNvSpPr>
            <a:spLocks noChangeShapeType="1"/>
          </p:cNvSpPr>
          <p:nvPr/>
        </p:nvSpPr>
        <p:spPr bwMode="auto">
          <a:xfrm>
            <a:off x="4724400" y="1374775"/>
            <a:ext cx="0" cy="5324475"/>
          </a:xfrm>
          <a:prstGeom prst="line">
            <a:avLst/>
          </a:prstGeom>
          <a:noFill/>
          <a:ln w="12700">
            <a:solidFill>
              <a:schemeClr val="tx1"/>
            </a:solidFill>
            <a:prstDash val="dash"/>
            <a:round/>
            <a:headEnd/>
            <a:tailEnd/>
          </a:ln>
        </p:spPr>
        <p:txBody>
          <a:bodyPr lIns="90488" tIns="44450" rIns="90488" bIns="44450"/>
          <a:lstStyle/>
          <a:p>
            <a:endParaRPr lang="en-US"/>
          </a:p>
        </p:txBody>
      </p:sp>
      <p:grpSp>
        <p:nvGrpSpPr>
          <p:cNvPr id="2" name="Group 6"/>
          <p:cNvGrpSpPr>
            <a:grpSpLocks/>
          </p:cNvGrpSpPr>
          <p:nvPr/>
        </p:nvGrpSpPr>
        <p:grpSpPr bwMode="auto">
          <a:xfrm>
            <a:off x="3582988" y="1908175"/>
            <a:ext cx="4718050" cy="1749425"/>
            <a:chOff x="2260" y="1204"/>
            <a:chExt cx="2976" cy="1104"/>
          </a:xfrm>
        </p:grpSpPr>
        <p:sp>
          <p:nvSpPr>
            <p:cNvPr id="60440" name="AutoShape 7"/>
            <p:cNvSpPr>
              <a:spLocks noChangeArrowheads="1"/>
            </p:cNvSpPr>
            <p:nvPr/>
          </p:nvSpPr>
          <p:spPr bwMode="auto">
            <a:xfrm>
              <a:off x="3508" y="1540"/>
              <a:ext cx="1728" cy="768"/>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41" name="AutoShape 8"/>
            <p:cNvSpPr>
              <a:spLocks noChangeArrowheads="1"/>
            </p:cNvSpPr>
            <p:nvPr/>
          </p:nvSpPr>
          <p:spPr bwMode="auto">
            <a:xfrm>
              <a:off x="3460" y="1492"/>
              <a:ext cx="1728" cy="768"/>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42" name="AutoShape 9"/>
            <p:cNvSpPr>
              <a:spLocks noChangeArrowheads="1"/>
            </p:cNvSpPr>
            <p:nvPr/>
          </p:nvSpPr>
          <p:spPr bwMode="auto">
            <a:xfrm>
              <a:off x="3412" y="1444"/>
              <a:ext cx="1728" cy="761"/>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43" name="Rectangle 10"/>
            <p:cNvSpPr>
              <a:spLocks noChangeArrowheads="1"/>
            </p:cNvSpPr>
            <p:nvPr/>
          </p:nvSpPr>
          <p:spPr bwMode="auto">
            <a:xfrm>
              <a:off x="3410" y="1444"/>
              <a:ext cx="1778" cy="748"/>
            </a:xfrm>
            <a:prstGeom prst="rect">
              <a:avLst/>
            </a:prstGeom>
            <a:noFill/>
            <a:ln w="12700">
              <a:noFill/>
              <a:miter lim="800000"/>
              <a:headEnd/>
              <a:tailEnd/>
            </a:ln>
          </p:spPr>
          <p:txBody>
            <a:bodyPr lIns="90334" tIns="44375" rIns="90334" bIns="44375">
              <a:spAutoFit/>
            </a:bodyPr>
            <a:lstStyle/>
            <a:p>
              <a:pPr algn="l" defTabSz="912813" eaLnBrk="0" hangingPunct="0"/>
              <a:r>
                <a:rPr lang="en-US" altLang="zh-CN" sz="1800" b="1">
                  <a:latin typeface="Arial" pitchFamily="34" charset="0"/>
                  <a:ea typeface="SimSun" pitchFamily="2" charset="-122"/>
                </a:rPr>
                <a:t>send</a:t>
              </a:r>
              <a:r>
                <a:rPr lang="en-US" altLang="zh-CN" sz="1800">
                  <a:latin typeface="Arial" pitchFamily="34" charset="0"/>
                  <a:ea typeface="SimSun" pitchFamily="2" charset="-122"/>
                </a:rPr>
                <a:t> </a:t>
              </a:r>
              <a:r>
                <a:rPr lang="en-US" altLang="zh-CN" sz="1800" i="1">
                  <a:latin typeface="Arial" pitchFamily="34" charset="0"/>
                  <a:ea typeface="SimSun" pitchFamily="2" charset="-122"/>
                </a:rPr>
                <a:t>vote </a:t>
              </a:r>
              <a:r>
                <a:rPr lang="en-US" altLang="zh-CN" sz="1800">
                  <a:latin typeface="Arial" pitchFamily="34" charset="0"/>
                  <a:ea typeface="SimSun" pitchFamily="2" charset="-122"/>
                </a:rPr>
                <a:t>to coordinator</a:t>
              </a:r>
            </a:p>
            <a:p>
              <a:pPr algn="l" defTabSz="912813" eaLnBrk="0" hangingPunct="0"/>
              <a:r>
                <a:rPr lang="en-US" altLang="zh-CN" sz="1800">
                  <a:latin typeface="Arial" pitchFamily="34" charset="0"/>
                  <a:ea typeface="SimSun" pitchFamily="2" charset="-122"/>
                </a:rPr>
                <a:t>if (</a:t>
              </a:r>
              <a:r>
                <a:rPr lang="en-US" altLang="zh-CN" sz="1800" i="1">
                  <a:latin typeface="Arial" pitchFamily="34" charset="0"/>
                  <a:ea typeface="SimSun" pitchFamily="2" charset="-122"/>
                </a:rPr>
                <a:t>vote </a:t>
              </a:r>
              <a:r>
                <a:rPr lang="en-US" altLang="zh-CN" sz="1800">
                  <a:latin typeface="Arial" pitchFamily="34" charset="0"/>
                  <a:ea typeface="SimSun" pitchFamily="2" charset="-122"/>
                </a:rPr>
                <a:t>== </a:t>
              </a:r>
              <a:r>
                <a:rPr lang="en-US" altLang="zh-CN" sz="1800" i="1">
                  <a:latin typeface="Arial" pitchFamily="34" charset="0"/>
                  <a:ea typeface="SimSun" pitchFamily="2" charset="-122"/>
                </a:rPr>
                <a:t>no</a:t>
              </a:r>
              <a:r>
                <a:rPr lang="en-US" altLang="zh-CN" sz="1800">
                  <a:latin typeface="Arial" pitchFamily="34" charset="0"/>
                  <a:ea typeface="SimSun" pitchFamily="2" charset="-122"/>
                </a:rPr>
                <a:t>)</a:t>
              </a:r>
            </a:p>
            <a:p>
              <a:pPr algn="l" defTabSz="912813" eaLnBrk="0" hangingPunct="0"/>
              <a:r>
                <a:rPr lang="en-US" altLang="zh-CN" sz="1800">
                  <a:latin typeface="Arial" pitchFamily="34" charset="0"/>
                  <a:ea typeface="SimSun" pitchFamily="2" charset="-122"/>
                </a:rPr>
                <a:t>    decide </a:t>
              </a:r>
              <a:r>
                <a:rPr lang="en-US" altLang="zh-CN" sz="1800" i="1">
                  <a:latin typeface="Arial" pitchFamily="34" charset="0"/>
                  <a:ea typeface="SimSun" pitchFamily="2" charset="-122"/>
                </a:rPr>
                <a:t>abort</a:t>
              </a:r>
            </a:p>
            <a:p>
              <a:pPr algn="l" defTabSz="912813" eaLnBrk="0" hangingPunct="0"/>
              <a:r>
                <a:rPr lang="en-US" altLang="zh-CN" sz="1800" i="1">
                  <a:latin typeface="Arial" pitchFamily="34" charset="0"/>
                  <a:ea typeface="SimSun" pitchFamily="2" charset="-122"/>
                </a:rPr>
                <a:t>    </a:t>
              </a:r>
              <a:r>
                <a:rPr lang="en-US" altLang="zh-CN" sz="1800" b="1">
                  <a:latin typeface="Arial" pitchFamily="34" charset="0"/>
                  <a:ea typeface="SimSun" pitchFamily="2" charset="-122"/>
                </a:rPr>
                <a:t>halt</a:t>
              </a:r>
            </a:p>
          </p:txBody>
        </p:sp>
        <p:sp>
          <p:nvSpPr>
            <p:cNvPr id="60444" name="Line 11"/>
            <p:cNvSpPr>
              <a:spLocks noChangeShapeType="1"/>
            </p:cNvSpPr>
            <p:nvPr/>
          </p:nvSpPr>
          <p:spPr bwMode="auto">
            <a:xfrm>
              <a:off x="2260" y="1252"/>
              <a:ext cx="1152" cy="528"/>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45" name="Line 12"/>
            <p:cNvSpPr>
              <a:spLocks noChangeShapeType="1"/>
            </p:cNvSpPr>
            <p:nvPr/>
          </p:nvSpPr>
          <p:spPr bwMode="auto">
            <a:xfrm>
              <a:off x="2260" y="1300"/>
              <a:ext cx="1152" cy="528"/>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46" name="Line 13"/>
            <p:cNvSpPr>
              <a:spLocks noChangeShapeType="1"/>
            </p:cNvSpPr>
            <p:nvPr/>
          </p:nvSpPr>
          <p:spPr bwMode="auto">
            <a:xfrm>
              <a:off x="2260" y="1204"/>
              <a:ext cx="1152" cy="528"/>
            </a:xfrm>
            <a:prstGeom prst="line">
              <a:avLst/>
            </a:prstGeom>
            <a:noFill/>
            <a:ln w="25400">
              <a:solidFill>
                <a:schemeClr val="tx1"/>
              </a:solidFill>
              <a:round/>
              <a:headEnd/>
              <a:tailEnd type="triangle" w="med" len="med"/>
            </a:ln>
          </p:spPr>
          <p:txBody>
            <a:bodyPr lIns="90488" tIns="44450" rIns="90488" bIns="44450"/>
            <a:lstStyle/>
            <a:p>
              <a:endParaRPr lang="en-US"/>
            </a:p>
          </p:txBody>
        </p:sp>
      </p:grpSp>
      <p:grpSp>
        <p:nvGrpSpPr>
          <p:cNvPr id="3" name="Group 14"/>
          <p:cNvGrpSpPr>
            <a:grpSpLocks/>
          </p:cNvGrpSpPr>
          <p:nvPr/>
        </p:nvGrpSpPr>
        <p:grpSpPr bwMode="auto">
          <a:xfrm>
            <a:off x="463550" y="2973388"/>
            <a:ext cx="4945063" cy="2586037"/>
            <a:chOff x="292" y="1876"/>
            <a:chExt cx="3120" cy="1632"/>
          </a:xfrm>
        </p:grpSpPr>
        <p:sp>
          <p:nvSpPr>
            <p:cNvPr id="60435" name="AutoShape 15"/>
            <p:cNvSpPr>
              <a:spLocks noChangeArrowheads="1"/>
            </p:cNvSpPr>
            <p:nvPr/>
          </p:nvSpPr>
          <p:spPr bwMode="auto">
            <a:xfrm>
              <a:off x="292" y="2164"/>
              <a:ext cx="2400" cy="1344"/>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36" name="Rectangle 16"/>
            <p:cNvSpPr>
              <a:spLocks noChangeArrowheads="1"/>
            </p:cNvSpPr>
            <p:nvPr/>
          </p:nvSpPr>
          <p:spPr bwMode="auto">
            <a:xfrm>
              <a:off x="292" y="2212"/>
              <a:ext cx="2448" cy="1267"/>
            </a:xfrm>
            <a:prstGeom prst="rect">
              <a:avLst/>
            </a:prstGeom>
            <a:noFill/>
            <a:ln w="12700">
              <a:noFill/>
              <a:miter lim="800000"/>
              <a:headEnd/>
              <a:tailEnd/>
            </a:ln>
          </p:spPr>
          <p:txBody>
            <a:bodyPr lIns="90334" tIns="44375" rIns="90334" bIns="44375">
              <a:spAutoFit/>
            </a:bodyPr>
            <a:lstStyle/>
            <a:p>
              <a:pPr algn="l" defTabSz="912813" eaLnBrk="0" hangingPunct="0"/>
              <a:r>
                <a:rPr lang="en-US" altLang="zh-CN" sz="1800">
                  <a:latin typeface="Arial" pitchFamily="34" charset="0"/>
                  <a:ea typeface="SimSun" pitchFamily="2" charset="-122"/>
                </a:rPr>
                <a:t>if (all votes </a:t>
              </a:r>
              <a:r>
                <a:rPr lang="en-US" altLang="zh-CN" sz="1800" i="1">
                  <a:latin typeface="Arial" pitchFamily="34" charset="0"/>
                  <a:ea typeface="SimSun" pitchFamily="2" charset="-122"/>
                </a:rPr>
                <a:t>yes</a:t>
              </a:r>
              <a:r>
                <a:rPr lang="en-US" altLang="zh-CN" sz="1800">
                  <a:latin typeface="Arial" pitchFamily="34" charset="0"/>
                  <a:ea typeface="SimSun" pitchFamily="2" charset="-122"/>
                </a:rPr>
                <a:t>)</a:t>
              </a:r>
            </a:p>
            <a:p>
              <a:pPr algn="l" defTabSz="912813" eaLnBrk="0" hangingPunct="0"/>
              <a:r>
                <a:rPr lang="en-US" altLang="zh-CN" sz="1800">
                  <a:latin typeface="Arial" pitchFamily="34" charset="0"/>
                  <a:ea typeface="SimSun" pitchFamily="2" charset="-122"/>
                </a:rPr>
                <a:t>   decide </a:t>
              </a:r>
              <a:r>
                <a:rPr lang="en-US" altLang="zh-CN" sz="1800" i="1">
                  <a:latin typeface="Arial" pitchFamily="34" charset="0"/>
                  <a:ea typeface="SimSun" pitchFamily="2" charset="-122"/>
                </a:rPr>
                <a:t>commit</a:t>
              </a:r>
              <a:endParaRPr lang="en-US" altLang="zh-CN" sz="1800">
                <a:latin typeface="Arial" pitchFamily="34" charset="0"/>
                <a:ea typeface="SimSun" pitchFamily="2" charset="-122"/>
              </a:endParaRPr>
            </a:p>
            <a:p>
              <a:pPr algn="l" defTabSz="912813" eaLnBrk="0" hangingPunct="0"/>
              <a:r>
                <a:rPr lang="en-US" altLang="zh-CN" sz="1800">
                  <a:latin typeface="Arial" pitchFamily="34" charset="0"/>
                  <a:ea typeface="SimSun" pitchFamily="2" charset="-122"/>
                </a:rPr>
                <a:t>   </a:t>
              </a:r>
              <a:r>
                <a:rPr lang="en-US" altLang="zh-CN" sz="1800" b="1">
                  <a:latin typeface="Arial" pitchFamily="34" charset="0"/>
                  <a:ea typeface="SimSun" pitchFamily="2" charset="-122"/>
                </a:rPr>
                <a:t>send</a:t>
              </a:r>
              <a:r>
                <a:rPr lang="en-US" altLang="zh-CN" sz="1800">
                  <a:latin typeface="Arial" pitchFamily="34" charset="0"/>
                  <a:ea typeface="SimSun" pitchFamily="2" charset="-122"/>
                </a:rPr>
                <a:t> COMMIT to all</a:t>
              </a:r>
            </a:p>
            <a:p>
              <a:pPr algn="l" defTabSz="912813" eaLnBrk="0" hangingPunct="0"/>
              <a:r>
                <a:rPr lang="en-US" altLang="zh-CN" sz="1800">
                  <a:latin typeface="Arial" pitchFamily="34" charset="0"/>
                  <a:ea typeface="SimSun" pitchFamily="2" charset="-122"/>
                </a:rPr>
                <a:t>else</a:t>
              </a:r>
            </a:p>
            <a:p>
              <a:pPr algn="l" defTabSz="912813" eaLnBrk="0" hangingPunct="0"/>
              <a:r>
                <a:rPr lang="en-US" altLang="zh-CN" sz="1800">
                  <a:latin typeface="Arial" pitchFamily="34" charset="0"/>
                  <a:ea typeface="SimSun" pitchFamily="2" charset="-122"/>
                </a:rPr>
                <a:t>   decide </a:t>
              </a:r>
              <a:r>
                <a:rPr lang="en-US" altLang="zh-CN" sz="1800" i="1">
                  <a:latin typeface="Arial" pitchFamily="34" charset="0"/>
                  <a:ea typeface="SimSun" pitchFamily="2" charset="-122"/>
                </a:rPr>
                <a:t>abort</a:t>
              </a:r>
            </a:p>
            <a:p>
              <a:pPr algn="l" defTabSz="912813" eaLnBrk="0" hangingPunct="0"/>
              <a:r>
                <a:rPr lang="en-US" altLang="zh-CN" sz="1800" i="1">
                  <a:latin typeface="Arial" pitchFamily="34" charset="0"/>
                  <a:ea typeface="SimSun" pitchFamily="2" charset="-122"/>
                </a:rPr>
                <a:t>   </a:t>
              </a:r>
              <a:r>
                <a:rPr lang="en-US" altLang="zh-CN" sz="1800" b="1">
                  <a:latin typeface="Arial" pitchFamily="34" charset="0"/>
                  <a:ea typeface="SimSun" pitchFamily="2" charset="-122"/>
                </a:rPr>
                <a:t>send</a:t>
              </a:r>
              <a:r>
                <a:rPr lang="en-US" altLang="zh-CN" sz="1800">
                  <a:latin typeface="Arial" pitchFamily="34" charset="0"/>
                  <a:ea typeface="SimSun" pitchFamily="2" charset="-122"/>
                </a:rPr>
                <a:t> ABORT to all who voted </a:t>
              </a:r>
              <a:r>
                <a:rPr lang="en-US" altLang="zh-CN" sz="1800" i="1">
                  <a:latin typeface="Arial" pitchFamily="34" charset="0"/>
                  <a:ea typeface="SimSun" pitchFamily="2" charset="-122"/>
                </a:rPr>
                <a:t>yes</a:t>
              </a:r>
              <a:endParaRPr lang="en-US" altLang="zh-CN" sz="1800">
                <a:latin typeface="Arial" pitchFamily="34" charset="0"/>
                <a:ea typeface="SimSun" pitchFamily="2" charset="-122"/>
              </a:endParaRPr>
            </a:p>
            <a:p>
              <a:pPr algn="l" defTabSz="912813" eaLnBrk="0" hangingPunct="0"/>
              <a:r>
                <a:rPr lang="en-US" altLang="zh-CN" sz="1800" i="1">
                  <a:latin typeface="Arial" pitchFamily="34" charset="0"/>
                  <a:ea typeface="SimSun" pitchFamily="2" charset="-122"/>
                </a:rPr>
                <a:t>   </a:t>
              </a:r>
              <a:r>
                <a:rPr lang="en-US" altLang="zh-CN" sz="1800" b="1">
                  <a:latin typeface="Arial" pitchFamily="34" charset="0"/>
                  <a:ea typeface="SimSun" pitchFamily="2" charset="-122"/>
                </a:rPr>
                <a:t>halt</a:t>
              </a:r>
              <a:endParaRPr lang="en-US" altLang="zh-CN" sz="1800">
                <a:latin typeface="Arial" pitchFamily="34" charset="0"/>
                <a:ea typeface="SimSun" pitchFamily="2" charset="-122"/>
              </a:endParaRPr>
            </a:p>
          </p:txBody>
        </p:sp>
        <p:sp>
          <p:nvSpPr>
            <p:cNvPr id="60437" name="Line 17"/>
            <p:cNvSpPr>
              <a:spLocks noChangeShapeType="1"/>
            </p:cNvSpPr>
            <p:nvPr/>
          </p:nvSpPr>
          <p:spPr bwMode="auto">
            <a:xfrm flipH="1">
              <a:off x="2692" y="1876"/>
              <a:ext cx="720" cy="624"/>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38" name="Line 18"/>
            <p:cNvSpPr>
              <a:spLocks noChangeShapeType="1"/>
            </p:cNvSpPr>
            <p:nvPr/>
          </p:nvSpPr>
          <p:spPr bwMode="auto">
            <a:xfrm flipH="1">
              <a:off x="2692" y="1924"/>
              <a:ext cx="720" cy="624"/>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39" name="Line 19"/>
            <p:cNvSpPr>
              <a:spLocks noChangeShapeType="1"/>
            </p:cNvSpPr>
            <p:nvPr/>
          </p:nvSpPr>
          <p:spPr bwMode="auto">
            <a:xfrm flipH="1">
              <a:off x="2692" y="1972"/>
              <a:ext cx="720" cy="624"/>
            </a:xfrm>
            <a:prstGeom prst="line">
              <a:avLst/>
            </a:prstGeom>
            <a:noFill/>
            <a:ln w="25400">
              <a:solidFill>
                <a:schemeClr val="tx1"/>
              </a:solidFill>
              <a:round/>
              <a:headEnd/>
              <a:tailEnd type="triangle" w="med" len="med"/>
            </a:ln>
          </p:spPr>
          <p:txBody>
            <a:bodyPr lIns="90488" tIns="44450" rIns="90488" bIns="44450"/>
            <a:lstStyle/>
            <a:p>
              <a:endParaRPr lang="en-US"/>
            </a:p>
          </p:txBody>
        </p:sp>
      </p:grpSp>
      <p:grpSp>
        <p:nvGrpSpPr>
          <p:cNvPr id="4" name="Group 20"/>
          <p:cNvGrpSpPr>
            <a:grpSpLocks/>
          </p:cNvGrpSpPr>
          <p:nvPr/>
        </p:nvGrpSpPr>
        <p:grpSpPr bwMode="auto">
          <a:xfrm>
            <a:off x="4267200" y="4494213"/>
            <a:ext cx="4337050" cy="1901825"/>
            <a:chOff x="2692" y="2836"/>
            <a:chExt cx="2736" cy="1200"/>
          </a:xfrm>
        </p:grpSpPr>
        <p:sp>
          <p:nvSpPr>
            <p:cNvPr id="60428" name="AutoShape 21"/>
            <p:cNvSpPr>
              <a:spLocks noChangeArrowheads="1"/>
            </p:cNvSpPr>
            <p:nvPr/>
          </p:nvSpPr>
          <p:spPr bwMode="auto">
            <a:xfrm>
              <a:off x="3364" y="3364"/>
              <a:ext cx="2064" cy="672"/>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29" name="AutoShape 22"/>
            <p:cNvSpPr>
              <a:spLocks noChangeArrowheads="1"/>
            </p:cNvSpPr>
            <p:nvPr/>
          </p:nvSpPr>
          <p:spPr bwMode="auto">
            <a:xfrm>
              <a:off x="3316" y="3316"/>
              <a:ext cx="2064" cy="672"/>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30" name="AutoShape 23"/>
            <p:cNvSpPr>
              <a:spLocks noChangeArrowheads="1"/>
            </p:cNvSpPr>
            <p:nvPr/>
          </p:nvSpPr>
          <p:spPr bwMode="auto">
            <a:xfrm>
              <a:off x="3268" y="3268"/>
              <a:ext cx="2064" cy="672"/>
            </a:xfrm>
            <a:prstGeom prst="roundRect">
              <a:avLst>
                <a:gd name="adj" fmla="val 16667"/>
              </a:avLst>
            </a:prstGeom>
            <a:solidFill>
              <a:srgbClr val="FFFF99"/>
            </a:solidFill>
            <a:ln w="12700">
              <a:solidFill>
                <a:schemeClr val="tx1"/>
              </a:solidFill>
              <a:round/>
              <a:headEnd/>
              <a:tailEnd/>
            </a:ln>
            <a:effectLst>
              <a:outerShdw blurRad="63500" dist="46662" dir="2115817" algn="ctr" rotWithShape="0">
                <a:schemeClr val="bg2">
                  <a:alpha val="74998"/>
                </a:schemeClr>
              </a:outerShdw>
            </a:effectLst>
          </p:spPr>
          <p:txBody>
            <a:bodyPr wrap="none" lIns="90488" tIns="44450" rIns="90488" bIns="44450" anchor="ctr"/>
            <a:lstStyle/>
            <a:p>
              <a:endParaRPr lang="en-US"/>
            </a:p>
          </p:txBody>
        </p:sp>
        <p:sp>
          <p:nvSpPr>
            <p:cNvPr id="60431" name="Rectangle 24"/>
            <p:cNvSpPr>
              <a:spLocks noChangeArrowheads="1"/>
            </p:cNvSpPr>
            <p:nvPr/>
          </p:nvSpPr>
          <p:spPr bwMode="auto">
            <a:xfrm>
              <a:off x="3266" y="3326"/>
              <a:ext cx="2114" cy="575"/>
            </a:xfrm>
            <a:prstGeom prst="rect">
              <a:avLst/>
            </a:prstGeom>
            <a:noFill/>
            <a:ln w="12700">
              <a:noFill/>
              <a:miter lim="800000"/>
              <a:headEnd/>
              <a:tailEnd/>
            </a:ln>
          </p:spPr>
          <p:txBody>
            <a:bodyPr lIns="90334" tIns="44375" rIns="90334" bIns="44375">
              <a:spAutoFit/>
            </a:bodyPr>
            <a:lstStyle/>
            <a:p>
              <a:pPr algn="l" defTabSz="912813" eaLnBrk="0" hangingPunct="0"/>
              <a:r>
                <a:rPr lang="en-US" altLang="zh-CN" sz="1800">
                  <a:latin typeface="Arial" pitchFamily="34" charset="0"/>
                  <a:ea typeface="SimSun" pitchFamily="2" charset="-122"/>
                </a:rPr>
                <a:t>if receive ABORT, decide </a:t>
              </a:r>
              <a:r>
                <a:rPr lang="en-US" altLang="zh-CN" sz="1800" i="1">
                  <a:latin typeface="Arial" pitchFamily="34" charset="0"/>
                  <a:ea typeface="SimSun" pitchFamily="2" charset="-122"/>
                </a:rPr>
                <a:t>abort</a:t>
              </a:r>
            </a:p>
            <a:p>
              <a:pPr algn="l" defTabSz="912813" eaLnBrk="0" hangingPunct="0"/>
              <a:r>
                <a:rPr lang="en-US" altLang="zh-CN" sz="1800">
                  <a:latin typeface="Arial" pitchFamily="34" charset="0"/>
                  <a:ea typeface="SimSun" pitchFamily="2" charset="-122"/>
                </a:rPr>
                <a:t>else decide </a:t>
              </a:r>
              <a:r>
                <a:rPr lang="en-US" altLang="zh-CN" sz="1800" i="1">
                  <a:latin typeface="Arial" pitchFamily="34" charset="0"/>
                  <a:ea typeface="SimSun" pitchFamily="2" charset="-122"/>
                </a:rPr>
                <a:t>commit</a:t>
              </a:r>
            </a:p>
            <a:p>
              <a:pPr algn="l" defTabSz="912813" eaLnBrk="0" hangingPunct="0"/>
              <a:r>
                <a:rPr lang="en-US" altLang="zh-CN" sz="1800" b="1">
                  <a:latin typeface="Arial" pitchFamily="34" charset="0"/>
                  <a:ea typeface="SimSun" pitchFamily="2" charset="-122"/>
                </a:rPr>
                <a:t>halt</a:t>
              </a:r>
            </a:p>
          </p:txBody>
        </p:sp>
        <p:sp>
          <p:nvSpPr>
            <p:cNvPr id="60432" name="Line 25"/>
            <p:cNvSpPr>
              <a:spLocks noChangeShapeType="1"/>
            </p:cNvSpPr>
            <p:nvPr/>
          </p:nvSpPr>
          <p:spPr bwMode="auto">
            <a:xfrm>
              <a:off x="2692" y="2836"/>
              <a:ext cx="576" cy="624"/>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33" name="Line 26"/>
            <p:cNvSpPr>
              <a:spLocks noChangeShapeType="1"/>
            </p:cNvSpPr>
            <p:nvPr/>
          </p:nvSpPr>
          <p:spPr bwMode="auto">
            <a:xfrm>
              <a:off x="2692" y="2884"/>
              <a:ext cx="576" cy="624"/>
            </a:xfrm>
            <a:prstGeom prst="line">
              <a:avLst/>
            </a:prstGeom>
            <a:noFill/>
            <a:ln w="25400">
              <a:solidFill>
                <a:schemeClr val="tx1"/>
              </a:solidFill>
              <a:round/>
              <a:headEnd/>
              <a:tailEnd type="triangle" w="med" len="med"/>
            </a:ln>
          </p:spPr>
          <p:txBody>
            <a:bodyPr lIns="90488" tIns="44450" rIns="90488" bIns="44450"/>
            <a:lstStyle/>
            <a:p>
              <a:endParaRPr lang="en-US"/>
            </a:p>
          </p:txBody>
        </p:sp>
        <p:sp>
          <p:nvSpPr>
            <p:cNvPr id="60434" name="Line 27"/>
            <p:cNvSpPr>
              <a:spLocks noChangeShapeType="1"/>
            </p:cNvSpPr>
            <p:nvPr/>
          </p:nvSpPr>
          <p:spPr bwMode="auto">
            <a:xfrm>
              <a:off x="2692" y="2932"/>
              <a:ext cx="576" cy="624"/>
            </a:xfrm>
            <a:prstGeom prst="line">
              <a:avLst/>
            </a:prstGeom>
            <a:noFill/>
            <a:ln w="25400">
              <a:solidFill>
                <a:schemeClr val="tx1"/>
              </a:solidFill>
              <a:round/>
              <a:headEnd/>
              <a:tailEnd type="triangle" w="med" len="med"/>
            </a:ln>
          </p:spPr>
          <p:txBody>
            <a:bodyPr lIns="90488" tIns="44450" rIns="90488" bIns="44450"/>
            <a:lstStyle/>
            <a:p>
              <a:endParaRPr lang="en-US"/>
            </a:p>
          </p:txBody>
        </p:sp>
      </p:grpSp>
      <p:sp>
        <p:nvSpPr>
          <p:cNvPr id="60425" name="Text Box 28"/>
          <p:cNvSpPr txBox="1">
            <a:spLocks noChangeArrowheads="1"/>
          </p:cNvSpPr>
          <p:nvPr/>
        </p:nvSpPr>
        <p:spPr bwMode="auto">
          <a:xfrm>
            <a:off x="1438275" y="1360488"/>
            <a:ext cx="180975" cy="333375"/>
          </a:xfrm>
          <a:prstGeom prst="rect">
            <a:avLst/>
          </a:prstGeom>
          <a:noFill/>
          <a:ln w="12700">
            <a:noFill/>
            <a:miter lim="800000"/>
            <a:headEnd/>
            <a:tailEnd/>
          </a:ln>
        </p:spPr>
        <p:txBody>
          <a:bodyPr wrap="none" lIns="90334" tIns="44375" rIns="90334" bIns="44375">
            <a:spAutoFit/>
          </a:bodyPr>
          <a:lstStyle/>
          <a:p>
            <a:pPr defTabSz="912813" eaLnBrk="0" hangingPunct="0"/>
            <a:endParaRPr lang="zh-CN" altLang="en-US" sz="1600">
              <a:latin typeface="Arial" pitchFamily="34" charset="0"/>
              <a:ea typeface="SimSun" pitchFamily="2" charset="-122"/>
            </a:endParaRPr>
          </a:p>
        </p:txBody>
      </p:sp>
      <p:sp>
        <p:nvSpPr>
          <p:cNvPr id="60426" name="Text Box 29"/>
          <p:cNvSpPr txBox="1">
            <a:spLocks noChangeArrowheads="1"/>
          </p:cNvSpPr>
          <p:nvPr/>
        </p:nvSpPr>
        <p:spPr bwMode="auto">
          <a:xfrm>
            <a:off x="1614488" y="1276350"/>
            <a:ext cx="1371600" cy="361950"/>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800">
                <a:latin typeface="Arial" pitchFamily="34" charset="0"/>
                <a:ea typeface="SimSun" pitchFamily="2" charset="-122"/>
              </a:rPr>
              <a:t>Coordinator</a:t>
            </a:r>
          </a:p>
        </p:txBody>
      </p:sp>
      <p:sp>
        <p:nvSpPr>
          <p:cNvPr id="60427" name="Text Box 30"/>
          <p:cNvSpPr txBox="1">
            <a:spLocks noChangeArrowheads="1"/>
          </p:cNvSpPr>
          <p:nvPr/>
        </p:nvSpPr>
        <p:spPr bwMode="auto">
          <a:xfrm>
            <a:off x="5786438" y="1298575"/>
            <a:ext cx="1373187" cy="363538"/>
          </a:xfrm>
          <a:prstGeom prst="rect">
            <a:avLst/>
          </a:prstGeom>
          <a:noFill/>
          <a:ln w="12700">
            <a:noFill/>
            <a:miter lim="800000"/>
            <a:headEnd/>
            <a:tailEnd/>
          </a:ln>
        </p:spPr>
        <p:txBody>
          <a:bodyPr wrap="none" lIns="90334" tIns="44375" rIns="90334" bIns="44375">
            <a:spAutoFit/>
          </a:bodyPr>
          <a:lstStyle/>
          <a:p>
            <a:pPr defTabSz="912813" eaLnBrk="0" hangingPunct="0"/>
            <a:r>
              <a:rPr lang="en-US" altLang="zh-CN" sz="1800">
                <a:latin typeface="Arial" pitchFamily="34" charset="0"/>
                <a:ea typeface="SimSun" pitchFamily="2" charset="-122"/>
              </a:rPr>
              <a:t>Participants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ea typeface="SimSun" pitchFamily="2" charset="-122"/>
              </a:rPr>
              <a:t>Two-Phase Commit (1)</a:t>
            </a:r>
          </a:p>
        </p:txBody>
      </p:sp>
      <p:sp>
        <p:nvSpPr>
          <p:cNvPr id="61443" name="Rectangle 3"/>
          <p:cNvSpPr>
            <a:spLocks noGrp="1" noChangeArrowheads="1"/>
          </p:cNvSpPr>
          <p:nvPr>
            <p:ph type="body" idx="1"/>
          </p:nvPr>
        </p:nvSpPr>
        <p:spPr>
          <a:xfrm>
            <a:off x="495300" y="4610100"/>
            <a:ext cx="8153400" cy="838200"/>
          </a:xfrm>
        </p:spPr>
        <p:txBody>
          <a:bodyPr/>
          <a:lstStyle/>
          <a:p>
            <a:pPr marL="609600" indent="-609600" algn="l" eaLnBrk="1" hangingPunct="1">
              <a:lnSpc>
                <a:spcPct val="90000"/>
              </a:lnSpc>
              <a:buFontTx/>
              <a:buAutoNum type="alphaLcParenR"/>
            </a:pPr>
            <a:r>
              <a:rPr lang="en-US" altLang="zh-CN" sz="2400" smtClean="0">
                <a:ea typeface="SimSun" pitchFamily="2" charset="-122"/>
              </a:rPr>
              <a:t>The finite state machine for the coordinator in 2PC.</a:t>
            </a:r>
          </a:p>
          <a:p>
            <a:pPr marL="609600" indent="-609600" algn="l" eaLnBrk="1" hangingPunct="1">
              <a:lnSpc>
                <a:spcPct val="90000"/>
              </a:lnSpc>
              <a:buFontTx/>
              <a:buAutoNum type="alphaLcParenR"/>
            </a:pPr>
            <a:r>
              <a:rPr lang="en-US" altLang="zh-CN" sz="2400" smtClean="0">
                <a:ea typeface="SimSun" pitchFamily="2" charset="-122"/>
              </a:rPr>
              <a:t>The finite state machine for a participant.</a:t>
            </a:r>
          </a:p>
        </p:txBody>
      </p:sp>
      <p:pic>
        <p:nvPicPr>
          <p:cNvPr id="61444" name="Picture 4"/>
          <p:cNvPicPr>
            <a:picLocks noChangeAspect="1" noChangeArrowheads="1"/>
          </p:cNvPicPr>
          <p:nvPr/>
        </p:nvPicPr>
        <p:blipFill>
          <a:blip r:embed="rId3"/>
          <a:srcRect l="20309" t="46677" r="17531" b="39426"/>
          <a:stretch>
            <a:fillRect/>
          </a:stretch>
        </p:blipFill>
        <p:spPr bwMode="auto">
          <a:xfrm>
            <a:off x="555625" y="1847850"/>
            <a:ext cx="8054975" cy="2547938"/>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7789863" y="3598863"/>
            <a:ext cx="1019175" cy="1362075"/>
          </a:xfrm>
          <a:prstGeom prst="rect">
            <a:avLst/>
          </a:prstGeom>
          <a:noFill/>
          <a:ln w="9525">
            <a:noFill/>
            <a:miter lim="800000"/>
            <a:headEnd/>
            <a:tailEnd/>
          </a:ln>
        </p:spPr>
      </p:pic>
      <p:sp>
        <p:nvSpPr>
          <p:cNvPr id="8" name="Rectangle 7"/>
          <p:cNvSpPr>
            <a:spLocks noChangeArrowheads="1"/>
          </p:cNvSpPr>
          <p:nvPr/>
        </p:nvSpPr>
        <p:spPr bwMode="auto">
          <a:xfrm>
            <a:off x="7588250" y="1185863"/>
            <a:ext cx="1412875" cy="830262"/>
          </a:xfrm>
          <a:prstGeom prst="rect">
            <a:avLst/>
          </a:prstGeom>
          <a:noFill/>
          <a:ln w="9525">
            <a:noFill/>
            <a:miter lim="800000"/>
            <a:headEnd/>
            <a:tailEnd/>
          </a:ln>
        </p:spPr>
        <p:txBody>
          <a:bodyPr>
            <a:spAutoFit/>
          </a:bodyPr>
          <a:lstStyle/>
          <a:p>
            <a:r>
              <a:rPr lang="en-US" sz="4800">
                <a:solidFill>
                  <a:srgbClr val="FF0000"/>
                </a:solidFill>
                <a:latin typeface="Zapf Dingbats" charset="2"/>
              </a:rPr>
              <a:t>✗</a:t>
            </a:r>
            <a:endParaRPr lang="en-US" sz="4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SimSun" pitchFamily="2" charset="-122"/>
              </a:rPr>
              <a:t>Two-Phase Commit (2)</a:t>
            </a:r>
          </a:p>
        </p:txBody>
      </p:sp>
      <p:sp>
        <p:nvSpPr>
          <p:cNvPr id="62467" name="Rectangle 3"/>
          <p:cNvSpPr>
            <a:spLocks noGrp="1" noChangeArrowheads="1"/>
          </p:cNvSpPr>
          <p:nvPr>
            <p:ph type="body" idx="1"/>
          </p:nvPr>
        </p:nvSpPr>
        <p:spPr>
          <a:xfrm>
            <a:off x="495300" y="4610100"/>
            <a:ext cx="8153400" cy="838200"/>
          </a:xfrm>
        </p:spPr>
        <p:txBody>
          <a:bodyPr/>
          <a:lstStyle/>
          <a:p>
            <a:pPr marL="609600" indent="-609600" algn="l" eaLnBrk="1" hangingPunct="1">
              <a:lnSpc>
                <a:spcPct val="90000"/>
              </a:lnSpc>
              <a:buFontTx/>
              <a:buAutoNum type="alphaLcParenR"/>
            </a:pPr>
            <a:r>
              <a:rPr lang="en-US" altLang="zh-CN" sz="2400" smtClean="0">
                <a:ea typeface="SimSun" pitchFamily="2" charset="-122"/>
              </a:rPr>
              <a:t>The finite state machine for the coordinator in 2PC.</a:t>
            </a:r>
          </a:p>
          <a:p>
            <a:pPr marL="609600" indent="-609600" algn="l" eaLnBrk="1" hangingPunct="1">
              <a:lnSpc>
                <a:spcPct val="90000"/>
              </a:lnSpc>
              <a:buFontTx/>
              <a:buAutoNum type="alphaLcParenR"/>
            </a:pPr>
            <a:r>
              <a:rPr lang="en-US" altLang="zh-CN" sz="2400" smtClean="0">
                <a:ea typeface="SimSun" pitchFamily="2" charset="-122"/>
              </a:rPr>
              <a:t>The finite state machine for a participant.</a:t>
            </a:r>
          </a:p>
        </p:txBody>
      </p:sp>
      <p:pic>
        <p:nvPicPr>
          <p:cNvPr id="62468" name="Picture 4"/>
          <p:cNvPicPr>
            <a:picLocks noChangeAspect="1" noChangeArrowheads="1"/>
          </p:cNvPicPr>
          <p:nvPr/>
        </p:nvPicPr>
        <p:blipFill>
          <a:blip r:embed="rId3"/>
          <a:srcRect l="20309" t="46677" r="17531" b="39426"/>
          <a:stretch>
            <a:fillRect/>
          </a:stretch>
        </p:blipFill>
        <p:spPr bwMode="auto">
          <a:xfrm>
            <a:off x="555625" y="1847850"/>
            <a:ext cx="8054975" cy="2547938"/>
          </a:xfrm>
          <a:prstGeom prst="rect">
            <a:avLst/>
          </a:prstGeom>
          <a:noFill/>
          <a:ln w="9525">
            <a:noFill/>
            <a:miter lim="800000"/>
            <a:headEnd/>
            <a:tailEnd/>
          </a:ln>
        </p:spPr>
      </p:pic>
      <p:pic>
        <p:nvPicPr>
          <p:cNvPr id="62469" name="Picture 2"/>
          <p:cNvPicPr>
            <a:picLocks noChangeAspect="1" noChangeArrowheads="1"/>
          </p:cNvPicPr>
          <p:nvPr/>
        </p:nvPicPr>
        <p:blipFill>
          <a:blip r:embed="rId4"/>
          <a:srcRect/>
          <a:stretch>
            <a:fillRect/>
          </a:stretch>
        </p:blipFill>
        <p:spPr bwMode="auto">
          <a:xfrm>
            <a:off x="311150" y="920750"/>
            <a:ext cx="1019175" cy="1362075"/>
          </a:xfrm>
          <a:prstGeom prst="rect">
            <a:avLst/>
          </a:prstGeom>
          <a:noFill/>
          <a:ln w="9525">
            <a:noFill/>
            <a:miter lim="800000"/>
            <a:headEnd/>
            <a:tailEnd/>
          </a:ln>
        </p:spPr>
      </p:pic>
      <p:sp>
        <p:nvSpPr>
          <p:cNvPr id="62470" name="Rectangle 7"/>
          <p:cNvSpPr>
            <a:spLocks noChangeArrowheads="1"/>
          </p:cNvSpPr>
          <p:nvPr/>
        </p:nvSpPr>
        <p:spPr bwMode="auto">
          <a:xfrm>
            <a:off x="2373313" y="1512888"/>
            <a:ext cx="1412875" cy="830262"/>
          </a:xfrm>
          <a:prstGeom prst="rect">
            <a:avLst/>
          </a:prstGeom>
          <a:noFill/>
          <a:ln w="9525">
            <a:noFill/>
            <a:miter lim="800000"/>
            <a:headEnd/>
            <a:tailEnd/>
          </a:ln>
        </p:spPr>
        <p:txBody>
          <a:bodyPr>
            <a:spAutoFit/>
          </a:bodyPr>
          <a:lstStyle/>
          <a:p>
            <a:r>
              <a:rPr lang="en-US" sz="4800">
                <a:solidFill>
                  <a:srgbClr val="FF0000"/>
                </a:solidFill>
                <a:latin typeface="Zapf Dingbats" charset="2"/>
              </a:rPr>
              <a:t>✗</a:t>
            </a:r>
            <a:endParaRPr lang="en-US" sz="480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ea typeface="SimSun" pitchFamily="2" charset="-122"/>
              </a:rPr>
              <a:t>Two-Phase Commit (3)</a:t>
            </a:r>
          </a:p>
        </p:txBody>
      </p:sp>
      <p:sp>
        <p:nvSpPr>
          <p:cNvPr id="63491" name="Rectangle 3"/>
          <p:cNvSpPr>
            <a:spLocks noGrp="1" noChangeArrowheads="1"/>
          </p:cNvSpPr>
          <p:nvPr>
            <p:ph type="body" idx="1"/>
          </p:nvPr>
        </p:nvSpPr>
        <p:spPr>
          <a:xfrm>
            <a:off x="493713" y="5284788"/>
            <a:ext cx="8229600" cy="838200"/>
          </a:xfrm>
        </p:spPr>
        <p:txBody>
          <a:bodyPr/>
          <a:lstStyle/>
          <a:p>
            <a:pPr eaLnBrk="1" hangingPunct="1">
              <a:lnSpc>
                <a:spcPct val="90000"/>
              </a:lnSpc>
              <a:buFontTx/>
              <a:buNone/>
            </a:pPr>
            <a:r>
              <a:rPr lang="en-US" altLang="zh-CN" sz="2800" smtClean="0">
                <a:ea typeface="SimSun" pitchFamily="2" charset="-122"/>
              </a:rPr>
              <a:t>Actions taken by a participant </a:t>
            </a:r>
            <a:r>
              <a:rPr lang="en-US" altLang="zh-CN" sz="2800" i="1" smtClean="0">
                <a:ea typeface="SimSun" pitchFamily="2" charset="-122"/>
              </a:rPr>
              <a:t>P</a:t>
            </a:r>
            <a:r>
              <a:rPr lang="en-US" altLang="zh-CN" sz="2800" smtClean="0">
                <a:ea typeface="SimSun" pitchFamily="2" charset="-122"/>
              </a:rPr>
              <a:t> when residing in state </a:t>
            </a:r>
            <a:r>
              <a:rPr lang="en-US" altLang="zh-CN" sz="2800" i="1" smtClean="0">
                <a:ea typeface="SimSun" pitchFamily="2" charset="-122"/>
              </a:rPr>
              <a:t>READY</a:t>
            </a:r>
            <a:r>
              <a:rPr lang="en-US" altLang="zh-CN" sz="2800" smtClean="0">
                <a:ea typeface="SimSun" pitchFamily="2" charset="-122"/>
              </a:rPr>
              <a:t> and having contacted another participant </a:t>
            </a:r>
            <a:r>
              <a:rPr lang="en-US" altLang="zh-CN" sz="2800" i="1" smtClean="0">
                <a:ea typeface="SimSun" pitchFamily="2" charset="-122"/>
              </a:rPr>
              <a:t>Q</a:t>
            </a:r>
            <a:r>
              <a:rPr lang="en-US" altLang="zh-CN" sz="2800" smtClean="0">
                <a:ea typeface="SimSun" pitchFamily="2" charset="-122"/>
              </a:rPr>
              <a:t>.</a:t>
            </a:r>
          </a:p>
        </p:txBody>
      </p:sp>
      <p:graphicFrame>
        <p:nvGraphicFramePr>
          <p:cNvPr id="285700" name="Group 4"/>
          <p:cNvGraphicFramePr>
            <a:graphicFrameLocks noGrp="1"/>
          </p:cNvGraphicFramePr>
          <p:nvPr/>
        </p:nvGraphicFramePr>
        <p:xfrm>
          <a:off x="1544638" y="1806575"/>
          <a:ext cx="6076950" cy="2741614"/>
        </p:xfrm>
        <a:graphic>
          <a:graphicData uri="http://schemas.openxmlformats.org/drawingml/2006/table">
            <a:tbl>
              <a:tblPr/>
              <a:tblGrid>
                <a:gridCol w="1778000"/>
                <a:gridCol w="4298950"/>
              </a:tblGrid>
              <a:tr h="5476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State of 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Action by 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COMMIT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Make transition to COMMIT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Make transition to ABORT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Make transition to ABORT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READY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Contact another participant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SimSun" pitchFamily="2" charset="-122"/>
              </a:rPr>
              <a:t>Two-Phase Commit (4)</a:t>
            </a:r>
          </a:p>
        </p:txBody>
      </p:sp>
      <p:sp>
        <p:nvSpPr>
          <p:cNvPr id="64515" name="Rectangle 3"/>
          <p:cNvSpPr>
            <a:spLocks noGrp="1" noChangeArrowheads="1"/>
          </p:cNvSpPr>
          <p:nvPr>
            <p:ph type="body" idx="1"/>
          </p:nvPr>
        </p:nvSpPr>
        <p:spPr>
          <a:xfrm>
            <a:off x="473075" y="5788025"/>
            <a:ext cx="7620000" cy="811213"/>
          </a:xfrm>
        </p:spPr>
        <p:txBody>
          <a:bodyPr/>
          <a:lstStyle/>
          <a:p>
            <a:pPr algn="l" eaLnBrk="1" hangingPunct="1">
              <a:buFontTx/>
              <a:buNone/>
            </a:pPr>
            <a:r>
              <a:rPr lang="en-US" altLang="zh-CN" sz="2800" smtClean="0">
                <a:ea typeface="SimSun" pitchFamily="2" charset="-122"/>
              </a:rPr>
              <a:t>Outline of the steps taken by the coordinator in 2PC. </a:t>
            </a:r>
          </a:p>
        </p:txBody>
      </p:sp>
      <p:sp>
        <p:nvSpPr>
          <p:cNvPr id="64516" name="Text Box 4"/>
          <p:cNvSpPr txBox="1">
            <a:spLocks noChangeArrowheads="1"/>
          </p:cNvSpPr>
          <p:nvPr/>
        </p:nvSpPr>
        <p:spPr bwMode="auto">
          <a:xfrm>
            <a:off x="1824038" y="1252538"/>
            <a:ext cx="6329362" cy="4294187"/>
          </a:xfrm>
          <a:prstGeom prst="rect">
            <a:avLst/>
          </a:prstGeom>
          <a:noFill/>
          <a:ln w="9525">
            <a:noFill/>
            <a:miter lim="800000"/>
            <a:headEnd/>
            <a:tailEnd/>
          </a:ln>
        </p:spPr>
        <p:txBody>
          <a:bodyPr>
            <a:spAutoFit/>
          </a:bodyPr>
          <a:lstStyle/>
          <a:p>
            <a:pPr algn="l">
              <a:spcBef>
                <a:spcPct val="50000"/>
              </a:spcBef>
            </a:pPr>
            <a:r>
              <a:rPr lang="en-US" altLang="zh-CN" sz="1400" b="1">
                <a:latin typeface="Arial" pitchFamily="34" charset="0"/>
                <a:ea typeface="SimSun" pitchFamily="2" charset="-122"/>
              </a:rPr>
              <a:t>actions by coordinator:</a:t>
            </a:r>
          </a:p>
          <a:p>
            <a:pPr algn="l">
              <a:spcBef>
                <a:spcPct val="50000"/>
              </a:spcBef>
            </a:pPr>
            <a:r>
              <a:rPr lang="en-US" altLang="zh-CN" sz="1400">
                <a:latin typeface="Arial" pitchFamily="34" charset="0"/>
                <a:ea typeface="SimSun" pitchFamily="2" charset="-122"/>
              </a:rPr>
              <a:t>write START _2PC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multicast VOTE_REQUEST to all participants;</a:t>
            </a:r>
            <a:br>
              <a:rPr lang="en-US" altLang="zh-CN" sz="1400">
                <a:latin typeface="Arial" pitchFamily="34" charset="0"/>
                <a:ea typeface="SimSun" pitchFamily="2" charset="-122"/>
              </a:rPr>
            </a:br>
            <a:r>
              <a:rPr lang="en-US" altLang="zh-CN" sz="1400">
                <a:latin typeface="Arial" pitchFamily="34" charset="0"/>
                <a:ea typeface="SimSun" pitchFamily="2" charset="-122"/>
              </a:rPr>
              <a:t>while not all votes have been collected {</a:t>
            </a:r>
            <a:br>
              <a:rPr lang="en-US" altLang="zh-CN" sz="1400">
                <a:latin typeface="Arial" pitchFamily="34" charset="0"/>
                <a:ea typeface="SimSun" pitchFamily="2" charset="-122"/>
              </a:rPr>
            </a:br>
            <a:r>
              <a:rPr lang="en-US" altLang="zh-CN" sz="1400">
                <a:latin typeface="Arial" pitchFamily="34" charset="0"/>
                <a:ea typeface="SimSun" pitchFamily="2" charset="-122"/>
              </a:rPr>
              <a:t>    wait for any incoming vote;</a:t>
            </a:r>
            <a:br>
              <a:rPr lang="en-US" altLang="zh-CN" sz="1400">
                <a:latin typeface="Arial" pitchFamily="34" charset="0"/>
                <a:ea typeface="SimSun" pitchFamily="2" charset="-122"/>
              </a:rPr>
            </a:br>
            <a:r>
              <a:rPr lang="en-US" altLang="zh-CN" sz="1400">
                <a:latin typeface="Arial" pitchFamily="34" charset="0"/>
                <a:ea typeface="SimSun" pitchFamily="2" charset="-122"/>
              </a:rPr>
              <a:t>    if timeout {</a:t>
            </a:r>
            <a:br>
              <a:rPr lang="en-US" altLang="zh-CN" sz="1400">
                <a:latin typeface="Arial" pitchFamily="34" charset="0"/>
                <a:ea typeface="SimSun" pitchFamily="2" charset="-122"/>
              </a:rPr>
            </a:br>
            <a:r>
              <a:rPr lang="en-US" altLang="zh-CN" sz="1400">
                <a:latin typeface="Arial" pitchFamily="34" charset="0"/>
                <a:ea typeface="SimSun" pitchFamily="2" charset="-122"/>
              </a:rPr>
              <a:t>        write GLOBAL_ABORT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multicast  GLOBAL_ABORT to all participants;</a:t>
            </a:r>
            <a:br>
              <a:rPr lang="en-US" altLang="zh-CN" sz="1400">
                <a:latin typeface="Arial" pitchFamily="34" charset="0"/>
                <a:ea typeface="SimSun" pitchFamily="2" charset="-122"/>
              </a:rPr>
            </a:br>
            <a:r>
              <a:rPr lang="en-US" altLang="zh-CN" sz="1400">
                <a:latin typeface="Arial" pitchFamily="34" charset="0"/>
                <a:ea typeface="SimSun" pitchFamily="2" charset="-122"/>
              </a:rPr>
              <a:t>        exit;</a:t>
            </a:r>
            <a:br>
              <a:rPr lang="en-US" altLang="zh-CN" sz="1400">
                <a:latin typeface="Arial" pitchFamily="34" charset="0"/>
                <a:ea typeface="SimSun" pitchFamily="2" charset="-122"/>
              </a:rPr>
            </a:br>
            <a:r>
              <a:rPr lang="en-US" altLang="zh-CN" sz="1400">
                <a:latin typeface="Arial" pitchFamily="34" charset="0"/>
                <a:ea typeface="SimSun" pitchFamily="2" charset="-122"/>
              </a:rPr>
              <a:t>    }</a:t>
            </a:r>
            <a:br>
              <a:rPr lang="en-US" altLang="zh-CN" sz="1400">
                <a:latin typeface="Arial" pitchFamily="34" charset="0"/>
                <a:ea typeface="SimSun" pitchFamily="2" charset="-122"/>
              </a:rPr>
            </a:br>
            <a:r>
              <a:rPr lang="en-US" altLang="zh-CN" sz="1400">
                <a:latin typeface="Arial" pitchFamily="34" charset="0"/>
                <a:ea typeface="SimSun" pitchFamily="2" charset="-122"/>
              </a:rPr>
              <a:t>    record vote;</a:t>
            </a:r>
            <a:br>
              <a:rPr lang="en-US" altLang="zh-CN" sz="1400">
                <a:latin typeface="Arial" pitchFamily="34" charset="0"/>
                <a:ea typeface="SimSun" pitchFamily="2" charset="-122"/>
              </a:rPr>
            </a:br>
            <a:r>
              <a:rPr lang="en-US" altLang="zh-CN" sz="1400">
                <a:latin typeface="Arial" pitchFamily="34" charset="0"/>
                <a:ea typeface="SimSun" pitchFamily="2" charset="-122"/>
              </a:rPr>
              <a:t>}</a:t>
            </a:r>
            <a:br>
              <a:rPr lang="en-US" altLang="zh-CN" sz="1400">
                <a:latin typeface="Arial" pitchFamily="34" charset="0"/>
                <a:ea typeface="SimSun" pitchFamily="2" charset="-122"/>
              </a:rPr>
            </a:br>
            <a:r>
              <a:rPr lang="en-US" altLang="zh-CN" sz="1400">
                <a:latin typeface="Arial" pitchFamily="34" charset="0"/>
                <a:ea typeface="SimSun" pitchFamily="2" charset="-122"/>
              </a:rPr>
              <a:t>if all participants sent VOTE_COMMIT and coordinator votes COMMIT{</a:t>
            </a:r>
            <a:br>
              <a:rPr lang="en-US" altLang="zh-CN" sz="1400">
                <a:latin typeface="Arial" pitchFamily="34" charset="0"/>
                <a:ea typeface="SimSun" pitchFamily="2" charset="-122"/>
              </a:rPr>
            </a:br>
            <a:r>
              <a:rPr lang="en-US" altLang="zh-CN" sz="1400">
                <a:latin typeface="Arial" pitchFamily="34" charset="0"/>
                <a:ea typeface="SimSun" pitchFamily="2" charset="-122"/>
              </a:rPr>
              <a:t>    write GLOBAL_COMMIT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multicast GLOBAL_COMMIT to all participants;</a:t>
            </a:r>
            <a:br>
              <a:rPr lang="en-US" altLang="zh-CN" sz="1400">
                <a:latin typeface="Arial" pitchFamily="34" charset="0"/>
                <a:ea typeface="SimSun" pitchFamily="2" charset="-122"/>
              </a:rPr>
            </a:br>
            <a:r>
              <a:rPr lang="en-US" altLang="zh-CN" sz="1400">
                <a:latin typeface="Arial" pitchFamily="34" charset="0"/>
                <a:ea typeface="SimSun" pitchFamily="2" charset="-122"/>
              </a:rPr>
              <a:t>} else {</a:t>
            </a:r>
            <a:br>
              <a:rPr lang="en-US" altLang="zh-CN" sz="1400">
                <a:latin typeface="Arial" pitchFamily="34" charset="0"/>
                <a:ea typeface="SimSun" pitchFamily="2" charset="-122"/>
              </a:rPr>
            </a:br>
            <a:r>
              <a:rPr lang="en-US" altLang="zh-CN" sz="1400">
                <a:latin typeface="Arial" pitchFamily="34" charset="0"/>
                <a:ea typeface="SimSun" pitchFamily="2" charset="-122"/>
              </a:rPr>
              <a:t>    write GLOBAL_ABORT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multicast GLOBAL_ABORT to all participants;</a:t>
            </a:r>
            <a:br>
              <a:rPr lang="en-US" altLang="zh-CN" sz="1400">
                <a:latin typeface="Arial" pitchFamily="34" charset="0"/>
                <a:ea typeface="SimSun" pitchFamily="2" charset="-122"/>
              </a:rPr>
            </a:br>
            <a:r>
              <a:rPr lang="en-US" altLang="zh-CN" sz="1400">
                <a:latin typeface="Arial" pitchFamily="34" charset="0"/>
                <a:ea typeface="SimSun" pitchFamily="2" charset="-12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ea typeface="SimSun" pitchFamily="2" charset="-122"/>
              </a:rPr>
              <a:t>Two-Phase Commit (5)</a:t>
            </a:r>
          </a:p>
        </p:txBody>
      </p:sp>
      <p:sp>
        <p:nvSpPr>
          <p:cNvPr id="65539" name="Rectangle 3"/>
          <p:cNvSpPr>
            <a:spLocks noGrp="1" noChangeArrowheads="1"/>
          </p:cNvSpPr>
          <p:nvPr>
            <p:ph type="body" idx="1"/>
          </p:nvPr>
        </p:nvSpPr>
        <p:spPr>
          <a:xfrm>
            <a:off x="0" y="2168525"/>
            <a:ext cx="2555875" cy="4384675"/>
          </a:xfrm>
        </p:spPr>
        <p:txBody>
          <a:bodyPr/>
          <a:lstStyle/>
          <a:p>
            <a:pPr eaLnBrk="1" hangingPunct="1">
              <a:buFontTx/>
              <a:buNone/>
            </a:pPr>
            <a:r>
              <a:rPr lang="en-US" altLang="zh-CN" sz="2800" smtClean="0">
                <a:ea typeface="SimSun" pitchFamily="2" charset="-122"/>
              </a:rPr>
              <a:t>Steps taken by participant process in 2PC.</a:t>
            </a:r>
          </a:p>
        </p:txBody>
      </p:sp>
      <p:sp>
        <p:nvSpPr>
          <p:cNvPr id="65540" name="Text Box 4"/>
          <p:cNvSpPr txBox="1">
            <a:spLocks noChangeArrowheads="1"/>
          </p:cNvSpPr>
          <p:nvPr/>
        </p:nvSpPr>
        <p:spPr bwMode="auto">
          <a:xfrm>
            <a:off x="3303588" y="1041400"/>
            <a:ext cx="4851400" cy="5335588"/>
          </a:xfrm>
          <a:prstGeom prst="rect">
            <a:avLst/>
          </a:prstGeom>
          <a:noFill/>
          <a:ln w="9525">
            <a:noFill/>
            <a:miter lim="800000"/>
            <a:headEnd/>
            <a:tailEnd/>
          </a:ln>
        </p:spPr>
        <p:txBody>
          <a:bodyPr>
            <a:spAutoFit/>
          </a:bodyPr>
          <a:lstStyle/>
          <a:p>
            <a:pPr algn="l">
              <a:spcBef>
                <a:spcPct val="50000"/>
              </a:spcBef>
            </a:pPr>
            <a:r>
              <a:rPr lang="en-US" altLang="zh-CN" sz="1600" b="1">
                <a:latin typeface="Arial" pitchFamily="34" charset="0"/>
                <a:ea typeface="SimSun" pitchFamily="2" charset="-122"/>
              </a:rPr>
              <a:t>actions by participant:</a:t>
            </a:r>
            <a:endParaRPr lang="en-US" altLang="zh-CN" sz="1600">
              <a:latin typeface="Arial" pitchFamily="34" charset="0"/>
              <a:ea typeface="SimSun" pitchFamily="2" charset="-122"/>
            </a:endParaRPr>
          </a:p>
          <a:p>
            <a:pPr algn="l">
              <a:spcBef>
                <a:spcPct val="50000"/>
              </a:spcBef>
            </a:pPr>
            <a:r>
              <a:rPr lang="en-US" altLang="zh-CN" sz="1400">
                <a:latin typeface="Arial" pitchFamily="34" charset="0"/>
                <a:ea typeface="SimSun" pitchFamily="2" charset="-122"/>
              </a:rPr>
              <a:t>write INIT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wait for VOTE_REQUEST from coordinator;</a:t>
            </a:r>
            <a:br>
              <a:rPr lang="en-US" altLang="zh-CN" sz="1400">
                <a:latin typeface="Arial" pitchFamily="34" charset="0"/>
                <a:ea typeface="SimSun" pitchFamily="2" charset="-122"/>
              </a:rPr>
            </a:br>
            <a:r>
              <a:rPr lang="en-US" altLang="zh-CN" sz="1400">
                <a:latin typeface="Arial" pitchFamily="34" charset="0"/>
                <a:ea typeface="SimSun" pitchFamily="2" charset="-122"/>
              </a:rPr>
              <a:t>if timeout {</a:t>
            </a:r>
            <a:br>
              <a:rPr lang="en-US" altLang="zh-CN" sz="1400">
                <a:latin typeface="Arial" pitchFamily="34" charset="0"/>
                <a:ea typeface="SimSun" pitchFamily="2" charset="-122"/>
              </a:rPr>
            </a:br>
            <a:r>
              <a:rPr lang="en-US" altLang="zh-CN" sz="1400">
                <a:latin typeface="Arial" pitchFamily="34" charset="0"/>
                <a:ea typeface="SimSun" pitchFamily="2" charset="-122"/>
              </a:rPr>
              <a:t>    write VOTE_ABORT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exit;</a:t>
            </a:r>
            <a:br>
              <a:rPr lang="en-US" altLang="zh-CN" sz="1400">
                <a:latin typeface="Arial" pitchFamily="34" charset="0"/>
                <a:ea typeface="SimSun" pitchFamily="2" charset="-122"/>
              </a:rPr>
            </a:br>
            <a:r>
              <a:rPr lang="en-US" altLang="zh-CN" sz="1400">
                <a:latin typeface="Arial" pitchFamily="34" charset="0"/>
                <a:ea typeface="SimSun" pitchFamily="2" charset="-122"/>
              </a:rPr>
              <a:t>}</a:t>
            </a:r>
            <a:br>
              <a:rPr lang="en-US" altLang="zh-CN" sz="1400">
                <a:latin typeface="Arial" pitchFamily="34" charset="0"/>
                <a:ea typeface="SimSun" pitchFamily="2" charset="-122"/>
              </a:rPr>
            </a:br>
            <a:r>
              <a:rPr lang="en-US" altLang="zh-CN" sz="1400">
                <a:latin typeface="Arial" pitchFamily="34" charset="0"/>
                <a:ea typeface="SimSun" pitchFamily="2" charset="-122"/>
              </a:rPr>
              <a:t>if participant votes COMMIT {</a:t>
            </a:r>
            <a:br>
              <a:rPr lang="en-US" altLang="zh-CN" sz="1400">
                <a:latin typeface="Arial" pitchFamily="34" charset="0"/>
                <a:ea typeface="SimSun" pitchFamily="2" charset="-122"/>
              </a:rPr>
            </a:br>
            <a:r>
              <a:rPr lang="en-US" altLang="zh-CN" sz="1400">
                <a:latin typeface="Arial" pitchFamily="34" charset="0"/>
                <a:ea typeface="SimSun" pitchFamily="2" charset="-122"/>
              </a:rPr>
              <a:t>    write VOTE_COMMIT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send VOTE_COMMIT to coordinator;</a:t>
            </a:r>
            <a:br>
              <a:rPr lang="en-US" altLang="zh-CN" sz="1400">
                <a:latin typeface="Arial" pitchFamily="34" charset="0"/>
                <a:ea typeface="SimSun" pitchFamily="2" charset="-122"/>
              </a:rPr>
            </a:br>
            <a:r>
              <a:rPr lang="en-US" altLang="zh-CN" sz="1400">
                <a:latin typeface="Arial" pitchFamily="34" charset="0"/>
                <a:ea typeface="SimSun" pitchFamily="2" charset="-122"/>
              </a:rPr>
              <a:t>    wait for DECISION from coordinator;</a:t>
            </a:r>
            <a:br>
              <a:rPr lang="en-US" altLang="zh-CN" sz="1400">
                <a:latin typeface="Arial" pitchFamily="34" charset="0"/>
                <a:ea typeface="SimSun" pitchFamily="2" charset="-122"/>
              </a:rPr>
            </a:br>
            <a:r>
              <a:rPr lang="en-US" altLang="zh-CN" sz="1400">
                <a:latin typeface="Arial" pitchFamily="34" charset="0"/>
                <a:ea typeface="SimSun" pitchFamily="2" charset="-122"/>
              </a:rPr>
              <a:t>    if timeout {</a:t>
            </a:r>
            <a:br>
              <a:rPr lang="en-US" altLang="zh-CN" sz="1400">
                <a:latin typeface="Arial" pitchFamily="34" charset="0"/>
                <a:ea typeface="SimSun" pitchFamily="2" charset="-122"/>
              </a:rPr>
            </a:br>
            <a:r>
              <a:rPr lang="en-US" altLang="zh-CN" sz="1400">
                <a:latin typeface="Arial" pitchFamily="34" charset="0"/>
                <a:ea typeface="SimSun" pitchFamily="2" charset="-122"/>
              </a:rPr>
              <a:t>        multicast DECISION_REQUEST to other participants;</a:t>
            </a:r>
            <a:br>
              <a:rPr lang="en-US" altLang="zh-CN" sz="1400">
                <a:latin typeface="Arial" pitchFamily="34" charset="0"/>
                <a:ea typeface="SimSun" pitchFamily="2" charset="-122"/>
              </a:rPr>
            </a:br>
            <a:r>
              <a:rPr lang="en-US" altLang="zh-CN" sz="1400">
                <a:latin typeface="Arial" pitchFamily="34" charset="0"/>
                <a:ea typeface="SimSun" pitchFamily="2" charset="-122"/>
              </a:rPr>
              <a:t>        wait until DECISION is received; /* remain blocked */</a:t>
            </a:r>
            <a:br>
              <a:rPr lang="en-US" altLang="zh-CN" sz="1400">
                <a:latin typeface="Arial" pitchFamily="34" charset="0"/>
                <a:ea typeface="SimSun" pitchFamily="2" charset="-122"/>
              </a:rPr>
            </a:br>
            <a:r>
              <a:rPr lang="en-US" altLang="zh-CN" sz="1400">
                <a:latin typeface="Arial" pitchFamily="34" charset="0"/>
                <a:ea typeface="SimSun" pitchFamily="2" charset="-122"/>
              </a:rPr>
              <a:t>        write DECISION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a:t>
            </a:r>
            <a:br>
              <a:rPr lang="en-US" altLang="zh-CN" sz="1400">
                <a:latin typeface="Arial" pitchFamily="34" charset="0"/>
                <a:ea typeface="SimSun" pitchFamily="2" charset="-122"/>
              </a:rPr>
            </a:br>
            <a:r>
              <a:rPr lang="en-US" altLang="zh-CN" sz="1400">
                <a:latin typeface="Arial" pitchFamily="34" charset="0"/>
                <a:ea typeface="SimSun" pitchFamily="2" charset="-122"/>
              </a:rPr>
              <a:t>    if DECISION == GLOBAL_COMMIT</a:t>
            </a:r>
            <a:br>
              <a:rPr lang="en-US" altLang="zh-CN" sz="1400">
                <a:latin typeface="Arial" pitchFamily="34" charset="0"/>
                <a:ea typeface="SimSun" pitchFamily="2" charset="-122"/>
              </a:rPr>
            </a:br>
            <a:r>
              <a:rPr lang="en-US" altLang="zh-CN" sz="1400">
                <a:latin typeface="Arial" pitchFamily="34" charset="0"/>
                <a:ea typeface="SimSun" pitchFamily="2" charset="-122"/>
              </a:rPr>
              <a:t>        write GLOBAL_COMMIT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else if DECISION == GLOBAL_ABORT</a:t>
            </a:r>
            <a:br>
              <a:rPr lang="en-US" altLang="zh-CN" sz="1400">
                <a:latin typeface="Arial" pitchFamily="34" charset="0"/>
                <a:ea typeface="SimSun" pitchFamily="2" charset="-122"/>
              </a:rPr>
            </a:br>
            <a:r>
              <a:rPr lang="en-US" altLang="zh-CN" sz="1400">
                <a:latin typeface="Arial" pitchFamily="34" charset="0"/>
                <a:ea typeface="SimSun" pitchFamily="2" charset="-122"/>
              </a:rPr>
              <a:t>        write GLOBAL_ABORT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else {</a:t>
            </a:r>
            <a:br>
              <a:rPr lang="en-US" altLang="zh-CN" sz="1400">
                <a:latin typeface="Arial" pitchFamily="34" charset="0"/>
                <a:ea typeface="SimSun" pitchFamily="2" charset="-122"/>
              </a:rPr>
            </a:br>
            <a:r>
              <a:rPr lang="en-US" altLang="zh-CN" sz="1400">
                <a:latin typeface="Arial" pitchFamily="34" charset="0"/>
                <a:ea typeface="SimSun" pitchFamily="2" charset="-122"/>
              </a:rPr>
              <a:t>    write VOTE_ABORT to local log;</a:t>
            </a:r>
            <a:br>
              <a:rPr lang="en-US" altLang="zh-CN" sz="1400">
                <a:latin typeface="Arial" pitchFamily="34" charset="0"/>
                <a:ea typeface="SimSun" pitchFamily="2" charset="-122"/>
              </a:rPr>
            </a:br>
            <a:r>
              <a:rPr lang="en-US" altLang="zh-CN" sz="1400">
                <a:latin typeface="Arial" pitchFamily="34" charset="0"/>
                <a:ea typeface="SimSun" pitchFamily="2" charset="-122"/>
              </a:rPr>
              <a:t>    send  VOTE ABORT to coordinator;</a:t>
            </a:r>
            <a:br>
              <a:rPr lang="en-US" altLang="zh-CN" sz="1400">
                <a:latin typeface="Arial" pitchFamily="34" charset="0"/>
                <a:ea typeface="SimSun" pitchFamily="2" charset="-122"/>
              </a:rPr>
            </a:br>
            <a:r>
              <a:rPr lang="en-US" altLang="zh-CN" sz="1400">
                <a:latin typeface="Arial" pitchFamily="34" charset="0"/>
                <a:ea typeface="SimSun" pitchFamily="2" charset="-122"/>
              </a:rPr>
              <a:t>}</a:t>
            </a:r>
            <a:endParaRPr lang="en-US" altLang="zh-CN" sz="1400" b="1">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ea typeface="SimSun" pitchFamily="2" charset="-122"/>
              </a:rPr>
              <a:t>Two-Phase Commit (6)</a:t>
            </a:r>
          </a:p>
        </p:txBody>
      </p:sp>
      <p:sp>
        <p:nvSpPr>
          <p:cNvPr id="66563" name="Rectangle 3"/>
          <p:cNvSpPr>
            <a:spLocks noGrp="1" noChangeArrowheads="1"/>
          </p:cNvSpPr>
          <p:nvPr>
            <p:ph type="body" idx="1"/>
          </p:nvPr>
        </p:nvSpPr>
        <p:spPr>
          <a:xfrm>
            <a:off x="0" y="5224463"/>
            <a:ext cx="9144000" cy="838200"/>
          </a:xfrm>
        </p:spPr>
        <p:txBody>
          <a:bodyPr/>
          <a:lstStyle/>
          <a:p>
            <a:pPr eaLnBrk="1" hangingPunct="1">
              <a:buFontTx/>
              <a:buNone/>
            </a:pPr>
            <a:r>
              <a:rPr lang="en-US" altLang="zh-CN" sz="2800" smtClean="0">
                <a:ea typeface="SimSun" pitchFamily="2" charset="-122"/>
              </a:rPr>
              <a:t>Steps taken by participant process for handling incoming decision requests.</a:t>
            </a:r>
          </a:p>
        </p:txBody>
      </p:sp>
      <p:sp>
        <p:nvSpPr>
          <p:cNvPr id="66564" name="Text Box 4"/>
          <p:cNvSpPr txBox="1">
            <a:spLocks noChangeArrowheads="1"/>
          </p:cNvSpPr>
          <p:nvPr/>
        </p:nvSpPr>
        <p:spPr bwMode="auto">
          <a:xfrm>
            <a:off x="1138238" y="1716088"/>
            <a:ext cx="8005762" cy="2659062"/>
          </a:xfrm>
          <a:prstGeom prst="rect">
            <a:avLst/>
          </a:prstGeom>
          <a:noFill/>
          <a:ln w="9525">
            <a:noFill/>
            <a:miter lim="800000"/>
            <a:headEnd/>
            <a:tailEnd/>
          </a:ln>
        </p:spPr>
        <p:txBody>
          <a:bodyPr>
            <a:spAutoFit/>
          </a:bodyPr>
          <a:lstStyle/>
          <a:p>
            <a:pPr algn="l">
              <a:spcBef>
                <a:spcPct val="50000"/>
              </a:spcBef>
            </a:pPr>
            <a:r>
              <a:rPr lang="en-US" altLang="zh-CN" sz="1600" b="1">
                <a:latin typeface="Arial" pitchFamily="34" charset="0"/>
                <a:ea typeface="SimSun" pitchFamily="2" charset="-122"/>
              </a:rPr>
              <a:t>actions for handling decision requests: </a:t>
            </a:r>
            <a:r>
              <a:rPr lang="en-US" altLang="zh-CN" sz="1600">
                <a:latin typeface="Arial" pitchFamily="34" charset="0"/>
                <a:ea typeface="SimSun" pitchFamily="2" charset="-122"/>
              </a:rPr>
              <a:t>/* executed by separate thread */</a:t>
            </a:r>
          </a:p>
          <a:p>
            <a:pPr algn="l">
              <a:spcBef>
                <a:spcPct val="50000"/>
              </a:spcBef>
            </a:pPr>
            <a:r>
              <a:rPr lang="en-US" altLang="zh-CN" sz="1600">
                <a:latin typeface="Arial" pitchFamily="34" charset="0"/>
                <a:ea typeface="SimSun" pitchFamily="2" charset="-122"/>
              </a:rPr>
              <a:t>while true {</a:t>
            </a:r>
            <a:br>
              <a:rPr lang="en-US" altLang="zh-CN" sz="1600">
                <a:latin typeface="Arial" pitchFamily="34" charset="0"/>
                <a:ea typeface="SimSun" pitchFamily="2" charset="-122"/>
              </a:rPr>
            </a:br>
            <a:r>
              <a:rPr lang="en-US" altLang="zh-CN" sz="1600">
                <a:latin typeface="Arial" pitchFamily="34" charset="0"/>
                <a:ea typeface="SimSun" pitchFamily="2" charset="-122"/>
              </a:rPr>
              <a:t>    wait until any incoming DECISION_REQUEST is received; /* remain blocked */</a:t>
            </a:r>
            <a:br>
              <a:rPr lang="en-US" altLang="zh-CN" sz="1600">
                <a:latin typeface="Arial" pitchFamily="34" charset="0"/>
                <a:ea typeface="SimSun" pitchFamily="2" charset="-122"/>
              </a:rPr>
            </a:br>
            <a:r>
              <a:rPr lang="en-US" altLang="zh-CN" sz="1600">
                <a:latin typeface="Arial" pitchFamily="34" charset="0"/>
                <a:ea typeface="SimSun" pitchFamily="2" charset="-122"/>
              </a:rPr>
              <a:t>    read most recently recorded STATE from the local log;</a:t>
            </a:r>
            <a:br>
              <a:rPr lang="en-US" altLang="zh-CN" sz="1600">
                <a:latin typeface="Arial" pitchFamily="34" charset="0"/>
                <a:ea typeface="SimSun" pitchFamily="2" charset="-122"/>
              </a:rPr>
            </a:br>
            <a:r>
              <a:rPr lang="en-US" altLang="zh-CN" sz="1600">
                <a:latin typeface="Arial" pitchFamily="34" charset="0"/>
                <a:ea typeface="SimSun" pitchFamily="2" charset="-122"/>
              </a:rPr>
              <a:t>    if STATE == GLOBAL_COMMIT</a:t>
            </a:r>
            <a:br>
              <a:rPr lang="en-US" altLang="zh-CN" sz="1600">
                <a:latin typeface="Arial" pitchFamily="34" charset="0"/>
                <a:ea typeface="SimSun" pitchFamily="2" charset="-122"/>
              </a:rPr>
            </a:br>
            <a:r>
              <a:rPr lang="en-US" altLang="zh-CN" sz="1600">
                <a:latin typeface="Arial" pitchFamily="34" charset="0"/>
                <a:ea typeface="SimSun" pitchFamily="2" charset="-122"/>
              </a:rPr>
              <a:t>        send GLOBAL_COMMIT to requesting participant;</a:t>
            </a:r>
            <a:br>
              <a:rPr lang="en-US" altLang="zh-CN" sz="1600">
                <a:latin typeface="Arial" pitchFamily="34" charset="0"/>
                <a:ea typeface="SimSun" pitchFamily="2" charset="-122"/>
              </a:rPr>
            </a:br>
            <a:r>
              <a:rPr lang="en-US" altLang="zh-CN" sz="1600">
                <a:latin typeface="Arial" pitchFamily="34" charset="0"/>
                <a:ea typeface="SimSun" pitchFamily="2" charset="-122"/>
              </a:rPr>
              <a:t>    else if STATE == INIT or STATE == GLOBAL_ABORT</a:t>
            </a:r>
            <a:br>
              <a:rPr lang="en-US" altLang="zh-CN" sz="1600">
                <a:latin typeface="Arial" pitchFamily="34" charset="0"/>
                <a:ea typeface="SimSun" pitchFamily="2" charset="-122"/>
              </a:rPr>
            </a:br>
            <a:r>
              <a:rPr lang="en-US" altLang="zh-CN" sz="1600">
                <a:latin typeface="Arial" pitchFamily="34" charset="0"/>
                <a:ea typeface="SimSun" pitchFamily="2" charset="-122"/>
              </a:rPr>
              <a:t>        send GLOBAL_ABORT to requesting participant;</a:t>
            </a:r>
            <a:br>
              <a:rPr lang="en-US" altLang="zh-CN" sz="1600">
                <a:latin typeface="Arial" pitchFamily="34" charset="0"/>
                <a:ea typeface="SimSun" pitchFamily="2" charset="-122"/>
              </a:rPr>
            </a:br>
            <a:r>
              <a:rPr lang="en-US" altLang="zh-CN" sz="1600">
                <a:latin typeface="Arial" pitchFamily="34" charset="0"/>
                <a:ea typeface="SimSun" pitchFamily="2" charset="-122"/>
              </a:rPr>
              <a:t>    else</a:t>
            </a:r>
            <a:br>
              <a:rPr lang="en-US" altLang="zh-CN" sz="1600">
                <a:latin typeface="Arial" pitchFamily="34" charset="0"/>
                <a:ea typeface="SimSun" pitchFamily="2" charset="-122"/>
              </a:rPr>
            </a:br>
            <a:r>
              <a:rPr lang="en-US" altLang="zh-CN" sz="1600">
                <a:latin typeface="Arial" pitchFamily="34" charset="0"/>
                <a:ea typeface="SimSun" pitchFamily="2" charset="-122"/>
              </a:rPr>
              <a:t>        skip;  /* participant remains blocked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Two-Phase Commit(7)</a:t>
            </a:r>
          </a:p>
        </p:txBody>
      </p:sp>
      <p:sp>
        <p:nvSpPr>
          <p:cNvPr id="67587" name="Content Placeholder 2"/>
          <p:cNvSpPr>
            <a:spLocks noGrp="1"/>
          </p:cNvSpPr>
          <p:nvPr>
            <p:ph idx="1"/>
          </p:nvPr>
        </p:nvSpPr>
        <p:spPr>
          <a:xfrm>
            <a:off x="644525" y="1287463"/>
            <a:ext cx="7778750" cy="5265737"/>
          </a:xfrm>
        </p:spPr>
        <p:txBody>
          <a:bodyPr/>
          <a:lstStyle/>
          <a:p>
            <a:pPr algn="l"/>
            <a:r>
              <a:rPr lang="en-US" smtClean="0"/>
              <a:t>When all participants are in the ready states, no final decision can be reached</a:t>
            </a:r>
          </a:p>
          <a:p>
            <a:pPr algn="l"/>
            <a:endParaRPr lang="en-US" smtClean="0"/>
          </a:p>
          <a:p>
            <a:pPr algn="l"/>
            <a:r>
              <a:rPr lang="en-US" smtClean="0"/>
              <a:t>Two-phase commit is a blocking commit protocol</a:t>
            </a:r>
          </a:p>
        </p:txBody>
      </p:sp>
      <p:pic>
        <p:nvPicPr>
          <p:cNvPr id="67588" name="Picture 2"/>
          <p:cNvPicPr>
            <a:picLocks noChangeAspect="1" noChangeArrowheads="1"/>
          </p:cNvPicPr>
          <p:nvPr/>
        </p:nvPicPr>
        <p:blipFill>
          <a:blip r:embed="rId2"/>
          <a:srcRect/>
          <a:stretch>
            <a:fillRect/>
          </a:stretch>
        </p:blipFill>
        <p:spPr bwMode="auto">
          <a:xfrm>
            <a:off x="6470650" y="3636963"/>
            <a:ext cx="1019175"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6" descr="07-21"/>
          <p:cNvPicPr>
            <a:picLocks noChangeAspect="1" noChangeArrowheads="1"/>
          </p:cNvPicPr>
          <p:nvPr/>
        </p:nvPicPr>
        <p:blipFill>
          <a:blip r:embed="rId3"/>
          <a:srcRect/>
          <a:stretch>
            <a:fillRect/>
          </a:stretch>
        </p:blipFill>
        <p:spPr bwMode="auto">
          <a:xfrm>
            <a:off x="454025" y="869950"/>
            <a:ext cx="8235950" cy="3473450"/>
          </a:xfrm>
          <a:prstGeom prst="rect">
            <a:avLst/>
          </a:prstGeom>
          <a:noFill/>
          <a:ln w="9525">
            <a:noFill/>
            <a:miter lim="800000"/>
            <a:headEnd/>
            <a:tailEnd/>
          </a:ln>
        </p:spPr>
      </p:pic>
      <p:sp>
        <p:nvSpPr>
          <p:cNvPr id="68611" name="Rectangle 2"/>
          <p:cNvSpPr>
            <a:spLocks noGrp="1" noChangeArrowheads="1"/>
          </p:cNvSpPr>
          <p:nvPr>
            <p:ph type="title"/>
          </p:nvPr>
        </p:nvSpPr>
        <p:spPr/>
        <p:txBody>
          <a:bodyPr/>
          <a:lstStyle/>
          <a:p>
            <a:r>
              <a:rPr lang="en-US" smtClean="0"/>
              <a:t>Three-Phase Commit (1)</a:t>
            </a:r>
          </a:p>
        </p:txBody>
      </p:sp>
      <p:sp>
        <p:nvSpPr>
          <p:cNvPr id="68612" name="Rectangle 7"/>
          <p:cNvSpPr>
            <a:spLocks noGrp="1" noChangeArrowheads="1"/>
          </p:cNvSpPr>
          <p:nvPr>
            <p:ph type="body" sz="half" idx="2"/>
          </p:nvPr>
        </p:nvSpPr>
        <p:spPr>
          <a:xfrm>
            <a:off x="685800" y="4237038"/>
            <a:ext cx="7772400" cy="2049462"/>
          </a:xfrm>
        </p:spPr>
        <p:txBody>
          <a:bodyPr/>
          <a:lstStyle/>
          <a:p>
            <a:pPr algn="l">
              <a:lnSpc>
                <a:spcPct val="90000"/>
              </a:lnSpc>
            </a:pPr>
            <a:r>
              <a:rPr lang="en-US" sz="2800" smtClean="0"/>
              <a:t>There is no state from which a transition can be made to either </a:t>
            </a:r>
            <a:r>
              <a:rPr lang="en-US" sz="2800" i="1" smtClean="0"/>
              <a:t>Commit</a:t>
            </a:r>
            <a:r>
              <a:rPr lang="en-US" sz="2800" smtClean="0"/>
              <a:t> or </a:t>
            </a:r>
            <a:r>
              <a:rPr lang="en-US" sz="2800" i="1" smtClean="0"/>
              <a:t> Abort</a:t>
            </a:r>
            <a:endParaRPr lang="en-US" sz="2800" smtClean="0"/>
          </a:p>
          <a:p>
            <a:pPr algn="l">
              <a:lnSpc>
                <a:spcPct val="90000"/>
              </a:lnSpc>
            </a:pPr>
            <a:r>
              <a:rPr lang="en-US" sz="2800" smtClean="0"/>
              <a:t>There is no state where it is not possible to make a final decision and from which transition can be made to </a:t>
            </a:r>
            <a:r>
              <a:rPr lang="en-US" sz="2800" i="1" smtClean="0"/>
              <a:t>Commit</a:t>
            </a:r>
            <a:endParaRPr lang="en-US" sz="2800" smtClean="0"/>
          </a:p>
          <a:p>
            <a:pPr algn="l">
              <a:lnSpc>
                <a:spcPct val="90000"/>
              </a:lnSpc>
            </a:pPr>
            <a:r>
              <a:rPr lang="en-US" sz="2800" smtClean="0">
                <a:sym typeface="Symbol" pitchFamily="18" charset="2"/>
              </a:rPr>
              <a:t> non-blocking commit protocol</a:t>
            </a:r>
            <a:endParaRPr 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SimSun" pitchFamily="2" charset="-122"/>
              </a:rPr>
              <a:t>Availability &amp; Reliability (1)</a:t>
            </a:r>
          </a:p>
        </p:txBody>
      </p:sp>
      <p:sp>
        <p:nvSpPr>
          <p:cNvPr id="34819" name="Rectangle 3"/>
          <p:cNvSpPr>
            <a:spLocks noGrp="1" noChangeArrowheads="1"/>
          </p:cNvSpPr>
          <p:nvPr>
            <p:ph type="body" idx="1"/>
          </p:nvPr>
        </p:nvSpPr>
        <p:spPr>
          <a:xfrm>
            <a:off x="171450" y="1498600"/>
            <a:ext cx="8770938" cy="4876800"/>
          </a:xfrm>
        </p:spPr>
        <p:txBody>
          <a:bodyPr/>
          <a:lstStyle/>
          <a:p>
            <a:pPr algn="l" eaLnBrk="1" hangingPunct="1"/>
            <a:r>
              <a:rPr lang="en-US" altLang="zh-CN" b="1" smtClean="0">
                <a:ea typeface="SimSun" pitchFamily="2" charset="-122"/>
              </a:rPr>
              <a:t>Availability</a:t>
            </a:r>
            <a:r>
              <a:rPr lang="en-US" altLang="zh-CN" smtClean="0">
                <a:ea typeface="SimSun" pitchFamily="2" charset="-122"/>
              </a:rPr>
              <a:t>: A measurement of whether a system is </a:t>
            </a:r>
            <a:r>
              <a:rPr lang="en-US" altLang="zh-CN" i="1" smtClean="0">
                <a:ea typeface="SimSun" pitchFamily="2" charset="-122"/>
              </a:rPr>
              <a:t>ready to be used immediately</a:t>
            </a:r>
          </a:p>
          <a:p>
            <a:pPr lvl="1" eaLnBrk="1" hangingPunct="1"/>
            <a:r>
              <a:rPr lang="en-US" altLang="zh-CN" smtClean="0">
                <a:ea typeface="SimSun" pitchFamily="2" charset="-122"/>
              </a:rPr>
              <a:t>System is up and running at any given moment</a:t>
            </a:r>
          </a:p>
          <a:p>
            <a:pPr algn="l" eaLnBrk="1" hangingPunct="1"/>
            <a:endParaRPr lang="en-US" altLang="zh-CN" b="1" smtClean="0">
              <a:ea typeface="SimSun" pitchFamily="2" charset="-122"/>
            </a:endParaRPr>
          </a:p>
          <a:p>
            <a:pPr algn="l" eaLnBrk="1" hangingPunct="1"/>
            <a:r>
              <a:rPr lang="en-US" altLang="zh-CN" b="1" smtClean="0">
                <a:ea typeface="SimSun" pitchFamily="2" charset="-122"/>
              </a:rPr>
              <a:t>Reliability</a:t>
            </a:r>
            <a:r>
              <a:rPr lang="en-US" altLang="zh-CN" smtClean="0">
                <a:ea typeface="SimSun" pitchFamily="2" charset="-122"/>
              </a:rPr>
              <a:t>: A measurement of whether a system can </a:t>
            </a:r>
            <a:r>
              <a:rPr lang="en-US" altLang="zh-CN" i="1" smtClean="0">
                <a:ea typeface="SimSun" pitchFamily="2" charset="-122"/>
              </a:rPr>
              <a:t>run continuously without failure</a:t>
            </a:r>
          </a:p>
          <a:p>
            <a:pPr lvl="1" eaLnBrk="1" hangingPunct="1"/>
            <a:r>
              <a:rPr lang="en-US" altLang="zh-CN" smtClean="0">
                <a:ea typeface="SimSun" pitchFamily="2" charset="-122"/>
              </a:rPr>
              <a:t>System continues to function for  a long period of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3" dur="500"/>
                                        <p:tgtEl>
                                          <p:spTgt spid="348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6"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Three-Phase Commit (2)</a:t>
            </a:r>
          </a:p>
        </p:txBody>
      </p:sp>
      <p:sp>
        <p:nvSpPr>
          <p:cNvPr id="69635" name="Rectangle 3"/>
          <p:cNvSpPr>
            <a:spLocks noGrp="1" noChangeArrowheads="1"/>
          </p:cNvSpPr>
          <p:nvPr>
            <p:ph type="body" idx="1"/>
          </p:nvPr>
        </p:nvSpPr>
        <p:spPr>
          <a:xfrm>
            <a:off x="322263" y="1400175"/>
            <a:ext cx="8396287" cy="838200"/>
          </a:xfrm>
        </p:spPr>
        <p:txBody>
          <a:bodyPr/>
          <a:lstStyle/>
          <a:p>
            <a:pPr algn="l"/>
            <a:r>
              <a:rPr lang="en-US" smtClean="0"/>
              <a:t>Coordinator sends </a:t>
            </a:r>
            <a:r>
              <a:rPr lang="en-US" i="1" smtClean="0"/>
              <a:t>Vote_Request</a:t>
            </a:r>
            <a:r>
              <a:rPr lang="en-US" smtClean="0"/>
              <a:t> (as before)</a:t>
            </a:r>
          </a:p>
          <a:p>
            <a:pPr algn="l"/>
            <a:r>
              <a:rPr lang="en-US" smtClean="0"/>
              <a:t>If all participants respond affirmatively,</a:t>
            </a:r>
          </a:p>
          <a:p>
            <a:pPr lvl="2"/>
            <a:r>
              <a:rPr lang="en-US" smtClean="0"/>
              <a:t>Put </a:t>
            </a:r>
            <a:r>
              <a:rPr lang="en-US" i="1" smtClean="0"/>
              <a:t>Precommit</a:t>
            </a:r>
            <a:r>
              <a:rPr lang="en-US" smtClean="0"/>
              <a:t> state into log on stable storage</a:t>
            </a:r>
          </a:p>
          <a:p>
            <a:pPr lvl="2"/>
            <a:r>
              <a:rPr lang="en-US" smtClean="0"/>
              <a:t>Send out </a:t>
            </a:r>
            <a:r>
              <a:rPr lang="en-US" i="1" smtClean="0"/>
              <a:t>Prepare_to_Commit</a:t>
            </a:r>
            <a:r>
              <a:rPr lang="en-US" smtClean="0"/>
              <a:t> message to all</a:t>
            </a:r>
          </a:p>
          <a:p>
            <a:pPr algn="l"/>
            <a:r>
              <a:rPr lang="en-US" smtClean="0"/>
              <a:t>After all participants acknowledge,</a:t>
            </a:r>
          </a:p>
          <a:p>
            <a:pPr lvl="2"/>
            <a:r>
              <a:rPr lang="en-US" smtClean="0"/>
              <a:t>Put </a:t>
            </a:r>
            <a:r>
              <a:rPr lang="en-US" i="1" smtClean="0"/>
              <a:t>Commit</a:t>
            </a:r>
            <a:r>
              <a:rPr lang="en-US" smtClean="0"/>
              <a:t> state in log</a:t>
            </a:r>
          </a:p>
          <a:p>
            <a:pPr lvl="2"/>
            <a:r>
              <a:rPr lang="en-US" smtClean="0"/>
              <a:t>Send out </a:t>
            </a:r>
            <a:r>
              <a:rPr lang="en-US" i="1" smtClean="0"/>
              <a:t>Global_Commit</a:t>
            </a:r>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Three-Phase Commit (3)</a:t>
            </a:r>
            <a:endParaRPr lang="en-US" sz="2800" smtClean="0"/>
          </a:p>
        </p:txBody>
      </p:sp>
      <p:sp>
        <p:nvSpPr>
          <p:cNvPr id="70659" name="Rectangle 3"/>
          <p:cNvSpPr>
            <a:spLocks noGrp="1" noChangeArrowheads="1"/>
          </p:cNvSpPr>
          <p:nvPr>
            <p:ph type="body" idx="1"/>
          </p:nvPr>
        </p:nvSpPr>
        <p:spPr>
          <a:xfrm>
            <a:off x="231775" y="1258888"/>
            <a:ext cx="8539163" cy="838200"/>
          </a:xfrm>
        </p:spPr>
        <p:txBody>
          <a:bodyPr/>
          <a:lstStyle/>
          <a:p>
            <a:pPr algn="l"/>
            <a:r>
              <a:rPr lang="en-US" smtClean="0"/>
              <a:t>Coordinator blocked in </a:t>
            </a:r>
            <a:r>
              <a:rPr lang="en-US" i="1" smtClean="0"/>
              <a:t>Wait</a:t>
            </a:r>
            <a:r>
              <a:rPr lang="en-US" smtClean="0"/>
              <a:t> state</a:t>
            </a:r>
          </a:p>
          <a:p>
            <a:pPr lvl="2"/>
            <a:r>
              <a:rPr lang="en-US" smtClean="0"/>
              <a:t>Safe to abort transaction</a:t>
            </a:r>
          </a:p>
          <a:p>
            <a:pPr algn="l"/>
            <a:r>
              <a:rPr lang="en-US" smtClean="0"/>
              <a:t>Coordinator blocked in </a:t>
            </a:r>
            <a:r>
              <a:rPr lang="en-US" i="1" smtClean="0"/>
              <a:t>Precommit</a:t>
            </a:r>
            <a:r>
              <a:rPr lang="en-US" smtClean="0"/>
              <a:t> state</a:t>
            </a:r>
          </a:p>
          <a:p>
            <a:pPr lvl="2"/>
            <a:r>
              <a:rPr lang="en-US" smtClean="0"/>
              <a:t>Safe to issue </a:t>
            </a:r>
            <a:r>
              <a:rPr lang="en-US" i="1" smtClean="0"/>
              <a:t>Global_Commit</a:t>
            </a:r>
          </a:p>
          <a:p>
            <a:pPr lvl="2"/>
            <a:r>
              <a:rPr lang="en-US" smtClean="0"/>
              <a:t>Any crashed or partitioned participants will commit when recovered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Three-Phase Commit (4)</a:t>
            </a:r>
          </a:p>
        </p:txBody>
      </p:sp>
      <p:sp>
        <p:nvSpPr>
          <p:cNvPr id="71683" name="Rectangle 3"/>
          <p:cNvSpPr>
            <a:spLocks noGrp="1" noChangeArrowheads="1"/>
          </p:cNvSpPr>
          <p:nvPr>
            <p:ph type="body" idx="1"/>
          </p:nvPr>
        </p:nvSpPr>
        <p:spPr>
          <a:xfrm>
            <a:off x="604838" y="1249363"/>
            <a:ext cx="7907337" cy="4725987"/>
          </a:xfrm>
        </p:spPr>
        <p:txBody>
          <a:bodyPr/>
          <a:lstStyle/>
          <a:p>
            <a:pPr algn="l"/>
            <a:r>
              <a:rPr lang="en-US" smtClean="0"/>
              <a:t>Participant blocked in </a:t>
            </a:r>
            <a:r>
              <a:rPr lang="en-US" i="1" smtClean="0"/>
              <a:t>Precommit</a:t>
            </a:r>
            <a:r>
              <a:rPr lang="en-US" smtClean="0"/>
              <a:t> state</a:t>
            </a:r>
          </a:p>
          <a:p>
            <a:pPr lvl="2"/>
            <a:r>
              <a:rPr lang="en-US" smtClean="0"/>
              <a:t>Contact others</a:t>
            </a:r>
          </a:p>
          <a:p>
            <a:pPr lvl="2"/>
            <a:r>
              <a:rPr lang="en-US" smtClean="0"/>
              <a:t>Collectively decide to commit</a:t>
            </a:r>
          </a:p>
          <a:p>
            <a:pPr algn="l"/>
            <a:r>
              <a:rPr lang="en-US" smtClean="0"/>
              <a:t>Participant blocked in </a:t>
            </a:r>
            <a:r>
              <a:rPr lang="en-US" i="1" smtClean="0"/>
              <a:t>Ready </a:t>
            </a:r>
            <a:r>
              <a:rPr lang="en-US" smtClean="0"/>
              <a:t>state</a:t>
            </a:r>
          </a:p>
          <a:p>
            <a:pPr lvl="2"/>
            <a:r>
              <a:rPr lang="en-US" smtClean="0"/>
              <a:t>Contact others</a:t>
            </a:r>
          </a:p>
          <a:p>
            <a:pPr lvl="2"/>
            <a:r>
              <a:rPr lang="en-US" smtClean="0"/>
              <a:t>If any in </a:t>
            </a:r>
            <a:r>
              <a:rPr lang="en-US" i="1" smtClean="0"/>
              <a:t>Abort</a:t>
            </a:r>
            <a:r>
              <a:rPr lang="en-US" smtClean="0"/>
              <a:t>, then abort transaction</a:t>
            </a:r>
          </a:p>
          <a:p>
            <a:pPr lvl="2"/>
            <a:r>
              <a:rPr lang="en-US" smtClean="0"/>
              <a:t>If any in </a:t>
            </a:r>
            <a:r>
              <a:rPr lang="en-US" i="1" smtClean="0"/>
              <a:t>Precommit</a:t>
            </a:r>
            <a:r>
              <a:rPr lang="en-US" smtClean="0"/>
              <a:t>, the move to </a:t>
            </a:r>
            <a:r>
              <a:rPr lang="en-US" i="1" smtClean="0"/>
              <a:t>Precommit</a:t>
            </a:r>
            <a:r>
              <a:rPr lang="en-US" smtClean="0"/>
              <a:t> state</a:t>
            </a:r>
          </a:p>
          <a:p>
            <a:pPr lvl="2"/>
            <a:r>
              <a:rPr lang="en-US" smtClean="0"/>
              <a:t>If all in </a:t>
            </a:r>
            <a:r>
              <a:rPr lang="en-US" i="1" smtClean="0"/>
              <a:t>Ready</a:t>
            </a:r>
            <a:r>
              <a:rPr lang="en-US" smtClean="0"/>
              <a:t> state, then abort transaction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ctrTitle"/>
          </p:nvPr>
        </p:nvSpPr>
        <p:spPr>
          <a:xfrm>
            <a:off x="685800" y="2286000"/>
            <a:ext cx="7772400" cy="1143000"/>
          </a:xfrm>
        </p:spPr>
        <p:txBody>
          <a:bodyPr/>
          <a:lstStyle/>
          <a:p>
            <a:pPr eaLnBrk="1" hangingPunct="1"/>
            <a:r>
              <a:rPr lang="en-US" altLang="zh-CN" smtClean="0">
                <a:ea typeface="SimSun" pitchFamily="2" charset="-122"/>
              </a:rPr>
              <a:t>Fault Tolerance</a:t>
            </a:r>
          </a:p>
        </p:txBody>
      </p:sp>
      <p:sp>
        <p:nvSpPr>
          <p:cNvPr id="72707" name="Rectangle 1027"/>
          <p:cNvSpPr>
            <a:spLocks noGrp="1" noChangeArrowheads="1"/>
          </p:cNvSpPr>
          <p:nvPr>
            <p:ph type="subTitle" idx="1"/>
          </p:nvPr>
        </p:nvSpPr>
        <p:spPr>
          <a:xfrm>
            <a:off x="1347788" y="1331913"/>
            <a:ext cx="6400800" cy="1752600"/>
          </a:xfrm>
        </p:spPr>
        <p:txBody>
          <a:bodyPr/>
          <a:lstStyle/>
          <a:p>
            <a:pPr eaLnBrk="1" hangingPunct="1"/>
            <a:r>
              <a:rPr lang="en-US" altLang="zh-CN" smtClean="0">
                <a:ea typeface="SimSun" pitchFamily="2" charset="-122"/>
              </a:rPr>
              <a:t>Chapter 8</a:t>
            </a:r>
          </a:p>
        </p:txBody>
      </p:sp>
      <p:sp>
        <p:nvSpPr>
          <p:cNvPr id="72708" name="Rectangle 1028"/>
          <p:cNvSpPr>
            <a:spLocks noChangeArrowheads="1"/>
          </p:cNvSpPr>
          <p:nvPr/>
        </p:nvSpPr>
        <p:spPr bwMode="auto">
          <a:xfrm>
            <a:off x="625475" y="3836988"/>
            <a:ext cx="7764463" cy="1752600"/>
          </a:xfrm>
          <a:prstGeom prst="rect">
            <a:avLst/>
          </a:prstGeom>
          <a:noFill/>
          <a:ln w="9525">
            <a:noFill/>
            <a:miter lim="800000"/>
            <a:headEnd/>
            <a:tailEnd/>
          </a:ln>
        </p:spPr>
        <p:txBody>
          <a:bodyPr/>
          <a:lstStyle/>
          <a:p>
            <a:pPr>
              <a:spcBef>
                <a:spcPct val="20000"/>
              </a:spcBef>
              <a:buClr>
                <a:schemeClr val="accent2"/>
              </a:buClr>
            </a:pPr>
            <a:r>
              <a:rPr lang="en-US" altLang="zh-CN" sz="3200">
                <a:ea typeface="SimSun" pitchFamily="2" charset="-122"/>
              </a:rPr>
              <a:t>Part V </a:t>
            </a:r>
          </a:p>
          <a:p>
            <a:pPr>
              <a:spcBef>
                <a:spcPct val="20000"/>
              </a:spcBef>
              <a:buClr>
                <a:schemeClr val="accent2"/>
              </a:buClr>
            </a:pPr>
            <a:r>
              <a:rPr lang="en-US" altLang="zh-CN" sz="3200">
                <a:ea typeface="SimSun" pitchFamily="2" charset="-122"/>
              </a:rPr>
              <a:t>Recovery</a:t>
            </a:r>
          </a:p>
          <a:p>
            <a:pPr>
              <a:spcBef>
                <a:spcPct val="20000"/>
              </a:spcBef>
              <a:buClr>
                <a:schemeClr val="accent2"/>
              </a:buClr>
            </a:pPr>
            <a:endParaRPr lang="zh-CN" altLang="en-US" sz="3200">
              <a:ea typeface="SimSun"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Recovery</a:t>
            </a:r>
          </a:p>
        </p:txBody>
      </p:sp>
      <p:sp>
        <p:nvSpPr>
          <p:cNvPr id="18436" name="Rectangle 3"/>
          <p:cNvSpPr>
            <a:spLocks noGrp="1" noChangeArrowheads="1"/>
          </p:cNvSpPr>
          <p:nvPr>
            <p:ph idx="1"/>
          </p:nvPr>
        </p:nvSpPr>
        <p:spPr/>
        <p:txBody>
          <a:bodyPr/>
          <a:lstStyle/>
          <a:p>
            <a:pPr eaLnBrk="1" hangingPunct="1"/>
            <a:r>
              <a:rPr lang="en-US" smtClean="0"/>
              <a:t>We</a:t>
            </a:r>
            <a:r>
              <a:rPr lang="ja-JP" altLang="en-US" smtClean="0"/>
              <a:t>’</a:t>
            </a:r>
            <a:r>
              <a:rPr lang="en-US" altLang="ja-JP" smtClean="0"/>
              <a:t>ve talked a lot about fault tolerance, but not about what happens after a fault has occurred</a:t>
            </a:r>
          </a:p>
          <a:p>
            <a:pPr eaLnBrk="1" hangingPunct="1"/>
            <a:r>
              <a:rPr lang="en-US" smtClean="0"/>
              <a:t>A process that exhibits a failure has to be able to recover to a correct state</a:t>
            </a:r>
          </a:p>
          <a:p>
            <a:pPr eaLnBrk="1" hangingPunct="1"/>
            <a:r>
              <a:rPr lang="en-US" smtClean="0"/>
              <a:t>There are two basic types of recovery:</a:t>
            </a:r>
          </a:p>
          <a:p>
            <a:pPr lvl="1" eaLnBrk="1" hangingPunct="1"/>
            <a:r>
              <a:rPr lang="en-US" smtClean="0"/>
              <a:t>Backward Recovery</a:t>
            </a:r>
          </a:p>
          <a:p>
            <a:pPr lvl="1" eaLnBrk="1" hangingPunct="1"/>
            <a:r>
              <a:rPr lang="en-US" smtClean="0"/>
              <a:t>Forward Recovery</a:t>
            </a:r>
          </a:p>
        </p:txBody>
      </p:sp>
      <p:pic>
        <p:nvPicPr>
          <p:cNvPr id="5" name="Picture 2"/>
          <p:cNvPicPr>
            <a:picLocks noChangeAspect="1" noChangeArrowheads="1"/>
          </p:cNvPicPr>
          <p:nvPr/>
        </p:nvPicPr>
        <p:blipFill>
          <a:blip r:embed="rId2"/>
          <a:srcRect/>
          <a:stretch>
            <a:fillRect/>
          </a:stretch>
        </p:blipFill>
        <p:spPr bwMode="auto">
          <a:xfrm>
            <a:off x="7489825" y="3636963"/>
            <a:ext cx="1019175" cy="1362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7" dur="500"/>
                                        <p:tgtEl>
                                          <p:spTgt spid="1843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3" presetClass="entr" presetSubtype="10" fill="hold" nodeType="withEffect">
                                  <p:stCondLst>
                                    <p:cond delay="0"/>
                                  </p:stCondLst>
                                  <p:childTnLst>
                                    <p:set>
                                      <p:cBhvr>
                                        <p:cTn id="17" dur="1" fill="hold">
                                          <p:stCondLst>
                                            <p:cond delay="0"/>
                                          </p:stCondLst>
                                        </p:cTn>
                                        <p:tgtEl>
                                          <p:spTgt spid="18436">
                                            <p:txEl>
                                              <p:pRg st="2" end="2"/>
                                            </p:txEl>
                                          </p:spTgt>
                                        </p:tgtEl>
                                        <p:attrNameLst>
                                          <p:attrName>style.visibility</p:attrName>
                                        </p:attrNameLst>
                                      </p:cBhvr>
                                      <p:to>
                                        <p:strVal val="visible"/>
                                      </p:to>
                                    </p:set>
                                    <p:animEffect transition="in" filter="blinds(horizontal)">
                                      <p:cBhvr>
                                        <p:cTn id="18" dur="500"/>
                                        <p:tgtEl>
                                          <p:spTgt spid="1843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436">
                                            <p:txEl>
                                              <p:pRg st="3" end="3"/>
                                            </p:txEl>
                                          </p:spTgt>
                                        </p:tgtEl>
                                        <p:attrNameLst>
                                          <p:attrName>style.visibility</p:attrName>
                                        </p:attrNameLst>
                                      </p:cBhvr>
                                      <p:to>
                                        <p:strVal val="visible"/>
                                      </p:to>
                                    </p:set>
                                    <p:animEffect transition="in" filter="blinds(horizontal)">
                                      <p:cBhvr>
                                        <p:cTn id="21" dur="500"/>
                                        <p:tgtEl>
                                          <p:spTgt spid="18436">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6">
                                            <p:txEl>
                                              <p:pRg st="4" end="4"/>
                                            </p:txEl>
                                          </p:spTgt>
                                        </p:tgtEl>
                                        <p:attrNameLst>
                                          <p:attrName>style.visibility</p:attrName>
                                        </p:attrNameLst>
                                      </p:cBhvr>
                                      <p:to>
                                        <p:strVal val="visible"/>
                                      </p:to>
                                    </p:set>
                                    <p:animEffect transition="in" filter="blinds(horizontal)">
                                      <p:cBhvr>
                                        <p:cTn id="24"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Backward Recovery</a:t>
            </a:r>
          </a:p>
        </p:txBody>
      </p:sp>
      <p:sp>
        <p:nvSpPr>
          <p:cNvPr id="19460" name="Rectangle 3"/>
          <p:cNvSpPr>
            <a:spLocks noGrp="1" noChangeArrowheads="1"/>
          </p:cNvSpPr>
          <p:nvPr>
            <p:ph idx="1"/>
          </p:nvPr>
        </p:nvSpPr>
        <p:spPr/>
        <p:txBody>
          <a:bodyPr/>
          <a:lstStyle/>
          <a:p>
            <a:pPr eaLnBrk="1" hangingPunct="1">
              <a:lnSpc>
                <a:spcPct val="90000"/>
              </a:lnSpc>
            </a:pPr>
            <a:r>
              <a:rPr lang="en-US" smtClean="0"/>
              <a:t>The goal of </a:t>
            </a:r>
            <a:r>
              <a:rPr lang="en-US" i="1" smtClean="0"/>
              <a:t>backward recovery </a:t>
            </a:r>
            <a:r>
              <a:rPr lang="en-US" smtClean="0"/>
              <a:t>is to bring the system from an erroneous state back to a prior correct state</a:t>
            </a:r>
          </a:p>
          <a:p>
            <a:pPr eaLnBrk="1" hangingPunct="1">
              <a:lnSpc>
                <a:spcPct val="90000"/>
              </a:lnSpc>
            </a:pPr>
            <a:r>
              <a:rPr lang="en-US" smtClean="0"/>
              <a:t>The state of the system must be recorded - </a:t>
            </a:r>
            <a:r>
              <a:rPr lang="en-US" i="1" smtClean="0"/>
              <a:t>checkpointed</a:t>
            </a:r>
            <a:r>
              <a:rPr lang="en-US" smtClean="0"/>
              <a:t> - from time to time, and then restored when things go wrong</a:t>
            </a:r>
          </a:p>
          <a:p>
            <a:pPr eaLnBrk="1" hangingPunct="1">
              <a:lnSpc>
                <a:spcPct val="90000"/>
              </a:lnSpc>
            </a:pPr>
            <a:r>
              <a:rPr lang="en-US" smtClean="0"/>
              <a:t>Examples</a:t>
            </a:r>
          </a:p>
          <a:p>
            <a:pPr lvl="1" eaLnBrk="1" hangingPunct="1">
              <a:lnSpc>
                <a:spcPct val="90000"/>
              </a:lnSpc>
            </a:pPr>
            <a:r>
              <a:rPr lang="en-US" smtClean="0"/>
              <a:t>Reliable communication through packet retransmission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7" dur="500"/>
                                        <p:tgtEl>
                                          <p:spTgt spid="1946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2" dur="500"/>
                                        <p:tgtEl>
                                          <p:spTgt spid="1946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15"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Forward Recovery</a:t>
            </a:r>
          </a:p>
        </p:txBody>
      </p:sp>
      <p:sp>
        <p:nvSpPr>
          <p:cNvPr id="20484" name="Rectangle 3"/>
          <p:cNvSpPr>
            <a:spLocks noGrp="1" noChangeArrowheads="1"/>
          </p:cNvSpPr>
          <p:nvPr>
            <p:ph idx="1"/>
          </p:nvPr>
        </p:nvSpPr>
        <p:spPr/>
        <p:txBody>
          <a:bodyPr/>
          <a:lstStyle/>
          <a:p>
            <a:pPr eaLnBrk="1" hangingPunct="1"/>
            <a:r>
              <a:rPr lang="en-US" smtClean="0"/>
              <a:t>The goal of </a:t>
            </a:r>
            <a:r>
              <a:rPr lang="en-US" i="1" smtClean="0"/>
              <a:t>forward recovery</a:t>
            </a:r>
            <a:r>
              <a:rPr lang="en-US" smtClean="0"/>
              <a:t> is to bring a system from an erroneous state to a correct new state (not a previous state)</a:t>
            </a:r>
          </a:p>
          <a:p>
            <a:pPr eaLnBrk="1" hangingPunct="1"/>
            <a:endParaRPr lang="en-US" smtClean="0"/>
          </a:p>
          <a:p>
            <a:pPr eaLnBrk="1" hangingPunct="1"/>
            <a:r>
              <a:rPr lang="en-US" smtClean="0"/>
              <a:t>Examples:</a:t>
            </a:r>
          </a:p>
          <a:p>
            <a:pPr lvl="1" eaLnBrk="1" hangingPunct="1"/>
            <a:r>
              <a:rPr lang="en-US" smtClean="0"/>
              <a:t>Reliable communication via erasure correction, such as an (</a:t>
            </a:r>
            <a:r>
              <a:rPr lang="en-US" i="1" smtClean="0"/>
              <a:t>n, k</a:t>
            </a:r>
            <a:r>
              <a:rPr lang="en-US" smtClean="0"/>
              <a:t>) block erasure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blinds(horizontal)">
                                      <p:cBhvr>
                                        <p:cTn id="7" dur="500"/>
                                        <p:tgtEl>
                                          <p:spTgt spid="2048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4">
                                            <p:txEl>
                                              <p:pRg st="3" end="3"/>
                                            </p:txEl>
                                          </p:spTgt>
                                        </p:tgtEl>
                                        <p:attrNameLst>
                                          <p:attrName>style.visibility</p:attrName>
                                        </p:attrNameLst>
                                      </p:cBhvr>
                                      <p:to>
                                        <p:strVal val="visible"/>
                                      </p:to>
                                    </p:set>
                                    <p:animEffect transition="in" filter="blinds(horizontal)">
                                      <p:cBhvr>
                                        <p:cTn id="10"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More on Backward Recovery</a:t>
            </a:r>
          </a:p>
        </p:txBody>
      </p:sp>
      <p:sp>
        <p:nvSpPr>
          <p:cNvPr id="76803" name="Rectangle 3"/>
          <p:cNvSpPr>
            <a:spLocks noGrp="1" noChangeArrowheads="1"/>
          </p:cNvSpPr>
          <p:nvPr>
            <p:ph idx="1"/>
          </p:nvPr>
        </p:nvSpPr>
        <p:spPr/>
        <p:txBody>
          <a:bodyPr/>
          <a:lstStyle/>
          <a:p>
            <a:pPr eaLnBrk="1" hangingPunct="1"/>
            <a:r>
              <a:rPr lang="en-US" smtClean="0"/>
              <a:t>Backward recovery is far more widely applied</a:t>
            </a:r>
          </a:p>
          <a:p>
            <a:pPr eaLnBrk="1" hangingPunct="1"/>
            <a:r>
              <a:rPr lang="en-US" smtClean="0"/>
              <a:t>The goal of </a:t>
            </a:r>
            <a:r>
              <a:rPr lang="en-US" i="1" smtClean="0"/>
              <a:t>backward recovery </a:t>
            </a:r>
            <a:r>
              <a:rPr lang="en-US" smtClean="0"/>
              <a:t>is to bring the system from an erroneous state back to a prior correct state</a:t>
            </a:r>
          </a:p>
          <a:p>
            <a:pPr eaLnBrk="1" hangingPunct="1"/>
            <a:r>
              <a:rPr lang="en-US" smtClean="0"/>
              <a:t>But, how to get a prior correct state?</a:t>
            </a:r>
          </a:p>
          <a:p>
            <a:pPr lvl="1" eaLnBrk="1" hangingPunct="1">
              <a:buFont typeface="Times New Roman" pitchFamily="18" charset="0"/>
              <a:buChar char="-"/>
            </a:pPr>
            <a:r>
              <a:rPr lang="en-US" smtClean="0"/>
              <a:t>Checkpointing</a:t>
            </a:r>
          </a:p>
          <a:p>
            <a:pPr lvl="1" eaLnBrk="1" hangingPunct="1">
              <a:buFont typeface="Times New Roman" pitchFamily="18" charset="0"/>
              <a:buChar char="-"/>
            </a:pPr>
            <a:r>
              <a:rPr lang="en-US" smtClean="0"/>
              <a:t>Checkpointing is costly, so it</a:t>
            </a:r>
            <a:r>
              <a:rPr lang="ja-JP" altLang="en-US" smtClean="0"/>
              <a:t>’</a:t>
            </a:r>
            <a:r>
              <a:rPr lang="en-US" altLang="ja-JP" smtClean="0"/>
              <a:t>s often combined with </a:t>
            </a:r>
            <a:r>
              <a:rPr lang="en-US" altLang="ja-JP" i="1" smtClean="0"/>
              <a:t>message logging</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Stable Storage</a:t>
            </a:r>
          </a:p>
        </p:txBody>
      </p:sp>
      <p:sp>
        <p:nvSpPr>
          <p:cNvPr id="77827" name="Rectangle 3"/>
          <p:cNvSpPr>
            <a:spLocks noGrp="1" noChangeArrowheads="1"/>
          </p:cNvSpPr>
          <p:nvPr>
            <p:ph idx="1"/>
          </p:nvPr>
        </p:nvSpPr>
        <p:spPr/>
        <p:txBody>
          <a:bodyPr/>
          <a:lstStyle/>
          <a:p>
            <a:pPr eaLnBrk="1" hangingPunct="1"/>
            <a:r>
              <a:rPr lang="en-US" smtClean="0"/>
              <a:t>In order to store checkpoints and logs, information needs to be stored safely - not just able to survive crashes, but also able to survive hardware faults</a:t>
            </a:r>
          </a:p>
          <a:p>
            <a:pPr eaLnBrk="1" hangingPunct="1"/>
            <a:endParaRPr lang="en-US" smtClean="0"/>
          </a:p>
          <a:p>
            <a:pPr eaLnBrk="1" hangingPunct="1"/>
            <a:r>
              <a:rPr lang="en-US" smtClean="0"/>
              <a:t>RAID is the typical example of stable storage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Checkpointing</a:t>
            </a:r>
          </a:p>
        </p:txBody>
      </p:sp>
      <p:sp>
        <p:nvSpPr>
          <p:cNvPr id="78851" name="Rectangle 3"/>
          <p:cNvSpPr>
            <a:spLocks noGrp="1" noChangeArrowheads="1"/>
          </p:cNvSpPr>
          <p:nvPr>
            <p:ph idx="1"/>
          </p:nvPr>
        </p:nvSpPr>
        <p:spPr/>
        <p:txBody>
          <a:bodyPr/>
          <a:lstStyle/>
          <a:p>
            <a:pPr eaLnBrk="1" hangingPunct="1"/>
            <a:endParaRPr lang="en-US" smtClean="0"/>
          </a:p>
          <a:p>
            <a:pPr eaLnBrk="1" hangingPunct="1"/>
            <a:r>
              <a:rPr lang="en-US" smtClean="0"/>
              <a:t>Related to checkpointing, let us first discuss the </a:t>
            </a:r>
            <a:r>
              <a:rPr lang="en-US" i="1" smtClean="0"/>
              <a:t>global state </a:t>
            </a:r>
            <a:r>
              <a:rPr lang="en-US" smtClean="0"/>
              <a:t>and the </a:t>
            </a:r>
            <a:r>
              <a:rPr lang="en-US" i="1" smtClean="0"/>
              <a:t>distributed snapshot algorithm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Grp="1" noChangeArrowheads="1"/>
          </p:cNvSpPr>
          <p:nvPr>
            <p:ph type="title"/>
          </p:nvPr>
        </p:nvSpPr>
        <p:spPr/>
        <p:txBody>
          <a:bodyPr/>
          <a:lstStyle/>
          <a:p>
            <a:pPr eaLnBrk="1" hangingPunct="1"/>
            <a:r>
              <a:rPr lang="en-US" altLang="zh-CN" smtClean="0">
                <a:ea typeface="SimSun" pitchFamily="2" charset="-122"/>
              </a:rPr>
              <a:t>Availability &amp; Reliability (2)</a:t>
            </a:r>
          </a:p>
        </p:txBody>
      </p:sp>
      <p:sp>
        <p:nvSpPr>
          <p:cNvPr id="15363" name="Rectangle 2051"/>
          <p:cNvSpPr>
            <a:spLocks noGrp="1" noChangeArrowheads="1"/>
          </p:cNvSpPr>
          <p:nvPr>
            <p:ph type="body" idx="1"/>
          </p:nvPr>
        </p:nvSpPr>
        <p:spPr>
          <a:xfrm>
            <a:off x="869950" y="1498600"/>
            <a:ext cx="7646988" cy="4876800"/>
          </a:xfrm>
        </p:spPr>
        <p:txBody>
          <a:bodyPr/>
          <a:lstStyle/>
          <a:p>
            <a:pPr algn="l" eaLnBrk="1" hangingPunct="1"/>
            <a:r>
              <a:rPr lang="en-US" altLang="zh-CN" smtClean="0">
                <a:ea typeface="SimSun" pitchFamily="2" charset="-122"/>
              </a:rPr>
              <a:t>A system goes down 1ms/hr has an availability of more than 99.99%, but is unreliable</a:t>
            </a:r>
          </a:p>
          <a:p>
            <a:pPr algn="l" eaLnBrk="1" hangingPunct="1"/>
            <a:endParaRPr lang="en-US" altLang="zh-CN" smtClean="0">
              <a:ea typeface="SimSun" pitchFamily="2" charset="-122"/>
            </a:endParaRPr>
          </a:p>
          <a:p>
            <a:pPr algn="l" eaLnBrk="1" hangingPunct="1"/>
            <a:r>
              <a:rPr lang="en-US" altLang="zh-CN" smtClean="0">
                <a:ea typeface="SimSun" pitchFamily="2" charset="-122"/>
              </a:rPr>
              <a:t>A system that never crashes but is shut down for a week once every year is 100% reliable but only 98% available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ea typeface="SimSun" pitchFamily="2" charset="-122"/>
              </a:rPr>
              <a:t>Determining Global States</a:t>
            </a:r>
          </a:p>
        </p:txBody>
      </p:sp>
      <p:sp>
        <p:nvSpPr>
          <p:cNvPr id="79875" name="Rectangle 3"/>
          <p:cNvSpPr>
            <a:spLocks noGrp="1" noChangeArrowheads="1"/>
          </p:cNvSpPr>
          <p:nvPr>
            <p:ph type="body" idx="1"/>
          </p:nvPr>
        </p:nvSpPr>
        <p:spPr>
          <a:xfrm>
            <a:off x="431800" y="1447800"/>
            <a:ext cx="8051800" cy="3721100"/>
          </a:xfrm>
        </p:spPr>
        <p:txBody>
          <a:bodyPr/>
          <a:lstStyle/>
          <a:p>
            <a:pPr eaLnBrk="1" hangingPunct="1"/>
            <a:r>
              <a:rPr lang="en-US" altLang="zh-CN" sz="2800" b="1" smtClean="0">
                <a:ea typeface="SimSun" pitchFamily="2" charset="-122"/>
              </a:rPr>
              <a:t>The global state of a distributed computation is</a:t>
            </a:r>
          </a:p>
          <a:p>
            <a:pPr lvl="1" eaLnBrk="1" hangingPunct="1"/>
            <a:r>
              <a:rPr lang="en-US" altLang="zh-CN" i="1" smtClean="0">
                <a:ea typeface="SimSun" pitchFamily="2" charset="-122"/>
              </a:rPr>
              <a:t>the set of local states of all individual </a:t>
            </a:r>
            <a:r>
              <a:rPr lang="en-US" altLang="zh-CN" i="1" smtClean="0">
                <a:solidFill>
                  <a:srgbClr val="FF0000"/>
                </a:solidFill>
                <a:ea typeface="SimSun" pitchFamily="2" charset="-122"/>
              </a:rPr>
              <a:t>processes</a:t>
            </a:r>
            <a:r>
              <a:rPr lang="en-US" altLang="zh-CN" i="1" smtClean="0">
                <a:ea typeface="SimSun" pitchFamily="2" charset="-122"/>
              </a:rPr>
              <a:t> involved in the computation</a:t>
            </a:r>
          </a:p>
          <a:p>
            <a:pPr lvl="1" algn="ctr" eaLnBrk="1" hangingPunct="1">
              <a:buFontTx/>
              <a:buNone/>
            </a:pPr>
            <a:r>
              <a:rPr lang="en-US" altLang="zh-CN" i="1" smtClean="0">
                <a:ea typeface="SimSun" pitchFamily="2" charset="-122"/>
              </a:rPr>
              <a:t>+</a:t>
            </a:r>
          </a:p>
          <a:p>
            <a:pPr lvl="1" eaLnBrk="1" hangingPunct="1"/>
            <a:r>
              <a:rPr lang="en-US" altLang="zh-CN" i="1" smtClean="0">
                <a:ea typeface="SimSun" pitchFamily="2" charset="-122"/>
              </a:rPr>
              <a:t>the states of the </a:t>
            </a:r>
            <a:r>
              <a:rPr lang="en-US" altLang="zh-CN" i="1" smtClean="0">
                <a:solidFill>
                  <a:srgbClr val="FF0000"/>
                </a:solidFill>
                <a:ea typeface="SimSun" pitchFamily="2" charset="-122"/>
              </a:rPr>
              <a:t>communication channels</a:t>
            </a:r>
          </a:p>
          <a:p>
            <a:pPr lvl="1" eaLnBrk="1" hangingPunct="1"/>
            <a:endParaRPr lang="en-US" altLang="zh-CN" sz="2400" b="1" smtClean="0">
              <a:ea typeface="SimSun" pitchFamily="2" charset="-122"/>
            </a:endParaRPr>
          </a:p>
          <a:p>
            <a:pPr eaLnBrk="1" hangingPunct="1"/>
            <a:r>
              <a:rPr lang="en-US" altLang="zh-CN" sz="2800" b="1" smtClean="0">
                <a:ea typeface="SimSun" pitchFamily="2" charset="-122"/>
              </a:rPr>
              <a:t>How?</a:t>
            </a:r>
          </a:p>
          <a:p>
            <a:pPr eaLnBrk="1" hangingPunct="1"/>
            <a:endParaRPr lang="zh-CN" altLang="en-US" sz="2400" smtClean="0">
              <a:ea typeface="SimSun" pitchFamily="2" charset="-122"/>
            </a:endParaRPr>
          </a:p>
        </p:txBody>
      </p:sp>
      <p:pic>
        <p:nvPicPr>
          <p:cNvPr id="4" name="Picture 2"/>
          <p:cNvPicPr>
            <a:picLocks noChangeAspect="1" noChangeArrowheads="1"/>
          </p:cNvPicPr>
          <p:nvPr/>
        </p:nvPicPr>
        <p:blipFill>
          <a:blip r:embed="rId3"/>
          <a:srcRect/>
          <a:stretch>
            <a:fillRect/>
          </a:stretch>
        </p:blipFill>
        <p:spPr bwMode="auto">
          <a:xfrm>
            <a:off x="7902575" y="2282825"/>
            <a:ext cx="1019175" cy="1362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0"/>
            <a:ext cx="7966075" cy="1143000"/>
          </a:xfrm>
        </p:spPr>
        <p:txBody>
          <a:bodyPr/>
          <a:lstStyle/>
          <a:p>
            <a:pPr eaLnBrk="1" hangingPunct="1"/>
            <a:r>
              <a:rPr lang="en-US" altLang="zh-CN" smtClean="0">
                <a:ea typeface="SimSun" pitchFamily="2" charset="-122"/>
              </a:rPr>
              <a:t>Obvious First Solution</a:t>
            </a:r>
            <a:r>
              <a:rPr lang="en-US" altLang="zh-CN" smtClean="0">
                <a:latin typeface="Helv" charset="0"/>
                <a:ea typeface="SimSun" pitchFamily="2" charset="-122"/>
              </a:rPr>
              <a:t>…</a:t>
            </a:r>
            <a:endParaRPr lang="en-US" altLang="zh-CN" smtClean="0">
              <a:ea typeface="SimSun" pitchFamily="2" charset="-122"/>
            </a:endParaRPr>
          </a:p>
        </p:txBody>
      </p:sp>
      <p:sp>
        <p:nvSpPr>
          <p:cNvPr id="417795" name="Rectangle 3"/>
          <p:cNvSpPr>
            <a:spLocks noGrp="1" noChangeArrowheads="1"/>
          </p:cNvSpPr>
          <p:nvPr>
            <p:ph type="body" idx="1"/>
          </p:nvPr>
        </p:nvSpPr>
        <p:spPr>
          <a:xfrm>
            <a:off x="342900" y="1435100"/>
            <a:ext cx="8547100" cy="4826000"/>
          </a:xfrm>
        </p:spPr>
        <p:txBody>
          <a:bodyPr/>
          <a:lstStyle/>
          <a:p>
            <a:pPr eaLnBrk="1" hangingPunct="1">
              <a:lnSpc>
                <a:spcPct val="80000"/>
              </a:lnSpc>
              <a:buFontTx/>
              <a:buChar char="•"/>
            </a:pPr>
            <a:r>
              <a:rPr lang="en-US" altLang="zh-CN" smtClean="0">
                <a:ea typeface="SimSun" pitchFamily="2" charset="-122"/>
              </a:rPr>
              <a:t>Synchronize clocks of all processes and ask all processes to record their states at known time t</a:t>
            </a:r>
          </a:p>
          <a:p>
            <a:pPr eaLnBrk="1" hangingPunct="1">
              <a:lnSpc>
                <a:spcPct val="80000"/>
              </a:lnSpc>
              <a:buFontTx/>
              <a:buChar char="•"/>
            </a:pPr>
            <a:endParaRPr lang="en-US" altLang="zh-CN" smtClean="0">
              <a:ea typeface="SimSun" pitchFamily="2" charset="-122"/>
            </a:endParaRPr>
          </a:p>
          <a:p>
            <a:pPr eaLnBrk="1" hangingPunct="1">
              <a:lnSpc>
                <a:spcPct val="80000"/>
              </a:lnSpc>
              <a:buFontTx/>
              <a:buChar char="•"/>
            </a:pPr>
            <a:r>
              <a:rPr lang="en-US" altLang="zh-CN" smtClean="0">
                <a:ea typeface="SimSun" pitchFamily="2" charset="-122"/>
              </a:rPr>
              <a:t>Problems?</a:t>
            </a:r>
          </a:p>
          <a:p>
            <a:pPr lvl="1" eaLnBrk="1" hangingPunct="1">
              <a:lnSpc>
                <a:spcPct val="80000"/>
              </a:lnSpc>
            </a:pPr>
            <a:r>
              <a:rPr lang="en-US" altLang="zh-CN" smtClean="0">
                <a:ea typeface="SimSun" pitchFamily="2" charset="-122"/>
              </a:rPr>
              <a:t>Time synchronization possible only approximately</a:t>
            </a:r>
          </a:p>
          <a:p>
            <a:pPr lvl="2" eaLnBrk="1" hangingPunct="1">
              <a:lnSpc>
                <a:spcPct val="80000"/>
              </a:lnSpc>
            </a:pPr>
            <a:r>
              <a:rPr lang="en-US" altLang="zh-CN" smtClean="0">
                <a:ea typeface="SimSun" pitchFamily="2" charset="-122"/>
              </a:rPr>
              <a:t>distributed banking applications: no approximations!</a:t>
            </a:r>
          </a:p>
          <a:p>
            <a:pPr lvl="1" eaLnBrk="1" hangingPunct="1">
              <a:lnSpc>
                <a:spcPct val="80000"/>
              </a:lnSpc>
            </a:pPr>
            <a:endParaRPr lang="en-US" altLang="zh-CN" smtClean="0">
              <a:ea typeface="SimSun" pitchFamily="2" charset="-122"/>
            </a:endParaRPr>
          </a:p>
          <a:p>
            <a:pPr lvl="1" eaLnBrk="1" hangingPunct="1">
              <a:lnSpc>
                <a:spcPct val="80000"/>
              </a:lnSpc>
            </a:pPr>
            <a:r>
              <a:rPr lang="en-US" altLang="zh-CN" smtClean="0">
                <a:ea typeface="SimSun" pitchFamily="2" charset="-122"/>
              </a:rPr>
              <a:t>Does not record the state of messages in the channels</a:t>
            </a:r>
          </a:p>
          <a:p>
            <a:pPr lvl="1" eaLnBrk="1" hangingPunct="1">
              <a:lnSpc>
                <a:spcPct val="80000"/>
              </a:lnSpc>
            </a:pPr>
            <a:endParaRPr lang="en-US" altLang="zh-CN" smtClean="0">
              <a:ea typeface="SimSun" pitchFamily="2" charset="-122"/>
            </a:endParaRPr>
          </a:p>
          <a:p>
            <a:pPr eaLnBrk="1" hangingPunct="1">
              <a:lnSpc>
                <a:spcPct val="80000"/>
              </a:lnSpc>
            </a:pPr>
            <a:endParaRPr lang="zh-CN" altLang="en-US"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7795">
                                            <p:txEl>
                                              <p:pRg st="2" end="2"/>
                                            </p:txEl>
                                          </p:spTgt>
                                        </p:tgtEl>
                                        <p:attrNameLst>
                                          <p:attrName>style.visibility</p:attrName>
                                        </p:attrNameLst>
                                      </p:cBhvr>
                                      <p:to>
                                        <p:strVal val="visible"/>
                                      </p:to>
                                    </p:set>
                                    <p:animEffect transition="in" filter="checkerboard(across)">
                                      <p:cBhvr>
                                        <p:cTn id="7" dur="500"/>
                                        <p:tgtEl>
                                          <p:spTgt spid="4177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17795">
                                            <p:txEl>
                                              <p:pRg st="3" end="3"/>
                                            </p:txEl>
                                          </p:spTgt>
                                        </p:tgtEl>
                                        <p:attrNameLst>
                                          <p:attrName>style.visibility</p:attrName>
                                        </p:attrNameLst>
                                      </p:cBhvr>
                                      <p:to>
                                        <p:strVal val="visible"/>
                                      </p:to>
                                    </p:set>
                                    <p:animEffect transition="in" filter="checkerboard(across)">
                                      <p:cBhvr>
                                        <p:cTn id="12" dur="500"/>
                                        <p:tgtEl>
                                          <p:spTgt spid="417795">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17795">
                                            <p:txEl>
                                              <p:pRg st="4" end="4"/>
                                            </p:txEl>
                                          </p:spTgt>
                                        </p:tgtEl>
                                        <p:attrNameLst>
                                          <p:attrName>style.visibility</p:attrName>
                                        </p:attrNameLst>
                                      </p:cBhvr>
                                      <p:to>
                                        <p:strVal val="visible"/>
                                      </p:to>
                                    </p:set>
                                    <p:animEffect transition="in" filter="checkerboard(across)">
                                      <p:cBhvr>
                                        <p:cTn id="15" dur="500"/>
                                        <p:tgtEl>
                                          <p:spTgt spid="41779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17795">
                                            <p:txEl>
                                              <p:pRg st="6" end="6"/>
                                            </p:txEl>
                                          </p:spTgt>
                                        </p:tgtEl>
                                        <p:attrNameLst>
                                          <p:attrName>style.visibility</p:attrName>
                                        </p:attrNameLst>
                                      </p:cBhvr>
                                      <p:to>
                                        <p:strVal val="visible"/>
                                      </p:to>
                                    </p:set>
                                    <p:animEffect transition="in" filter="checkerboard(across)">
                                      <p:cBhvr>
                                        <p:cTn id="2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ea typeface="SimSun" pitchFamily="2" charset="-122"/>
              </a:rPr>
              <a:t>Global State</a:t>
            </a:r>
          </a:p>
        </p:txBody>
      </p:sp>
      <p:sp>
        <p:nvSpPr>
          <p:cNvPr id="81923" name="Rectangle 3"/>
          <p:cNvSpPr>
            <a:spLocks noGrp="1" noChangeArrowheads="1"/>
          </p:cNvSpPr>
          <p:nvPr>
            <p:ph type="body" idx="1"/>
          </p:nvPr>
        </p:nvSpPr>
        <p:spPr>
          <a:xfrm>
            <a:off x="508000" y="1628775"/>
            <a:ext cx="7858125" cy="4078288"/>
          </a:xfrm>
        </p:spPr>
        <p:txBody>
          <a:bodyPr/>
          <a:lstStyle/>
          <a:p>
            <a:pPr marL="609600" indent="-609600" eaLnBrk="1" hangingPunct="1"/>
            <a:r>
              <a:rPr lang="en-US" altLang="zh-CN" smtClean="0">
                <a:ea typeface="SimSun" pitchFamily="2" charset="-122"/>
              </a:rPr>
              <a:t>We cannot determine the exact global state of the system, but we can record a snapshot of it</a:t>
            </a:r>
          </a:p>
          <a:p>
            <a:pPr marL="609600" indent="-609600" eaLnBrk="1" hangingPunct="1">
              <a:buFontTx/>
              <a:buChar char="•"/>
            </a:pPr>
            <a:endParaRPr lang="en-US" altLang="zh-CN" smtClean="0">
              <a:ea typeface="SimSun" pitchFamily="2" charset="-122"/>
            </a:endParaRPr>
          </a:p>
          <a:p>
            <a:pPr marL="609600" indent="-609600" eaLnBrk="1" hangingPunct="1"/>
            <a:r>
              <a:rPr lang="en-US" altLang="zh-CN" b="1" smtClean="0">
                <a:ea typeface="SimSun" pitchFamily="2" charset="-122"/>
              </a:rPr>
              <a:t>Distributed Snapshot</a:t>
            </a:r>
            <a:r>
              <a:rPr lang="en-US" altLang="zh-CN" smtClean="0">
                <a:ea typeface="SimSun" pitchFamily="2" charset="-122"/>
              </a:rPr>
              <a:t>: a state the system might have been in [Chandy and Lamport]</a:t>
            </a:r>
          </a:p>
          <a:p>
            <a:pPr marL="609600" indent="-609600" eaLnBrk="1" hangingPunct="1">
              <a:buFontTx/>
              <a:buChar char="•"/>
            </a:pPr>
            <a:endParaRPr lang="en-US" altLang="zh-CN" smtClean="0">
              <a:ea typeface="SimSun" pitchFamily="2" charset="-122"/>
            </a:endParaRPr>
          </a:p>
          <a:p>
            <a:pPr marL="609600" indent="-609600" eaLnBrk="1" hangingPunct="1">
              <a:buFontTx/>
              <a:buChar char="•"/>
            </a:pPr>
            <a:endParaRPr lang="en-US" altLang="zh-CN" smtClean="0">
              <a:ea typeface="SimSun"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ea typeface="SimSun" pitchFamily="2" charset="-122"/>
              </a:rPr>
              <a:t>A naïve snapshot algorithm</a:t>
            </a:r>
          </a:p>
        </p:txBody>
      </p:sp>
      <p:sp>
        <p:nvSpPr>
          <p:cNvPr id="82947" name="Rectangle 3"/>
          <p:cNvSpPr>
            <a:spLocks noGrp="1" noChangeArrowheads="1"/>
          </p:cNvSpPr>
          <p:nvPr>
            <p:ph type="body" idx="1"/>
          </p:nvPr>
        </p:nvSpPr>
        <p:spPr>
          <a:xfrm>
            <a:off x="130175" y="1435100"/>
            <a:ext cx="8823325" cy="4648200"/>
          </a:xfrm>
        </p:spPr>
        <p:txBody>
          <a:bodyPr/>
          <a:lstStyle/>
          <a:p>
            <a:pPr eaLnBrk="1" hangingPunct="1"/>
            <a:r>
              <a:rPr lang="en-US" altLang="zh-CN" smtClean="0">
                <a:ea typeface="SimSun" pitchFamily="2" charset="-122"/>
              </a:rPr>
              <a:t>Processes record their states at </a:t>
            </a:r>
            <a:r>
              <a:rPr lang="en-US" altLang="zh-CN" i="1" smtClean="0">
                <a:ea typeface="SimSun" pitchFamily="2" charset="-122"/>
              </a:rPr>
              <a:t>any</a:t>
            </a:r>
            <a:r>
              <a:rPr lang="en-US" altLang="zh-CN" smtClean="0">
                <a:ea typeface="SimSun" pitchFamily="2" charset="-122"/>
              </a:rPr>
              <a:t> arbitrary points</a:t>
            </a:r>
          </a:p>
          <a:p>
            <a:pPr eaLnBrk="1" hangingPunct="1"/>
            <a:r>
              <a:rPr lang="en-US" altLang="zh-CN" smtClean="0">
                <a:ea typeface="SimSun" pitchFamily="2" charset="-122"/>
              </a:rPr>
              <a:t>A designated process collects these states</a:t>
            </a:r>
          </a:p>
          <a:p>
            <a:pPr eaLnBrk="1" hangingPunct="1">
              <a:buFontTx/>
              <a:buChar char="•"/>
            </a:pPr>
            <a:endParaRPr lang="en-US" altLang="zh-CN" smtClean="0">
              <a:ea typeface="SimSun" pitchFamily="2" charset="-122"/>
            </a:endParaRPr>
          </a:p>
          <a:p>
            <a:pPr eaLnBrk="1" hangingPunct="1"/>
            <a:r>
              <a:rPr lang="en-US" altLang="zh-CN" smtClean="0">
                <a:ea typeface="SimSun" pitchFamily="2" charset="-122"/>
              </a:rPr>
              <a:t>+	So simple!!</a:t>
            </a:r>
          </a:p>
          <a:p>
            <a:pPr eaLnBrk="1" hangingPunct="1"/>
            <a:r>
              <a:rPr lang="en-US" altLang="zh-CN" smtClean="0">
                <a:ea typeface="SimSun" pitchFamily="2" charset="-122"/>
              </a:rPr>
              <a:t>-  Correct??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ea typeface="SimSun" pitchFamily="2" charset="-122"/>
              </a:rPr>
              <a:t>Example</a:t>
            </a:r>
            <a:br>
              <a:rPr lang="en-US" altLang="zh-CN" smtClean="0">
                <a:ea typeface="SimSun" pitchFamily="2" charset="-122"/>
              </a:rPr>
            </a:br>
            <a:r>
              <a:rPr lang="en-US" altLang="zh-CN" sz="3600" smtClean="0">
                <a:ea typeface="SimSun" pitchFamily="2" charset="-122"/>
              </a:rPr>
              <a:t>Producer Consumer problem</a:t>
            </a:r>
            <a:endParaRPr lang="en-US" altLang="zh-CN" smtClean="0">
              <a:ea typeface="SimSun" pitchFamily="2" charset="-122"/>
            </a:endParaRPr>
          </a:p>
        </p:txBody>
      </p:sp>
      <p:sp>
        <p:nvSpPr>
          <p:cNvPr id="83971" name="Rectangle 3"/>
          <p:cNvSpPr>
            <a:spLocks noGrp="1" noChangeArrowheads="1"/>
          </p:cNvSpPr>
          <p:nvPr>
            <p:ph type="body" idx="1"/>
          </p:nvPr>
        </p:nvSpPr>
        <p:spPr>
          <a:xfrm>
            <a:off x="0" y="5130800"/>
            <a:ext cx="9144000" cy="850900"/>
          </a:xfrm>
        </p:spPr>
        <p:txBody>
          <a:bodyPr/>
          <a:lstStyle/>
          <a:p>
            <a:pPr eaLnBrk="1" hangingPunct="1"/>
            <a:r>
              <a:rPr lang="en-US" altLang="zh-CN" smtClean="0">
                <a:ea typeface="SimSun" pitchFamily="2" charset="-122"/>
              </a:rPr>
              <a:t>p records its state</a:t>
            </a:r>
          </a:p>
        </p:txBody>
      </p:sp>
      <p:sp>
        <p:nvSpPr>
          <p:cNvPr id="83972" name="Oval 4"/>
          <p:cNvSpPr>
            <a:spLocks noChangeArrowheads="1"/>
          </p:cNvSpPr>
          <p:nvPr/>
        </p:nvSpPr>
        <p:spPr bwMode="auto">
          <a:xfrm>
            <a:off x="1752600" y="26543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3973" name="Oval 5"/>
          <p:cNvSpPr>
            <a:spLocks noChangeArrowheads="1"/>
          </p:cNvSpPr>
          <p:nvPr/>
        </p:nvSpPr>
        <p:spPr bwMode="auto">
          <a:xfrm>
            <a:off x="5257800" y="26543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3974" name="Line 6"/>
          <p:cNvSpPr>
            <a:spLocks noChangeShapeType="1"/>
          </p:cNvSpPr>
          <p:nvPr/>
        </p:nvSpPr>
        <p:spPr bwMode="auto">
          <a:xfrm flipH="1">
            <a:off x="3733800" y="37973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3975" name="Line 7"/>
          <p:cNvSpPr>
            <a:spLocks noChangeShapeType="1"/>
          </p:cNvSpPr>
          <p:nvPr/>
        </p:nvSpPr>
        <p:spPr bwMode="auto">
          <a:xfrm>
            <a:off x="3733800" y="34925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3976" name="Text Box 8"/>
          <p:cNvSpPr txBox="1">
            <a:spLocks noChangeArrowheads="1"/>
          </p:cNvSpPr>
          <p:nvPr/>
        </p:nvSpPr>
        <p:spPr bwMode="auto">
          <a:xfrm>
            <a:off x="2422525" y="3305175"/>
            <a:ext cx="573088" cy="457200"/>
          </a:xfrm>
          <a:prstGeom prst="rect">
            <a:avLst/>
          </a:prstGeom>
          <a:noFill/>
          <a:ln w="9525">
            <a:noFill/>
            <a:miter lim="800000"/>
            <a:headEnd/>
            <a:tailEnd/>
          </a:ln>
        </p:spPr>
        <p:txBody>
          <a:bodyPr wrap="none">
            <a:spAutoFit/>
          </a:bodyPr>
          <a:lstStyle/>
          <a:p>
            <a:pPr eaLnBrk="0" hangingPunct="0"/>
            <a:r>
              <a:rPr lang="zh-CN" altLang="en-US">
                <a:ea typeface="SimSun" pitchFamily="2" charset="-122"/>
              </a:rPr>
              <a:t>  </a:t>
            </a:r>
            <a:r>
              <a:rPr lang="en-US" altLang="zh-CN">
                <a:ea typeface="SimSun" pitchFamily="2" charset="-122"/>
              </a:rPr>
              <a:t>m</a:t>
            </a:r>
          </a:p>
        </p:txBody>
      </p:sp>
      <p:sp>
        <p:nvSpPr>
          <p:cNvPr id="83977" name="Text Box 9"/>
          <p:cNvSpPr txBox="1">
            <a:spLocks noChangeArrowheads="1"/>
          </p:cNvSpPr>
          <p:nvPr/>
        </p:nvSpPr>
        <p:spPr bwMode="auto">
          <a:xfrm>
            <a:off x="2651125" y="22383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p</a:t>
            </a:r>
          </a:p>
        </p:txBody>
      </p:sp>
      <p:sp>
        <p:nvSpPr>
          <p:cNvPr id="83978" name="Text Box 10"/>
          <p:cNvSpPr txBox="1">
            <a:spLocks noChangeArrowheads="1"/>
          </p:cNvSpPr>
          <p:nvPr/>
        </p:nvSpPr>
        <p:spPr bwMode="auto">
          <a:xfrm>
            <a:off x="6156325" y="22383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q</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ea typeface="SimSun" pitchFamily="2" charset="-122"/>
              </a:rPr>
              <a:t>Example</a:t>
            </a:r>
          </a:p>
        </p:txBody>
      </p:sp>
      <p:sp>
        <p:nvSpPr>
          <p:cNvPr id="84995" name="Oval 4"/>
          <p:cNvSpPr>
            <a:spLocks noChangeArrowheads="1"/>
          </p:cNvSpPr>
          <p:nvPr/>
        </p:nvSpPr>
        <p:spPr bwMode="auto">
          <a:xfrm>
            <a:off x="1778000" y="22733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4996" name="Oval 5"/>
          <p:cNvSpPr>
            <a:spLocks noChangeArrowheads="1"/>
          </p:cNvSpPr>
          <p:nvPr/>
        </p:nvSpPr>
        <p:spPr bwMode="auto">
          <a:xfrm>
            <a:off x="5283200" y="22733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4997" name="Line 6"/>
          <p:cNvSpPr>
            <a:spLocks noChangeShapeType="1"/>
          </p:cNvSpPr>
          <p:nvPr/>
        </p:nvSpPr>
        <p:spPr bwMode="auto">
          <a:xfrm flipH="1">
            <a:off x="3759200" y="34163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4998" name="Line 7"/>
          <p:cNvSpPr>
            <a:spLocks noChangeShapeType="1"/>
          </p:cNvSpPr>
          <p:nvPr/>
        </p:nvSpPr>
        <p:spPr bwMode="auto">
          <a:xfrm>
            <a:off x="3759200" y="31115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4999" name="Text Box 8"/>
          <p:cNvSpPr txBox="1">
            <a:spLocks noChangeArrowheads="1"/>
          </p:cNvSpPr>
          <p:nvPr/>
        </p:nvSpPr>
        <p:spPr bwMode="auto">
          <a:xfrm>
            <a:off x="2447925" y="2924175"/>
            <a:ext cx="336550" cy="457200"/>
          </a:xfrm>
          <a:prstGeom prst="rect">
            <a:avLst/>
          </a:prstGeom>
          <a:noFill/>
          <a:ln w="9525">
            <a:noFill/>
            <a:miter lim="800000"/>
            <a:headEnd/>
            <a:tailEnd/>
          </a:ln>
        </p:spPr>
        <p:txBody>
          <a:bodyPr wrap="none">
            <a:spAutoFit/>
          </a:bodyPr>
          <a:lstStyle/>
          <a:p>
            <a:pPr eaLnBrk="0" hangingPunct="0"/>
            <a:r>
              <a:rPr lang="zh-CN" altLang="en-US">
                <a:ea typeface="SimSun" pitchFamily="2" charset="-122"/>
              </a:rPr>
              <a:t>  </a:t>
            </a:r>
          </a:p>
        </p:txBody>
      </p:sp>
      <p:sp>
        <p:nvSpPr>
          <p:cNvPr id="85000" name="Text Box 9"/>
          <p:cNvSpPr txBox="1">
            <a:spLocks noChangeArrowheads="1"/>
          </p:cNvSpPr>
          <p:nvPr/>
        </p:nvSpPr>
        <p:spPr bwMode="auto">
          <a:xfrm>
            <a:off x="2676525" y="18573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p</a:t>
            </a:r>
          </a:p>
        </p:txBody>
      </p:sp>
      <p:sp>
        <p:nvSpPr>
          <p:cNvPr id="85001" name="Text Box 10"/>
          <p:cNvSpPr txBox="1">
            <a:spLocks noChangeArrowheads="1"/>
          </p:cNvSpPr>
          <p:nvPr/>
        </p:nvSpPr>
        <p:spPr bwMode="auto">
          <a:xfrm>
            <a:off x="6181725" y="18573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q</a:t>
            </a:r>
          </a:p>
        </p:txBody>
      </p:sp>
      <p:sp>
        <p:nvSpPr>
          <p:cNvPr id="85002" name="Text Box 11"/>
          <p:cNvSpPr txBox="1">
            <a:spLocks noChangeArrowheads="1"/>
          </p:cNvSpPr>
          <p:nvPr/>
        </p:nvSpPr>
        <p:spPr bwMode="auto">
          <a:xfrm>
            <a:off x="4200525" y="2771775"/>
            <a:ext cx="420688"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m</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ea typeface="SimSun" pitchFamily="2" charset="-122"/>
              </a:rPr>
              <a:t>Example</a:t>
            </a:r>
          </a:p>
        </p:txBody>
      </p:sp>
      <p:sp>
        <p:nvSpPr>
          <p:cNvPr id="86019" name="Rectangle 3"/>
          <p:cNvSpPr>
            <a:spLocks noGrp="1" noChangeArrowheads="1"/>
          </p:cNvSpPr>
          <p:nvPr>
            <p:ph type="body" idx="1"/>
          </p:nvPr>
        </p:nvSpPr>
        <p:spPr>
          <a:xfrm>
            <a:off x="0" y="4864100"/>
            <a:ext cx="9144000" cy="838200"/>
          </a:xfrm>
        </p:spPr>
        <p:txBody>
          <a:bodyPr/>
          <a:lstStyle/>
          <a:p>
            <a:pPr eaLnBrk="1" hangingPunct="1"/>
            <a:r>
              <a:rPr lang="en-US" altLang="zh-CN" smtClean="0">
                <a:ea typeface="SimSun" pitchFamily="2" charset="-122"/>
              </a:rPr>
              <a:t>q records its state</a:t>
            </a:r>
          </a:p>
        </p:txBody>
      </p:sp>
      <p:sp>
        <p:nvSpPr>
          <p:cNvPr id="86020" name="Oval 4"/>
          <p:cNvSpPr>
            <a:spLocks noChangeArrowheads="1"/>
          </p:cNvSpPr>
          <p:nvPr/>
        </p:nvSpPr>
        <p:spPr bwMode="auto">
          <a:xfrm>
            <a:off x="1752600" y="23495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6021" name="Oval 5"/>
          <p:cNvSpPr>
            <a:spLocks noChangeArrowheads="1"/>
          </p:cNvSpPr>
          <p:nvPr/>
        </p:nvSpPr>
        <p:spPr bwMode="auto">
          <a:xfrm>
            <a:off x="5257800" y="23495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6022" name="Line 6"/>
          <p:cNvSpPr>
            <a:spLocks noChangeShapeType="1"/>
          </p:cNvSpPr>
          <p:nvPr/>
        </p:nvSpPr>
        <p:spPr bwMode="auto">
          <a:xfrm flipH="1">
            <a:off x="3733800" y="34925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6023" name="Line 7"/>
          <p:cNvSpPr>
            <a:spLocks noChangeShapeType="1"/>
          </p:cNvSpPr>
          <p:nvPr/>
        </p:nvSpPr>
        <p:spPr bwMode="auto">
          <a:xfrm>
            <a:off x="3733800" y="31877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6024" name="Text Box 8"/>
          <p:cNvSpPr txBox="1">
            <a:spLocks noChangeArrowheads="1"/>
          </p:cNvSpPr>
          <p:nvPr/>
        </p:nvSpPr>
        <p:spPr bwMode="auto">
          <a:xfrm>
            <a:off x="2422525" y="3000375"/>
            <a:ext cx="336550" cy="457200"/>
          </a:xfrm>
          <a:prstGeom prst="rect">
            <a:avLst/>
          </a:prstGeom>
          <a:noFill/>
          <a:ln w="9525">
            <a:noFill/>
            <a:miter lim="800000"/>
            <a:headEnd/>
            <a:tailEnd/>
          </a:ln>
        </p:spPr>
        <p:txBody>
          <a:bodyPr wrap="none">
            <a:spAutoFit/>
          </a:bodyPr>
          <a:lstStyle/>
          <a:p>
            <a:pPr eaLnBrk="0" hangingPunct="0"/>
            <a:r>
              <a:rPr lang="zh-CN" altLang="en-US">
                <a:ea typeface="SimSun" pitchFamily="2" charset="-122"/>
              </a:rPr>
              <a:t>  </a:t>
            </a:r>
          </a:p>
        </p:txBody>
      </p:sp>
      <p:sp>
        <p:nvSpPr>
          <p:cNvPr id="86025" name="Text Box 9"/>
          <p:cNvSpPr txBox="1">
            <a:spLocks noChangeArrowheads="1"/>
          </p:cNvSpPr>
          <p:nvPr/>
        </p:nvSpPr>
        <p:spPr bwMode="auto">
          <a:xfrm>
            <a:off x="2651125" y="19335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p</a:t>
            </a:r>
          </a:p>
        </p:txBody>
      </p:sp>
      <p:sp>
        <p:nvSpPr>
          <p:cNvPr id="86026" name="Text Box 10"/>
          <p:cNvSpPr txBox="1">
            <a:spLocks noChangeArrowheads="1"/>
          </p:cNvSpPr>
          <p:nvPr/>
        </p:nvSpPr>
        <p:spPr bwMode="auto">
          <a:xfrm>
            <a:off x="6156325" y="19335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q</a:t>
            </a:r>
          </a:p>
        </p:txBody>
      </p:sp>
      <p:sp>
        <p:nvSpPr>
          <p:cNvPr id="86027" name="Text Box 11"/>
          <p:cNvSpPr txBox="1">
            <a:spLocks noChangeArrowheads="1"/>
          </p:cNvSpPr>
          <p:nvPr/>
        </p:nvSpPr>
        <p:spPr bwMode="auto">
          <a:xfrm>
            <a:off x="6003925" y="3000375"/>
            <a:ext cx="420688"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m</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z="3600" smtClean="0">
                <a:ea typeface="SimSun" pitchFamily="2" charset="-122"/>
              </a:rPr>
              <a:t>Example</a:t>
            </a:r>
            <a:br>
              <a:rPr lang="en-US" altLang="zh-CN" sz="3600" smtClean="0">
                <a:ea typeface="SimSun" pitchFamily="2" charset="-122"/>
              </a:rPr>
            </a:br>
            <a:r>
              <a:rPr lang="en-US" altLang="zh-CN" sz="3600" smtClean="0">
                <a:ea typeface="SimSun" pitchFamily="2" charset="-122"/>
              </a:rPr>
              <a:t>The recorded state</a:t>
            </a:r>
            <a:endParaRPr lang="en-US" altLang="zh-CN" smtClean="0">
              <a:ea typeface="SimSun" pitchFamily="2" charset="-122"/>
            </a:endParaRPr>
          </a:p>
        </p:txBody>
      </p:sp>
      <p:sp>
        <p:nvSpPr>
          <p:cNvPr id="87043" name="Oval 4"/>
          <p:cNvSpPr>
            <a:spLocks noChangeArrowheads="1"/>
          </p:cNvSpPr>
          <p:nvPr/>
        </p:nvSpPr>
        <p:spPr bwMode="auto">
          <a:xfrm>
            <a:off x="1663700" y="20955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7044" name="Oval 5"/>
          <p:cNvSpPr>
            <a:spLocks noChangeArrowheads="1"/>
          </p:cNvSpPr>
          <p:nvPr/>
        </p:nvSpPr>
        <p:spPr bwMode="auto">
          <a:xfrm>
            <a:off x="5168900" y="2095500"/>
            <a:ext cx="1981200" cy="1981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7045" name="Line 6"/>
          <p:cNvSpPr>
            <a:spLocks noChangeShapeType="1"/>
          </p:cNvSpPr>
          <p:nvPr/>
        </p:nvSpPr>
        <p:spPr bwMode="auto">
          <a:xfrm flipH="1">
            <a:off x="3644900" y="32385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7046" name="Line 7"/>
          <p:cNvSpPr>
            <a:spLocks noChangeShapeType="1"/>
          </p:cNvSpPr>
          <p:nvPr/>
        </p:nvSpPr>
        <p:spPr bwMode="auto">
          <a:xfrm>
            <a:off x="3644900" y="2933700"/>
            <a:ext cx="1524000" cy="0"/>
          </a:xfrm>
          <a:prstGeom prst="line">
            <a:avLst/>
          </a:prstGeom>
          <a:noFill/>
          <a:ln w="9525">
            <a:solidFill>
              <a:schemeClr val="tx1"/>
            </a:solidFill>
            <a:round/>
            <a:headEnd/>
            <a:tailEnd type="triangle" w="med" len="med"/>
          </a:ln>
        </p:spPr>
        <p:txBody>
          <a:bodyPr wrap="none" anchor="ctr"/>
          <a:lstStyle/>
          <a:p>
            <a:endParaRPr lang="en-US"/>
          </a:p>
        </p:txBody>
      </p:sp>
      <p:sp>
        <p:nvSpPr>
          <p:cNvPr id="87047" name="Text Box 8"/>
          <p:cNvSpPr txBox="1">
            <a:spLocks noChangeArrowheads="1"/>
          </p:cNvSpPr>
          <p:nvPr/>
        </p:nvSpPr>
        <p:spPr bwMode="auto">
          <a:xfrm>
            <a:off x="2333625" y="2746375"/>
            <a:ext cx="573088" cy="457200"/>
          </a:xfrm>
          <a:prstGeom prst="rect">
            <a:avLst/>
          </a:prstGeom>
          <a:noFill/>
          <a:ln w="9525">
            <a:noFill/>
            <a:miter lim="800000"/>
            <a:headEnd/>
            <a:tailEnd/>
          </a:ln>
        </p:spPr>
        <p:txBody>
          <a:bodyPr wrap="none">
            <a:spAutoFit/>
          </a:bodyPr>
          <a:lstStyle/>
          <a:p>
            <a:pPr eaLnBrk="0" hangingPunct="0"/>
            <a:r>
              <a:rPr lang="zh-CN" altLang="en-US">
                <a:ea typeface="SimSun" pitchFamily="2" charset="-122"/>
              </a:rPr>
              <a:t>  </a:t>
            </a:r>
            <a:r>
              <a:rPr lang="en-US" altLang="zh-CN">
                <a:ea typeface="SimSun" pitchFamily="2" charset="-122"/>
              </a:rPr>
              <a:t>m</a:t>
            </a:r>
          </a:p>
        </p:txBody>
      </p:sp>
      <p:sp>
        <p:nvSpPr>
          <p:cNvPr id="87048" name="Text Box 9"/>
          <p:cNvSpPr txBox="1">
            <a:spLocks noChangeArrowheads="1"/>
          </p:cNvSpPr>
          <p:nvPr/>
        </p:nvSpPr>
        <p:spPr bwMode="auto">
          <a:xfrm>
            <a:off x="2562225" y="16795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p</a:t>
            </a:r>
          </a:p>
        </p:txBody>
      </p:sp>
      <p:sp>
        <p:nvSpPr>
          <p:cNvPr id="87049" name="Text Box 10"/>
          <p:cNvSpPr txBox="1">
            <a:spLocks noChangeArrowheads="1"/>
          </p:cNvSpPr>
          <p:nvPr/>
        </p:nvSpPr>
        <p:spPr bwMode="auto">
          <a:xfrm>
            <a:off x="6067425" y="16795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q</a:t>
            </a:r>
          </a:p>
        </p:txBody>
      </p:sp>
      <p:sp>
        <p:nvSpPr>
          <p:cNvPr id="87050" name="Text Box 11"/>
          <p:cNvSpPr txBox="1">
            <a:spLocks noChangeArrowheads="1"/>
          </p:cNvSpPr>
          <p:nvPr/>
        </p:nvSpPr>
        <p:spPr bwMode="auto">
          <a:xfrm>
            <a:off x="5915025" y="2746375"/>
            <a:ext cx="420688"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m</a:t>
            </a:r>
          </a:p>
        </p:txBody>
      </p:sp>
      <p:sp>
        <p:nvSpPr>
          <p:cNvPr id="87051" name="Rectangle 12"/>
          <p:cNvSpPr>
            <a:spLocks noChangeArrowheads="1"/>
          </p:cNvSpPr>
          <p:nvPr/>
        </p:nvSpPr>
        <p:spPr bwMode="auto">
          <a:xfrm>
            <a:off x="723900" y="4633913"/>
            <a:ext cx="7213600" cy="822325"/>
          </a:xfrm>
          <a:prstGeom prst="rect">
            <a:avLst/>
          </a:prstGeom>
          <a:noFill/>
          <a:ln w="38100">
            <a:noFill/>
            <a:miter lim="800000"/>
            <a:headEnd/>
            <a:tailEnd/>
          </a:ln>
        </p:spPr>
        <p:txBody>
          <a:bodyPr>
            <a:spAutoFit/>
          </a:bodyPr>
          <a:lstStyle/>
          <a:p>
            <a:r>
              <a:rPr lang="en-US" altLang="zh-CN">
                <a:ea typeface="SimSun" pitchFamily="2" charset="-122"/>
              </a:rPr>
              <a:t>The sender has </a:t>
            </a:r>
            <a:r>
              <a:rPr lang="en-US" altLang="zh-CN" i="1">
                <a:ea typeface="SimSun" pitchFamily="2" charset="-122"/>
              </a:rPr>
              <a:t>no</a:t>
            </a:r>
            <a:r>
              <a:rPr lang="en-US" altLang="zh-CN">
                <a:ea typeface="SimSun" pitchFamily="2" charset="-122"/>
              </a:rPr>
              <a:t> record of the sending</a:t>
            </a:r>
          </a:p>
          <a:p>
            <a:r>
              <a:rPr lang="en-US" altLang="zh-CN">
                <a:ea typeface="SimSun" pitchFamily="2" charset="-122"/>
              </a:rPr>
              <a:t>The receiver </a:t>
            </a:r>
            <a:r>
              <a:rPr lang="en-US" altLang="zh-CN" i="1">
                <a:ea typeface="SimSun" pitchFamily="2" charset="-122"/>
              </a:rPr>
              <a:t>has</a:t>
            </a:r>
            <a:r>
              <a:rPr lang="en-US" altLang="zh-CN">
                <a:ea typeface="SimSun" pitchFamily="2" charset="-122"/>
              </a:rPr>
              <a:t> the record of the receipt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5100" y="457200"/>
            <a:ext cx="9144000" cy="660400"/>
          </a:xfrm>
        </p:spPr>
        <p:txBody>
          <a:bodyPr/>
          <a:lstStyle/>
          <a:p>
            <a:pPr eaLnBrk="1" hangingPunct="1"/>
            <a:r>
              <a:rPr lang="en-US" altLang="zh-CN" smtClean="0">
                <a:ea typeface="SimSun" pitchFamily="2" charset="-122"/>
              </a:rPr>
              <a:t/>
            </a:r>
            <a:br>
              <a:rPr lang="en-US" altLang="zh-CN" smtClean="0">
                <a:ea typeface="SimSun" pitchFamily="2" charset="-122"/>
              </a:rPr>
            </a:br>
            <a:r>
              <a:rPr lang="en-US" altLang="zh-CN" smtClean="0">
                <a:ea typeface="SimSun" pitchFamily="2" charset="-122"/>
              </a:rPr>
              <a:t>What’s Wrong?</a:t>
            </a:r>
          </a:p>
        </p:txBody>
      </p:sp>
      <p:sp>
        <p:nvSpPr>
          <p:cNvPr id="88067" name="Line 4"/>
          <p:cNvSpPr>
            <a:spLocks noChangeShapeType="1"/>
          </p:cNvSpPr>
          <p:nvPr/>
        </p:nvSpPr>
        <p:spPr bwMode="auto">
          <a:xfrm>
            <a:off x="1625600" y="1879600"/>
            <a:ext cx="5791200" cy="0"/>
          </a:xfrm>
          <a:prstGeom prst="line">
            <a:avLst/>
          </a:prstGeom>
          <a:noFill/>
          <a:ln w="9525">
            <a:solidFill>
              <a:schemeClr val="tx1"/>
            </a:solidFill>
            <a:round/>
            <a:headEnd/>
            <a:tailEnd type="triangle" w="med" len="med"/>
          </a:ln>
        </p:spPr>
        <p:txBody>
          <a:bodyPr wrap="none" anchor="ctr"/>
          <a:lstStyle/>
          <a:p>
            <a:endParaRPr lang="en-US"/>
          </a:p>
        </p:txBody>
      </p:sp>
      <p:sp>
        <p:nvSpPr>
          <p:cNvPr id="88068" name="Line 5"/>
          <p:cNvSpPr>
            <a:spLocks noChangeShapeType="1"/>
          </p:cNvSpPr>
          <p:nvPr/>
        </p:nvSpPr>
        <p:spPr bwMode="auto">
          <a:xfrm>
            <a:off x="1701800" y="3556000"/>
            <a:ext cx="5791200" cy="0"/>
          </a:xfrm>
          <a:prstGeom prst="line">
            <a:avLst/>
          </a:prstGeom>
          <a:noFill/>
          <a:ln w="9525">
            <a:solidFill>
              <a:schemeClr val="tx1"/>
            </a:solidFill>
            <a:round/>
            <a:headEnd/>
            <a:tailEnd type="triangle" w="med" len="med"/>
          </a:ln>
        </p:spPr>
        <p:txBody>
          <a:bodyPr wrap="none" anchor="ctr"/>
          <a:lstStyle/>
          <a:p>
            <a:endParaRPr lang="en-US"/>
          </a:p>
        </p:txBody>
      </p:sp>
      <p:sp>
        <p:nvSpPr>
          <p:cNvPr id="88069" name="Line 6"/>
          <p:cNvSpPr>
            <a:spLocks noChangeShapeType="1"/>
          </p:cNvSpPr>
          <p:nvPr/>
        </p:nvSpPr>
        <p:spPr bwMode="auto">
          <a:xfrm>
            <a:off x="2540000" y="1879600"/>
            <a:ext cx="1295400" cy="1676400"/>
          </a:xfrm>
          <a:prstGeom prst="line">
            <a:avLst/>
          </a:prstGeom>
          <a:noFill/>
          <a:ln w="9525">
            <a:solidFill>
              <a:schemeClr val="tx1"/>
            </a:solidFill>
            <a:round/>
            <a:headEnd/>
            <a:tailEnd type="triangle" w="med" len="med"/>
          </a:ln>
        </p:spPr>
        <p:txBody>
          <a:bodyPr wrap="none" anchor="ctr"/>
          <a:lstStyle/>
          <a:p>
            <a:endParaRPr lang="en-US"/>
          </a:p>
        </p:txBody>
      </p:sp>
      <p:sp>
        <p:nvSpPr>
          <p:cNvPr id="88070" name="Text Box 7"/>
          <p:cNvSpPr txBox="1">
            <a:spLocks noChangeArrowheads="1"/>
          </p:cNvSpPr>
          <p:nvPr/>
        </p:nvSpPr>
        <p:spPr bwMode="auto">
          <a:xfrm>
            <a:off x="1228725" y="16160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p</a:t>
            </a:r>
          </a:p>
        </p:txBody>
      </p:sp>
      <p:sp>
        <p:nvSpPr>
          <p:cNvPr id="88071" name="Text Box 8"/>
          <p:cNvSpPr txBox="1">
            <a:spLocks noChangeArrowheads="1"/>
          </p:cNvSpPr>
          <p:nvPr/>
        </p:nvSpPr>
        <p:spPr bwMode="auto">
          <a:xfrm>
            <a:off x="1304925" y="3216275"/>
            <a:ext cx="336550"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q</a:t>
            </a:r>
          </a:p>
        </p:txBody>
      </p:sp>
      <p:sp>
        <p:nvSpPr>
          <p:cNvPr id="88072" name="Line 9"/>
          <p:cNvSpPr>
            <a:spLocks noChangeShapeType="1"/>
          </p:cNvSpPr>
          <p:nvPr/>
        </p:nvSpPr>
        <p:spPr bwMode="auto">
          <a:xfrm>
            <a:off x="2311400" y="1803400"/>
            <a:ext cx="0" cy="152400"/>
          </a:xfrm>
          <a:prstGeom prst="line">
            <a:avLst/>
          </a:prstGeom>
          <a:noFill/>
          <a:ln w="9525">
            <a:solidFill>
              <a:schemeClr val="tx1"/>
            </a:solidFill>
            <a:round/>
            <a:headEnd/>
            <a:tailEnd/>
          </a:ln>
        </p:spPr>
        <p:txBody>
          <a:bodyPr wrap="none" anchor="ctr"/>
          <a:lstStyle/>
          <a:p>
            <a:endParaRPr lang="en-US"/>
          </a:p>
        </p:txBody>
      </p:sp>
      <p:sp>
        <p:nvSpPr>
          <p:cNvPr id="88073" name="Line 10"/>
          <p:cNvSpPr>
            <a:spLocks noChangeShapeType="1"/>
          </p:cNvSpPr>
          <p:nvPr/>
        </p:nvSpPr>
        <p:spPr bwMode="auto">
          <a:xfrm>
            <a:off x="4140200" y="3479800"/>
            <a:ext cx="0" cy="152400"/>
          </a:xfrm>
          <a:prstGeom prst="line">
            <a:avLst/>
          </a:prstGeom>
          <a:noFill/>
          <a:ln w="9525">
            <a:solidFill>
              <a:schemeClr val="tx1"/>
            </a:solidFill>
            <a:round/>
            <a:headEnd/>
            <a:tailEnd/>
          </a:ln>
        </p:spPr>
        <p:txBody>
          <a:bodyPr wrap="none" anchor="ctr"/>
          <a:lstStyle/>
          <a:p>
            <a:endParaRPr lang="en-US"/>
          </a:p>
        </p:txBody>
      </p:sp>
      <p:cxnSp>
        <p:nvCxnSpPr>
          <p:cNvPr id="88074" name="AutoShape 11"/>
          <p:cNvCxnSpPr>
            <a:cxnSpLocks noChangeShapeType="1"/>
            <a:stCxn id="88072" idx="1"/>
            <a:endCxn id="88073" idx="0"/>
          </p:cNvCxnSpPr>
          <p:nvPr/>
        </p:nvCxnSpPr>
        <p:spPr bwMode="auto">
          <a:xfrm rot="16200000" flipH="1">
            <a:off x="2463800" y="1803400"/>
            <a:ext cx="1524000" cy="1828800"/>
          </a:xfrm>
          <a:prstGeom prst="curvedConnector3">
            <a:avLst>
              <a:gd name="adj1" fmla="val 50000"/>
            </a:avLst>
          </a:prstGeom>
          <a:noFill/>
          <a:ln w="9525">
            <a:solidFill>
              <a:schemeClr val="tx1"/>
            </a:solidFill>
            <a:round/>
            <a:headEnd/>
            <a:tailEnd/>
          </a:ln>
        </p:spPr>
      </p:cxnSp>
      <p:sp>
        <p:nvSpPr>
          <p:cNvPr id="88075" name="Text Box 12"/>
          <p:cNvSpPr txBox="1">
            <a:spLocks noChangeArrowheads="1"/>
          </p:cNvSpPr>
          <p:nvPr/>
        </p:nvSpPr>
        <p:spPr bwMode="auto">
          <a:xfrm>
            <a:off x="2905125" y="2073275"/>
            <a:ext cx="420688" cy="457200"/>
          </a:xfrm>
          <a:prstGeom prst="rect">
            <a:avLst/>
          </a:prstGeom>
          <a:noFill/>
          <a:ln w="9525">
            <a:noFill/>
            <a:miter lim="800000"/>
            <a:headEnd/>
            <a:tailEnd/>
          </a:ln>
        </p:spPr>
        <p:txBody>
          <a:bodyPr wrap="none">
            <a:spAutoFit/>
          </a:bodyPr>
          <a:lstStyle/>
          <a:p>
            <a:pPr eaLnBrk="0" hangingPunct="0"/>
            <a:r>
              <a:rPr lang="en-US" altLang="zh-CN">
                <a:ea typeface="SimSun" pitchFamily="2" charset="-122"/>
              </a:rPr>
              <a:t>m</a:t>
            </a:r>
          </a:p>
        </p:txBody>
      </p:sp>
      <p:sp>
        <p:nvSpPr>
          <p:cNvPr id="88076" name="Rectangle 14"/>
          <p:cNvSpPr>
            <a:spLocks noGrp="1" noChangeArrowheads="1"/>
          </p:cNvSpPr>
          <p:nvPr>
            <p:ph type="body" idx="1"/>
          </p:nvPr>
        </p:nvSpPr>
        <p:spPr>
          <a:xfrm>
            <a:off x="609600" y="3848100"/>
            <a:ext cx="8026400" cy="838200"/>
          </a:xfrm>
          <a:noFill/>
        </p:spPr>
        <p:txBody>
          <a:bodyPr/>
          <a:lstStyle/>
          <a:p>
            <a:pPr eaLnBrk="1" hangingPunct="1"/>
            <a:r>
              <a:rPr lang="en-US" altLang="zh-CN" smtClean="0">
                <a:ea typeface="SimSun" pitchFamily="2" charset="-122"/>
              </a:rPr>
              <a:t>Result:</a:t>
            </a:r>
          </a:p>
          <a:p>
            <a:pPr lvl="1" eaLnBrk="1" hangingPunct="1"/>
            <a:r>
              <a:rPr lang="en-US" altLang="zh-CN" sz="2600" smtClean="0">
                <a:ea typeface="SimSun" pitchFamily="2" charset="-122"/>
              </a:rPr>
              <a:t>Global state has record of the receive event but no send event </a:t>
            </a:r>
            <a:r>
              <a:rPr lang="en-US" altLang="zh-CN" sz="2600" smtClean="0">
                <a:solidFill>
                  <a:srgbClr val="FF0000"/>
                </a:solidFill>
                <a:ea typeface="SimSun" pitchFamily="2" charset="-122"/>
              </a:rPr>
              <a:t>violating the happens-before concept</a:t>
            </a:r>
            <a:r>
              <a:rPr lang="en-US" altLang="zh-CN" sz="2600" smtClean="0">
                <a:ea typeface="SimSun" pitchFamily="2" charset="-122"/>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ea typeface="SimSun" pitchFamily="2" charset="-122"/>
              </a:rPr>
              <a:t>Cut</a:t>
            </a:r>
          </a:p>
        </p:txBody>
      </p:sp>
      <p:sp>
        <p:nvSpPr>
          <p:cNvPr id="89091" name="Rectangle 3"/>
          <p:cNvSpPr>
            <a:spLocks noGrp="1" noChangeArrowheads="1"/>
          </p:cNvSpPr>
          <p:nvPr>
            <p:ph type="body" idx="1"/>
          </p:nvPr>
        </p:nvSpPr>
        <p:spPr>
          <a:xfrm>
            <a:off x="819150" y="4986338"/>
            <a:ext cx="7524750" cy="838200"/>
          </a:xfrm>
        </p:spPr>
        <p:txBody>
          <a:bodyPr/>
          <a:lstStyle/>
          <a:p>
            <a:pPr marL="609600" indent="-609600" eaLnBrk="1" hangingPunct="1">
              <a:lnSpc>
                <a:spcPct val="90000"/>
              </a:lnSpc>
              <a:buFont typeface="Monotype Sorts" charset="2"/>
              <a:buNone/>
            </a:pPr>
            <a:r>
              <a:rPr lang="en-US" altLang="zh-CN" sz="2800" smtClean="0">
                <a:ea typeface="SimSun" pitchFamily="2" charset="-122"/>
              </a:rPr>
              <a:t>A consistent cut (</a:t>
            </a:r>
            <a:r>
              <a:rPr lang="en-US" altLang="zh-CN" sz="2800" b="1" smtClean="0">
                <a:ea typeface="SimSun" pitchFamily="2" charset="-122"/>
              </a:rPr>
              <a:t>meaningful global state</a:t>
            </a:r>
            <a:r>
              <a:rPr lang="en-US" altLang="zh-CN" sz="2800" smtClean="0">
                <a:ea typeface="SimSun" pitchFamily="2" charset="-122"/>
              </a:rPr>
              <a:t>) ?</a:t>
            </a:r>
          </a:p>
        </p:txBody>
      </p:sp>
      <p:pic>
        <p:nvPicPr>
          <p:cNvPr id="89092" name="Picture 4"/>
          <p:cNvPicPr>
            <a:picLocks noChangeAspect="1" noChangeArrowheads="1"/>
          </p:cNvPicPr>
          <p:nvPr/>
        </p:nvPicPr>
        <p:blipFill>
          <a:blip r:embed="rId3"/>
          <a:srcRect l="19669" t="45358" r="47954" b="42662"/>
          <a:stretch>
            <a:fillRect/>
          </a:stretch>
        </p:blipFill>
        <p:spPr bwMode="auto">
          <a:xfrm>
            <a:off x="2024063" y="1931988"/>
            <a:ext cx="4414837"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SimSun" pitchFamily="2" charset="-122"/>
              </a:rPr>
              <a:t>Safety &amp; Maintainability</a:t>
            </a:r>
          </a:p>
        </p:txBody>
      </p:sp>
      <p:sp>
        <p:nvSpPr>
          <p:cNvPr id="35843" name="Rectangle 3"/>
          <p:cNvSpPr>
            <a:spLocks noGrp="1" noChangeArrowheads="1"/>
          </p:cNvSpPr>
          <p:nvPr>
            <p:ph type="body" idx="1"/>
          </p:nvPr>
        </p:nvSpPr>
        <p:spPr>
          <a:xfrm>
            <a:off x="352425" y="1370013"/>
            <a:ext cx="8359775" cy="4878387"/>
          </a:xfrm>
        </p:spPr>
        <p:txBody>
          <a:bodyPr/>
          <a:lstStyle/>
          <a:p>
            <a:pPr algn="l" eaLnBrk="1" hangingPunct="1"/>
            <a:r>
              <a:rPr lang="en-US" altLang="zh-CN" b="1" smtClean="0">
                <a:ea typeface="SimSun" pitchFamily="2" charset="-122"/>
              </a:rPr>
              <a:t>Safety</a:t>
            </a:r>
            <a:r>
              <a:rPr lang="en-US" altLang="zh-CN" smtClean="0">
                <a:ea typeface="SimSun" pitchFamily="2" charset="-122"/>
              </a:rPr>
              <a:t>: A measurement of </a:t>
            </a:r>
            <a:r>
              <a:rPr lang="en-US" altLang="zh-CN" i="1" smtClean="0">
                <a:ea typeface="SimSun" pitchFamily="2" charset="-122"/>
              </a:rPr>
              <a:t>how safe failures are</a:t>
            </a:r>
          </a:p>
          <a:p>
            <a:pPr lvl="1" eaLnBrk="1" hangingPunct="1"/>
            <a:r>
              <a:rPr lang="en-US" altLang="zh-CN" smtClean="0">
                <a:ea typeface="SimSun" pitchFamily="2" charset="-122"/>
              </a:rPr>
              <a:t>System fails, nothing serious happens</a:t>
            </a:r>
          </a:p>
          <a:p>
            <a:pPr lvl="1" eaLnBrk="1" hangingPunct="1"/>
            <a:r>
              <a:rPr lang="en-US" altLang="zh-CN" smtClean="0">
                <a:ea typeface="SimSun" pitchFamily="2" charset="-122"/>
              </a:rPr>
              <a:t>For instance, high degree of safety is required for systems controlling nuclear power plants</a:t>
            </a:r>
            <a:endParaRPr lang="en-US" altLang="zh-CN" b="1" smtClean="0">
              <a:ea typeface="SimSun" pitchFamily="2" charset="-122"/>
            </a:endParaRPr>
          </a:p>
          <a:p>
            <a:pPr algn="l" eaLnBrk="1" hangingPunct="1"/>
            <a:r>
              <a:rPr lang="en-US" altLang="zh-CN" b="1" smtClean="0">
                <a:ea typeface="SimSun" pitchFamily="2" charset="-122"/>
              </a:rPr>
              <a:t>Maintainability</a:t>
            </a:r>
            <a:r>
              <a:rPr lang="en-US" altLang="zh-CN" smtClean="0">
                <a:ea typeface="SimSun" pitchFamily="2" charset="-122"/>
              </a:rPr>
              <a:t>: A measurement of </a:t>
            </a:r>
            <a:r>
              <a:rPr lang="en-US" altLang="zh-CN" i="1" smtClean="0">
                <a:ea typeface="SimSun" pitchFamily="2" charset="-122"/>
              </a:rPr>
              <a:t>how easy it is to repair a system</a:t>
            </a:r>
          </a:p>
          <a:p>
            <a:pPr lvl="1" eaLnBrk="1" hangingPunct="1"/>
            <a:r>
              <a:rPr lang="en-US" altLang="zh-CN" smtClean="0">
                <a:ea typeface="SimSun" pitchFamily="2" charset="-122"/>
              </a:rPr>
              <a:t>A highly maintainable system may also show a high degree of availability</a:t>
            </a:r>
          </a:p>
          <a:p>
            <a:pPr lvl="1" eaLnBrk="1" hangingPunct="1"/>
            <a:r>
              <a:rPr lang="en-US" altLang="zh-CN" smtClean="0">
                <a:ea typeface="SimSun" pitchFamily="2" charset="-122"/>
              </a:rPr>
              <a:t>Failures can be detected and repaired automatically? Self-healing systems?</a:t>
            </a:r>
          </a:p>
          <a:p>
            <a:pPr algn="l" eaLnBrk="1" hangingPunct="1"/>
            <a:endParaRPr lang="zh-CN" altLang="en-US"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7" dur="500"/>
                                        <p:tgtEl>
                                          <p:spTgt spid="358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10" dur="500"/>
                                        <p:tgtEl>
                                          <p:spTgt spid="358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13"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mtClean="0">
                <a:ea typeface="SimSun" pitchFamily="2" charset="-122"/>
              </a:rPr>
              <a:t>Cut</a:t>
            </a:r>
          </a:p>
        </p:txBody>
      </p:sp>
      <p:sp>
        <p:nvSpPr>
          <p:cNvPr id="90115" name="Rectangle 3"/>
          <p:cNvSpPr>
            <a:spLocks noGrp="1" noChangeArrowheads="1"/>
          </p:cNvSpPr>
          <p:nvPr>
            <p:ph type="body" idx="1"/>
          </p:nvPr>
        </p:nvSpPr>
        <p:spPr>
          <a:xfrm>
            <a:off x="908050" y="5049838"/>
            <a:ext cx="7524750" cy="838200"/>
          </a:xfrm>
        </p:spPr>
        <p:txBody>
          <a:bodyPr/>
          <a:lstStyle/>
          <a:p>
            <a:pPr marL="609600" indent="-609600" eaLnBrk="1" hangingPunct="1">
              <a:lnSpc>
                <a:spcPct val="90000"/>
              </a:lnSpc>
              <a:buFont typeface="Monotype Sorts" charset="2"/>
              <a:buNone/>
            </a:pPr>
            <a:r>
              <a:rPr lang="en-US" altLang="zh-CN" sz="2800" smtClean="0">
                <a:ea typeface="SimSun" pitchFamily="2" charset="-122"/>
              </a:rPr>
              <a:t>A consistent cut (</a:t>
            </a:r>
            <a:r>
              <a:rPr lang="en-US" altLang="zh-CN" sz="2800" b="1" smtClean="0">
                <a:ea typeface="SimSun" pitchFamily="2" charset="-122"/>
              </a:rPr>
              <a:t>meaningful global state</a:t>
            </a:r>
            <a:r>
              <a:rPr lang="en-US" altLang="zh-CN" sz="2800" smtClean="0">
                <a:ea typeface="SimSun" pitchFamily="2" charset="-122"/>
              </a:rPr>
              <a:t>) ?</a:t>
            </a:r>
          </a:p>
        </p:txBody>
      </p:sp>
      <p:pic>
        <p:nvPicPr>
          <p:cNvPr id="90116" name="Picture 5"/>
          <p:cNvPicPr>
            <a:picLocks noChangeAspect="1" noChangeArrowheads="1"/>
          </p:cNvPicPr>
          <p:nvPr/>
        </p:nvPicPr>
        <p:blipFill>
          <a:blip r:embed="rId3"/>
          <a:srcRect/>
          <a:stretch>
            <a:fillRect/>
          </a:stretch>
        </p:blipFill>
        <p:spPr bwMode="auto">
          <a:xfrm>
            <a:off x="1973263" y="1673225"/>
            <a:ext cx="4352925"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smtClean="0">
                <a:ea typeface="SimSun" pitchFamily="2" charset="-122"/>
              </a:rPr>
              <a:t>Cuts</a:t>
            </a:r>
          </a:p>
        </p:txBody>
      </p:sp>
      <p:sp>
        <p:nvSpPr>
          <p:cNvPr id="91139" name="Rectangle 3"/>
          <p:cNvSpPr>
            <a:spLocks noGrp="1" noChangeArrowheads="1"/>
          </p:cNvSpPr>
          <p:nvPr>
            <p:ph type="body" idx="1"/>
          </p:nvPr>
        </p:nvSpPr>
        <p:spPr>
          <a:xfrm>
            <a:off x="857250" y="5372100"/>
            <a:ext cx="7524750" cy="838200"/>
          </a:xfrm>
        </p:spPr>
        <p:txBody>
          <a:bodyPr/>
          <a:lstStyle/>
          <a:p>
            <a:pPr marL="609600" indent="-609600" eaLnBrk="1" hangingPunct="1">
              <a:lnSpc>
                <a:spcPct val="90000"/>
              </a:lnSpc>
              <a:buFontTx/>
              <a:buAutoNum type="alphaLcParenR"/>
            </a:pPr>
            <a:r>
              <a:rPr lang="en-US" altLang="zh-CN" sz="2800" smtClean="0">
                <a:ea typeface="SimSun" pitchFamily="2" charset="-122"/>
              </a:rPr>
              <a:t>A consistent cut (</a:t>
            </a:r>
            <a:r>
              <a:rPr lang="en-US" altLang="zh-CN" sz="2800" b="1" smtClean="0">
                <a:ea typeface="SimSun" pitchFamily="2" charset="-122"/>
              </a:rPr>
              <a:t>meaningful global state</a:t>
            </a:r>
            <a:r>
              <a:rPr lang="en-US" altLang="zh-CN" sz="2800" smtClean="0">
                <a:ea typeface="SimSun" pitchFamily="2" charset="-122"/>
              </a:rPr>
              <a:t>)</a:t>
            </a:r>
          </a:p>
          <a:p>
            <a:pPr marL="609600" indent="-609600" eaLnBrk="1" hangingPunct="1">
              <a:lnSpc>
                <a:spcPct val="90000"/>
              </a:lnSpc>
              <a:buFontTx/>
              <a:buAutoNum type="alphaLcParenR"/>
            </a:pPr>
            <a:r>
              <a:rPr lang="en-US" altLang="zh-CN" sz="2800" smtClean="0">
                <a:ea typeface="SimSun" pitchFamily="2" charset="-122"/>
              </a:rPr>
              <a:t>An inconsistent cut</a:t>
            </a:r>
          </a:p>
        </p:txBody>
      </p:sp>
      <p:pic>
        <p:nvPicPr>
          <p:cNvPr id="91140" name="Picture 4"/>
          <p:cNvPicPr>
            <a:picLocks noChangeAspect="1" noChangeArrowheads="1"/>
          </p:cNvPicPr>
          <p:nvPr/>
        </p:nvPicPr>
        <p:blipFill>
          <a:blip r:embed="rId3"/>
          <a:srcRect l="19669" t="43655" r="16676" b="37915"/>
          <a:stretch>
            <a:fillRect/>
          </a:stretch>
        </p:blipFill>
        <p:spPr bwMode="auto">
          <a:xfrm>
            <a:off x="220663" y="1565275"/>
            <a:ext cx="8682037" cy="3824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84150" y="220663"/>
            <a:ext cx="5326063" cy="534987"/>
          </a:xfrm>
        </p:spPr>
        <p:txBody>
          <a:bodyPr/>
          <a:lstStyle/>
          <a:p>
            <a:pPr eaLnBrk="1" hangingPunct="1">
              <a:defRPr/>
            </a:pPr>
            <a:r>
              <a:rPr lang="en-US" altLang="zh-CN" smtClean="0">
                <a:solidFill>
                  <a:schemeClr val="bg2"/>
                </a:solidFill>
                <a:ea typeface="SimSun" pitchFamily="2" charset="-122"/>
              </a:rPr>
              <a:t>The “Snapshot” Algorithm </a:t>
            </a:r>
          </a:p>
        </p:txBody>
      </p:sp>
      <p:sp>
        <p:nvSpPr>
          <p:cNvPr id="462851" name="Rectangle 3"/>
          <p:cNvSpPr>
            <a:spLocks noGrp="1" noChangeArrowheads="1"/>
          </p:cNvSpPr>
          <p:nvPr>
            <p:ph idx="1"/>
          </p:nvPr>
        </p:nvSpPr>
        <p:spPr>
          <a:xfrm>
            <a:off x="584200" y="838200"/>
            <a:ext cx="7899400" cy="5397500"/>
          </a:xfrm>
        </p:spPr>
        <p:txBody>
          <a:bodyPr/>
          <a:lstStyle/>
          <a:p>
            <a:pPr eaLnBrk="1" hangingPunct="1">
              <a:buClr>
                <a:schemeClr val="tx1"/>
              </a:buClr>
              <a:buFont typeface="Wingdings" pitchFamily="2" charset="2"/>
              <a:buChar char="v"/>
            </a:pPr>
            <a:r>
              <a:rPr lang="zh-CN" altLang="en-US" sz="2800" smtClean="0">
                <a:solidFill>
                  <a:schemeClr val="hlink"/>
                </a:solidFill>
                <a:ea typeface="SimSun" pitchFamily="2" charset="-122"/>
              </a:rPr>
              <a:t> </a:t>
            </a:r>
            <a:r>
              <a:rPr lang="en-US" altLang="zh-CN" sz="2800" smtClean="0">
                <a:ea typeface="SimSun" pitchFamily="2" charset="-122"/>
              </a:rPr>
              <a:t>Records a set of process and channel states such that the combination is a consistent GS.</a:t>
            </a:r>
            <a:endParaRPr lang="en-US" altLang="zh-CN" sz="2800" smtClean="0">
              <a:solidFill>
                <a:schemeClr val="bg2"/>
              </a:solidFill>
              <a:ea typeface="SimSun" pitchFamily="2" charset="-122"/>
            </a:endParaRPr>
          </a:p>
          <a:p>
            <a:pPr eaLnBrk="1" hangingPunct="1">
              <a:buClr>
                <a:schemeClr val="tx1"/>
              </a:buClr>
              <a:buFont typeface="Wingdings" pitchFamily="2" charset="2"/>
              <a:buChar char="v"/>
            </a:pPr>
            <a:r>
              <a:rPr lang="en-US" altLang="zh-CN" sz="2800" smtClean="0">
                <a:ea typeface="SimSun" pitchFamily="2" charset="-122"/>
              </a:rPr>
              <a:t> A</a:t>
            </a:r>
            <a:r>
              <a:rPr lang="en-US" altLang="zh-CN" sz="2800" i="1" smtClean="0">
                <a:ea typeface="SimSun" pitchFamily="2" charset="-122"/>
              </a:rPr>
              <a:t>ssumptions:</a:t>
            </a:r>
          </a:p>
          <a:p>
            <a:pPr lvl="1" eaLnBrk="1" hangingPunct="1">
              <a:buClr>
                <a:schemeClr val="tx1"/>
              </a:buClr>
              <a:buFont typeface="Wingdings" pitchFamily="2" charset="2"/>
              <a:buChar char="Ø"/>
            </a:pPr>
            <a:r>
              <a:rPr lang="en-US" altLang="zh-CN" sz="2000" smtClean="0">
                <a:ea typeface="SimSun" pitchFamily="2" charset="-122"/>
              </a:rPr>
              <a:t> All messages arrive intact, exactly once</a:t>
            </a:r>
          </a:p>
          <a:p>
            <a:pPr lvl="1" eaLnBrk="1" hangingPunct="1">
              <a:buClr>
                <a:schemeClr val="tx1"/>
              </a:buClr>
              <a:buFont typeface="Wingdings" pitchFamily="2" charset="2"/>
              <a:buChar char="Ø"/>
            </a:pPr>
            <a:r>
              <a:rPr lang="en-US" altLang="zh-CN" sz="2000" smtClean="0">
                <a:ea typeface="SimSun" pitchFamily="2" charset="-122"/>
              </a:rPr>
              <a:t> Communication channels are unidirectional and FIFO-ordered</a:t>
            </a:r>
          </a:p>
          <a:p>
            <a:pPr lvl="1" eaLnBrk="1" hangingPunct="1">
              <a:buClr>
                <a:schemeClr val="tx1"/>
              </a:buClr>
              <a:buFont typeface="Wingdings" pitchFamily="2" charset="2"/>
              <a:buChar char="Ø"/>
            </a:pPr>
            <a:r>
              <a:rPr lang="en-US" altLang="zh-CN" sz="2000" smtClean="0">
                <a:ea typeface="SimSun" pitchFamily="2" charset="-122"/>
              </a:rPr>
              <a:t> There is a comm. path between any two processes</a:t>
            </a:r>
          </a:p>
          <a:p>
            <a:pPr lvl="1" eaLnBrk="1" hangingPunct="1">
              <a:buClr>
                <a:schemeClr val="tx1"/>
              </a:buClr>
              <a:buFont typeface="Wingdings" pitchFamily="2" charset="2"/>
              <a:buChar char="Ø"/>
            </a:pPr>
            <a:r>
              <a:rPr lang="en-US" altLang="zh-CN" sz="2000" smtClean="0">
                <a:ea typeface="SimSun" pitchFamily="2" charset="-122"/>
              </a:rPr>
              <a:t> Any process may initiate the snapshot (sends Marker)</a:t>
            </a:r>
          </a:p>
          <a:p>
            <a:pPr lvl="1" eaLnBrk="1" hangingPunct="1">
              <a:buClr>
                <a:schemeClr val="tx1"/>
              </a:buClr>
              <a:buFont typeface="Wingdings" pitchFamily="2" charset="2"/>
              <a:buChar char="Ø"/>
            </a:pPr>
            <a:r>
              <a:rPr lang="en-US" altLang="zh-CN" sz="2000" smtClean="0">
                <a:ea typeface="SimSun" pitchFamily="2" charset="-122"/>
              </a:rPr>
              <a:t> Snapshot does not interfere with normal execution</a:t>
            </a:r>
          </a:p>
          <a:p>
            <a:pPr lvl="1" eaLnBrk="1" hangingPunct="1">
              <a:buClr>
                <a:schemeClr val="tx1"/>
              </a:buClr>
              <a:buFont typeface="Wingdings" pitchFamily="2" charset="2"/>
              <a:buChar char="Ø"/>
            </a:pPr>
            <a:r>
              <a:rPr lang="en-US" altLang="zh-CN" sz="2000" smtClean="0">
                <a:ea typeface="SimSun" pitchFamily="2" charset="-122"/>
              </a:rPr>
              <a:t> Each process records its state and the state of its incoming channels</a:t>
            </a:r>
          </a:p>
          <a:p>
            <a:pPr eaLnBrk="1" hangingPunct="1">
              <a:buClr>
                <a:schemeClr val="tx1"/>
              </a:buClr>
              <a:buFont typeface="Wingdings" pitchFamily="2" charset="2"/>
              <a:buChar char="v"/>
            </a:pPr>
            <a:endParaRPr lang="en-US" altLang="zh-CN" sz="2800" smtClean="0">
              <a:ea typeface="SimSun"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Effect transition="in" filter="checkerboard(across)">
                                      <p:cBhvr>
                                        <p:cTn id="7" dur="500"/>
                                        <p:tgtEl>
                                          <p:spTgt spid="46285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2851">
                                            <p:txEl>
                                              <p:pRg st="2" end="2"/>
                                            </p:txEl>
                                          </p:spTgt>
                                        </p:tgtEl>
                                        <p:attrNameLst>
                                          <p:attrName>style.visibility</p:attrName>
                                        </p:attrNameLst>
                                      </p:cBhvr>
                                      <p:to>
                                        <p:strVal val="visible"/>
                                      </p:to>
                                    </p:set>
                                    <p:animEffect transition="in" filter="checkerboard(across)">
                                      <p:cBhvr>
                                        <p:cTn id="10" dur="500"/>
                                        <p:tgtEl>
                                          <p:spTgt spid="4628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62851">
                                            <p:txEl>
                                              <p:pRg st="3" end="3"/>
                                            </p:txEl>
                                          </p:spTgt>
                                        </p:tgtEl>
                                        <p:attrNameLst>
                                          <p:attrName>style.visibility</p:attrName>
                                        </p:attrNameLst>
                                      </p:cBhvr>
                                      <p:to>
                                        <p:strVal val="visible"/>
                                      </p:to>
                                    </p:set>
                                    <p:animEffect transition="in" filter="checkerboard(across)">
                                      <p:cBhvr>
                                        <p:cTn id="15" dur="500"/>
                                        <p:tgtEl>
                                          <p:spTgt spid="46285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62851">
                                            <p:txEl>
                                              <p:pRg st="4" end="4"/>
                                            </p:txEl>
                                          </p:spTgt>
                                        </p:tgtEl>
                                        <p:attrNameLst>
                                          <p:attrName>style.visibility</p:attrName>
                                        </p:attrNameLst>
                                      </p:cBhvr>
                                      <p:to>
                                        <p:strVal val="visible"/>
                                      </p:to>
                                    </p:set>
                                    <p:animEffect transition="in" filter="checkerboard(across)">
                                      <p:cBhvr>
                                        <p:cTn id="20" dur="500"/>
                                        <p:tgtEl>
                                          <p:spTgt spid="46285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62851">
                                            <p:txEl>
                                              <p:pRg st="5" end="5"/>
                                            </p:txEl>
                                          </p:spTgt>
                                        </p:tgtEl>
                                        <p:attrNameLst>
                                          <p:attrName>style.visibility</p:attrName>
                                        </p:attrNameLst>
                                      </p:cBhvr>
                                      <p:to>
                                        <p:strVal val="visible"/>
                                      </p:to>
                                    </p:set>
                                    <p:animEffect transition="in" filter="checkerboard(across)">
                                      <p:cBhvr>
                                        <p:cTn id="25" dur="500"/>
                                        <p:tgtEl>
                                          <p:spTgt spid="46285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462851">
                                            <p:txEl>
                                              <p:pRg st="6" end="6"/>
                                            </p:txEl>
                                          </p:spTgt>
                                        </p:tgtEl>
                                        <p:attrNameLst>
                                          <p:attrName>style.visibility</p:attrName>
                                        </p:attrNameLst>
                                      </p:cBhvr>
                                      <p:to>
                                        <p:strVal val="visible"/>
                                      </p:to>
                                    </p:set>
                                    <p:animEffect transition="in" filter="checkerboard(across)">
                                      <p:cBhvr>
                                        <p:cTn id="30" dur="500"/>
                                        <p:tgtEl>
                                          <p:spTgt spid="46285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462851">
                                            <p:txEl>
                                              <p:pRg st="7" end="7"/>
                                            </p:txEl>
                                          </p:spTgt>
                                        </p:tgtEl>
                                        <p:attrNameLst>
                                          <p:attrName>style.visibility</p:attrName>
                                        </p:attrNameLst>
                                      </p:cBhvr>
                                      <p:to>
                                        <p:strVal val="visible"/>
                                      </p:to>
                                    </p:set>
                                    <p:animEffect transition="in" filter="checkerboard(across)">
                                      <p:cBhvr>
                                        <p:cTn id="35" dur="500"/>
                                        <p:tgtEl>
                                          <p:spTgt spid="4628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9563" y="212725"/>
            <a:ext cx="5934075" cy="534988"/>
          </a:xfrm>
        </p:spPr>
        <p:txBody>
          <a:bodyPr/>
          <a:lstStyle/>
          <a:p>
            <a:pPr eaLnBrk="1" hangingPunct="1">
              <a:defRPr/>
            </a:pPr>
            <a:r>
              <a:rPr lang="en-US" altLang="zh-CN" smtClean="0">
                <a:solidFill>
                  <a:schemeClr val="bg2"/>
                </a:solidFill>
                <a:ea typeface="SimSun" pitchFamily="2" charset="-122"/>
              </a:rPr>
              <a:t>The “Snapshot” Algorithm (2) </a:t>
            </a:r>
          </a:p>
        </p:txBody>
      </p:sp>
      <p:sp>
        <p:nvSpPr>
          <p:cNvPr id="464899" name="Rectangle 3"/>
          <p:cNvSpPr>
            <a:spLocks noGrp="1" noChangeArrowheads="1"/>
          </p:cNvSpPr>
          <p:nvPr>
            <p:ph type="body" idx="1"/>
          </p:nvPr>
        </p:nvSpPr>
        <p:spPr>
          <a:xfrm>
            <a:off x="584200" y="838200"/>
            <a:ext cx="7899400" cy="5397500"/>
          </a:xfrm>
        </p:spPr>
        <p:txBody>
          <a:bodyPr/>
          <a:lstStyle/>
          <a:p>
            <a:pPr eaLnBrk="1" hangingPunct="1">
              <a:buClr>
                <a:schemeClr val="tx1"/>
              </a:buClr>
              <a:buFont typeface="Wingdings" pitchFamily="2" charset="2"/>
              <a:buChar char="v"/>
            </a:pPr>
            <a:r>
              <a:rPr lang="en-US" altLang="zh-CN" smtClean="0">
                <a:ea typeface="SimSun" pitchFamily="2" charset="-122"/>
                <a:sym typeface="Symbol" pitchFamily="18" charset="2"/>
              </a:rPr>
              <a:t>1.</a:t>
            </a:r>
            <a:r>
              <a:rPr lang="en-US" altLang="zh-CN" smtClean="0">
                <a:solidFill>
                  <a:schemeClr val="hlink"/>
                </a:solidFill>
                <a:ea typeface="SimSun" pitchFamily="2" charset="-122"/>
              </a:rPr>
              <a:t> Marker sending rule for initiator process P</a:t>
            </a:r>
            <a:r>
              <a:rPr lang="en-US" altLang="zh-CN" baseline="-25000" smtClean="0">
                <a:solidFill>
                  <a:schemeClr val="hlink"/>
                </a:solidFill>
                <a:ea typeface="SimSun" pitchFamily="2" charset="-122"/>
              </a:rPr>
              <a:t>0</a:t>
            </a:r>
          </a:p>
          <a:p>
            <a:pPr lvl="1" eaLnBrk="1" hangingPunct="1">
              <a:buClr>
                <a:schemeClr val="hlink"/>
              </a:buClr>
              <a:buFont typeface="Wingdings" pitchFamily="2" charset="2"/>
              <a:buChar char="v"/>
            </a:pPr>
            <a:r>
              <a:rPr lang="en-US" altLang="zh-CN" smtClean="0">
                <a:solidFill>
                  <a:schemeClr val="hlink"/>
                </a:solidFill>
                <a:ea typeface="SimSun" pitchFamily="2" charset="-122"/>
              </a:rPr>
              <a:t>  </a:t>
            </a:r>
            <a:r>
              <a:rPr lang="en-US" altLang="zh-CN" sz="2000" smtClean="0">
                <a:ea typeface="SimSun" pitchFamily="2" charset="-122"/>
              </a:rPr>
              <a:t>After </a:t>
            </a:r>
            <a:r>
              <a:rPr lang="en-US" altLang="zh-CN" sz="2000" i="1" smtClean="0">
                <a:ea typeface="SimSun" pitchFamily="2" charset="-122"/>
              </a:rPr>
              <a:t>P</a:t>
            </a:r>
            <a:r>
              <a:rPr lang="en-US" altLang="zh-CN" sz="2000" i="1" baseline="-25000" smtClean="0">
                <a:ea typeface="SimSun" pitchFamily="2" charset="-122"/>
              </a:rPr>
              <a:t>0</a:t>
            </a:r>
            <a:r>
              <a:rPr lang="en-US" altLang="zh-CN" sz="2000" smtClean="0">
                <a:ea typeface="SimSun" pitchFamily="2" charset="-122"/>
              </a:rPr>
              <a:t> has recorded its state</a:t>
            </a:r>
          </a:p>
          <a:p>
            <a:pPr lvl="2" eaLnBrk="1" hangingPunct="1">
              <a:buClr>
                <a:schemeClr val="hlink"/>
              </a:buClr>
              <a:buFontTx/>
              <a:buChar char="•"/>
            </a:pPr>
            <a:r>
              <a:rPr lang="en-US" altLang="zh-CN" sz="2000" smtClean="0">
                <a:ea typeface="SimSun" pitchFamily="2" charset="-122"/>
              </a:rPr>
              <a:t> for each outgoing channel C, sends a marker on C </a:t>
            </a:r>
          </a:p>
          <a:p>
            <a:pPr eaLnBrk="1" hangingPunct="1">
              <a:buClr>
                <a:schemeClr val="tx1"/>
              </a:buClr>
              <a:buFont typeface="Wingdings" pitchFamily="2" charset="2"/>
              <a:buChar char="v"/>
            </a:pPr>
            <a:r>
              <a:rPr lang="en-US" altLang="zh-CN" smtClean="0">
                <a:ea typeface="SimSun" pitchFamily="2" charset="-122"/>
                <a:sym typeface="Symbol" pitchFamily="18" charset="2"/>
              </a:rPr>
              <a:t>2. </a:t>
            </a:r>
            <a:r>
              <a:rPr lang="en-US" altLang="zh-CN" smtClean="0">
                <a:solidFill>
                  <a:schemeClr val="hlink"/>
                </a:solidFill>
                <a:ea typeface="SimSun" pitchFamily="2" charset="-122"/>
                <a:sym typeface="Symbol" pitchFamily="18" charset="2"/>
              </a:rPr>
              <a:t>Marker receiving rule for a process P</a:t>
            </a:r>
            <a:r>
              <a:rPr lang="en-US" altLang="zh-CN" baseline="-25000" smtClean="0">
                <a:solidFill>
                  <a:schemeClr val="hlink"/>
                </a:solidFill>
                <a:ea typeface="SimSun" pitchFamily="2" charset="-122"/>
                <a:sym typeface="Symbol" pitchFamily="18" charset="2"/>
              </a:rPr>
              <a:t>k,</a:t>
            </a:r>
            <a:r>
              <a:rPr lang="en-US" altLang="zh-CN" smtClean="0">
                <a:solidFill>
                  <a:schemeClr val="hlink"/>
                </a:solidFill>
                <a:ea typeface="SimSun" pitchFamily="2" charset="-122"/>
                <a:sym typeface="Symbol" pitchFamily="18" charset="2"/>
              </a:rPr>
              <a:t> on receipt of a marker over channel C</a:t>
            </a:r>
          </a:p>
          <a:p>
            <a:pPr lvl="1" eaLnBrk="1" hangingPunct="1">
              <a:buClr>
                <a:schemeClr val="hlink"/>
              </a:buClr>
              <a:buFont typeface="Wingdings" pitchFamily="2" charset="2"/>
              <a:buChar char="v"/>
            </a:pPr>
            <a:r>
              <a:rPr lang="en-US" altLang="zh-CN" smtClean="0">
                <a:ea typeface="SimSun" pitchFamily="2" charset="-122"/>
                <a:sym typeface="Symbol" pitchFamily="18" charset="2"/>
              </a:rPr>
              <a:t>  </a:t>
            </a:r>
            <a:r>
              <a:rPr lang="en-US" altLang="zh-CN" sz="2000" smtClean="0">
                <a:solidFill>
                  <a:schemeClr val="bg2"/>
                </a:solidFill>
                <a:ea typeface="SimSun" pitchFamily="2" charset="-122"/>
                <a:sym typeface="Symbol" pitchFamily="18" charset="2"/>
              </a:rPr>
              <a:t>if</a:t>
            </a:r>
            <a:r>
              <a:rPr lang="en-US" altLang="zh-CN" sz="2000" smtClean="0">
                <a:ea typeface="SimSun" pitchFamily="2" charset="-122"/>
                <a:sym typeface="Symbol" pitchFamily="18" charset="2"/>
              </a:rPr>
              <a:t> </a:t>
            </a:r>
            <a:r>
              <a:rPr lang="en-US" altLang="zh-CN" sz="2000" smtClean="0">
                <a:solidFill>
                  <a:schemeClr val="bg2"/>
                </a:solidFill>
                <a:ea typeface="SimSun" pitchFamily="2" charset="-122"/>
                <a:sym typeface="Symbol" pitchFamily="18" charset="2"/>
              </a:rPr>
              <a:t>P</a:t>
            </a:r>
            <a:r>
              <a:rPr lang="en-US" altLang="zh-CN" sz="2000" baseline="-25000" smtClean="0">
                <a:solidFill>
                  <a:schemeClr val="bg2"/>
                </a:solidFill>
                <a:ea typeface="SimSun" pitchFamily="2" charset="-122"/>
                <a:sym typeface="Symbol" pitchFamily="18" charset="2"/>
              </a:rPr>
              <a:t>k</a:t>
            </a:r>
            <a:r>
              <a:rPr lang="en-US" altLang="zh-CN" sz="2000" smtClean="0">
                <a:solidFill>
                  <a:schemeClr val="bg2"/>
                </a:solidFill>
                <a:ea typeface="SimSun" pitchFamily="2" charset="-122"/>
                <a:sym typeface="Symbol" pitchFamily="18" charset="2"/>
              </a:rPr>
              <a:t> has not yet recorded its state</a:t>
            </a:r>
          </a:p>
          <a:p>
            <a:pPr lvl="2" eaLnBrk="1" hangingPunct="1">
              <a:buClr>
                <a:schemeClr val="tx1"/>
              </a:buClr>
              <a:buFontTx/>
              <a:buChar char="-"/>
            </a:pPr>
            <a:r>
              <a:rPr lang="en-US" altLang="zh-CN" smtClean="0">
                <a:ea typeface="SimSun" pitchFamily="2" charset="-122"/>
              </a:rPr>
              <a:t>records P</a:t>
            </a:r>
            <a:r>
              <a:rPr lang="en-US" altLang="zh-CN" baseline="-25000" smtClean="0">
                <a:ea typeface="SimSun" pitchFamily="2" charset="-122"/>
              </a:rPr>
              <a:t>k</a:t>
            </a:r>
            <a:r>
              <a:rPr lang="en-US" altLang="zh-CN" smtClean="0">
                <a:ea typeface="SimSun" pitchFamily="2" charset="-122"/>
              </a:rPr>
              <a:t>’s state</a:t>
            </a:r>
          </a:p>
          <a:p>
            <a:pPr lvl="2" eaLnBrk="1" hangingPunct="1">
              <a:buClr>
                <a:schemeClr val="tx1"/>
              </a:buClr>
              <a:buFontTx/>
              <a:buChar char="-"/>
            </a:pPr>
            <a:r>
              <a:rPr lang="en-US" altLang="zh-CN" smtClean="0">
                <a:ea typeface="SimSun" pitchFamily="2" charset="-122"/>
              </a:rPr>
              <a:t>records the state of C as “empty”</a:t>
            </a:r>
          </a:p>
          <a:p>
            <a:pPr lvl="2" eaLnBrk="1" hangingPunct="1">
              <a:buClr>
                <a:schemeClr val="tx1"/>
              </a:buClr>
              <a:buFontTx/>
              <a:buChar char="-"/>
            </a:pPr>
            <a:r>
              <a:rPr lang="en-US" altLang="zh-CN" smtClean="0">
                <a:ea typeface="SimSun" pitchFamily="2" charset="-122"/>
              </a:rPr>
              <a:t>turns on recording of messages over other incoming channels</a:t>
            </a:r>
          </a:p>
          <a:p>
            <a:pPr lvl="2" eaLnBrk="1" hangingPunct="1">
              <a:buClr>
                <a:schemeClr val="hlink"/>
              </a:buClr>
              <a:buFontTx/>
              <a:buChar char="•"/>
            </a:pPr>
            <a:r>
              <a:rPr lang="en-US" altLang="zh-CN" smtClean="0">
                <a:ea typeface="SimSun" pitchFamily="2" charset="-122"/>
              </a:rPr>
              <a:t>for each outgoing channel C, sends a marker on C </a:t>
            </a:r>
          </a:p>
          <a:p>
            <a:pPr lvl="1" eaLnBrk="1" hangingPunct="1">
              <a:buClr>
                <a:schemeClr val="tx1"/>
              </a:buClr>
              <a:buFontTx/>
              <a:buChar char="-"/>
            </a:pPr>
            <a:r>
              <a:rPr lang="en-US" altLang="zh-CN" smtClean="0">
                <a:solidFill>
                  <a:schemeClr val="bg2"/>
                </a:solidFill>
                <a:ea typeface="SimSun" pitchFamily="2" charset="-122"/>
              </a:rPr>
              <a:t>else</a:t>
            </a:r>
          </a:p>
          <a:p>
            <a:pPr lvl="2" eaLnBrk="1" hangingPunct="1">
              <a:buClr>
                <a:schemeClr val="tx1"/>
              </a:buClr>
              <a:buFontTx/>
              <a:buChar char="-"/>
            </a:pPr>
            <a:r>
              <a:rPr lang="en-US" altLang="zh-CN" smtClean="0">
                <a:ea typeface="SimSun" pitchFamily="2" charset="-122"/>
              </a:rPr>
              <a:t>records the state of C as all the messages received over C since P</a:t>
            </a:r>
            <a:r>
              <a:rPr lang="en-US" altLang="zh-CN" baseline="-25000" smtClean="0">
                <a:ea typeface="SimSun" pitchFamily="2" charset="-122"/>
              </a:rPr>
              <a:t>k</a:t>
            </a:r>
            <a:r>
              <a:rPr lang="en-US" altLang="zh-CN" smtClean="0">
                <a:ea typeface="SimSun" pitchFamily="2" charset="-122"/>
              </a:rPr>
              <a:t> saved its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4899">
                                            <p:txEl>
                                              <p:pRg st="3" end="3"/>
                                            </p:txEl>
                                          </p:spTgt>
                                        </p:tgtEl>
                                        <p:attrNameLst>
                                          <p:attrName>style.visibility</p:attrName>
                                        </p:attrNameLst>
                                      </p:cBhvr>
                                      <p:to>
                                        <p:strVal val="visible"/>
                                      </p:to>
                                    </p:set>
                                    <p:animEffect transition="in" filter="checkerboard(across)">
                                      <p:cBhvr>
                                        <p:cTn id="7" dur="500"/>
                                        <p:tgtEl>
                                          <p:spTgt spid="46489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4899">
                                            <p:txEl>
                                              <p:pRg st="4" end="4"/>
                                            </p:txEl>
                                          </p:spTgt>
                                        </p:tgtEl>
                                        <p:attrNameLst>
                                          <p:attrName>style.visibility</p:attrName>
                                        </p:attrNameLst>
                                      </p:cBhvr>
                                      <p:to>
                                        <p:strVal val="visible"/>
                                      </p:to>
                                    </p:set>
                                    <p:animEffect transition="in" filter="checkerboard(across)">
                                      <p:cBhvr>
                                        <p:cTn id="10" dur="500"/>
                                        <p:tgtEl>
                                          <p:spTgt spid="464899">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64899">
                                            <p:txEl>
                                              <p:pRg st="9" end="9"/>
                                            </p:txEl>
                                          </p:spTgt>
                                        </p:tgtEl>
                                        <p:attrNameLst>
                                          <p:attrName>style.visibility</p:attrName>
                                        </p:attrNameLst>
                                      </p:cBhvr>
                                      <p:to>
                                        <p:strVal val="visible"/>
                                      </p:to>
                                    </p:set>
                                    <p:animEffect transition="in" filter="checkerboard(across)">
                                      <p:cBhvr>
                                        <p:cTn id="13" dur="500"/>
                                        <p:tgtEl>
                                          <p:spTgt spid="464899">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64899">
                                            <p:txEl>
                                              <p:pRg st="5" end="5"/>
                                            </p:txEl>
                                          </p:spTgt>
                                        </p:tgtEl>
                                        <p:attrNameLst>
                                          <p:attrName>style.visibility</p:attrName>
                                        </p:attrNameLst>
                                      </p:cBhvr>
                                      <p:to>
                                        <p:strVal val="visible"/>
                                      </p:to>
                                    </p:set>
                                    <p:animEffect transition="in" filter="checkerboard(across)">
                                      <p:cBhvr>
                                        <p:cTn id="18" dur="500"/>
                                        <p:tgtEl>
                                          <p:spTgt spid="464899">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64899">
                                            <p:txEl>
                                              <p:pRg st="6" end="6"/>
                                            </p:txEl>
                                          </p:spTgt>
                                        </p:tgtEl>
                                        <p:attrNameLst>
                                          <p:attrName>style.visibility</p:attrName>
                                        </p:attrNameLst>
                                      </p:cBhvr>
                                      <p:to>
                                        <p:strVal val="visible"/>
                                      </p:to>
                                    </p:set>
                                    <p:animEffect transition="in" filter="checkerboard(across)">
                                      <p:cBhvr>
                                        <p:cTn id="23" dur="500"/>
                                        <p:tgtEl>
                                          <p:spTgt spid="464899">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464899">
                                            <p:txEl>
                                              <p:pRg st="7" end="7"/>
                                            </p:txEl>
                                          </p:spTgt>
                                        </p:tgtEl>
                                        <p:attrNameLst>
                                          <p:attrName>style.visibility</p:attrName>
                                        </p:attrNameLst>
                                      </p:cBhvr>
                                      <p:to>
                                        <p:strVal val="visible"/>
                                      </p:to>
                                    </p:set>
                                    <p:animEffect transition="in" filter="checkerboard(across)">
                                      <p:cBhvr>
                                        <p:cTn id="28" dur="500"/>
                                        <p:tgtEl>
                                          <p:spTgt spid="464899">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64899">
                                            <p:txEl>
                                              <p:pRg st="8" end="8"/>
                                            </p:txEl>
                                          </p:spTgt>
                                        </p:tgtEl>
                                        <p:attrNameLst>
                                          <p:attrName>style.visibility</p:attrName>
                                        </p:attrNameLst>
                                      </p:cBhvr>
                                      <p:to>
                                        <p:strVal val="visible"/>
                                      </p:to>
                                    </p:set>
                                    <p:animEffect transition="in" filter="checkerboard(across)">
                                      <p:cBhvr>
                                        <p:cTn id="33" dur="500"/>
                                        <p:tgtEl>
                                          <p:spTgt spid="464899">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64899">
                                            <p:txEl>
                                              <p:pRg st="10" end="10"/>
                                            </p:txEl>
                                          </p:spTgt>
                                        </p:tgtEl>
                                        <p:attrNameLst>
                                          <p:attrName>style.visibility</p:attrName>
                                        </p:attrNameLst>
                                      </p:cBhvr>
                                      <p:to>
                                        <p:strVal val="visible"/>
                                      </p:to>
                                    </p:set>
                                    <p:animEffect transition="in" filter="checkerboard(across)">
                                      <p:cBhvr>
                                        <p:cTn id="38" dur="500"/>
                                        <p:tgtEl>
                                          <p:spTgt spid="464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6173788" cy="722313"/>
          </a:xfrm>
        </p:spPr>
        <p:txBody>
          <a:bodyPr/>
          <a:lstStyle/>
          <a:p>
            <a:pPr eaLnBrk="1" hangingPunct="1">
              <a:defRPr/>
            </a:pPr>
            <a:r>
              <a:rPr lang="en-US" altLang="zh-CN">
                <a:solidFill>
                  <a:schemeClr val="bg2"/>
                </a:solidFill>
                <a:ea typeface="SimSun" charset="0"/>
                <a:cs typeface="SimSun" charset="0"/>
              </a:rPr>
              <a:t>Snapshot  Example</a:t>
            </a:r>
          </a:p>
        </p:txBody>
      </p:sp>
      <p:sp>
        <p:nvSpPr>
          <p:cNvPr id="94211" name="Rectangle 3"/>
          <p:cNvSpPr>
            <a:spLocks noGrp="1" noChangeArrowheads="1"/>
          </p:cNvSpPr>
          <p:nvPr>
            <p:ph idx="1"/>
          </p:nvPr>
        </p:nvSpPr>
        <p:spPr>
          <a:xfrm>
            <a:off x="571500" y="889000"/>
            <a:ext cx="7899400" cy="5410200"/>
          </a:xfrm>
        </p:spPr>
        <p:txBody>
          <a:bodyPr/>
          <a:lstStyle/>
          <a:p>
            <a:pPr eaLnBrk="1" hangingPunct="1">
              <a:buClr>
                <a:schemeClr val="tx1"/>
              </a:buClr>
              <a:buFont typeface="Wingdings" pitchFamily="2" charset="2"/>
              <a:buNone/>
            </a:pPr>
            <a:r>
              <a:rPr lang="zh-CN" altLang="en-US" sz="3600" smtClean="0">
                <a:solidFill>
                  <a:schemeClr val="hlink"/>
                </a:solidFill>
                <a:ea typeface="SimSun" pitchFamily="2" charset="-122"/>
              </a:rPr>
              <a:t> </a:t>
            </a:r>
            <a:endParaRPr lang="zh-CN" altLang="en-US" sz="3600" smtClean="0">
              <a:ea typeface="SimSun" pitchFamily="2" charset="-122"/>
            </a:endParaRPr>
          </a:p>
          <a:p>
            <a:pPr eaLnBrk="1" hangingPunct="1">
              <a:buClr>
                <a:schemeClr val="tx1"/>
              </a:buClr>
              <a:buFont typeface="Wingdings" pitchFamily="2" charset="2"/>
              <a:buNone/>
            </a:pPr>
            <a:r>
              <a:rPr lang="zh-CN" altLang="en-US" sz="3600" smtClean="0">
                <a:ea typeface="SimSun" pitchFamily="2" charset="-122"/>
              </a:rPr>
              <a:t>	</a:t>
            </a:r>
          </a:p>
        </p:txBody>
      </p:sp>
      <p:sp>
        <p:nvSpPr>
          <p:cNvPr id="94212" name="Line 4"/>
          <p:cNvSpPr>
            <a:spLocks noChangeShapeType="1"/>
          </p:cNvSpPr>
          <p:nvPr/>
        </p:nvSpPr>
        <p:spPr bwMode="auto">
          <a:xfrm flipV="1">
            <a:off x="2019300" y="1358900"/>
            <a:ext cx="4940300" cy="12700"/>
          </a:xfrm>
          <a:prstGeom prst="line">
            <a:avLst/>
          </a:prstGeom>
          <a:noFill/>
          <a:ln w="28575">
            <a:solidFill>
              <a:srgbClr val="037C03"/>
            </a:solidFill>
            <a:round/>
            <a:headEnd type="none" w="sm" len="sm"/>
            <a:tailEnd type="none" w="med" len="lg"/>
          </a:ln>
        </p:spPr>
        <p:txBody>
          <a:bodyPr/>
          <a:lstStyle/>
          <a:p>
            <a:endParaRPr lang="en-US"/>
          </a:p>
        </p:txBody>
      </p:sp>
      <p:sp>
        <p:nvSpPr>
          <p:cNvPr id="94213" name="Text Box 5"/>
          <p:cNvSpPr txBox="1">
            <a:spLocks noChangeArrowheads="1"/>
          </p:cNvSpPr>
          <p:nvPr/>
        </p:nvSpPr>
        <p:spPr bwMode="auto">
          <a:xfrm>
            <a:off x="990600" y="11811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P1</a:t>
            </a:r>
          </a:p>
        </p:txBody>
      </p:sp>
      <p:sp>
        <p:nvSpPr>
          <p:cNvPr id="94214" name="Text Box 6"/>
          <p:cNvSpPr txBox="1">
            <a:spLocks noChangeArrowheads="1"/>
          </p:cNvSpPr>
          <p:nvPr/>
        </p:nvSpPr>
        <p:spPr bwMode="auto">
          <a:xfrm>
            <a:off x="990600" y="19558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P2</a:t>
            </a:r>
          </a:p>
        </p:txBody>
      </p:sp>
      <p:sp>
        <p:nvSpPr>
          <p:cNvPr id="94215" name="Line 7"/>
          <p:cNvSpPr>
            <a:spLocks noChangeShapeType="1"/>
          </p:cNvSpPr>
          <p:nvPr/>
        </p:nvSpPr>
        <p:spPr bwMode="auto">
          <a:xfrm flipV="1">
            <a:off x="2006600" y="2159000"/>
            <a:ext cx="5041900" cy="12700"/>
          </a:xfrm>
          <a:prstGeom prst="line">
            <a:avLst/>
          </a:prstGeom>
          <a:noFill/>
          <a:ln w="28575">
            <a:solidFill>
              <a:srgbClr val="037C03"/>
            </a:solidFill>
            <a:round/>
            <a:headEnd type="none" w="sm" len="sm"/>
            <a:tailEnd type="none" w="med" len="lg"/>
          </a:ln>
        </p:spPr>
        <p:txBody>
          <a:bodyPr/>
          <a:lstStyle/>
          <a:p>
            <a:endParaRPr lang="en-US"/>
          </a:p>
        </p:txBody>
      </p:sp>
      <p:sp>
        <p:nvSpPr>
          <p:cNvPr id="94216" name="Oval 8"/>
          <p:cNvSpPr>
            <a:spLocks noChangeArrowheads="1"/>
          </p:cNvSpPr>
          <p:nvPr/>
        </p:nvSpPr>
        <p:spPr bwMode="auto">
          <a:xfrm>
            <a:off x="2209800" y="12954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17" name="Oval 9"/>
          <p:cNvSpPr>
            <a:spLocks noChangeArrowheads="1"/>
          </p:cNvSpPr>
          <p:nvPr/>
        </p:nvSpPr>
        <p:spPr bwMode="auto">
          <a:xfrm>
            <a:off x="2794000" y="21082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18" name="Line 10"/>
          <p:cNvSpPr>
            <a:spLocks noChangeShapeType="1"/>
          </p:cNvSpPr>
          <p:nvPr/>
        </p:nvSpPr>
        <p:spPr bwMode="auto">
          <a:xfrm flipV="1">
            <a:off x="2082800" y="2895600"/>
            <a:ext cx="4940300" cy="12700"/>
          </a:xfrm>
          <a:prstGeom prst="line">
            <a:avLst/>
          </a:prstGeom>
          <a:noFill/>
          <a:ln w="28575">
            <a:solidFill>
              <a:srgbClr val="037C03"/>
            </a:solidFill>
            <a:round/>
            <a:headEnd type="none" w="sm" len="sm"/>
            <a:tailEnd type="none" w="med" len="lg"/>
          </a:ln>
        </p:spPr>
        <p:txBody>
          <a:bodyPr/>
          <a:lstStyle/>
          <a:p>
            <a:endParaRPr lang="en-US"/>
          </a:p>
        </p:txBody>
      </p:sp>
      <p:sp>
        <p:nvSpPr>
          <p:cNvPr id="94219" name="Text Box 11"/>
          <p:cNvSpPr txBox="1">
            <a:spLocks noChangeArrowheads="1"/>
          </p:cNvSpPr>
          <p:nvPr/>
        </p:nvSpPr>
        <p:spPr bwMode="auto">
          <a:xfrm>
            <a:off x="1041400" y="27178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P3</a:t>
            </a:r>
          </a:p>
        </p:txBody>
      </p:sp>
      <p:sp>
        <p:nvSpPr>
          <p:cNvPr id="94220" name="Oval 12"/>
          <p:cNvSpPr>
            <a:spLocks noChangeArrowheads="1"/>
          </p:cNvSpPr>
          <p:nvPr/>
        </p:nvSpPr>
        <p:spPr bwMode="auto">
          <a:xfrm>
            <a:off x="3149600" y="28321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21" name="Oval 13"/>
          <p:cNvSpPr>
            <a:spLocks noChangeArrowheads="1"/>
          </p:cNvSpPr>
          <p:nvPr/>
        </p:nvSpPr>
        <p:spPr bwMode="auto">
          <a:xfrm>
            <a:off x="4660900" y="21209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22" name="Text Box 14"/>
          <p:cNvSpPr txBox="1">
            <a:spLocks noChangeArrowheads="1"/>
          </p:cNvSpPr>
          <p:nvPr/>
        </p:nvSpPr>
        <p:spPr bwMode="auto">
          <a:xfrm>
            <a:off x="1993900" y="9652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0</a:t>
            </a:r>
          </a:p>
        </p:txBody>
      </p:sp>
      <p:sp>
        <p:nvSpPr>
          <p:cNvPr id="94223" name="Text Box 15"/>
          <p:cNvSpPr txBox="1">
            <a:spLocks noChangeArrowheads="1"/>
          </p:cNvSpPr>
          <p:nvPr/>
        </p:nvSpPr>
        <p:spPr bwMode="auto">
          <a:xfrm>
            <a:off x="2603500" y="21717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0</a:t>
            </a:r>
          </a:p>
        </p:txBody>
      </p:sp>
      <p:sp>
        <p:nvSpPr>
          <p:cNvPr id="94224" name="Text Box 16"/>
          <p:cNvSpPr txBox="1">
            <a:spLocks noChangeArrowheads="1"/>
          </p:cNvSpPr>
          <p:nvPr/>
        </p:nvSpPr>
        <p:spPr bwMode="auto">
          <a:xfrm>
            <a:off x="4521200" y="17780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4</a:t>
            </a:r>
          </a:p>
        </p:txBody>
      </p:sp>
      <p:sp>
        <p:nvSpPr>
          <p:cNvPr id="94225" name="Text Box 17"/>
          <p:cNvSpPr txBox="1">
            <a:spLocks noChangeArrowheads="1"/>
          </p:cNvSpPr>
          <p:nvPr/>
        </p:nvSpPr>
        <p:spPr bwMode="auto">
          <a:xfrm>
            <a:off x="2882900" y="29337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3</a:t>
            </a:r>
            <a:r>
              <a:rPr lang="en-US" altLang="zh-CN" sz="1800" baseline="30000">
                <a:solidFill>
                  <a:schemeClr val="accent2"/>
                </a:solidFill>
                <a:latin typeface="Helvetica" charset="0"/>
                <a:ea typeface="SimSun" pitchFamily="2" charset="-122"/>
              </a:rPr>
              <a:t>0</a:t>
            </a:r>
          </a:p>
        </p:txBody>
      </p:sp>
      <p:sp>
        <p:nvSpPr>
          <p:cNvPr id="94226" name="Line 18"/>
          <p:cNvSpPr>
            <a:spLocks noChangeShapeType="1"/>
          </p:cNvSpPr>
          <p:nvPr/>
        </p:nvSpPr>
        <p:spPr bwMode="auto">
          <a:xfrm flipV="1">
            <a:off x="2844800" y="1346200"/>
            <a:ext cx="749300" cy="800100"/>
          </a:xfrm>
          <a:prstGeom prst="line">
            <a:avLst/>
          </a:prstGeom>
          <a:noFill/>
          <a:ln w="38100" cmpd="dbl">
            <a:solidFill>
              <a:srgbClr val="000000"/>
            </a:solidFill>
            <a:round/>
            <a:headEnd type="none" w="sm" len="sm"/>
            <a:tailEnd type="stealth" w="med" len="lg"/>
          </a:ln>
        </p:spPr>
        <p:txBody>
          <a:bodyPr/>
          <a:lstStyle/>
          <a:p>
            <a:endParaRPr lang="en-US"/>
          </a:p>
        </p:txBody>
      </p:sp>
      <p:sp>
        <p:nvSpPr>
          <p:cNvPr id="94227" name="Line 19"/>
          <p:cNvSpPr>
            <a:spLocks noChangeShapeType="1"/>
          </p:cNvSpPr>
          <p:nvPr/>
        </p:nvSpPr>
        <p:spPr bwMode="auto">
          <a:xfrm flipV="1">
            <a:off x="3200400" y="2146300"/>
            <a:ext cx="1524000" cy="774700"/>
          </a:xfrm>
          <a:prstGeom prst="line">
            <a:avLst/>
          </a:prstGeom>
          <a:noFill/>
          <a:ln w="38100" cmpd="dbl">
            <a:solidFill>
              <a:srgbClr val="000000"/>
            </a:solidFill>
            <a:round/>
            <a:headEnd type="none" w="sm" len="sm"/>
            <a:tailEnd type="stealth" w="med" len="lg"/>
          </a:ln>
        </p:spPr>
        <p:txBody>
          <a:bodyPr/>
          <a:lstStyle/>
          <a:p>
            <a:endParaRPr lang="en-US"/>
          </a:p>
        </p:txBody>
      </p:sp>
      <p:sp>
        <p:nvSpPr>
          <p:cNvPr id="94228" name="Oval 20"/>
          <p:cNvSpPr>
            <a:spLocks noChangeArrowheads="1"/>
          </p:cNvSpPr>
          <p:nvPr/>
        </p:nvSpPr>
        <p:spPr bwMode="auto">
          <a:xfrm>
            <a:off x="5232400" y="28194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29" name="Oval 21"/>
          <p:cNvSpPr>
            <a:spLocks noChangeArrowheads="1"/>
          </p:cNvSpPr>
          <p:nvPr/>
        </p:nvSpPr>
        <p:spPr bwMode="auto">
          <a:xfrm>
            <a:off x="3594100" y="21463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30" name="Oval 22"/>
          <p:cNvSpPr>
            <a:spLocks noChangeArrowheads="1"/>
          </p:cNvSpPr>
          <p:nvPr/>
        </p:nvSpPr>
        <p:spPr bwMode="auto">
          <a:xfrm>
            <a:off x="3517900" y="12827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31" name="Text Box 23"/>
          <p:cNvSpPr txBox="1">
            <a:spLocks noChangeArrowheads="1"/>
          </p:cNvSpPr>
          <p:nvPr/>
        </p:nvSpPr>
        <p:spPr bwMode="auto">
          <a:xfrm>
            <a:off x="3263900" y="9779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3</a:t>
            </a:r>
          </a:p>
        </p:txBody>
      </p:sp>
      <p:sp>
        <p:nvSpPr>
          <p:cNvPr id="94232" name="Text Box 24"/>
          <p:cNvSpPr txBox="1">
            <a:spLocks noChangeArrowheads="1"/>
          </p:cNvSpPr>
          <p:nvPr/>
        </p:nvSpPr>
        <p:spPr bwMode="auto">
          <a:xfrm>
            <a:off x="2679700" y="1752600"/>
            <a:ext cx="368300" cy="31273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a</a:t>
            </a:r>
          </a:p>
        </p:txBody>
      </p:sp>
      <p:sp>
        <p:nvSpPr>
          <p:cNvPr id="94233" name="Text Box 25"/>
          <p:cNvSpPr txBox="1">
            <a:spLocks noChangeArrowheads="1"/>
          </p:cNvSpPr>
          <p:nvPr/>
        </p:nvSpPr>
        <p:spPr bwMode="auto">
          <a:xfrm>
            <a:off x="3670300" y="2514600"/>
            <a:ext cx="368300" cy="31273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b</a:t>
            </a:r>
          </a:p>
        </p:txBody>
      </p:sp>
      <p:grpSp>
        <p:nvGrpSpPr>
          <p:cNvPr id="94234" name="Group 26"/>
          <p:cNvGrpSpPr>
            <a:grpSpLocks/>
          </p:cNvGrpSpPr>
          <p:nvPr/>
        </p:nvGrpSpPr>
        <p:grpSpPr bwMode="auto">
          <a:xfrm>
            <a:off x="1117600" y="965200"/>
            <a:ext cx="6845300" cy="2819400"/>
            <a:chOff x="704" y="608"/>
            <a:chExt cx="4312" cy="1776"/>
          </a:xfrm>
        </p:grpSpPr>
        <p:sp>
          <p:nvSpPr>
            <p:cNvPr id="94269" name="Text Box 27"/>
            <p:cNvSpPr txBox="1">
              <a:spLocks noChangeArrowheads="1"/>
            </p:cNvSpPr>
            <p:nvPr/>
          </p:nvSpPr>
          <p:spPr bwMode="auto">
            <a:xfrm>
              <a:off x="2408" y="1168"/>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grpSp>
          <p:nvGrpSpPr>
            <p:cNvPr id="94270" name="Group 28"/>
            <p:cNvGrpSpPr>
              <a:grpSpLocks/>
            </p:cNvGrpSpPr>
            <p:nvPr/>
          </p:nvGrpSpPr>
          <p:grpSpPr bwMode="auto">
            <a:xfrm>
              <a:off x="704" y="608"/>
              <a:ext cx="4312" cy="1776"/>
              <a:chOff x="704" y="608"/>
              <a:chExt cx="4312" cy="1776"/>
            </a:xfrm>
          </p:grpSpPr>
          <p:sp>
            <p:nvSpPr>
              <p:cNvPr id="94271" name="Oval 29"/>
              <p:cNvSpPr>
                <a:spLocks noChangeArrowheads="1"/>
              </p:cNvSpPr>
              <p:nvPr/>
            </p:nvSpPr>
            <p:spPr bwMode="auto">
              <a:xfrm>
                <a:off x="1784" y="816"/>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72" name="Oval 30"/>
              <p:cNvSpPr>
                <a:spLocks noChangeArrowheads="1"/>
              </p:cNvSpPr>
              <p:nvPr/>
            </p:nvSpPr>
            <p:spPr bwMode="auto">
              <a:xfrm>
                <a:off x="1840" y="816"/>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73" name="Text Box 31"/>
              <p:cNvSpPr txBox="1">
                <a:spLocks noChangeArrowheads="1"/>
              </p:cNvSpPr>
              <p:nvPr/>
            </p:nvSpPr>
            <p:spPr bwMode="auto">
              <a:xfrm>
                <a:off x="1616" y="608"/>
                <a:ext cx="400"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1,2</a:t>
                </a:r>
              </a:p>
            </p:txBody>
          </p:sp>
          <p:sp>
            <p:nvSpPr>
              <p:cNvPr id="94274" name="Line 32"/>
              <p:cNvSpPr>
                <a:spLocks noChangeShapeType="1"/>
              </p:cNvSpPr>
              <p:nvPr/>
            </p:nvSpPr>
            <p:spPr bwMode="auto">
              <a:xfrm>
                <a:off x="1832" y="864"/>
                <a:ext cx="360" cy="512"/>
              </a:xfrm>
              <a:prstGeom prst="line">
                <a:avLst/>
              </a:prstGeom>
              <a:noFill/>
              <a:ln w="38100" cmpd="dbl">
                <a:solidFill>
                  <a:srgbClr val="000000"/>
                </a:solidFill>
                <a:round/>
                <a:headEnd type="none" w="sm" len="sm"/>
                <a:tailEnd type="stealth" w="med" len="lg"/>
              </a:ln>
            </p:spPr>
            <p:txBody>
              <a:bodyPr/>
              <a:lstStyle/>
              <a:p>
                <a:endParaRPr lang="en-US"/>
              </a:p>
            </p:txBody>
          </p:sp>
          <p:sp>
            <p:nvSpPr>
              <p:cNvPr id="94275" name="Line 33"/>
              <p:cNvSpPr>
                <a:spLocks noChangeShapeType="1"/>
              </p:cNvSpPr>
              <p:nvPr/>
            </p:nvSpPr>
            <p:spPr bwMode="auto">
              <a:xfrm>
                <a:off x="1920" y="864"/>
                <a:ext cx="1248" cy="952"/>
              </a:xfrm>
              <a:prstGeom prst="line">
                <a:avLst/>
              </a:prstGeom>
              <a:noFill/>
              <a:ln w="38100" cmpd="dbl">
                <a:solidFill>
                  <a:srgbClr val="000000"/>
                </a:solidFill>
                <a:round/>
                <a:headEnd type="none" w="sm" len="sm"/>
                <a:tailEnd type="stealth" w="med" len="lg"/>
              </a:ln>
            </p:spPr>
            <p:txBody>
              <a:bodyPr/>
              <a:lstStyle/>
              <a:p>
                <a:endParaRPr lang="en-US"/>
              </a:p>
            </p:txBody>
          </p:sp>
          <p:sp>
            <p:nvSpPr>
              <p:cNvPr id="94276" name="Text Box 34"/>
              <p:cNvSpPr txBox="1">
                <a:spLocks noChangeArrowheads="1"/>
              </p:cNvSpPr>
              <p:nvPr/>
            </p:nvSpPr>
            <p:spPr bwMode="auto">
              <a:xfrm>
                <a:off x="1792" y="968"/>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sp>
            <p:nvSpPr>
              <p:cNvPr id="94277" name="Text Box 35"/>
              <p:cNvSpPr txBox="1">
                <a:spLocks noChangeArrowheads="1"/>
              </p:cNvSpPr>
              <p:nvPr/>
            </p:nvSpPr>
            <p:spPr bwMode="auto">
              <a:xfrm>
                <a:off x="704" y="2048"/>
                <a:ext cx="4312" cy="336"/>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1- P1 initiates snapshot: records its state (S1); sends Markers to P2 &amp; P3; turns on recording for channels C21 and C31</a:t>
                </a:r>
              </a:p>
            </p:txBody>
          </p:sp>
        </p:grpSp>
      </p:grpSp>
      <p:grpSp>
        <p:nvGrpSpPr>
          <p:cNvPr id="4" name="Group 36"/>
          <p:cNvGrpSpPr>
            <a:grpSpLocks/>
          </p:cNvGrpSpPr>
          <p:nvPr/>
        </p:nvGrpSpPr>
        <p:grpSpPr bwMode="auto">
          <a:xfrm>
            <a:off x="1041400" y="1346200"/>
            <a:ext cx="7073900" cy="2984500"/>
            <a:chOff x="656" y="848"/>
            <a:chExt cx="4456" cy="1880"/>
          </a:xfrm>
        </p:grpSpPr>
        <p:sp>
          <p:nvSpPr>
            <p:cNvPr id="94261" name="Oval 37"/>
            <p:cNvSpPr>
              <a:spLocks noChangeArrowheads="1"/>
            </p:cNvSpPr>
            <p:nvPr/>
          </p:nvSpPr>
          <p:spPr bwMode="auto">
            <a:xfrm>
              <a:off x="2136" y="1352"/>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62" name="Text Box 38"/>
            <p:cNvSpPr txBox="1">
              <a:spLocks noChangeArrowheads="1"/>
            </p:cNvSpPr>
            <p:nvPr/>
          </p:nvSpPr>
          <p:spPr bwMode="auto">
            <a:xfrm>
              <a:off x="1976" y="1408"/>
              <a:ext cx="472"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1,2,3</a:t>
              </a:r>
            </a:p>
          </p:txBody>
        </p:sp>
        <p:sp>
          <p:nvSpPr>
            <p:cNvPr id="94263" name="Oval 39"/>
            <p:cNvSpPr>
              <a:spLocks noChangeArrowheads="1"/>
            </p:cNvSpPr>
            <p:nvPr/>
          </p:nvSpPr>
          <p:spPr bwMode="auto">
            <a:xfrm>
              <a:off x="2208" y="1344"/>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64" name="Line 40"/>
            <p:cNvSpPr>
              <a:spLocks noChangeShapeType="1"/>
            </p:cNvSpPr>
            <p:nvPr/>
          </p:nvSpPr>
          <p:spPr bwMode="auto">
            <a:xfrm flipV="1">
              <a:off x="2248" y="848"/>
              <a:ext cx="232" cy="488"/>
            </a:xfrm>
            <a:prstGeom prst="line">
              <a:avLst/>
            </a:prstGeom>
            <a:noFill/>
            <a:ln w="38100" cmpd="dbl">
              <a:solidFill>
                <a:srgbClr val="000000"/>
              </a:solidFill>
              <a:round/>
              <a:headEnd type="none" w="sm" len="sm"/>
              <a:tailEnd type="stealth" w="med" len="lg"/>
            </a:ln>
          </p:spPr>
          <p:txBody>
            <a:bodyPr/>
            <a:lstStyle/>
            <a:p>
              <a:endParaRPr lang="en-US"/>
            </a:p>
          </p:txBody>
        </p:sp>
        <p:sp>
          <p:nvSpPr>
            <p:cNvPr id="94265" name="Line 41"/>
            <p:cNvSpPr>
              <a:spLocks noChangeShapeType="1"/>
            </p:cNvSpPr>
            <p:nvPr/>
          </p:nvSpPr>
          <p:spPr bwMode="auto">
            <a:xfrm>
              <a:off x="2320" y="1400"/>
              <a:ext cx="1384" cy="408"/>
            </a:xfrm>
            <a:prstGeom prst="line">
              <a:avLst/>
            </a:prstGeom>
            <a:noFill/>
            <a:ln w="38100" cmpd="dbl">
              <a:solidFill>
                <a:srgbClr val="000000"/>
              </a:solidFill>
              <a:round/>
              <a:headEnd type="none" w="sm" len="sm"/>
              <a:tailEnd type="stealth" w="med" len="lg"/>
            </a:ln>
          </p:spPr>
          <p:txBody>
            <a:bodyPr/>
            <a:lstStyle/>
            <a:p>
              <a:endParaRPr lang="en-US"/>
            </a:p>
          </p:txBody>
        </p:sp>
        <p:sp>
          <p:nvSpPr>
            <p:cNvPr id="94266" name="Text Box 42"/>
            <p:cNvSpPr txBox="1">
              <a:spLocks noChangeArrowheads="1"/>
            </p:cNvSpPr>
            <p:nvPr/>
          </p:nvSpPr>
          <p:spPr bwMode="auto">
            <a:xfrm>
              <a:off x="2312" y="992"/>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sp>
          <p:nvSpPr>
            <p:cNvPr id="94267" name="Text Box 43"/>
            <p:cNvSpPr txBox="1">
              <a:spLocks noChangeArrowheads="1"/>
            </p:cNvSpPr>
            <p:nvPr/>
          </p:nvSpPr>
          <p:spPr bwMode="auto">
            <a:xfrm>
              <a:off x="3000" y="1512"/>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sp>
          <p:nvSpPr>
            <p:cNvPr id="94268" name="Text Box 44"/>
            <p:cNvSpPr txBox="1">
              <a:spLocks noChangeArrowheads="1"/>
            </p:cNvSpPr>
            <p:nvPr/>
          </p:nvSpPr>
          <p:spPr bwMode="auto">
            <a:xfrm>
              <a:off x="656" y="2392"/>
              <a:ext cx="4456" cy="336"/>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2- P2 receives Marker over C12, records its state (S2), sets state(C12) = {} sends Marker to P1 &amp; P3; turns on recording for channel C32</a:t>
              </a:r>
            </a:p>
          </p:txBody>
        </p:sp>
      </p:grpSp>
      <p:grpSp>
        <p:nvGrpSpPr>
          <p:cNvPr id="5" name="Group 45"/>
          <p:cNvGrpSpPr>
            <a:grpSpLocks/>
          </p:cNvGrpSpPr>
          <p:nvPr/>
        </p:nvGrpSpPr>
        <p:grpSpPr bwMode="auto">
          <a:xfrm>
            <a:off x="-814388" y="965200"/>
            <a:ext cx="8929688" cy="3690938"/>
            <a:chOff x="-513" y="608"/>
            <a:chExt cx="5625" cy="2325"/>
          </a:xfrm>
        </p:grpSpPr>
        <p:sp>
          <p:nvSpPr>
            <p:cNvPr id="94258" name="Oval 46"/>
            <p:cNvSpPr>
              <a:spLocks noChangeArrowheads="1"/>
            </p:cNvSpPr>
            <p:nvPr/>
          </p:nvSpPr>
          <p:spPr bwMode="auto">
            <a:xfrm>
              <a:off x="2424" y="808"/>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59" name="Text Box 47"/>
            <p:cNvSpPr txBox="1">
              <a:spLocks noChangeArrowheads="1"/>
            </p:cNvSpPr>
            <p:nvPr/>
          </p:nvSpPr>
          <p:spPr bwMode="auto">
            <a:xfrm>
              <a:off x="2384" y="608"/>
              <a:ext cx="352"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4</a:t>
              </a:r>
            </a:p>
          </p:txBody>
        </p:sp>
        <p:sp>
          <p:nvSpPr>
            <p:cNvPr id="94260" name="Text Box 48"/>
            <p:cNvSpPr txBox="1">
              <a:spLocks noChangeArrowheads="1"/>
            </p:cNvSpPr>
            <p:nvPr/>
          </p:nvSpPr>
          <p:spPr bwMode="auto">
            <a:xfrm>
              <a:off x="-513" y="2736"/>
              <a:ext cx="5625"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3- P1 receives Marker over C21, sets state(C21) = {a}</a:t>
              </a:r>
            </a:p>
          </p:txBody>
        </p:sp>
      </p:grpSp>
      <p:grpSp>
        <p:nvGrpSpPr>
          <p:cNvPr id="6" name="Group 49"/>
          <p:cNvGrpSpPr>
            <a:grpSpLocks/>
          </p:cNvGrpSpPr>
          <p:nvPr/>
        </p:nvGrpSpPr>
        <p:grpSpPr bwMode="auto">
          <a:xfrm>
            <a:off x="1041400" y="1371600"/>
            <a:ext cx="7086600" cy="3822700"/>
            <a:chOff x="656" y="864"/>
            <a:chExt cx="4464" cy="2408"/>
          </a:xfrm>
        </p:grpSpPr>
        <p:sp>
          <p:nvSpPr>
            <p:cNvPr id="94250" name="Oval 50"/>
            <p:cNvSpPr>
              <a:spLocks noChangeArrowheads="1"/>
            </p:cNvSpPr>
            <p:nvPr/>
          </p:nvSpPr>
          <p:spPr bwMode="auto">
            <a:xfrm>
              <a:off x="3136" y="1776"/>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51" name="Oval 51"/>
            <p:cNvSpPr>
              <a:spLocks noChangeArrowheads="1"/>
            </p:cNvSpPr>
            <p:nvPr/>
          </p:nvSpPr>
          <p:spPr bwMode="auto">
            <a:xfrm>
              <a:off x="3216" y="1776"/>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52" name="Text Box 52"/>
            <p:cNvSpPr txBox="1">
              <a:spLocks noChangeArrowheads="1"/>
            </p:cNvSpPr>
            <p:nvPr/>
          </p:nvSpPr>
          <p:spPr bwMode="auto">
            <a:xfrm>
              <a:off x="2976" y="1880"/>
              <a:ext cx="504"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3</a:t>
              </a:r>
              <a:r>
                <a:rPr lang="en-US" altLang="zh-CN" sz="1800" baseline="30000">
                  <a:solidFill>
                    <a:schemeClr val="accent2"/>
                  </a:solidFill>
                  <a:latin typeface="Helvetica" charset="0"/>
                  <a:ea typeface="SimSun" pitchFamily="2" charset="-122"/>
                </a:rPr>
                <a:t>1,2,3</a:t>
              </a:r>
            </a:p>
          </p:txBody>
        </p:sp>
        <p:sp>
          <p:nvSpPr>
            <p:cNvPr id="94253" name="Line 53"/>
            <p:cNvSpPr>
              <a:spLocks noChangeShapeType="1"/>
            </p:cNvSpPr>
            <p:nvPr/>
          </p:nvSpPr>
          <p:spPr bwMode="auto">
            <a:xfrm flipV="1">
              <a:off x="3264" y="1352"/>
              <a:ext cx="136" cy="432"/>
            </a:xfrm>
            <a:prstGeom prst="line">
              <a:avLst/>
            </a:prstGeom>
            <a:noFill/>
            <a:ln w="38100" cmpd="dbl">
              <a:solidFill>
                <a:srgbClr val="000000"/>
              </a:solidFill>
              <a:round/>
              <a:headEnd type="none" w="sm" len="sm"/>
              <a:tailEnd type="stealth" w="med" len="lg"/>
            </a:ln>
          </p:spPr>
          <p:txBody>
            <a:bodyPr/>
            <a:lstStyle/>
            <a:p>
              <a:endParaRPr lang="en-US"/>
            </a:p>
          </p:txBody>
        </p:sp>
        <p:sp>
          <p:nvSpPr>
            <p:cNvPr id="94254" name="Line 54"/>
            <p:cNvSpPr>
              <a:spLocks noChangeShapeType="1"/>
            </p:cNvSpPr>
            <p:nvPr/>
          </p:nvSpPr>
          <p:spPr bwMode="auto">
            <a:xfrm flipV="1">
              <a:off x="3344" y="864"/>
              <a:ext cx="584" cy="960"/>
            </a:xfrm>
            <a:prstGeom prst="line">
              <a:avLst/>
            </a:prstGeom>
            <a:noFill/>
            <a:ln w="38100" cmpd="dbl">
              <a:solidFill>
                <a:srgbClr val="000000"/>
              </a:solidFill>
              <a:round/>
              <a:headEnd type="none" w="sm" len="sm"/>
              <a:tailEnd type="stealth" w="med" len="lg"/>
            </a:ln>
          </p:spPr>
          <p:txBody>
            <a:bodyPr/>
            <a:lstStyle/>
            <a:p>
              <a:endParaRPr lang="en-US"/>
            </a:p>
          </p:txBody>
        </p:sp>
        <p:sp>
          <p:nvSpPr>
            <p:cNvPr id="94255" name="Text Box 55"/>
            <p:cNvSpPr txBox="1">
              <a:spLocks noChangeArrowheads="1"/>
            </p:cNvSpPr>
            <p:nvPr/>
          </p:nvSpPr>
          <p:spPr bwMode="auto">
            <a:xfrm>
              <a:off x="3656" y="1120"/>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sp>
          <p:nvSpPr>
            <p:cNvPr id="94256" name="Text Box 56"/>
            <p:cNvSpPr txBox="1">
              <a:spLocks noChangeArrowheads="1"/>
            </p:cNvSpPr>
            <p:nvPr/>
          </p:nvSpPr>
          <p:spPr bwMode="auto">
            <a:xfrm>
              <a:off x="3224" y="1488"/>
              <a:ext cx="23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M</a:t>
              </a:r>
            </a:p>
          </p:txBody>
        </p:sp>
        <p:sp>
          <p:nvSpPr>
            <p:cNvPr id="94257" name="Text Box 57"/>
            <p:cNvSpPr txBox="1">
              <a:spLocks noChangeArrowheads="1"/>
            </p:cNvSpPr>
            <p:nvPr/>
          </p:nvSpPr>
          <p:spPr bwMode="auto">
            <a:xfrm>
              <a:off x="656" y="2936"/>
              <a:ext cx="4464" cy="336"/>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4- P3 receives Marker over C13, records its state (S3), sets state(C13) = {} sends Marker to P1 &amp; P2; turns on recording for channel C23</a:t>
              </a:r>
            </a:p>
          </p:txBody>
        </p:sp>
      </p:grpSp>
      <p:grpSp>
        <p:nvGrpSpPr>
          <p:cNvPr id="7" name="Group 58"/>
          <p:cNvGrpSpPr>
            <a:grpSpLocks/>
          </p:cNvGrpSpPr>
          <p:nvPr/>
        </p:nvGrpSpPr>
        <p:grpSpPr bwMode="auto">
          <a:xfrm>
            <a:off x="-814388" y="1778000"/>
            <a:ext cx="8942388" cy="3690938"/>
            <a:chOff x="-513" y="1120"/>
            <a:chExt cx="5633" cy="2325"/>
          </a:xfrm>
        </p:grpSpPr>
        <p:sp>
          <p:nvSpPr>
            <p:cNvPr id="94247" name="Oval 59"/>
            <p:cNvSpPr>
              <a:spLocks noChangeArrowheads="1"/>
            </p:cNvSpPr>
            <p:nvPr/>
          </p:nvSpPr>
          <p:spPr bwMode="auto">
            <a:xfrm>
              <a:off x="3352" y="1320"/>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48" name="Text Box 60"/>
            <p:cNvSpPr txBox="1">
              <a:spLocks noChangeArrowheads="1"/>
            </p:cNvSpPr>
            <p:nvPr/>
          </p:nvSpPr>
          <p:spPr bwMode="auto">
            <a:xfrm>
              <a:off x="3160" y="1120"/>
              <a:ext cx="352"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5</a:t>
              </a:r>
            </a:p>
          </p:txBody>
        </p:sp>
        <p:sp>
          <p:nvSpPr>
            <p:cNvPr id="94249" name="Text Box 61"/>
            <p:cNvSpPr txBox="1">
              <a:spLocks noChangeArrowheads="1"/>
            </p:cNvSpPr>
            <p:nvPr/>
          </p:nvSpPr>
          <p:spPr bwMode="auto">
            <a:xfrm>
              <a:off x="-513" y="3248"/>
              <a:ext cx="5633"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5- P2 receives Marker over C32, sets state(C32) = {b}</a:t>
              </a:r>
            </a:p>
          </p:txBody>
        </p:sp>
      </p:grpSp>
      <p:grpSp>
        <p:nvGrpSpPr>
          <p:cNvPr id="8" name="Group 62"/>
          <p:cNvGrpSpPr>
            <a:grpSpLocks/>
          </p:cNvGrpSpPr>
          <p:nvPr/>
        </p:nvGrpSpPr>
        <p:grpSpPr bwMode="auto">
          <a:xfrm>
            <a:off x="-939800" y="2857500"/>
            <a:ext cx="9067800" cy="2928938"/>
            <a:chOff x="-592" y="1800"/>
            <a:chExt cx="5712" cy="1845"/>
          </a:xfrm>
        </p:grpSpPr>
        <p:sp>
          <p:nvSpPr>
            <p:cNvPr id="94244" name="Oval 63"/>
            <p:cNvSpPr>
              <a:spLocks noChangeArrowheads="1"/>
            </p:cNvSpPr>
            <p:nvPr/>
          </p:nvSpPr>
          <p:spPr bwMode="auto">
            <a:xfrm>
              <a:off x="3688" y="1800"/>
              <a:ext cx="80" cy="72"/>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45" name="Text Box 64"/>
            <p:cNvSpPr txBox="1">
              <a:spLocks noChangeArrowheads="1"/>
            </p:cNvSpPr>
            <p:nvPr/>
          </p:nvSpPr>
          <p:spPr bwMode="auto">
            <a:xfrm>
              <a:off x="3616" y="1864"/>
              <a:ext cx="352" cy="214"/>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3</a:t>
              </a:r>
              <a:r>
                <a:rPr lang="en-US" altLang="zh-CN" sz="1800" baseline="30000">
                  <a:solidFill>
                    <a:schemeClr val="accent2"/>
                  </a:solidFill>
                  <a:latin typeface="Helvetica" charset="0"/>
                  <a:ea typeface="SimSun" pitchFamily="2" charset="-122"/>
                </a:rPr>
                <a:t>4</a:t>
              </a:r>
            </a:p>
          </p:txBody>
        </p:sp>
        <p:sp>
          <p:nvSpPr>
            <p:cNvPr id="94246" name="Text Box 65"/>
            <p:cNvSpPr txBox="1">
              <a:spLocks noChangeArrowheads="1"/>
            </p:cNvSpPr>
            <p:nvPr/>
          </p:nvSpPr>
          <p:spPr bwMode="auto">
            <a:xfrm>
              <a:off x="-592" y="3448"/>
              <a:ext cx="5712" cy="197"/>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6- P3 receives Marker over C23, sets state(C23) = {}</a:t>
              </a:r>
            </a:p>
          </p:txBody>
        </p:sp>
      </p:grpSp>
      <p:grpSp>
        <p:nvGrpSpPr>
          <p:cNvPr id="3" name="Group 2"/>
          <p:cNvGrpSpPr>
            <a:grpSpLocks/>
          </p:cNvGrpSpPr>
          <p:nvPr/>
        </p:nvGrpSpPr>
        <p:grpSpPr bwMode="auto">
          <a:xfrm>
            <a:off x="-939800" y="1000125"/>
            <a:ext cx="9067800" cy="5087938"/>
            <a:chOff x="-939800" y="1000125"/>
            <a:chExt cx="9067800" cy="5087590"/>
          </a:xfrm>
        </p:grpSpPr>
        <p:sp>
          <p:nvSpPr>
            <p:cNvPr id="94241" name="Text Box 65"/>
            <p:cNvSpPr txBox="1">
              <a:spLocks noChangeArrowheads="1"/>
            </p:cNvSpPr>
            <p:nvPr/>
          </p:nvSpPr>
          <p:spPr bwMode="auto">
            <a:xfrm>
              <a:off x="-939800" y="5774977"/>
              <a:ext cx="9067800" cy="31273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a:latin typeface="Helvetica" charset="0"/>
                  <a:ea typeface="SimSun" pitchFamily="2" charset="-122"/>
                </a:rPr>
                <a:t>7- P1 receives Marker over C31, sets state(C31) = {}</a:t>
              </a:r>
            </a:p>
          </p:txBody>
        </p:sp>
        <p:sp>
          <p:nvSpPr>
            <p:cNvPr id="94242" name="Oval 46"/>
            <p:cNvSpPr>
              <a:spLocks noChangeArrowheads="1"/>
            </p:cNvSpPr>
            <p:nvPr/>
          </p:nvSpPr>
          <p:spPr bwMode="auto">
            <a:xfrm>
              <a:off x="6167874" y="1317625"/>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4243" name="Text Box 47"/>
            <p:cNvSpPr txBox="1">
              <a:spLocks noChangeArrowheads="1"/>
            </p:cNvSpPr>
            <p:nvPr/>
          </p:nvSpPr>
          <p:spPr bwMode="auto">
            <a:xfrm>
              <a:off x="6104374" y="1000125"/>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4229"/>
                                        </p:tgtEl>
                                        <p:attrNameLst>
                                          <p:attrName>style.visibility</p:attrName>
                                        </p:attrNameLst>
                                      </p:cBhvr>
                                      <p:to>
                                        <p:strVal val="visible"/>
                                      </p:to>
                                    </p:set>
                                    <p:anim calcmode="lin" valueType="num">
                                      <p:cBhvr additive="base">
                                        <p:cTn id="11" dur="500" fill="hold"/>
                                        <p:tgtEl>
                                          <p:spTgt spid="94229"/>
                                        </p:tgtEl>
                                        <p:attrNameLst>
                                          <p:attrName>ppt_x</p:attrName>
                                        </p:attrNameLst>
                                      </p:cBhvr>
                                      <p:tavLst>
                                        <p:tav tm="0">
                                          <p:val>
                                            <p:strVal val="0-#ppt_w/2"/>
                                          </p:val>
                                        </p:tav>
                                        <p:tav tm="100000">
                                          <p:val>
                                            <p:strVal val="#ppt_x"/>
                                          </p:val>
                                        </p:tav>
                                      </p:tavLst>
                                    </p:anim>
                                    <p:anim calcmode="lin" valueType="num">
                                      <p:cBhvr additive="base">
                                        <p:cTn id="12" dur="500" fill="hold"/>
                                        <p:tgtEl>
                                          <p:spTgt spid="942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4228"/>
                                        </p:tgtEl>
                                        <p:attrNameLst>
                                          <p:attrName>style.visibility</p:attrName>
                                        </p:attrNameLst>
                                      </p:cBhvr>
                                      <p:to>
                                        <p:strVal val="visible"/>
                                      </p:to>
                                    </p:set>
                                    <p:anim calcmode="lin" valueType="num">
                                      <p:cBhvr additive="base">
                                        <p:cTn id="27" dur="500" fill="hold"/>
                                        <p:tgtEl>
                                          <p:spTgt spid="94228"/>
                                        </p:tgtEl>
                                        <p:attrNameLst>
                                          <p:attrName>ppt_x</p:attrName>
                                        </p:attrNameLst>
                                      </p:cBhvr>
                                      <p:tavLst>
                                        <p:tav tm="0">
                                          <p:val>
                                            <p:strVal val="0-#ppt_w/2"/>
                                          </p:val>
                                        </p:tav>
                                        <p:tav tm="100000">
                                          <p:val>
                                            <p:strVal val="#ppt_x"/>
                                          </p:val>
                                        </p:tav>
                                      </p:tavLst>
                                    </p:anim>
                                    <p:anim calcmode="lin" valueType="num">
                                      <p:cBhvr additive="base">
                                        <p:cTn id="28" dur="500" fill="hold"/>
                                        <p:tgtEl>
                                          <p:spTgt spid="9422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8" grpId="0" animBg="1"/>
      <p:bldP spid="9422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0"/>
            <a:ext cx="6173788" cy="781050"/>
          </a:xfrm>
        </p:spPr>
        <p:txBody>
          <a:bodyPr/>
          <a:lstStyle/>
          <a:p>
            <a:pPr eaLnBrk="1" hangingPunct="1">
              <a:defRPr/>
            </a:pPr>
            <a:r>
              <a:rPr lang="en-US" altLang="zh-CN">
                <a:solidFill>
                  <a:schemeClr val="bg2"/>
                </a:solidFill>
                <a:ea typeface="SimSun" charset="0"/>
                <a:cs typeface="SimSun" charset="0"/>
              </a:rPr>
              <a:t>Snapshot  Example</a:t>
            </a:r>
          </a:p>
        </p:txBody>
      </p:sp>
      <p:sp>
        <p:nvSpPr>
          <p:cNvPr id="95235" name="Rectangle 3"/>
          <p:cNvSpPr>
            <a:spLocks noGrp="1" noChangeArrowheads="1"/>
          </p:cNvSpPr>
          <p:nvPr>
            <p:ph idx="1"/>
          </p:nvPr>
        </p:nvSpPr>
        <p:spPr>
          <a:xfrm>
            <a:off x="571500" y="1062038"/>
            <a:ext cx="7899400" cy="5237162"/>
          </a:xfrm>
        </p:spPr>
        <p:txBody>
          <a:bodyPr/>
          <a:lstStyle/>
          <a:p>
            <a:pPr eaLnBrk="1" hangingPunct="1">
              <a:buClr>
                <a:schemeClr val="tx1"/>
              </a:buClr>
              <a:buFont typeface="Wingdings" pitchFamily="2" charset="2"/>
              <a:buNone/>
            </a:pPr>
            <a:r>
              <a:rPr lang="zh-CN" altLang="en-US" sz="3600" smtClean="0">
                <a:solidFill>
                  <a:schemeClr val="hlink"/>
                </a:solidFill>
                <a:ea typeface="SimSun" pitchFamily="2" charset="-122"/>
              </a:rPr>
              <a:t> </a:t>
            </a:r>
            <a:endParaRPr lang="zh-CN" altLang="en-US" sz="3600" smtClean="0">
              <a:ea typeface="SimSun" pitchFamily="2" charset="-122"/>
            </a:endParaRPr>
          </a:p>
          <a:p>
            <a:pPr eaLnBrk="1" hangingPunct="1">
              <a:buClr>
                <a:schemeClr val="tx1"/>
              </a:buClr>
              <a:buFont typeface="Wingdings" pitchFamily="2" charset="2"/>
              <a:buNone/>
            </a:pPr>
            <a:r>
              <a:rPr lang="zh-CN" altLang="en-US" sz="3600" smtClean="0">
                <a:ea typeface="SimSun" pitchFamily="2" charset="-122"/>
              </a:rPr>
              <a:t>	</a:t>
            </a:r>
          </a:p>
        </p:txBody>
      </p:sp>
      <p:sp>
        <p:nvSpPr>
          <p:cNvPr id="95236" name="Line 4"/>
          <p:cNvSpPr>
            <a:spLocks noChangeShapeType="1"/>
          </p:cNvSpPr>
          <p:nvPr/>
        </p:nvSpPr>
        <p:spPr bwMode="auto">
          <a:xfrm flipV="1">
            <a:off x="2019300" y="1358900"/>
            <a:ext cx="4940300" cy="12700"/>
          </a:xfrm>
          <a:prstGeom prst="line">
            <a:avLst/>
          </a:prstGeom>
          <a:noFill/>
          <a:ln w="28575">
            <a:solidFill>
              <a:srgbClr val="037C03"/>
            </a:solidFill>
            <a:round/>
            <a:headEnd type="none" w="sm" len="sm"/>
            <a:tailEnd type="none" w="med" len="lg"/>
          </a:ln>
        </p:spPr>
        <p:txBody>
          <a:bodyPr/>
          <a:lstStyle/>
          <a:p>
            <a:endParaRPr lang="en-US"/>
          </a:p>
        </p:txBody>
      </p:sp>
      <p:sp>
        <p:nvSpPr>
          <p:cNvPr id="95237" name="Text Box 5"/>
          <p:cNvSpPr txBox="1">
            <a:spLocks noChangeArrowheads="1"/>
          </p:cNvSpPr>
          <p:nvPr/>
        </p:nvSpPr>
        <p:spPr bwMode="auto">
          <a:xfrm>
            <a:off x="990600" y="11811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P1</a:t>
            </a:r>
          </a:p>
        </p:txBody>
      </p:sp>
      <p:sp>
        <p:nvSpPr>
          <p:cNvPr id="95238" name="Text Box 6"/>
          <p:cNvSpPr txBox="1">
            <a:spLocks noChangeArrowheads="1"/>
          </p:cNvSpPr>
          <p:nvPr/>
        </p:nvSpPr>
        <p:spPr bwMode="auto">
          <a:xfrm>
            <a:off x="990600" y="19558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P2</a:t>
            </a:r>
          </a:p>
        </p:txBody>
      </p:sp>
      <p:sp>
        <p:nvSpPr>
          <p:cNvPr id="95239" name="Line 7"/>
          <p:cNvSpPr>
            <a:spLocks noChangeShapeType="1"/>
          </p:cNvSpPr>
          <p:nvPr/>
        </p:nvSpPr>
        <p:spPr bwMode="auto">
          <a:xfrm flipV="1">
            <a:off x="2006600" y="2159000"/>
            <a:ext cx="5041900" cy="12700"/>
          </a:xfrm>
          <a:prstGeom prst="line">
            <a:avLst/>
          </a:prstGeom>
          <a:noFill/>
          <a:ln w="28575">
            <a:solidFill>
              <a:srgbClr val="037C03"/>
            </a:solidFill>
            <a:round/>
            <a:headEnd type="none" w="sm" len="sm"/>
            <a:tailEnd type="none" w="med" len="lg"/>
          </a:ln>
        </p:spPr>
        <p:txBody>
          <a:bodyPr/>
          <a:lstStyle/>
          <a:p>
            <a:endParaRPr lang="en-US"/>
          </a:p>
        </p:txBody>
      </p:sp>
      <p:sp>
        <p:nvSpPr>
          <p:cNvPr id="95240" name="Oval 8"/>
          <p:cNvSpPr>
            <a:spLocks noChangeArrowheads="1"/>
          </p:cNvSpPr>
          <p:nvPr/>
        </p:nvSpPr>
        <p:spPr bwMode="auto">
          <a:xfrm>
            <a:off x="2209800" y="12954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41" name="Oval 9"/>
          <p:cNvSpPr>
            <a:spLocks noChangeArrowheads="1"/>
          </p:cNvSpPr>
          <p:nvPr/>
        </p:nvSpPr>
        <p:spPr bwMode="auto">
          <a:xfrm>
            <a:off x="2794000" y="21082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42" name="Line 10"/>
          <p:cNvSpPr>
            <a:spLocks noChangeShapeType="1"/>
          </p:cNvSpPr>
          <p:nvPr/>
        </p:nvSpPr>
        <p:spPr bwMode="auto">
          <a:xfrm flipV="1">
            <a:off x="2082800" y="2895600"/>
            <a:ext cx="4940300" cy="12700"/>
          </a:xfrm>
          <a:prstGeom prst="line">
            <a:avLst/>
          </a:prstGeom>
          <a:noFill/>
          <a:ln w="28575">
            <a:solidFill>
              <a:srgbClr val="037C03"/>
            </a:solidFill>
            <a:round/>
            <a:headEnd type="none" w="sm" len="sm"/>
            <a:tailEnd type="none" w="med" len="lg"/>
          </a:ln>
        </p:spPr>
        <p:txBody>
          <a:bodyPr/>
          <a:lstStyle/>
          <a:p>
            <a:endParaRPr lang="en-US"/>
          </a:p>
        </p:txBody>
      </p:sp>
      <p:sp>
        <p:nvSpPr>
          <p:cNvPr id="95243" name="Text Box 11"/>
          <p:cNvSpPr txBox="1">
            <a:spLocks noChangeArrowheads="1"/>
          </p:cNvSpPr>
          <p:nvPr/>
        </p:nvSpPr>
        <p:spPr bwMode="auto">
          <a:xfrm>
            <a:off x="1041400" y="2717800"/>
            <a:ext cx="1155700" cy="42068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a:solidFill>
                  <a:schemeClr val="accent2"/>
                </a:solidFill>
                <a:latin typeface="Helvetica" charset="0"/>
                <a:ea typeface="SimSun" pitchFamily="2" charset="-122"/>
              </a:rPr>
              <a:t>P3</a:t>
            </a:r>
          </a:p>
        </p:txBody>
      </p:sp>
      <p:sp>
        <p:nvSpPr>
          <p:cNvPr id="95244" name="Oval 12"/>
          <p:cNvSpPr>
            <a:spLocks noChangeArrowheads="1"/>
          </p:cNvSpPr>
          <p:nvPr/>
        </p:nvSpPr>
        <p:spPr bwMode="auto">
          <a:xfrm>
            <a:off x="3149600" y="28321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45" name="Oval 13"/>
          <p:cNvSpPr>
            <a:spLocks noChangeArrowheads="1"/>
          </p:cNvSpPr>
          <p:nvPr/>
        </p:nvSpPr>
        <p:spPr bwMode="auto">
          <a:xfrm>
            <a:off x="4660900" y="21209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46" name="Text Box 14"/>
          <p:cNvSpPr txBox="1">
            <a:spLocks noChangeArrowheads="1"/>
          </p:cNvSpPr>
          <p:nvPr/>
        </p:nvSpPr>
        <p:spPr bwMode="auto">
          <a:xfrm>
            <a:off x="1993900" y="9652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0</a:t>
            </a:r>
          </a:p>
        </p:txBody>
      </p:sp>
      <p:sp>
        <p:nvSpPr>
          <p:cNvPr id="95247" name="Text Box 15"/>
          <p:cNvSpPr txBox="1">
            <a:spLocks noChangeArrowheads="1"/>
          </p:cNvSpPr>
          <p:nvPr/>
        </p:nvSpPr>
        <p:spPr bwMode="auto">
          <a:xfrm>
            <a:off x="2603500" y="21717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0</a:t>
            </a:r>
          </a:p>
        </p:txBody>
      </p:sp>
      <p:sp>
        <p:nvSpPr>
          <p:cNvPr id="95248" name="Text Box 16"/>
          <p:cNvSpPr txBox="1">
            <a:spLocks noChangeArrowheads="1"/>
          </p:cNvSpPr>
          <p:nvPr/>
        </p:nvSpPr>
        <p:spPr bwMode="auto">
          <a:xfrm>
            <a:off x="4521200" y="17780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2</a:t>
            </a:r>
            <a:r>
              <a:rPr lang="en-US" altLang="zh-CN" sz="1800" baseline="30000">
                <a:solidFill>
                  <a:schemeClr val="accent2"/>
                </a:solidFill>
                <a:latin typeface="Helvetica" charset="0"/>
                <a:ea typeface="SimSun" pitchFamily="2" charset="-122"/>
              </a:rPr>
              <a:t>4</a:t>
            </a:r>
          </a:p>
        </p:txBody>
      </p:sp>
      <p:sp>
        <p:nvSpPr>
          <p:cNvPr id="95249" name="Text Box 17"/>
          <p:cNvSpPr txBox="1">
            <a:spLocks noChangeArrowheads="1"/>
          </p:cNvSpPr>
          <p:nvPr/>
        </p:nvSpPr>
        <p:spPr bwMode="auto">
          <a:xfrm>
            <a:off x="2882900" y="29337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3</a:t>
            </a:r>
            <a:r>
              <a:rPr lang="en-US" altLang="zh-CN" sz="1800" baseline="30000">
                <a:solidFill>
                  <a:schemeClr val="accent2"/>
                </a:solidFill>
                <a:latin typeface="Helvetica" charset="0"/>
                <a:ea typeface="SimSun" pitchFamily="2" charset="-122"/>
              </a:rPr>
              <a:t>0</a:t>
            </a:r>
          </a:p>
        </p:txBody>
      </p:sp>
      <p:sp>
        <p:nvSpPr>
          <p:cNvPr id="95250" name="Line 18"/>
          <p:cNvSpPr>
            <a:spLocks noChangeShapeType="1"/>
          </p:cNvSpPr>
          <p:nvPr/>
        </p:nvSpPr>
        <p:spPr bwMode="auto">
          <a:xfrm flipV="1">
            <a:off x="2844800" y="1346200"/>
            <a:ext cx="749300" cy="800100"/>
          </a:xfrm>
          <a:prstGeom prst="line">
            <a:avLst/>
          </a:prstGeom>
          <a:noFill/>
          <a:ln w="38100" cmpd="dbl">
            <a:solidFill>
              <a:srgbClr val="000000"/>
            </a:solidFill>
            <a:round/>
            <a:headEnd type="none" w="sm" len="sm"/>
            <a:tailEnd type="stealth" w="med" len="lg"/>
          </a:ln>
        </p:spPr>
        <p:txBody>
          <a:bodyPr/>
          <a:lstStyle/>
          <a:p>
            <a:endParaRPr lang="en-US"/>
          </a:p>
        </p:txBody>
      </p:sp>
      <p:sp>
        <p:nvSpPr>
          <p:cNvPr id="95251" name="Line 19"/>
          <p:cNvSpPr>
            <a:spLocks noChangeShapeType="1"/>
          </p:cNvSpPr>
          <p:nvPr/>
        </p:nvSpPr>
        <p:spPr bwMode="auto">
          <a:xfrm flipV="1">
            <a:off x="3200400" y="2146300"/>
            <a:ext cx="1524000" cy="774700"/>
          </a:xfrm>
          <a:prstGeom prst="line">
            <a:avLst/>
          </a:prstGeom>
          <a:noFill/>
          <a:ln w="38100" cmpd="dbl">
            <a:solidFill>
              <a:srgbClr val="000000"/>
            </a:solidFill>
            <a:round/>
            <a:headEnd type="none" w="sm" len="sm"/>
            <a:tailEnd type="stealth" w="med" len="lg"/>
          </a:ln>
        </p:spPr>
        <p:txBody>
          <a:bodyPr/>
          <a:lstStyle/>
          <a:p>
            <a:endParaRPr lang="en-US"/>
          </a:p>
        </p:txBody>
      </p:sp>
      <p:sp>
        <p:nvSpPr>
          <p:cNvPr id="95252" name="Oval 20"/>
          <p:cNvSpPr>
            <a:spLocks noChangeArrowheads="1"/>
          </p:cNvSpPr>
          <p:nvPr/>
        </p:nvSpPr>
        <p:spPr bwMode="auto">
          <a:xfrm>
            <a:off x="5232400" y="28194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53" name="Oval 21"/>
          <p:cNvSpPr>
            <a:spLocks noChangeArrowheads="1"/>
          </p:cNvSpPr>
          <p:nvPr/>
        </p:nvSpPr>
        <p:spPr bwMode="auto">
          <a:xfrm>
            <a:off x="3594100" y="21463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54" name="Oval 22"/>
          <p:cNvSpPr>
            <a:spLocks noChangeArrowheads="1"/>
          </p:cNvSpPr>
          <p:nvPr/>
        </p:nvSpPr>
        <p:spPr bwMode="auto">
          <a:xfrm>
            <a:off x="3517900" y="12827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55" name="Text Box 23"/>
          <p:cNvSpPr txBox="1">
            <a:spLocks noChangeArrowheads="1"/>
          </p:cNvSpPr>
          <p:nvPr/>
        </p:nvSpPr>
        <p:spPr bwMode="auto">
          <a:xfrm>
            <a:off x="3263900" y="977900"/>
            <a:ext cx="558800" cy="339725"/>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800">
                <a:solidFill>
                  <a:schemeClr val="accent2"/>
                </a:solidFill>
                <a:latin typeface="Helvetica" charset="0"/>
                <a:ea typeface="SimSun" pitchFamily="2" charset="-122"/>
              </a:rPr>
              <a:t>e</a:t>
            </a:r>
            <a:r>
              <a:rPr lang="en-US" altLang="zh-CN" sz="1800" baseline="-25000">
                <a:solidFill>
                  <a:schemeClr val="accent2"/>
                </a:solidFill>
                <a:latin typeface="Helvetica" charset="0"/>
                <a:ea typeface="SimSun" pitchFamily="2" charset="-122"/>
              </a:rPr>
              <a:t>1</a:t>
            </a:r>
            <a:r>
              <a:rPr lang="en-US" altLang="zh-CN" sz="1800" baseline="30000">
                <a:solidFill>
                  <a:schemeClr val="accent2"/>
                </a:solidFill>
                <a:latin typeface="Helvetica" charset="0"/>
                <a:ea typeface="SimSun" pitchFamily="2" charset="-122"/>
              </a:rPr>
              <a:t>3</a:t>
            </a:r>
          </a:p>
        </p:txBody>
      </p:sp>
      <p:sp>
        <p:nvSpPr>
          <p:cNvPr id="95256" name="Text Box 24"/>
          <p:cNvSpPr txBox="1">
            <a:spLocks noChangeArrowheads="1"/>
          </p:cNvSpPr>
          <p:nvPr/>
        </p:nvSpPr>
        <p:spPr bwMode="auto">
          <a:xfrm>
            <a:off x="2679700" y="1752600"/>
            <a:ext cx="368300" cy="31273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a</a:t>
            </a:r>
          </a:p>
        </p:txBody>
      </p:sp>
      <p:sp>
        <p:nvSpPr>
          <p:cNvPr id="95257" name="Text Box 25"/>
          <p:cNvSpPr txBox="1">
            <a:spLocks noChangeArrowheads="1"/>
          </p:cNvSpPr>
          <p:nvPr/>
        </p:nvSpPr>
        <p:spPr bwMode="auto">
          <a:xfrm>
            <a:off x="3670300" y="2514600"/>
            <a:ext cx="368300" cy="312738"/>
          </a:xfrm>
          <a:prstGeom prst="rect">
            <a:avLst/>
          </a:prstGeom>
          <a:noFill/>
          <a:ln w="12700">
            <a:noFill/>
            <a:miter lim="800000"/>
            <a:headEnd type="none" w="sm" len="sm"/>
            <a:tailEnd type="none" w="med" len="lg"/>
          </a:ln>
        </p:spPr>
        <p:txBody>
          <a:bodyPr>
            <a:spAutoFit/>
          </a:bodyPr>
          <a:lstStyle/>
          <a:p>
            <a:pPr eaLnBrk="0" hangingPunct="0">
              <a:lnSpc>
                <a:spcPct val="90000"/>
              </a:lnSpc>
              <a:spcBef>
                <a:spcPct val="50000"/>
              </a:spcBef>
            </a:pPr>
            <a:r>
              <a:rPr lang="en-US" altLang="zh-CN" sz="1600" b="1">
                <a:solidFill>
                  <a:schemeClr val="hlink"/>
                </a:solidFill>
                <a:latin typeface="Helvetica" charset="0"/>
                <a:ea typeface="SimSun" pitchFamily="2" charset="-122"/>
              </a:rPr>
              <a:t>b</a:t>
            </a:r>
          </a:p>
        </p:txBody>
      </p:sp>
      <p:sp>
        <p:nvSpPr>
          <p:cNvPr id="95258" name="Oval 30"/>
          <p:cNvSpPr>
            <a:spLocks noChangeArrowheads="1"/>
          </p:cNvSpPr>
          <p:nvPr/>
        </p:nvSpPr>
        <p:spPr bwMode="auto">
          <a:xfrm>
            <a:off x="2832100" y="1295400"/>
            <a:ext cx="127000" cy="114300"/>
          </a:xfrm>
          <a:prstGeom prst="ellipse">
            <a:avLst/>
          </a:prstGeom>
          <a:solidFill>
            <a:schemeClr val="tx1"/>
          </a:solidFill>
          <a:ln w="12700">
            <a:solidFill>
              <a:srgbClr val="000000"/>
            </a:solidFill>
            <a:round/>
            <a:headEnd type="none" w="sm" len="sm"/>
            <a:tailEnd type="none" w="med" len="lg"/>
          </a:ln>
        </p:spPr>
        <p:txBody>
          <a:bodyPr wrap="none" anchor="ctr"/>
          <a:lstStyle/>
          <a:p>
            <a:endParaRPr lang="en-US"/>
          </a:p>
        </p:txBody>
      </p:sp>
      <p:sp>
        <p:nvSpPr>
          <p:cNvPr id="95259" name="Freeform 37"/>
          <p:cNvSpPr>
            <a:spLocks/>
          </p:cNvSpPr>
          <p:nvPr/>
        </p:nvSpPr>
        <p:spPr bwMode="auto">
          <a:xfrm>
            <a:off x="2730500" y="927100"/>
            <a:ext cx="2782888" cy="2260600"/>
          </a:xfrm>
          <a:custGeom>
            <a:avLst/>
            <a:gdLst>
              <a:gd name="T0" fmla="*/ 0 w 1753"/>
              <a:gd name="T1" fmla="*/ 0 h 1424"/>
              <a:gd name="T2" fmla="*/ 2147483647 w 1753"/>
              <a:gd name="T3" fmla="*/ 2147483647 h 1424"/>
              <a:gd name="T4" fmla="*/ 2147483647 w 1753"/>
              <a:gd name="T5" fmla="*/ 2147483647 h 1424"/>
              <a:gd name="T6" fmla="*/ 2147483647 w 1753"/>
              <a:gd name="T7" fmla="*/ 2147483647 h 1424"/>
              <a:gd name="T8" fmla="*/ 2147483647 w 1753"/>
              <a:gd name="T9" fmla="*/ 2147483647 h 1424"/>
              <a:gd name="T10" fmla="*/ 0 60000 65536"/>
              <a:gd name="T11" fmla="*/ 0 60000 65536"/>
              <a:gd name="T12" fmla="*/ 0 60000 65536"/>
              <a:gd name="T13" fmla="*/ 0 60000 65536"/>
              <a:gd name="T14" fmla="*/ 0 60000 65536"/>
              <a:gd name="T15" fmla="*/ 0 w 1753"/>
              <a:gd name="T16" fmla="*/ 0 h 1424"/>
              <a:gd name="T17" fmla="*/ 1753 w 1753"/>
              <a:gd name="T18" fmla="*/ 1424 h 1424"/>
            </a:gdLst>
            <a:ahLst/>
            <a:cxnLst>
              <a:cxn ang="T10">
                <a:pos x="T0" y="T1"/>
              </a:cxn>
              <a:cxn ang="T11">
                <a:pos x="T2" y="T3"/>
              </a:cxn>
              <a:cxn ang="T12">
                <a:pos x="T4" y="T5"/>
              </a:cxn>
              <a:cxn ang="T13">
                <a:pos x="T6" y="T7"/>
              </a:cxn>
              <a:cxn ang="T14">
                <a:pos x="T8" y="T9"/>
              </a:cxn>
            </a:cxnLst>
            <a:rect l="T15" t="T16" r="T17" b="T18"/>
            <a:pathLst>
              <a:path w="1753" h="1424">
                <a:moveTo>
                  <a:pt x="0" y="0"/>
                </a:moveTo>
                <a:cubicBezTo>
                  <a:pt x="9" y="66"/>
                  <a:pt x="19" y="133"/>
                  <a:pt x="120" y="272"/>
                </a:cubicBezTo>
                <a:cubicBezTo>
                  <a:pt x="221" y="411"/>
                  <a:pt x="359" y="673"/>
                  <a:pt x="608" y="832"/>
                </a:cubicBezTo>
                <a:cubicBezTo>
                  <a:pt x="857" y="991"/>
                  <a:pt x="1479" y="1125"/>
                  <a:pt x="1616" y="1224"/>
                </a:cubicBezTo>
                <a:cubicBezTo>
                  <a:pt x="1753" y="1323"/>
                  <a:pt x="1464" y="1391"/>
                  <a:pt x="1432" y="1424"/>
                </a:cubicBezTo>
              </a:path>
            </a:pathLst>
          </a:cu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ea typeface="SimSun" pitchFamily="2" charset="-122"/>
              </a:rPr>
              <a:t>Distributed Snapshot Algorithm</a:t>
            </a:r>
          </a:p>
        </p:txBody>
      </p:sp>
      <p:sp>
        <p:nvSpPr>
          <p:cNvPr id="96259" name="Rectangle 3"/>
          <p:cNvSpPr>
            <a:spLocks noGrp="1" noChangeArrowheads="1"/>
          </p:cNvSpPr>
          <p:nvPr>
            <p:ph type="body" idx="1"/>
          </p:nvPr>
        </p:nvSpPr>
        <p:spPr>
          <a:xfrm>
            <a:off x="703263" y="1255713"/>
            <a:ext cx="7858125" cy="5051425"/>
          </a:xfrm>
        </p:spPr>
        <p:txBody>
          <a:bodyPr/>
          <a:lstStyle/>
          <a:p>
            <a:pPr marL="609600" indent="-609600" eaLnBrk="1" hangingPunct="1"/>
            <a:endParaRPr lang="zh-CN" altLang="en-US" smtClean="0">
              <a:ea typeface="SimSun" pitchFamily="2" charset="-122"/>
              <a:sym typeface="Symbol" pitchFamily="18" charset="2"/>
            </a:endParaRPr>
          </a:p>
          <a:p>
            <a:pPr marL="609600" indent="-609600" eaLnBrk="1" hangingPunct="1"/>
            <a:r>
              <a:rPr lang="en-US" altLang="zh-CN" smtClean="0">
                <a:ea typeface="SimSun" pitchFamily="2" charset="-122"/>
                <a:sym typeface="Symbol" pitchFamily="18" charset="2"/>
              </a:rPr>
              <a:t>When a process finishes local snapshot, it collects its local state (S and C) and sends it to the initiator of the distributed snapshot</a:t>
            </a:r>
          </a:p>
          <a:p>
            <a:pPr marL="609600" indent="-609600" eaLnBrk="1" hangingPunct="1"/>
            <a:r>
              <a:rPr lang="en-US" altLang="zh-CN" smtClean="0">
                <a:ea typeface="SimSun" pitchFamily="2" charset="-122"/>
                <a:sym typeface="Symbol" pitchFamily="18" charset="2"/>
              </a:rPr>
              <a:t>The initiator can then analyze the state</a:t>
            </a:r>
          </a:p>
          <a:p>
            <a:pPr marL="609600" indent="-609600" eaLnBrk="1" hangingPunct="1"/>
            <a:r>
              <a:rPr lang="en-US" altLang="ja-JP" smtClean="0"/>
              <a:t>One algorithm for distributed global snapshots, but it</a:t>
            </a:r>
            <a:r>
              <a:rPr lang="ja-JP" altLang="en-US" smtClean="0"/>
              <a:t>’</a:t>
            </a:r>
            <a:r>
              <a:rPr lang="en-US" altLang="ja-JP" smtClean="0"/>
              <a:t>s not particularly efficient for large systems</a:t>
            </a:r>
            <a:endParaRPr lang="en-US" altLang="zh-CN" smtClean="0">
              <a:ea typeface="SimSun"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t>Checkpointing</a:t>
            </a:r>
          </a:p>
        </p:txBody>
      </p:sp>
      <p:sp>
        <p:nvSpPr>
          <p:cNvPr id="97283" name="Rectangle 3"/>
          <p:cNvSpPr>
            <a:spLocks noGrp="1" noChangeArrowheads="1"/>
          </p:cNvSpPr>
          <p:nvPr>
            <p:ph idx="1"/>
          </p:nvPr>
        </p:nvSpPr>
        <p:spPr/>
        <p:txBody>
          <a:bodyPr/>
          <a:lstStyle/>
          <a:p>
            <a:pPr eaLnBrk="1" hangingPunct="1"/>
            <a:r>
              <a:rPr lang="en-US" smtClean="0"/>
              <a:t>We</a:t>
            </a:r>
            <a:r>
              <a:rPr lang="ja-JP" altLang="en-US" smtClean="0"/>
              <a:t>’</a:t>
            </a:r>
            <a:r>
              <a:rPr lang="en-US" altLang="ja-JP" smtClean="0"/>
              <a:t>ve discussed distributed snapshots</a:t>
            </a:r>
          </a:p>
          <a:p>
            <a:pPr eaLnBrk="1" hangingPunct="1"/>
            <a:r>
              <a:rPr lang="en-US" smtClean="0"/>
              <a:t>The most recent distributed snapshot in a system is also called the </a:t>
            </a:r>
            <a:r>
              <a:rPr lang="en-US" i="1" smtClean="0"/>
              <a:t>recovery line</a:t>
            </a:r>
            <a:endParaRPr lang="en-US" smtClean="0"/>
          </a:p>
        </p:txBody>
      </p:sp>
      <p:pic>
        <p:nvPicPr>
          <p:cNvPr id="97284" name="Picture 2"/>
          <p:cNvPicPr>
            <a:picLocks noChangeAspect="1" noChangeArrowheads="1"/>
          </p:cNvPicPr>
          <p:nvPr/>
        </p:nvPicPr>
        <p:blipFill>
          <a:blip r:embed="rId2"/>
          <a:srcRect/>
          <a:stretch>
            <a:fillRect/>
          </a:stretch>
        </p:blipFill>
        <p:spPr bwMode="auto">
          <a:xfrm>
            <a:off x="671513" y="3494088"/>
            <a:ext cx="727710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Independent Checkpointing</a:t>
            </a:r>
          </a:p>
        </p:txBody>
      </p:sp>
      <p:sp>
        <p:nvSpPr>
          <p:cNvPr id="98307" name="Rectangle 3"/>
          <p:cNvSpPr>
            <a:spLocks noGrp="1" noChangeArrowheads="1"/>
          </p:cNvSpPr>
          <p:nvPr>
            <p:ph idx="1"/>
          </p:nvPr>
        </p:nvSpPr>
        <p:spPr/>
        <p:txBody>
          <a:bodyPr/>
          <a:lstStyle/>
          <a:p>
            <a:pPr eaLnBrk="1" hangingPunct="1"/>
            <a:r>
              <a:rPr lang="en-US" smtClean="0"/>
              <a:t>It is often difficult to find a recovery line in a system where every process just records its local state every so often - a </a:t>
            </a:r>
            <a:r>
              <a:rPr lang="en-US" i="1" smtClean="0"/>
              <a:t>domino effect</a:t>
            </a:r>
            <a:r>
              <a:rPr lang="en-US" smtClean="0"/>
              <a:t> or cascading rollback can result:</a:t>
            </a:r>
          </a:p>
        </p:txBody>
      </p:sp>
      <p:pic>
        <p:nvPicPr>
          <p:cNvPr id="98308" name="Picture 2"/>
          <p:cNvPicPr>
            <a:picLocks noChangeAspect="1" noChangeArrowheads="1"/>
          </p:cNvPicPr>
          <p:nvPr/>
        </p:nvPicPr>
        <p:blipFill>
          <a:blip r:embed="rId2"/>
          <a:srcRect/>
          <a:stretch>
            <a:fillRect/>
          </a:stretch>
        </p:blipFill>
        <p:spPr bwMode="auto">
          <a:xfrm>
            <a:off x="842963" y="3757613"/>
            <a:ext cx="7651750"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Coordinated Checkpointing</a:t>
            </a:r>
          </a:p>
        </p:txBody>
      </p:sp>
      <p:sp>
        <p:nvSpPr>
          <p:cNvPr id="99331" name="Rectangle 3"/>
          <p:cNvSpPr>
            <a:spLocks noGrp="1" noChangeArrowheads="1"/>
          </p:cNvSpPr>
          <p:nvPr>
            <p:ph idx="1"/>
          </p:nvPr>
        </p:nvSpPr>
        <p:spPr/>
        <p:txBody>
          <a:bodyPr/>
          <a:lstStyle/>
          <a:p>
            <a:pPr eaLnBrk="1" hangingPunct="1"/>
            <a:r>
              <a:rPr lang="en-US" smtClean="0"/>
              <a:t>To solve this problem, systems can implement </a:t>
            </a:r>
            <a:r>
              <a:rPr lang="en-US" i="1" smtClean="0"/>
              <a:t>coordinated checkpointing</a:t>
            </a:r>
            <a:endParaRPr lang="en-US" smtClean="0"/>
          </a:p>
          <a:p>
            <a:pPr eaLnBrk="1" hangingPunct="1"/>
            <a:r>
              <a:rPr lang="en-US" smtClean="0"/>
              <a:t>We</a:t>
            </a:r>
            <a:r>
              <a:rPr lang="ja-JP" altLang="en-US" smtClean="0"/>
              <a:t>’</a:t>
            </a:r>
            <a:r>
              <a:rPr lang="en-US" altLang="ja-JP" smtClean="0"/>
              <a:t>ve discussed one algorithm for distributed global snapshots, but it</a:t>
            </a:r>
            <a:r>
              <a:rPr lang="ja-JP" altLang="en-US" smtClean="0"/>
              <a:t>’</a:t>
            </a:r>
            <a:r>
              <a:rPr lang="en-US" altLang="ja-JP" smtClean="0"/>
              <a:t>s not particularly efficient for large systems</a:t>
            </a:r>
          </a:p>
          <a:p>
            <a:pPr eaLnBrk="1" hangingPunct="1"/>
            <a:r>
              <a:rPr lang="en-US" smtClean="0"/>
              <a:t>Another way to do it is to use a two-phase blocking protocol (with some coordinator) to get every process to checkpoint its local state </a:t>
            </a:r>
            <a:r>
              <a:rPr lang="ja-JP" altLang="en-US" smtClean="0"/>
              <a:t>“</a:t>
            </a:r>
            <a:r>
              <a:rPr lang="en-US" altLang="ja-JP" smtClean="0"/>
              <a:t>simultaneously</a:t>
            </a:r>
            <a:r>
              <a:rPr lang="ja-JP" altLang="en-US" smtClean="0"/>
              <a:t>”</a:t>
            </a: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CN" smtClean="0">
                <a:ea typeface="SimSun" pitchFamily="2" charset="-122"/>
              </a:rPr>
              <a:t>Faults</a:t>
            </a:r>
          </a:p>
        </p:txBody>
      </p:sp>
      <p:sp>
        <p:nvSpPr>
          <p:cNvPr id="37891" name="Rectangle 1027"/>
          <p:cNvSpPr>
            <a:spLocks noGrp="1" noChangeArrowheads="1"/>
          </p:cNvSpPr>
          <p:nvPr>
            <p:ph type="body" idx="1"/>
          </p:nvPr>
        </p:nvSpPr>
        <p:spPr>
          <a:xfrm>
            <a:off x="454025" y="1096963"/>
            <a:ext cx="8359775" cy="5373687"/>
          </a:xfrm>
        </p:spPr>
        <p:txBody>
          <a:bodyPr/>
          <a:lstStyle/>
          <a:p>
            <a:pPr algn="l" eaLnBrk="1" hangingPunct="1"/>
            <a:r>
              <a:rPr lang="en-US" altLang="zh-CN" sz="2800" smtClean="0">
                <a:ea typeface="SimSun" pitchFamily="2" charset="-122"/>
              </a:rPr>
              <a:t>A system </a:t>
            </a:r>
            <a:r>
              <a:rPr lang="en-US" altLang="zh-CN" sz="2800" b="1" smtClean="0">
                <a:ea typeface="SimSun" pitchFamily="2" charset="-122"/>
              </a:rPr>
              <a:t>fails</a:t>
            </a:r>
            <a:r>
              <a:rPr lang="en-US" altLang="zh-CN" sz="2800" smtClean="0">
                <a:ea typeface="SimSun" pitchFamily="2" charset="-122"/>
              </a:rPr>
              <a:t> when it cannot meet its promises (specifications)</a:t>
            </a:r>
          </a:p>
          <a:p>
            <a:pPr algn="l" eaLnBrk="1" hangingPunct="1"/>
            <a:r>
              <a:rPr lang="en-US" altLang="zh-CN" sz="2800" smtClean="0">
                <a:ea typeface="SimSun" pitchFamily="2" charset="-122"/>
              </a:rPr>
              <a:t>An </a:t>
            </a:r>
            <a:r>
              <a:rPr lang="en-US" altLang="zh-CN" sz="2800" b="1" smtClean="0">
                <a:ea typeface="SimSun" pitchFamily="2" charset="-122"/>
              </a:rPr>
              <a:t>error</a:t>
            </a:r>
            <a:r>
              <a:rPr lang="en-US" altLang="zh-CN" sz="2800" smtClean="0">
                <a:ea typeface="SimSun" pitchFamily="2" charset="-122"/>
              </a:rPr>
              <a:t> is part of a system state that may lead to a failure </a:t>
            </a:r>
          </a:p>
          <a:p>
            <a:pPr algn="l" eaLnBrk="1" hangingPunct="1"/>
            <a:r>
              <a:rPr lang="en-US" altLang="zh-CN" sz="2800" smtClean="0">
                <a:ea typeface="SimSun" pitchFamily="2" charset="-122"/>
              </a:rPr>
              <a:t>A </a:t>
            </a:r>
            <a:r>
              <a:rPr lang="en-US" altLang="zh-CN" sz="2800" b="1" smtClean="0">
                <a:ea typeface="SimSun" pitchFamily="2" charset="-122"/>
              </a:rPr>
              <a:t>fault</a:t>
            </a:r>
            <a:r>
              <a:rPr lang="en-US" altLang="zh-CN" sz="2800" smtClean="0">
                <a:ea typeface="SimSun" pitchFamily="2" charset="-122"/>
              </a:rPr>
              <a:t> is the cause of the error</a:t>
            </a:r>
          </a:p>
          <a:p>
            <a:pPr algn="l" eaLnBrk="1" hangingPunct="1"/>
            <a:r>
              <a:rPr lang="en-US" altLang="zh-CN" sz="2800" b="1" smtClean="0">
                <a:ea typeface="SimSun" pitchFamily="2" charset="-122"/>
              </a:rPr>
              <a:t>Fault-Tolerance</a:t>
            </a:r>
            <a:r>
              <a:rPr lang="en-US" altLang="zh-CN" sz="2800" smtClean="0">
                <a:ea typeface="SimSun" pitchFamily="2" charset="-122"/>
              </a:rPr>
              <a:t>: the system can provide services even in the presence of faults</a:t>
            </a:r>
          </a:p>
          <a:p>
            <a:pPr algn="l" eaLnBrk="1" hangingPunct="1"/>
            <a:r>
              <a:rPr lang="en-US" altLang="zh-CN" sz="2800" smtClean="0">
                <a:ea typeface="SimSun" pitchFamily="2" charset="-122"/>
              </a:rPr>
              <a:t>Faults can be:</a:t>
            </a:r>
          </a:p>
          <a:p>
            <a:pPr lvl="1" eaLnBrk="1" hangingPunct="1"/>
            <a:r>
              <a:rPr lang="en-US" altLang="zh-CN" sz="2400" smtClean="0">
                <a:ea typeface="SimSun" pitchFamily="2" charset="-122"/>
              </a:rPr>
              <a:t>Transient (appear once and disappear)</a:t>
            </a:r>
          </a:p>
          <a:p>
            <a:pPr lvl="1" eaLnBrk="1" hangingPunct="1"/>
            <a:r>
              <a:rPr lang="en-US" altLang="zh-CN" sz="2400" smtClean="0">
                <a:ea typeface="SimSun" pitchFamily="2" charset="-122"/>
              </a:rPr>
              <a:t>Intermittent (appear-disappear-reappear behavior)</a:t>
            </a:r>
          </a:p>
          <a:p>
            <a:pPr lvl="2" eaLnBrk="1" hangingPunct="1"/>
            <a:r>
              <a:rPr lang="en-US" altLang="zh-CN" sz="2000" smtClean="0">
                <a:ea typeface="SimSun" pitchFamily="2" charset="-122"/>
              </a:rPr>
              <a:t>A loose contact on a connector </a:t>
            </a:r>
            <a:r>
              <a:rPr lang="en-US" altLang="zh-CN" sz="2000" smtClean="0">
                <a:latin typeface="Wingdings" pitchFamily="2" charset="2"/>
                <a:sym typeface="Wingdings" pitchFamily="2" charset="2"/>
              </a:rPr>
              <a:t></a:t>
            </a:r>
            <a:r>
              <a:rPr lang="en-US" altLang="zh-CN" sz="2000" smtClean="0">
                <a:ea typeface="SimSun" pitchFamily="2" charset="-122"/>
                <a:sym typeface="Wingdings" pitchFamily="2" charset="2"/>
              </a:rPr>
              <a:t>intermittent fault</a:t>
            </a:r>
            <a:endParaRPr lang="en-US" altLang="zh-CN" sz="2000" smtClean="0">
              <a:ea typeface="SimSun" pitchFamily="2" charset="-122"/>
            </a:endParaRPr>
          </a:p>
          <a:p>
            <a:pPr lvl="1" eaLnBrk="1" hangingPunct="1"/>
            <a:r>
              <a:rPr lang="en-US" altLang="zh-CN" sz="2400" smtClean="0">
                <a:ea typeface="SimSun" pitchFamily="2" charset="-122"/>
              </a:rPr>
              <a:t>Permanent (appear and persist until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7" dur="500"/>
                                        <p:tgtEl>
                                          <p:spTgt spid="378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2" dur="500"/>
                                        <p:tgtEl>
                                          <p:spTgt spid="3789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5" dur="500"/>
                                        <p:tgtEl>
                                          <p:spTgt spid="3789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30" dur="500"/>
                                        <p:tgtEl>
                                          <p:spTgt spid="3789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35" dur="500"/>
                                        <p:tgtEl>
                                          <p:spTgt spid="3789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891">
                                            <p:txEl>
                                              <p:pRg st="8" end="8"/>
                                            </p:txEl>
                                          </p:spTgt>
                                        </p:tgtEl>
                                        <p:attrNameLst>
                                          <p:attrName>style.visibility</p:attrName>
                                        </p:attrNameLst>
                                      </p:cBhvr>
                                      <p:to>
                                        <p:strVal val="visible"/>
                                      </p:to>
                                    </p:set>
                                    <p:animEffect transition="in" filter="blinds(horizontal)">
                                      <p:cBhvr>
                                        <p:cTn id="40"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398463" y="547688"/>
            <a:ext cx="8229600" cy="831850"/>
          </a:xfrm>
        </p:spPr>
        <p:txBody>
          <a:bodyPr/>
          <a:lstStyle/>
          <a:p>
            <a:r>
              <a:rPr lang="en-US" smtClean="0"/>
              <a:t>Coordinated Checkpointing</a:t>
            </a:r>
            <a:r>
              <a:rPr lang="en-US" smtClean="0">
                <a:solidFill>
                  <a:schemeClr val="tx1"/>
                </a:solidFill>
                <a:latin typeface="Times New Roman" pitchFamily="18" charset="0"/>
                <a:ea typeface="SimSun" pitchFamily="2" charset="-122"/>
              </a:rPr>
              <a:t/>
            </a:r>
            <a:br>
              <a:rPr lang="en-US" smtClean="0">
                <a:solidFill>
                  <a:schemeClr val="tx1"/>
                </a:solidFill>
                <a:latin typeface="Times New Roman" pitchFamily="18" charset="0"/>
                <a:ea typeface="SimSun" pitchFamily="2" charset="-122"/>
              </a:rPr>
            </a:br>
            <a:endParaRPr lang="en-US" smtClean="0"/>
          </a:p>
        </p:txBody>
      </p:sp>
      <p:sp>
        <p:nvSpPr>
          <p:cNvPr id="3" name="Content Placeholder 2"/>
          <p:cNvSpPr>
            <a:spLocks noGrp="1"/>
          </p:cNvSpPr>
          <p:nvPr>
            <p:ph idx="1"/>
          </p:nvPr>
        </p:nvSpPr>
        <p:spPr>
          <a:xfrm>
            <a:off x="0" y="1524000"/>
            <a:ext cx="8823325" cy="4343400"/>
          </a:xfrm>
        </p:spPr>
        <p:txBody>
          <a:bodyPr/>
          <a:lstStyle/>
          <a:p>
            <a:r>
              <a:rPr lang="en-US" smtClean="0">
                <a:ea typeface="SimSun" pitchFamily="2" charset="-122"/>
              </a:rPr>
              <a:t>Make sure that processes are synchronized when doing the checkpoint</a:t>
            </a:r>
          </a:p>
          <a:p>
            <a:r>
              <a:rPr lang="en-US" smtClean="0">
                <a:ea typeface="SimSun" pitchFamily="2" charset="-122"/>
              </a:rPr>
              <a:t>Two-phase blocking protocol</a:t>
            </a:r>
          </a:p>
          <a:p>
            <a:pPr marL="971550" lvl="1" indent="-514350">
              <a:buFont typeface="Arial" pitchFamily="34" charset="0"/>
              <a:buAutoNum type="arabicPeriod"/>
            </a:pPr>
            <a:r>
              <a:rPr lang="en-US" smtClean="0">
                <a:ea typeface="SimSun" pitchFamily="2" charset="-122"/>
              </a:rPr>
              <a:t>Coordinator multicasts </a:t>
            </a:r>
            <a:r>
              <a:rPr lang="en-US" i="1" smtClean="0">
                <a:ea typeface="SimSun" pitchFamily="2" charset="-122"/>
              </a:rPr>
              <a:t>CHECKPOINT_REQUEST</a:t>
            </a:r>
          </a:p>
          <a:p>
            <a:pPr marL="971550" lvl="1" indent="-514350">
              <a:buFont typeface="Arial" pitchFamily="34" charset="0"/>
              <a:buAutoNum type="arabicPeriod"/>
            </a:pPr>
            <a:r>
              <a:rPr lang="en-US" smtClean="0">
                <a:ea typeface="SimSun" pitchFamily="2" charset="-122"/>
              </a:rPr>
              <a:t>Processes take local checkpoint</a:t>
            </a:r>
          </a:p>
          <a:p>
            <a:pPr marL="971550" lvl="1" indent="-514350"/>
            <a:r>
              <a:rPr lang="en-US" smtClean="0">
                <a:ea typeface="SimSun" pitchFamily="2" charset="-122"/>
              </a:rPr>
              <a:t>Delay further sends</a:t>
            </a:r>
          </a:p>
          <a:p>
            <a:pPr marL="971550" lvl="1" indent="-514350"/>
            <a:r>
              <a:rPr lang="en-US" smtClean="0">
                <a:ea typeface="SimSun" pitchFamily="2" charset="-122"/>
              </a:rPr>
              <a:t>Acknowledge to coordinator</a:t>
            </a:r>
          </a:p>
          <a:p>
            <a:pPr marL="971550" lvl="1" indent="-514350"/>
            <a:r>
              <a:rPr lang="en-US" smtClean="0">
                <a:ea typeface="SimSun" pitchFamily="2" charset="-122"/>
              </a:rPr>
              <a:t>Send state</a:t>
            </a:r>
          </a:p>
          <a:p>
            <a:pPr marL="971550" lvl="1" indent="-514350">
              <a:buFont typeface="Arial" pitchFamily="34" charset="0"/>
              <a:buAutoNum type="arabicPeriod" startAt="3"/>
            </a:pPr>
            <a:r>
              <a:rPr lang="en-US" sz="2400" smtClean="0">
                <a:ea typeface="SimSun" pitchFamily="2" charset="-122"/>
              </a:rPr>
              <a:t>Coordinator multicasts CHECKPOINT_DONE</a:t>
            </a:r>
          </a:p>
          <a:p>
            <a:pPr>
              <a:buFont typeface="Monotype Sorts" charset="2"/>
              <a:buNone/>
            </a:pPr>
            <a:endParaRPr lang="en-US" smtClean="0">
              <a:ea typeface="SimSun" pitchFamily="2" charset="-122"/>
            </a:endParaRP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Message Logging</a:t>
            </a:r>
          </a:p>
        </p:txBody>
      </p:sp>
      <p:sp>
        <p:nvSpPr>
          <p:cNvPr id="101379" name="Rectangle 3"/>
          <p:cNvSpPr>
            <a:spLocks noGrp="1" noChangeArrowheads="1"/>
          </p:cNvSpPr>
          <p:nvPr>
            <p:ph idx="1"/>
          </p:nvPr>
        </p:nvSpPr>
        <p:spPr/>
        <p:txBody>
          <a:bodyPr/>
          <a:lstStyle/>
          <a:p>
            <a:pPr eaLnBrk="1" hangingPunct="1">
              <a:lnSpc>
                <a:spcPct val="90000"/>
              </a:lnSpc>
            </a:pPr>
            <a:r>
              <a:rPr lang="en-US" smtClean="0"/>
              <a:t>Checkpointing is expensive - message logging allows the occurrences between checkpoints to be </a:t>
            </a:r>
            <a:r>
              <a:rPr lang="en-US" i="1" smtClean="0"/>
              <a:t>replayed</a:t>
            </a:r>
            <a:r>
              <a:rPr lang="en-US" smtClean="0"/>
              <a:t>, so that checkpoints don</a:t>
            </a:r>
            <a:r>
              <a:rPr lang="ja-JP" altLang="en-US" smtClean="0"/>
              <a:t>’</a:t>
            </a:r>
            <a:r>
              <a:rPr lang="en-US" altLang="ja-JP" smtClean="0"/>
              <a:t>t need to happen as frequently</a:t>
            </a:r>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Message Logging</a:t>
            </a:r>
          </a:p>
        </p:txBody>
      </p:sp>
      <p:sp>
        <p:nvSpPr>
          <p:cNvPr id="102403" name="Rectangle 3"/>
          <p:cNvSpPr>
            <a:spLocks noGrp="1" noChangeArrowheads="1"/>
          </p:cNvSpPr>
          <p:nvPr>
            <p:ph idx="1"/>
          </p:nvPr>
        </p:nvSpPr>
        <p:spPr/>
        <p:txBody>
          <a:bodyPr/>
          <a:lstStyle/>
          <a:p>
            <a:pPr eaLnBrk="1" hangingPunct="1"/>
            <a:r>
              <a:rPr lang="en-US" smtClean="0"/>
              <a:t>We need to choose when to log messages</a:t>
            </a:r>
          </a:p>
          <a:p>
            <a:pPr eaLnBrk="1" hangingPunct="1"/>
            <a:endParaRPr lang="en-US" smtClean="0"/>
          </a:p>
          <a:p>
            <a:pPr eaLnBrk="1" hangingPunct="1"/>
            <a:r>
              <a:rPr lang="en-US" smtClean="0"/>
              <a:t>Message-logging schemes can be characterized as </a:t>
            </a:r>
            <a:r>
              <a:rPr lang="en-US" i="1" smtClean="0"/>
              <a:t>pessimistic</a:t>
            </a:r>
            <a:r>
              <a:rPr lang="en-US" smtClean="0"/>
              <a:t> or </a:t>
            </a:r>
            <a:r>
              <a:rPr lang="en-US" i="1" smtClean="0"/>
              <a:t>optimistic</a:t>
            </a:r>
            <a:r>
              <a:rPr lang="en-US" smtClean="0"/>
              <a:t> by how they deal with </a:t>
            </a:r>
            <a:r>
              <a:rPr lang="en-US" i="1" smtClean="0"/>
              <a:t>orphan processes</a:t>
            </a:r>
          </a:p>
          <a:p>
            <a:pPr lvl="1" eaLnBrk="1" hangingPunct="1"/>
            <a:r>
              <a:rPr lang="en-US" smtClean="0"/>
              <a:t>An orphan process is one that survives the crash of another process but has an inconsistent state after the other process recovers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Message Logging</a:t>
            </a:r>
          </a:p>
        </p:txBody>
      </p:sp>
      <p:sp>
        <p:nvSpPr>
          <p:cNvPr id="103427" name="Rectangle 3"/>
          <p:cNvSpPr>
            <a:spLocks noGrp="1" noChangeArrowheads="1"/>
          </p:cNvSpPr>
          <p:nvPr>
            <p:ph idx="1"/>
          </p:nvPr>
        </p:nvSpPr>
        <p:spPr/>
        <p:txBody>
          <a:bodyPr anchor="b"/>
          <a:lstStyle/>
          <a:p>
            <a:pPr eaLnBrk="1" hangingPunct="1"/>
            <a:r>
              <a:rPr lang="en-US" smtClean="0"/>
              <a:t>An example of an incorrect replay of messages</a:t>
            </a:r>
          </a:p>
        </p:txBody>
      </p:sp>
      <p:pic>
        <p:nvPicPr>
          <p:cNvPr id="103428" name="Picture 2"/>
          <p:cNvPicPr>
            <a:picLocks noChangeAspect="1" noChangeArrowheads="1"/>
          </p:cNvPicPr>
          <p:nvPr/>
        </p:nvPicPr>
        <p:blipFill>
          <a:blip r:embed="rId2"/>
          <a:srcRect/>
          <a:stretch>
            <a:fillRect/>
          </a:stretch>
        </p:blipFill>
        <p:spPr bwMode="auto">
          <a:xfrm>
            <a:off x="736600" y="1930400"/>
            <a:ext cx="7907338" cy="247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Message Logging</a:t>
            </a:r>
          </a:p>
        </p:txBody>
      </p:sp>
      <p:sp>
        <p:nvSpPr>
          <p:cNvPr id="29700" name="Rectangle 3"/>
          <p:cNvSpPr>
            <a:spLocks noGrp="1" noChangeArrowheads="1"/>
          </p:cNvSpPr>
          <p:nvPr>
            <p:ph idx="1"/>
          </p:nvPr>
        </p:nvSpPr>
        <p:spPr>
          <a:xfrm>
            <a:off x="0" y="1524000"/>
            <a:ext cx="9144000" cy="2886075"/>
          </a:xfrm>
        </p:spPr>
        <p:txBody>
          <a:bodyPr/>
          <a:lstStyle/>
          <a:p>
            <a:pPr eaLnBrk="1" hangingPunct="1">
              <a:lnSpc>
                <a:spcPct val="90000"/>
              </a:lnSpc>
            </a:pPr>
            <a:r>
              <a:rPr lang="en-US" smtClean="0"/>
              <a:t>We assume that each message </a:t>
            </a:r>
            <a:r>
              <a:rPr lang="en-US" i="1" smtClean="0"/>
              <a:t>m</a:t>
            </a:r>
            <a:r>
              <a:rPr lang="en-US" smtClean="0"/>
              <a:t> has a header containing all the information necessary to retransmit </a:t>
            </a:r>
            <a:r>
              <a:rPr lang="en-US" i="1" smtClean="0"/>
              <a:t>m</a:t>
            </a:r>
            <a:r>
              <a:rPr lang="en-US" smtClean="0"/>
              <a:t> (sender, receiver, sequence no., etc.)</a:t>
            </a:r>
          </a:p>
          <a:p>
            <a:pPr eaLnBrk="1" hangingPunct="1">
              <a:lnSpc>
                <a:spcPct val="90000"/>
              </a:lnSpc>
            </a:pPr>
            <a:r>
              <a:rPr lang="en-US" smtClean="0"/>
              <a:t>A message is called </a:t>
            </a:r>
            <a:r>
              <a:rPr lang="en-US" i="1" smtClean="0"/>
              <a:t>stable</a:t>
            </a:r>
            <a:r>
              <a:rPr lang="en-US" smtClean="0"/>
              <a:t> if it can no longer be lost - a stable message can be used for recovery by replaying its transmission</a:t>
            </a:r>
          </a:p>
        </p:txBody>
      </p:sp>
      <p:pic>
        <p:nvPicPr>
          <p:cNvPr id="104452" name="Picture 2"/>
          <p:cNvPicPr>
            <a:picLocks noChangeAspect="1" noChangeArrowheads="1"/>
          </p:cNvPicPr>
          <p:nvPr/>
        </p:nvPicPr>
        <p:blipFill>
          <a:blip r:embed="rId2"/>
          <a:srcRect r="49120"/>
          <a:stretch>
            <a:fillRect/>
          </a:stretch>
        </p:blipFill>
        <p:spPr bwMode="auto">
          <a:xfrm>
            <a:off x="2076450" y="4378325"/>
            <a:ext cx="4024313" cy="2479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7" dur="500"/>
                                        <p:tgtEl>
                                          <p:spTgt spid="29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Message Logging</a:t>
            </a:r>
          </a:p>
        </p:txBody>
      </p:sp>
      <p:sp>
        <p:nvSpPr>
          <p:cNvPr id="105475" name="Rectangle 3"/>
          <p:cNvSpPr>
            <a:spLocks noGrp="1" noChangeArrowheads="1"/>
          </p:cNvSpPr>
          <p:nvPr>
            <p:ph idx="1"/>
          </p:nvPr>
        </p:nvSpPr>
        <p:spPr>
          <a:xfrm>
            <a:off x="0" y="1524000"/>
            <a:ext cx="9144000" cy="1631950"/>
          </a:xfrm>
        </p:spPr>
        <p:txBody>
          <a:bodyPr/>
          <a:lstStyle/>
          <a:p>
            <a:pPr eaLnBrk="1" hangingPunct="1">
              <a:lnSpc>
                <a:spcPct val="90000"/>
              </a:lnSpc>
            </a:pPr>
            <a:r>
              <a:rPr lang="en-US" smtClean="0"/>
              <a:t>Each message </a:t>
            </a:r>
            <a:r>
              <a:rPr lang="en-US" i="1" smtClean="0"/>
              <a:t>m</a:t>
            </a:r>
            <a:r>
              <a:rPr lang="en-US" smtClean="0"/>
              <a:t> leads to a set of dependent processes </a:t>
            </a:r>
            <a:r>
              <a:rPr lang="en-US" i="1" smtClean="0"/>
              <a:t>DEP(m)</a:t>
            </a:r>
            <a:r>
              <a:rPr lang="en-US" smtClean="0"/>
              <a:t>, to which either </a:t>
            </a:r>
            <a:r>
              <a:rPr lang="en-US" i="1" smtClean="0"/>
              <a:t>m </a:t>
            </a:r>
            <a:r>
              <a:rPr lang="en-US" smtClean="0"/>
              <a:t>or a message causally dependent on </a:t>
            </a:r>
            <a:r>
              <a:rPr lang="en-US" i="1" smtClean="0"/>
              <a:t>m </a:t>
            </a:r>
            <a:r>
              <a:rPr lang="en-US" smtClean="0"/>
              <a:t>has been delivered</a:t>
            </a:r>
          </a:p>
        </p:txBody>
      </p:sp>
      <p:pic>
        <p:nvPicPr>
          <p:cNvPr id="105476" name="Picture 2"/>
          <p:cNvPicPr>
            <a:picLocks noChangeAspect="1" noChangeArrowheads="1"/>
          </p:cNvPicPr>
          <p:nvPr/>
        </p:nvPicPr>
        <p:blipFill>
          <a:blip r:embed="rId2"/>
          <a:srcRect t="12068" r="70505" b="38428"/>
          <a:stretch>
            <a:fillRect/>
          </a:stretch>
        </p:blipFill>
        <p:spPr bwMode="auto">
          <a:xfrm>
            <a:off x="3028950" y="3557588"/>
            <a:ext cx="2332038" cy="1227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Message Logging</a:t>
            </a:r>
          </a:p>
        </p:txBody>
      </p:sp>
      <p:sp>
        <p:nvSpPr>
          <p:cNvPr id="106499" name="Rectangle 3"/>
          <p:cNvSpPr>
            <a:spLocks noGrp="1" noChangeArrowheads="1"/>
          </p:cNvSpPr>
          <p:nvPr>
            <p:ph idx="1"/>
          </p:nvPr>
        </p:nvSpPr>
        <p:spPr>
          <a:xfrm>
            <a:off x="236538" y="1524000"/>
            <a:ext cx="8626475" cy="1995488"/>
          </a:xfrm>
        </p:spPr>
        <p:txBody>
          <a:bodyPr/>
          <a:lstStyle/>
          <a:p>
            <a:pPr eaLnBrk="1" hangingPunct="1">
              <a:lnSpc>
                <a:spcPct val="90000"/>
              </a:lnSpc>
            </a:pPr>
            <a:r>
              <a:rPr lang="en-US" sz="3000" smtClean="0"/>
              <a:t>The set </a:t>
            </a:r>
            <a:r>
              <a:rPr lang="en-US" sz="3000" i="1" smtClean="0"/>
              <a:t>COPY(m)</a:t>
            </a:r>
            <a:r>
              <a:rPr lang="en-US" sz="3000" smtClean="0"/>
              <a:t> consists of the processes that have a copy of </a:t>
            </a:r>
            <a:r>
              <a:rPr lang="en-US" sz="3000" i="1" smtClean="0"/>
              <a:t>m</a:t>
            </a:r>
            <a:r>
              <a:rPr lang="en-US" sz="3000" smtClean="0"/>
              <a:t>, but not in their local stable storage - any process in </a:t>
            </a:r>
            <a:r>
              <a:rPr lang="en-US" sz="3000" i="1" smtClean="0"/>
              <a:t>COPY(m) </a:t>
            </a:r>
            <a:r>
              <a:rPr lang="en-US" sz="3000" smtClean="0"/>
              <a:t>could deliver a copy of </a:t>
            </a:r>
            <a:r>
              <a:rPr lang="en-US" sz="3000" i="1" smtClean="0"/>
              <a:t>m</a:t>
            </a:r>
            <a:r>
              <a:rPr lang="en-US" sz="3000" smtClean="0"/>
              <a:t> on request</a:t>
            </a:r>
          </a:p>
        </p:txBody>
      </p:sp>
      <p:pic>
        <p:nvPicPr>
          <p:cNvPr id="106500" name="Picture 2"/>
          <p:cNvPicPr>
            <a:picLocks noChangeAspect="1" noChangeArrowheads="1"/>
          </p:cNvPicPr>
          <p:nvPr/>
        </p:nvPicPr>
        <p:blipFill>
          <a:blip r:embed="rId2"/>
          <a:srcRect t="12068" r="70505" b="38428"/>
          <a:stretch>
            <a:fillRect/>
          </a:stretch>
        </p:blipFill>
        <p:spPr bwMode="auto">
          <a:xfrm>
            <a:off x="3028950" y="3557588"/>
            <a:ext cx="2332038" cy="1227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t>Message Logging</a:t>
            </a:r>
          </a:p>
        </p:txBody>
      </p:sp>
      <p:sp>
        <p:nvSpPr>
          <p:cNvPr id="107523" name="Rectangle 3"/>
          <p:cNvSpPr>
            <a:spLocks noGrp="1" noChangeArrowheads="1"/>
          </p:cNvSpPr>
          <p:nvPr>
            <p:ph idx="1"/>
          </p:nvPr>
        </p:nvSpPr>
        <p:spPr>
          <a:xfrm>
            <a:off x="236538" y="1524000"/>
            <a:ext cx="8626475" cy="1695450"/>
          </a:xfrm>
        </p:spPr>
        <p:txBody>
          <a:bodyPr/>
          <a:lstStyle/>
          <a:p>
            <a:pPr eaLnBrk="1" hangingPunct="1">
              <a:lnSpc>
                <a:spcPct val="90000"/>
              </a:lnSpc>
            </a:pPr>
            <a:r>
              <a:rPr lang="en-US" sz="3000" smtClean="0"/>
              <a:t>Process </a:t>
            </a:r>
            <a:r>
              <a:rPr lang="en-US" sz="3000" i="1" smtClean="0"/>
              <a:t>Q</a:t>
            </a:r>
            <a:r>
              <a:rPr lang="en-US" sz="3000" smtClean="0"/>
              <a:t> is an orphan process if there is a nonstable message </a:t>
            </a:r>
            <a:r>
              <a:rPr lang="en-US" sz="3000" i="1" smtClean="0"/>
              <a:t>m</a:t>
            </a:r>
            <a:r>
              <a:rPr lang="en-US" sz="3000" smtClean="0"/>
              <a:t>, such that </a:t>
            </a:r>
            <a:r>
              <a:rPr lang="en-US" sz="3000" i="1" smtClean="0"/>
              <a:t>Q</a:t>
            </a:r>
            <a:r>
              <a:rPr lang="en-US" sz="3000" smtClean="0"/>
              <a:t> is contained in </a:t>
            </a:r>
            <a:r>
              <a:rPr lang="en-US" sz="3000" i="1" smtClean="0"/>
              <a:t>DEP(m)</a:t>
            </a:r>
            <a:r>
              <a:rPr lang="en-US" sz="3000" smtClean="0"/>
              <a:t>, and every process in </a:t>
            </a:r>
            <a:r>
              <a:rPr lang="en-US" sz="3000" i="1" smtClean="0"/>
              <a:t>COPY(m)</a:t>
            </a:r>
            <a:r>
              <a:rPr lang="en-US" sz="3000" smtClean="0"/>
              <a:t> has crashed</a:t>
            </a:r>
          </a:p>
        </p:txBody>
      </p:sp>
      <p:pic>
        <p:nvPicPr>
          <p:cNvPr id="107524" name="Picture 2"/>
          <p:cNvPicPr>
            <a:picLocks noChangeAspect="1" noChangeArrowheads="1"/>
          </p:cNvPicPr>
          <p:nvPr/>
        </p:nvPicPr>
        <p:blipFill>
          <a:blip r:embed="rId2"/>
          <a:srcRect r="49120"/>
          <a:stretch>
            <a:fillRect/>
          </a:stretch>
        </p:blipFill>
        <p:spPr bwMode="auto">
          <a:xfrm>
            <a:off x="2076450" y="3257550"/>
            <a:ext cx="4024313" cy="247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Message Logging</a:t>
            </a:r>
          </a:p>
        </p:txBody>
      </p:sp>
      <p:sp>
        <p:nvSpPr>
          <p:cNvPr id="108547" name="Rectangle 3"/>
          <p:cNvSpPr>
            <a:spLocks noGrp="1" noChangeArrowheads="1"/>
          </p:cNvSpPr>
          <p:nvPr>
            <p:ph idx="1"/>
          </p:nvPr>
        </p:nvSpPr>
        <p:spPr>
          <a:xfrm>
            <a:off x="236538" y="1524000"/>
            <a:ext cx="8626475" cy="4343400"/>
          </a:xfrm>
        </p:spPr>
        <p:txBody>
          <a:bodyPr/>
          <a:lstStyle/>
          <a:p>
            <a:pPr eaLnBrk="1" hangingPunct="1">
              <a:lnSpc>
                <a:spcPct val="90000"/>
              </a:lnSpc>
            </a:pPr>
            <a:r>
              <a:rPr lang="en-US" sz="3000" smtClean="0"/>
              <a:t>To avoid orphan processes, we need to ensure that if all processes in </a:t>
            </a:r>
            <a:r>
              <a:rPr lang="en-US" sz="3000" i="1" smtClean="0"/>
              <a:t>COPY(m)</a:t>
            </a:r>
            <a:r>
              <a:rPr lang="en-US" sz="3000" smtClean="0"/>
              <a:t> crash, no processes remain in </a:t>
            </a:r>
            <a:r>
              <a:rPr lang="en-US" sz="3000" i="1" smtClean="0"/>
              <a:t>DEP(m)</a:t>
            </a:r>
            <a:endParaRPr lang="en-US" sz="30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Pessimistic Logging</a:t>
            </a:r>
          </a:p>
        </p:txBody>
      </p:sp>
      <p:sp>
        <p:nvSpPr>
          <p:cNvPr id="106499" name="Rectangle 3"/>
          <p:cNvSpPr>
            <a:spLocks noGrp="1" noChangeArrowheads="1"/>
          </p:cNvSpPr>
          <p:nvPr>
            <p:ph idx="1"/>
          </p:nvPr>
        </p:nvSpPr>
        <p:spPr/>
        <p:txBody>
          <a:bodyPr/>
          <a:lstStyle/>
          <a:p>
            <a:pPr eaLnBrk="1" hangingPunct="1"/>
            <a:r>
              <a:rPr lang="en-US" smtClean="0"/>
              <a:t>For each </a:t>
            </a:r>
            <a:r>
              <a:rPr lang="en-US" i="1" smtClean="0"/>
              <a:t>nonstable </a:t>
            </a:r>
            <a:r>
              <a:rPr lang="en-US" smtClean="0"/>
              <a:t>message </a:t>
            </a:r>
            <a:r>
              <a:rPr lang="en-US" i="1" smtClean="0"/>
              <a:t>m</a:t>
            </a:r>
            <a:r>
              <a:rPr lang="en-US" smtClean="0"/>
              <a:t>, ensure that at most one process </a:t>
            </a:r>
            <a:r>
              <a:rPr lang="en-US" i="1" smtClean="0"/>
              <a:t>P </a:t>
            </a:r>
            <a:r>
              <a:rPr lang="en-US" smtClean="0"/>
              <a:t>is dependent on </a:t>
            </a:r>
            <a:r>
              <a:rPr lang="en-US" i="1" smtClean="0"/>
              <a:t>m</a:t>
            </a:r>
            <a:endParaRPr lang="en-US" smtClean="0"/>
          </a:p>
          <a:p>
            <a:pPr eaLnBrk="1" hangingPunct="1"/>
            <a:r>
              <a:rPr lang="en-US" smtClean="0"/>
              <a:t>The worst that can happen is that </a:t>
            </a:r>
            <a:r>
              <a:rPr lang="en-US" i="1" smtClean="0"/>
              <a:t>P</a:t>
            </a:r>
            <a:r>
              <a:rPr lang="en-US" smtClean="0"/>
              <a:t> crashes without </a:t>
            </a:r>
            <a:r>
              <a:rPr lang="en-US" i="1" smtClean="0"/>
              <a:t>m</a:t>
            </a:r>
            <a:r>
              <a:rPr lang="en-US" smtClean="0"/>
              <a:t> ever having been logged</a:t>
            </a:r>
          </a:p>
          <a:p>
            <a:pPr eaLnBrk="1" hangingPunct="1"/>
            <a:r>
              <a:rPr lang="en-US" smtClean="0"/>
              <a:t>No other process can have become dependent on </a:t>
            </a:r>
            <a:r>
              <a:rPr lang="en-US" i="1" smtClean="0"/>
              <a:t>m</a:t>
            </a:r>
            <a:r>
              <a:rPr lang="en-US" smtClean="0"/>
              <a:t>, because</a:t>
            </a:r>
            <a:r>
              <a:rPr lang="en-US" i="1" smtClean="0"/>
              <a:t> m</a:t>
            </a:r>
            <a:r>
              <a:rPr lang="en-US" smtClean="0"/>
              <a:t> was nonstable, so this leaves no orphans</a:t>
            </a:r>
          </a:p>
        </p:txBody>
      </p:sp>
      <p:pic>
        <p:nvPicPr>
          <p:cNvPr id="5" name="Picture 2"/>
          <p:cNvPicPr>
            <a:picLocks noChangeAspect="1" noChangeArrowheads="1"/>
          </p:cNvPicPr>
          <p:nvPr/>
        </p:nvPicPr>
        <p:blipFill>
          <a:blip r:embed="rId2"/>
          <a:srcRect/>
          <a:stretch>
            <a:fillRect/>
          </a:stretch>
        </p:blipFill>
        <p:spPr bwMode="auto">
          <a:xfrm>
            <a:off x="2765425" y="4756150"/>
            <a:ext cx="6245225" cy="1957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oundForSorting">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BoundForSort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oundForSortin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undForSort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oundForSortin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undForSortin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undForSortin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undForSortin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oundForSortin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oundForSorting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me-lec5">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LECT01">
  <a:themeElements>
    <a:clrScheme name="">
      <a:dk1>
        <a:srgbClr val="000000"/>
      </a:dk1>
      <a:lt1>
        <a:srgbClr val="FFFFFF"/>
      </a:lt1>
      <a:dk2>
        <a:srgbClr val="FAFD00"/>
      </a:dk2>
      <a:lt2>
        <a:srgbClr val="7F0624"/>
      </a:lt2>
      <a:accent1>
        <a:srgbClr val="FFFFFF"/>
      </a:accent1>
      <a:accent2>
        <a:srgbClr val="FA0000"/>
      </a:accent2>
      <a:accent3>
        <a:srgbClr val="FFFFFF"/>
      </a:accent3>
      <a:accent4>
        <a:srgbClr val="000000"/>
      </a:accent4>
      <a:accent5>
        <a:srgbClr val="FFFFFF"/>
      </a:accent5>
      <a:accent6>
        <a:srgbClr val="E30000"/>
      </a:accent6>
      <a:hlink>
        <a:srgbClr val="1700E5"/>
      </a:hlink>
      <a:folHlink>
        <a:srgbClr val="CECECE"/>
      </a:folHlink>
    </a:clrScheme>
    <a:fontScheme name="LECT01">
      <a:majorFont>
        <a:latin typeface="Helv"/>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0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CT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0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0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0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CT0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LECT01">
  <a:themeElements>
    <a:clrScheme name="">
      <a:dk1>
        <a:srgbClr val="000000"/>
      </a:dk1>
      <a:lt1>
        <a:srgbClr val="FFFFFF"/>
      </a:lt1>
      <a:dk2>
        <a:srgbClr val="FAFD00"/>
      </a:dk2>
      <a:lt2>
        <a:srgbClr val="7F0624"/>
      </a:lt2>
      <a:accent1>
        <a:srgbClr val="FFFFFF"/>
      </a:accent1>
      <a:accent2>
        <a:srgbClr val="FA0000"/>
      </a:accent2>
      <a:accent3>
        <a:srgbClr val="FFFFFF"/>
      </a:accent3>
      <a:accent4>
        <a:srgbClr val="000000"/>
      </a:accent4>
      <a:accent5>
        <a:srgbClr val="FFFFFF"/>
      </a:accent5>
      <a:accent6>
        <a:srgbClr val="E30000"/>
      </a:accent6>
      <a:hlink>
        <a:srgbClr val="1700E5"/>
      </a:hlink>
      <a:folHlink>
        <a:srgbClr val="CECECE"/>
      </a:folHlink>
    </a:clrScheme>
    <a:fontScheme name="1_LECT01">
      <a:majorFont>
        <a:latin typeface="Helv"/>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LECT0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LECT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LECT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LECT0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LECT0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LECT0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LECT0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Office\Templates\Tannenbaum.pot</Template>
  <TotalTime>2772</TotalTime>
  <Words>3941</Words>
  <Application>Microsoft Macintosh PowerPoint</Application>
  <PresentationFormat>On-screen Show (4:3)</PresentationFormat>
  <Paragraphs>790</Paragraphs>
  <Slides>101</Slides>
  <Notes>78</Notes>
  <HiddenSlides>0</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1</vt:i4>
      </vt:variant>
      <vt:variant>
        <vt:lpstr>Slide Titles</vt:lpstr>
      </vt:variant>
      <vt:variant>
        <vt:i4>101</vt:i4>
      </vt:variant>
    </vt:vector>
  </HeadingPairs>
  <TitlesOfParts>
    <vt:vector size="121" baseType="lpstr">
      <vt:lpstr>Times New Roman</vt:lpstr>
      <vt:lpstr>MS PGothic</vt:lpstr>
      <vt:lpstr>Arial</vt:lpstr>
      <vt:lpstr>SimSun</vt:lpstr>
      <vt:lpstr>Comic Sans MS</vt:lpstr>
      <vt:lpstr>Monotype Sorts</vt:lpstr>
      <vt:lpstr>Helv</vt:lpstr>
      <vt:lpstr>Courier New</vt:lpstr>
      <vt:lpstr>Wingdings</vt:lpstr>
      <vt:lpstr>Symbol</vt:lpstr>
      <vt:lpstr>Times</vt:lpstr>
      <vt:lpstr>Zapf Dingbats</vt:lpstr>
      <vt:lpstr>Helvetica</vt:lpstr>
      <vt:lpstr>Tannenbaum</vt:lpstr>
      <vt:lpstr>Crayons</vt:lpstr>
      <vt:lpstr>BoundForSorting</vt:lpstr>
      <vt:lpstr>Theme-lec5</vt:lpstr>
      <vt:lpstr>LECT01</vt:lpstr>
      <vt:lpstr>1_LECT01</vt:lpstr>
      <vt:lpstr>Microsoft Clip Gallery</vt:lpstr>
      <vt:lpstr>Fault Tolerance</vt:lpstr>
      <vt:lpstr>Giving credit where credit is due:</vt:lpstr>
      <vt:lpstr>Fault Tolerance</vt:lpstr>
      <vt:lpstr>Fault Tolerance</vt:lpstr>
      <vt:lpstr>Dependability</vt:lpstr>
      <vt:lpstr>Availability &amp; Reliability (1)</vt:lpstr>
      <vt:lpstr>Availability &amp; Reliability (2)</vt:lpstr>
      <vt:lpstr>Safety &amp; Maintainability</vt:lpstr>
      <vt:lpstr>Faults</vt:lpstr>
      <vt:lpstr>Failure Models</vt:lpstr>
      <vt:lpstr>Failure Masking</vt:lpstr>
      <vt:lpstr>Example – Redundancy in Circuits (1)</vt:lpstr>
      <vt:lpstr>Example – Redundancy in Circuits (2)</vt:lpstr>
      <vt:lpstr>Fault Tolerance</vt:lpstr>
      <vt:lpstr>Process Resilience</vt:lpstr>
      <vt:lpstr>Flat Groups versus Hierarchical Groups</vt:lpstr>
      <vt:lpstr>Process Replication</vt:lpstr>
      <vt:lpstr>Agreement</vt:lpstr>
      <vt:lpstr>Two-Army Problem</vt:lpstr>
      <vt:lpstr>Byzantine Generals Problem</vt:lpstr>
      <vt:lpstr>Byzantine Generals -Example (1)</vt:lpstr>
      <vt:lpstr>Byzantine Generals –Example (2)</vt:lpstr>
      <vt:lpstr>Byzantine Generals</vt:lpstr>
      <vt:lpstr>OceanStore Global-Scale Persistent Storage on Untrusted Infrastructure</vt:lpstr>
      <vt:lpstr>Update Model</vt:lpstr>
      <vt:lpstr>The Path of an  OceanStore Update</vt:lpstr>
      <vt:lpstr>Fault Tolerance</vt:lpstr>
      <vt:lpstr>Reliable Group  Communication</vt:lpstr>
      <vt:lpstr>Reliable Group Communication</vt:lpstr>
      <vt:lpstr>Basic Reliable-Multicasting Schemes</vt:lpstr>
      <vt:lpstr>Atomic Multicast</vt:lpstr>
      <vt:lpstr>Virtual Synchrony System Model</vt:lpstr>
      <vt:lpstr>Message Delivery </vt:lpstr>
      <vt:lpstr>Virtual Synchronous Multicast</vt:lpstr>
      <vt:lpstr>Virtual Synchronous Multicast</vt:lpstr>
      <vt:lpstr>Virtual Synchronous Multicast</vt:lpstr>
      <vt:lpstr>Reliability of Group Communication?</vt:lpstr>
      <vt:lpstr>Virtual Synchronous Multicast</vt:lpstr>
      <vt:lpstr>Virtual Synchrony Implementation: [Birman et al., 1991]</vt:lpstr>
      <vt:lpstr>Virtual Synchrony Implementation: Example</vt:lpstr>
      <vt:lpstr>Virtual Synchrony Implementation: Example</vt:lpstr>
      <vt:lpstr>Virtual Synchrony Implementation: Example</vt:lpstr>
      <vt:lpstr>Announcement</vt:lpstr>
      <vt:lpstr>Distributed Commit</vt:lpstr>
      <vt:lpstr>Assumptions</vt:lpstr>
      <vt:lpstr>Distributed Transactions</vt:lpstr>
      <vt:lpstr>A Distributed Banking Transaction</vt:lpstr>
      <vt:lpstr>One-phase Commit</vt:lpstr>
      <vt:lpstr>Transaction Processing (1)</vt:lpstr>
      <vt:lpstr>Transaction Processing (2)</vt:lpstr>
      <vt:lpstr>Two Phase Commit (2PC)</vt:lpstr>
      <vt:lpstr>Two-Phase Commit (1)</vt:lpstr>
      <vt:lpstr>Two-Phase Commit (2)</vt:lpstr>
      <vt:lpstr>Two-Phase Commit (3)</vt:lpstr>
      <vt:lpstr>Two-Phase Commit (4)</vt:lpstr>
      <vt:lpstr>Two-Phase Commit (5)</vt:lpstr>
      <vt:lpstr>Two-Phase Commit (6)</vt:lpstr>
      <vt:lpstr>Two-Phase Commit(7)</vt:lpstr>
      <vt:lpstr>Three-Phase Commit (1)</vt:lpstr>
      <vt:lpstr>Three-Phase Commit (2)</vt:lpstr>
      <vt:lpstr>Three-Phase Commit (3)</vt:lpstr>
      <vt:lpstr>Three-Phase Commit (4)</vt:lpstr>
      <vt:lpstr>Fault Tolerance</vt:lpstr>
      <vt:lpstr>Recovery</vt:lpstr>
      <vt:lpstr>Backward Recovery</vt:lpstr>
      <vt:lpstr>Forward Recovery</vt:lpstr>
      <vt:lpstr>More on Backward Recovery</vt:lpstr>
      <vt:lpstr>Stable Storage</vt:lpstr>
      <vt:lpstr>Checkpointing</vt:lpstr>
      <vt:lpstr>Determining Global States</vt:lpstr>
      <vt:lpstr>Obvious First Solution…</vt:lpstr>
      <vt:lpstr>Global State</vt:lpstr>
      <vt:lpstr>A naïve snapshot algorithm</vt:lpstr>
      <vt:lpstr>Example Producer Consumer problem</vt:lpstr>
      <vt:lpstr>Example</vt:lpstr>
      <vt:lpstr>Example</vt:lpstr>
      <vt:lpstr>Example The recorded state</vt:lpstr>
      <vt:lpstr> What’s Wrong?</vt:lpstr>
      <vt:lpstr>Cut</vt:lpstr>
      <vt:lpstr>Cut</vt:lpstr>
      <vt:lpstr>Cuts</vt:lpstr>
      <vt:lpstr>The “Snapshot” Algorithm </vt:lpstr>
      <vt:lpstr>The “Snapshot” Algorithm (2) </vt:lpstr>
      <vt:lpstr>Snapshot  Example</vt:lpstr>
      <vt:lpstr>Snapshot  Example</vt:lpstr>
      <vt:lpstr>Distributed Snapshot Algorithm</vt:lpstr>
      <vt:lpstr>Checkpointing</vt:lpstr>
      <vt:lpstr>Independent Checkpointing</vt:lpstr>
      <vt:lpstr>Coordinated Checkpointing</vt:lpstr>
      <vt:lpstr>Coordinated Checkpointing </vt:lpstr>
      <vt:lpstr>Message Logging</vt:lpstr>
      <vt:lpstr>Message Logging</vt:lpstr>
      <vt:lpstr>Message Logging</vt:lpstr>
      <vt:lpstr>Message Logging</vt:lpstr>
      <vt:lpstr>Message Logging</vt:lpstr>
      <vt:lpstr>Message Logging</vt:lpstr>
      <vt:lpstr>Message Logging</vt:lpstr>
      <vt:lpstr>Message Logging</vt:lpstr>
      <vt:lpstr>Pessimistic Logging</vt:lpstr>
      <vt:lpstr>Optimistic Logging</vt:lpstr>
      <vt:lpstr>Optimistic Logging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Jalal Kawash</dc:creator>
  <cp:lastModifiedBy>ITLAB2</cp:lastModifiedBy>
  <cp:revision>131</cp:revision>
  <dcterms:created xsi:type="dcterms:W3CDTF">2001-05-16T14:13:15Z</dcterms:created>
  <dcterms:modified xsi:type="dcterms:W3CDTF">2019-10-24T04:48:16Z</dcterms:modified>
</cp:coreProperties>
</file>