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305" r:id="rId2"/>
    <p:sldId id="321" r:id="rId3"/>
    <p:sldId id="322" r:id="rId4"/>
    <p:sldId id="323" r:id="rId5"/>
    <p:sldId id="324" r:id="rId6"/>
    <p:sldId id="325" r:id="rId7"/>
    <p:sldId id="326" r:id="rId8"/>
    <p:sldId id="312" r:id="rId9"/>
    <p:sldId id="327" r:id="rId10"/>
    <p:sldId id="328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69696"/>
    <a:srgbClr val="FF0000"/>
    <a:srgbClr val="009900"/>
    <a:srgbClr val="0033CC"/>
    <a:srgbClr val="00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 autoAdjust="0"/>
    <p:restoredTop sz="96768" autoAdjust="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9B109FF9-DBCA-4991-AE8E-7A1DC733BD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31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D25422C6-219F-4E42-ADA7-21079C1FA5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333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22-</a:t>
            </a:r>
            <a:fld id="{74515C7C-B986-4E2E-8EDE-6E222B5C2F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04517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22-</a:t>
            </a:r>
            <a:fld id="{AB788120-C81F-45F5-B598-A6B4CB1B65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728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22-</a:t>
            </a:r>
            <a:fld id="{2117F524-0AB2-4395-BF5B-A44193D18F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98943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22-</a:t>
            </a:r>
            <a:fld id="{3A26D087-8FDF-4876-8380-6DFB43ED76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50497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22-</a:t>
            </a:r>
            <a:fld id="{8B408884-6DF5-4E5E-AFE7-4D77307003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38669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22-</a:t>
            </a:r>
            <a:fld id="{3057E8BA-8559-471E-85BD-DF9E5F916D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46787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22-</a:t>
            </a:r>
            <a:fld id="{9DDEC6F1-12F3-4627-ABF7-4039E6A07E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79817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16-</a:t>
            </a:r>
            <a:fld id="{35CD69C8-38B0-43F6-A44D-FD5E6E4869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44513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18-</a:t>
            </a:r>
            <a:fld id="{4DFF3F8B-222F-4AA9-BC35-82BAFC861C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92068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22-</a:t>
            </a:r>
            <a:fld id="{7236DE5C-14FD-47F3-A48E-00F7262A5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24964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22-</a:t>
            </a:r>
            <a:fld id="{452889E0-6A03-4B0D-ABC9-0D944B9EB3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00713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468313" y="60928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8" descr="image0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237288"/>
            <a:ext cx="26289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lip_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237288"/>
            <a:ext cx="20875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2245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1">
                <a:solidFill>
                  <a:schemeClr val="hlink"/>
                </a:solidFill>
                <a:latin typeface="Times New Roman" pitchFamily="18" charset="0"/>
              </a:defRPr>
            </a:lvl1pPr>
          </a:lstStyle>
          <a:p>
            <a:r>
              <a:rPr lang="en-US" altLang="zh-CN"/>
              <a:t>18-</a:t>
            </a:r>
            <a:fld id="{3E255363-25C8-476A-BE42-695E6BA1B9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87" r:id="rId7"/>
    <p:sldLayoutId id="2147484094" r:id="rId8"/>
    <p:sldLayoutId id="2147484095" r:id="rId9"/>
    <p:sldLayoutId id="2147484096" r:id="rId10"/>
    <p:sldLayoutId id="2147484097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Microsoft_Word_97_-_2003___1.doc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emf"/><Relationship Id="rId11" Type="http://schemas.openxmlformats.org/officeDocument/2006/relationships/image" Target="../media/image34.jpe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0.jpe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81038" y="2311400"/>
          <a:ext cx="746601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Document" r:id="rId3" imgW="5216067" imgH="917774" progId="Word.Document.8">
                  <p:embed/>
                </p:oleObj>
              </mc:Choice>
              <mc:Fallback>
                <p:oleObj name="Document" r:id="rId3" imgW="5216067" imgH="91777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311400"/>
                        <a:ext cx="7466012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16-</a:t>
            </a:r>
            <a:fld id="{35CD69C8-38B0-43F6-A44D-FD5E6E4869EA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33"/>
          <a:stretch/>
        </p:blipFill>
        <p:spPr bwMode="auto">
          <a:xfrm>
            <a:off x="683568" y="620688"/>
            <a:ext cx="8089900" cy="1490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43"/>
          <a:stretch/>
        </p:blipFill>
        <p:spPr bwMode="auto">
          <a:xfrm>
            <a:off x="651325" y="2636912"/>
            <a:ext cx="8089900" cy="219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3103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37779"/>
              </p:ext>
            </p:extLst>
          </p:nvPr>
        </p:nvGraphicFramePr>
        <p:xfrm>
          <a:off x="611560" y="764704"/>
          <a:ext cx="8329612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Document" r:id="rId3" imgW="5684145" imgH="1338061" progId="Word.Document.8">
                  <p:embed/>
                </p:oleObj>
              </mc:Choice>
              <mc:Fallback>
                <p:oleObj name="Document" r:id="rId3" imgW="5684145" imgH="133806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764704"/>
                        <a:ext cx="8329612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16-</a:t>
            </a:r>
            <a:fld id="{82BB6F8C-DC36-4724-B913-BB48E0D4838D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11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5138" y="330200"/>
          <a:ext cx="8396287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7" name="Document" r:id="rId3" imgW="5796440" imgH="1490843" progId="Word.Document.8">
                  <p:embed/>
                </p:oleObj>
              </mc:Choice>
              <mc:Fallback>
                <p:oleObj name="Document" r:id="rId3" imgW="5796440" imgH="149084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30200"/>
                        <a:ext cx="8396287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465138" y="2578100"/>
          <a:ext cx="83788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8" name="Document" r:id="rId5" imgW="5809134" imgH="733346" progId="Word.Document.8">
                  <p:embed/>
                </p:oleObj>
              </mc:Choice>
              <mc:Fallback>
                <p:oleObj name="Document" r:id="rId5" imgW="5809134" imgH="73334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578100"/>
                        <a:ext cx="83788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65138" y="5284788"/>
          <a:ext cx="832961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9" name="Document" r:id="rId7" imgW="5684145" imgH="463746" progId="Word.Document.8">
                  <p:embed/>
                </p:oleObj>
              </mc:Choice>
              <mc:Fallback>
                <p:oleObj name="Document" r:id="rId7" imgW="5684145" imgH="46374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284788"/>
                        <a:ext cx="8329612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446088" y="3306763"/>
          <a:ext cx="8229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0" name="Document" r:id="rId9" imgW="5547285" imgH="1063808" progId="Word.Document.8">
                  <p:embed/>
                </p:oleObj>
              </mc:Choice>
              <mc:Fallback>
                <p:oleObj name="Document" r:id="rId9" imgW="5547285" imgH="106380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306763"/>
                        <a:ext cx="82296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2438" y="4551363"/>
          <a:ext cx="85121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1" name="Document" r:id="rId11" imgW="5786722" imgH="657288" progId="Word.Document.8">
                  <p:embed/>
                </p:oleObj>
              </mc:Choice>
              <mc:Fallback>
                <p:oleObj name="Document" r:id="rId11" imgW="5786722" imgH="65728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4551363"/>
                        <a:ext cx="85121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16-</a:t>
            </a:r>
            <a:fld id="{34796510-FB7E-4744-9526-839F716CC569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12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431800" y="215900"/>
          <a:ext cx="70834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3" name="Document" r:id="rId3" imgW="3980818" imgH="512604" progId="Word.Document.8">
                  <p:embed/>
                </p:oleObj>
              </mc:Choice>
              <mc:Fallback>
                <p:oleObj name="Document" r:id="rId3" imgW="3980818" imgH="512604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15900"/>
                        <a:ext cx="70834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65138" y="1484313"/>
          <a:ext cx="8396287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4" name="Document" r:id="rId5" imgW="5796440" imgH="2122488" progId="Word.Document.8">
                  <p:embed/>
                </p:oleObj>
              </mc:Choice>
              <mc:Fallback>
                <p:oleObj name="Document" r:id="rId5" imgW="5796440" imgH="212248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484313"/>
                        <a:ext cx="8396287" cy="3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65138" y="4605338"/>
          <a:ext cx="83962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5" name="Document" r:id="rId7" imgW="5796440" imgH="1078655" progId="Word.Document.8">
                  <p:embed/>
                </p:oleObj>
              </mc:Choice>
              <mc:Fallback>
                <p:oleObj name="Document" r:id="rId7" imgW="5796440" imgH="107865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605338"/>
                        <a:ext cx="83962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68313" y="908050"/>
          <a:ext cx="83962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6" name="Document" r:id="rId9" imgW="5796440" imgH="733949" progId="Word.Document.8">
                  <p:embed/>
                </p:oleObj>
              </mc:Choice>
              <mc:Fallback>
                <p:oleObj name="Document" r:id="rId9" imgW="5796440" imgH="73394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839628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16-</a:t>
            </a:r>
            <a:fld id="{8A0BEF47-A28A-47C6-848C-A1B4A5AF3E76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13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68313" y="2063750"/>
          <a:ext cx="8329612" cy="395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Document" r:id="rId3" imgW="5684145" imgH="2709593" progId="Word.Document.8">
                  <p:embed/>
                </p:oleObj>
              </mc:Choice>
              <mc:Fallback>
                <p:oleObj name="Document" r:id="rId3" imgW="5684145" imgH="270959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3750"/>
                        <a:ext cx="8329612" cy="395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473075" y="433388"/>
          <a:ext cx="83391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2" name="Document" r:id="rId5" imgW="5796440" imgH="1386109" progId="Word.Document.8">
                  <p:embed/>
                </p:oleObj>
              </mc:Choice>
              <mc:Fallback>
                <p:oleObj name="Document" r:id="rId5" imgW="5796440" imgH="1386109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33388"/>
                        <a:ext cx="833913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65138" y="5516563"/>
          <a:ext cx="8329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3" name="Document" r:id="rId7" imgW="5684145" imgH="623547" progId="Word.Document.8">
                  <p:embed/>
                </p:oleObj>
              </mc:Choice>
              <mc:Fallback>
                <p:oleObj name="Document" r:id="rId7" imgW="5684145" imgH="62354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516563"/>
                        <a:ext cx="83296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16-</a:t>
            </a:r>
            <a:fld id="{A0CBC6D4-5311-4F05-AB30-EF6DA4B87D0D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14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65138" y="403225"/>
          <a:ext cx="832961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3" name="Document" r:id="rId3" imgW="5684145" imgH="1031416" progId="Word.Document.8">
                  <p:embed/>
                </p:oleObj>
              </mc:Choice>
              <mc:Fallback>
                <p:oleObj name="Document" r:id="rId3" imgW="5684145" imgH="103141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03225"/>
                        <a:ext cx="8329612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468313" y="1673225"/>
          <a:ext cx="580231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Document" r:id="rId5" imgW="3957873" imgH="520432" progId="Word.Document.8">
                  <p:embed/>
                </p:oleObj>
              </mc:Choice>
              <mc:Fallback>
                <p:oleObj name="Document" r:id="rId5" imgW="3957873" imgH="520432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73225"/>
                        <a:ext cx="5802312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398463" y="2425700"/>
          <a:ext cx="6135687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name="Document" r:id="rId7" imgW="4168157" imgH="1371533" progId="Word.Document.8">
                  <p:embed/>
                </p:oleObj>
              </mc:Choice>
              <mc:Fallback>
                <p:oleObj name="Document" r:id="rId7" imgW="4168157" imgH="1371533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425700"/>
                        <a:ext cx="6135687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65138" y="4381500"/>
          <a:ext cx="832961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6" name="Document" r:id="rId9" imgW="5684145" imgH="1031686" progId="Word.Document.8">
                  <p:embed/>
                </p:oleObj>
              </mc:Choice>
              <mc:Fallback>
                <p:oleObj name="Document" r:id="rId9" imgW="5684145" imgH="103168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381500"/>
                        <a:ext cx="8329612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3" name="Picture 11" descr="C:\Users\Ningrj\AppData\Roaming\Tencent\Users\767623779\QQ\WinTemp\RichOle\WK{7CFQZD6)U@0)(RB@ES[W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628775"/>
            <a:ext cx="21240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8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16-</a:t>
            </a:r>
            <a:fld id="{CA92E272-52D2-49FC-8B41-A48331785B37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15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73075" y="268288"/>
          <a:ext cx="8277225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name="Document" r:id="rId3" imgW="5684145" imgH="1783181" progId="Word.Document.8">
                  <p:embed/>
                </p:oleObj>
              </mc:Choice>
              <mc:Fallback>
                <p:oleObj name="Document" r:id="rId3" imgW="5684145" imgH="178318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8288"/>
                        <a:ext cx="8277225" cy="258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65138" y="2781300"/>
          <a:ext cx="8329612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5" name="Document" r:id="rId5" imgW="5684145" imgH="1188787" progId="Word.Document.8">
                  <p:embed/>
                </p:oleObj>
              </mc:Choice>
              <mc:Fallback>
                <p:oleObj name="Document" r:id="rId5" imgW="5684145" imgH="118878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781300"/>
                        <a:ext cx="8329612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68313" y="4508500"/>
          <a:ext cx="8329612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6" name="Document" r:id="rId7" imgW="5684145" imgH="1189057" progId="Word.Document.8">
                  <p:embed/>
                </p:oleObj>
              </mc:Choice>
              <mc:Fallback>
                <p:oleObj name="Document" r:id="rId7" imgW="5684145" imgH="118905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08500"/>
                        <a:ext cx="8329612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65138" y="5500688"/>
          <a:ext cx="832961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7" name="Document" r:id="rId9" imgW="5684145" imgH="611939" progId="Word.Document.8">
                  <p:embed/>
                </p:oleObj>
              </mc:Choice>
              <mc:Fallback>
                <p:oleObj name="Document" r:id="rId9" imgW="5684145" imgH="61193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500688"/>
                        <a:ext cx="8329612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322888" y="5500688"/>
          <a:ext cx="36417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8" name="Document" r:id="rId11" imgW="2478867" imgH="600872" progId="Word.Document.8">
                  <p:embed/>
                </p:oleObj>
              </mc:Choice>
              <mc:Fallback>
                <p:oleObj name="Document" r:id="rId11" imgW="2478867" imgH="60087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5500688"/>
                        <a:ext cx="36417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72" name="Picture 11" descr="C:\Users\Ningrj\AppData\Roaming\Tencent\Users\767623779\QQ\WinTemp\RichOle\F3D@$G9]%CJEPI@_U`Q2XZM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812925"/>
            <a:ext cx="2376488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3" name="灯片编号占位符 10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16-</a:t>
            </a:r>
            <a:fld id="{FD860487-1F08-45BE-B187-AE0F375BDF9A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16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31813" y="266700"/>
          <a:ext cx="822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8" name="Document" r:id="rId3" imgW="5547285" imgH="615988" progId="Word.Document.8">
                  <p:embed/>
                </p:oleObj>
              </mc:Choice>
              <mc:Fallback>
                <p:oleObj name="Document" r:id="rId3" imgW="5547285" imgH="6159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66700"/>
                        <a:ext cx="822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31813" y="836613"/>
          <a:ext cx="822960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9" name="Document" r:id="rId5" imgW="5547285" imgH="1153696" progId="Word.Document.8">
                  <p:embed/>
                </p:oleObj>
              </mc:Choice>
              <mc:Fallback>
                <p:oleObj name="Document" r:id="rId5" imgW="5547285" imgH="11536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836613"/>
                        <a:ext cx="8229600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539750" y="2349500"/>
          <a:ext cx="822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0" name="Document" r:id="rId7" imgW="5547285" imgH="582247" progId="Word.Document.8">
                  <p:embed/>
                </p:oleObj>
              </mc:Choice>
              <mc:Fallback>
                <p:oleObj name="Document" r:id="rId7" imgW="5547285" imgH="582247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8229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539750" y="2997200"/>
          <a:ext cx="822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1" name="Document" r:id="rId9" imgW="5547285" imgH="582517" progId="Word.Document.8">
                  <p:embed/>
                </p:oleObj>
              </mc:Choice>
              <mc:Fallback>
                <p:oleObj name="Document" r:id="rId9" imgW="5547285" imgH="582517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97200"/>
                        <a:ext cx="8229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539750" y="3429000"/>
          <a:ext cx="822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2" name="Document" r:id="rId11" imgW="5547285" imgH="594394" progId="Word.Document.8">
                  <p:embed/>
                </p:oleObj>
              </mc:Choice>
              <mc:Fallback>
                <p:oleObj name="Document" r:id="rId11" imgW="5547285" imgH="594394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8229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539750" y="4221163"/>
          <a:ext cx="822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3" name="Document" r:id="rId13" imgW="5547285" imgH="593584" progId="Word.Document.8">
                  <p:embed/>
                </p:oleObj>
              </mc:Choice>
              <mc:Fallback>
                <p:oleObj name="Document" r:id="rId13" imgW="5547285" imgH="593584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8229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531813" y="4724400"/>
          <a:ext cx="82296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4" name="Document" r:id="rId15" imgW="5547285" imgH="750145" progId="Word.Document.8">
                  <p:embed/>
                </p:oleObj>
              </mc:Choice>
              <mc:Fallback>
                <p:oleObj name="Document" r:id="rId15" imgW="5547285" imgH="750145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724400"/>
                        <a:ext cx="82296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539750" y="5556250"/>
          <a:ext cx="82296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5" name="Document" r:id="rId17" imgW="5547285" imgH="750955" progId="Word.Document.8">
                  <p:embed/>
                </p:oleObj>
              </mc:Choice>
              <mc:Fallback>
                <p:oleObj name="Document" r:id="rId17" imgW="5547285" imgH="750955" progId="Word.Documen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56250"/>
                        <a:ext cx="82296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灯片编号占位符 1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16-</a:t>
            </a:r>
            <a:fld id="{1D573B47-D081-42A2-9AC6-4967A00DF085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17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5138" y="266700"/>
          <a:ext cx="8347075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1" name="Document" r:id="rId3" imgW="5834772" imgH="1138310" progId="Word.Document.8">
                  <p:embed/>
                </p:oleObj>
              </mc:Choice>
              <mc:Fallback>
                <p:oleObj name="Document" r:id="rId3" imgW="5834772" imgH="113831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66700"/>
                        <a:ext cx="8347075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8" y="1557338"/>
          <a:ext cx="8329612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2" name="Document" r:id="rId5" imgW="5684145" imgH="1188787" progId="Word.Document.8">
                  <p:embed/>
                </p:oleObj>
              </mc:Choice>
              <mc:Fallback>
                <p:oleObj name="Document" r:id="rId5" imgW="5684145" imgH="118878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557338"/>
                        <a:ext cx="8329612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5288" y="3068638"/>
          <a:ext cx="8347075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3" name="Document" r:id="rId7" imgW="5834772" imgH="1138310" progId="Word.Document.8">
                  <p:embed/>
                </p:oleObj>
              </mc:Choice>
              <mc:Fallback>
                <p:oleObj name="Document" r:id="rId7" imgW="5834772" imgH="113831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8347075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98463" y="3860800"/>
          <a:ext cx="83296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4" name="Document" r:id="rId9" imgW="5684145" imgH="521242" progId="Word.Document.8">
                  <p:embed/>
                </p:oleObj>
              </mc:Choice>
              <mc:Fallback>
                <p:oleObj name="Document" r:id="rId9" imgW="5684145" imgH="52124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860800"/>
                        <a:ext cx="832961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98463" y="4365625"/>
          <a:ext cx="8329612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5" name="Document" r:id="rId11" imgW="5684145" imgH="1440096" progId="Word.Document.8">
                  <p:embed/>
                </p:oleObj>
              </mc:Choice>
              <mc:Fallback>
                <p:oleObj name="Document" r:id="rId11" imgW="5684145" imgH="144009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365625"/>
                        <a:ext cx="8329612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16-</a:t>
            </a:r>
            <a:fld id="{3122557D-861A-4A3D-8BC2-0AAB6B4D1E82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18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16-</a:t>
            </a:r>
            <a:fld id="{35CD69C8-38B0-43F6-A44D-FD5E6E4869EA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r="43858" b="85574"/>
          <a:stretch/>
        </p:blipFill>
        <p:spPr bwMode="auto">
          <a:xfrm>
            <a:off x="537328" y="332657"/>
            <a:ext cx="4949072" cy="62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7" t="8966" r="1763" b="2372"/>
          <a:stretch/>
        </p:blipFill>
        <p:spPr bwMode="auto">
          <a:xfrm>
            <a:off x="6300192" y="3162909"/>
            <a:ext cx="1989799" cy="239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16805" r="43858" b="69355"/>
          <a:stretch/>
        </p:blipFill>
        <p:spPr bwMode="auto">
          <a:xfrm>
            <a:off x="537328" y="1065229"/>
            <a:ext cx="4949072" cy="60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33022" r="43858" b="35405"/>
          <a:stretch/>
        </p:blipFill>
        <p:spPr bwMode="auto">
          <a:xfrm>
            <a:off x="537328" y="1772239"/>
            <a:ext cx="4949072" cy="137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83193" r="43858"/>
          <a:stretch/>
        </p:blipFill>
        <p:spPr bwMode="auto">
          <a:xfrm>
            <a:off x="537328" y="3959258"/>
            <a:ext cx="4949072" cy="73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66974" r="43857" b="20484"/>
          <a:stretch/>
        </p:blipFill>
        <p:spPr bwMode="auto">
          <a:xfrm>
            <a:off x="933254" y="3252247"/>
            <a:ext cx="4553146" cy="54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3"/>
          <a:stretch/>
        </p:blipFill>
        <p:spPr bwMode="auto">
          <a:xfrm>
            <a:off x="6300192" y="647096"/>
            <a:ext cx="1872208" cy="23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5018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16-</a:t>
            </a:r>
            <a:fld id="{35CD69C8-38B0-43F6-A44D-FD5E6E4869EA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9" b="73216"/>
          <a:stretch/>
        </p:blipFill>
        <p:spPr bwMode="auto">
          <a:xfrm>
            <a:off x="539551" y="476672"/>
            <a:ext cx="7482659" cy="102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36" r="66496" b="57161"/>
          <a:stretch/>
        </p:blipFill>
        <p:spPr bwMode="auto">
          <a:xfrm>
            <a:off x="539551" y="1649690"/>
            <a:ext cx="2646709" cy="46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t="45309" r="31294" b="32213"/>
          <a:stretch/>
        </p:blipFill>
        <p:spPr bwMode="auto">
          <a:xfrm>
            <a:off x="899591" y="2816150"/>
            <a:ext cx="4176075" cy="85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" t="70998" r="33560"/>
          <a:stretch/>
        </p:blipFill>
        <p:spPr bwMode="auto">
          <a:xfrm>
            <a:off x="598602" y="4077072"/>
            <a:ext cx="5175316" cy="110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6" t="26784"/>
          <a:stretch/>
        </p:blipFill>
        <p:spPr bwMode="auto">
          <a:xfrm>
            <a:off x="6128925" y="2276872"/>
            <a:ext cx="2321246" cy="279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4501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16-</a:t>
            </a:r>
            <a:fld id="{35CD69C8-38B0-43F6-A44D-FD5E6E4869EA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49"/>
          <a:stretch/>
        </p:blipFill>
        <p:spPr bwMode="auto">
          <a:xfrm>
            <a:off x="1331640" y="836713"/>
            <a:ext cx="6196013" cy="106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4" r="84217"/>
          <a:stretch/>
        </p:blipFill>
        <p:spPr bwMode="auto">
          <a:xfrm>
            <a:off x="1331640" y="1838227"/>
            <a:ext cx="977927" cy="183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7" t="35324" r="67177"/>
          <a:stretch/>
        </p:blipFill>
        <p:spPr bwMode="auto">
          <a:xfrm>
            <a:off x="2545237" y="1838227"/>
            <a:ext cx="820132" cy="183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3" t="35324" r="55614"/>
          <a:stretch/>
        </p:blipFill>
        <p:spPr bwMode="auto">
          <a:xfrm>
            <a:off x="3365369" y="1838227"/>
            <a:ext cx="716437" cy="183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7" t="35324" r="44052"/>
          <a:stretch/>
        </p:blipFill>
        <p:spPr bwMode="auto">
          <a:xfrm>
            <a:off x="4176074" y="1838227"/>
            <a:ext cx="622169" cy="183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3" t="35324" r="31423"/>
          <a:stretch/>
        </p:blipFill>
        <p:spPr bwMode="auto">
          <a:xfrm>
            <a:off x="4949073" y="1838227"/>
            <a:ext cx="631596" cy="183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3" t="35324" r="11223"/>
          <a:stretch/>
        </p:blipFill>
        <p:spPr bwMode="auto">
          <a:xfrm>
            <a:off x="6136849" y="1838227"/>
            <a:ext cx="695402" cy="183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6032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16-</a:t>
            </a:r>
            <a:fld id="{35CD69C8-38B0-43F6-A44D-FD5E6E4869EA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6" b="56576"/>
          <a:stretch/>
        </p:blipFill>
        <p:spPr bwMode="auto">
          <a:xfrm>
            <a:off x="714462" y="404664"/>
            <a:ext cx="7583739" cy="188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42" r="8536" b="27529"/>
          <a:stretch/>
        </p:blipFill>
        <p:spPr bwMode="auto">
          <a:xfrm>
            <a:off x="714462" y="2449343"/>
            <a:ext cx="7583739" cy="119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71" r="8536"/>
          <a:stretch/>
        </p:blipFill>
        <p:spPr bwMode="auto">
          <a:xfrm>
            <a:off x="714462" y="3817493"/>
            <a:ext cx="7583739" cy="119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2024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16-</a:t>
            </a:r>
            <a:fld id="{35CD69C8-38B0-43F6-A44D-FD5E6E4869EA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43" t="189" r="9443" b="82735"/>
          <a:stretch/>
        </p:blipFill>
        <p:spPr bwMode="auto">
          <a:xfrm>
            <a:off x="-80003" y="268424"/>
            <a:ext cx="8086324" cy="70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17649" r="50000" b="35494"/>
          <a:stretch/>
        </p:blipFill>
        <p:spPr bwMode="auto">
          <a:xfrm>
            <a:off x="1619672" y="1618652"/>
            <a:ext cx="3157186" cy="201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2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3" t="18087"/>
          <a:stretch/>
        </p:blipFill>
        <p:spPr bwMode="auto">
          <a:xfrm>
            <a:off x="5796136" y="1117396"/>
            <a:ext cx="2810133" cy="255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56693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16-</a:t>
            </a:r>
            <a:fld id="{35CD69C8-38B0-43F6-A44D-FD5E6E4869EA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23"/>
          <a:stretch/>
        </p:blipFill>
        <p:spPr bwMode="auto">
          <a:xfrm>
            <a:off x="323528" y="260648"/>
            <a:ext cx="8054975" cy="146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65" r="10158" b="33312"/>
          <a:stretch/>
        </p:blipFill>
        <p:spPr bwMode="auto">
          <a:xfrm>
            <a:off x="323528" y="2564904"/>
            <a:ext cx="7236769" cy="50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6" t="36380" r="28466" b="49027"/>
          <a:stretch/>
        </p:blipFill>
        <p:spPr bwMode="auto">
          <a:xfrm>
            <a:off x="1979712" y="1772816"/>
            <a:ext cx="3563332" cy="61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26"/>
          <a:stretch/>
        </p:blipFill>
        <p:spPr bwMode="auto">
          <a:xfrm>
            <a:off x="179512" y="3429000"/>
            <a:ext cx="8054975" cy="115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0" t="54565" b="33312"/>
          <a:stretch/>
        </p:blipFill>
        <p:spPr bwMode="auto">
          <a:xfrm>
            <a:off x="7663992" y="2564904"/>
            <a:ext cx="714511" cy="50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2134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482600" y="603250"/>
          <a:ext cx="846137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2" name="Document" r:id="rId3" imgW="5712489" imgH="1187168" progId="Word.Document.8">
                  <p:embed/>
                </p:oleObj>
              </mc:Choice>
              <mc:Fallback>
                <p:oleObj name="Document" r:id="rId3" imgW="5712489" imgH="118716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603250"/>
                        <a:ext cx="8461375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36575" y="2160588"/>
          <a:ext cx="81661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3" name="Document" r:id="rId5" imgW="5547285" imgH="1209572" progId="Word.Document.8">
                  <p:embed/>
                </p:oleObj>
              </mc:Choice>
              <mc:Fallback>
                <p:oleObj name="Document" r:id="rId5" imgW="5547285" imgH="12095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160588"/>
                        <a:ext cx="816610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65150" y="3654425"/>
          <a:ext cx="8478838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4" name="Document" r:id="rId7" imgW="5785643" imgH="1133721" progId="Word.Document.8">
                  <p:embed/>
                </p:oleObj>
              </mc:Choice>
              <mc:Fallback>
                <p:oleObj name="Document" r:id="rId7" imgW="5785643" imgH="113372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654425"/>
                        <a:ext cx="8478838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565150" y="4973638"/>
          <a:ext cx="83296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5" name="Document" r:id="rId9" imgW="5684145" imgH="714244" progId="Word.Document.8">
                  <p:embed/>
                </p:oleObj>
              </mc:Choice>
              <mc:Fallback>
                <p:oleObj name="Document" r:id="rId9" imgW="5684145" imgH="71424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4973638"/>
                        <a:ext cx="83296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16-</a:t>
            </a:r>
            <a:fld id="{E16CF549-B58E-44DA-BA1A-B4E0240AA720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8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16-</a:t>
            </a:r>
            <a:fld id="{35CD69C8-38B0-43F6-A44D-FD5E6E4869EA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00"/>
          <a:stretch/>
        </p:blipFill>
        <p:spPr bwMode="auto">
          <a:xfrm>
            <a:off x="683568" y="548680"/>
            <a:ext cx="7912100" cy="153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12"/>
          <a:stretch/>
        </p:blipFill>
        <p:spPr bwMode="auto">
          <a:xfrm>
            <a:off x="827584" y="2348880"/>
            <a:ext cx="7912100" cy="22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7893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合肥工业大学高等数学课程组">
  <a:themeElements>
    <a:clrScheme name="合肥工业大学高等数学课程组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合肥工业大学高等数学课程组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合肥工业大学高等数学课程组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3658</TotalTime>
  <Words>17</Words>
  <Application>Microsoft Office PowerPoint</Application>
  <PresentationFormat>全屏显示(4:3)</PresentationFormat>
  <Paragraphs>17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Garamond</vt:lpstr>
      <vt:lpstr>Wingdings</vt:lpstr>
      <vt:lpstr>Times New Roman</vt:lpstr>
      <vt:lpstr>楷体_GB2312</vt:lpstr>
      <vt:lpstr>华文行楷</vt:lpstr>
      <vt:lpstr>Symbol</vt:lpstr>
      <vt:lpstr>仿宋_GB2312</vt:lpstr>
      <vt:lpstr>合肥工业大学高等数学课程组</vt:lpstr>
      <vt:lpstr>Microsoft Office Word 97 - 2003 文档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合肥工业大学高等数学课程组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13.6  幂级数的应用</dc:title>
  <dc:creator>合肥工业大学高等数学课程组</dc:creator>
  <cp:lastModifiedBy>ding shou</cp:lastModifiedBy>
  <cp:revision>313</cp:revision>
  <dcterms:created xsi:type="dcterms:W3CDTF">2000-05-18T08:23:03Z</dcterms:created>
  <dcterms:modified xsi:type="dcterms:W3CDTF">2020-04-20T02:31:25Z</dcterms:modified>
</cp:coreProperties>
</file>