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05" r:id="rId2"/>
    <p:sldId id="306" r:id="rId3"/>
    <p:sldId id="307" r:id="rId4"/>
    <p:sldId id="309" r:id="rId5"/>
    <p:sldId id="310" r:id="rId6"/>
    <p:sldId id="311" r:id="rId7"/>
    <p:sldId id="312" r:id="rId8"/>
    <p:sldId id="313" r:id="rId9"/>
    <p:sldId id="314" r:id="rId10"/>
    <p:sldId id="317" r:id="rId11"/>
    <p:sldId id="320" r:id="rId12"/>
    <p:sldId id="321" r:id="rId13"/>
    <p:sldId id="322" r:id="rId14"/>
    <p:sldId id="323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6768" autoAdjust="0"/>
  </p:normalViewPr>
  <p:slideViewPr>
    <p:cSldViewPr>
      <p:cViewPr varScale="1">
        <p:scale>
          <a:sx n="84" d="100"/>
          <a:sy n="84" d="100"/>
        </p:scale>
        <p:origin x="1440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4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C3ED2F-CC44-4F4B-A2F7-E53236655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3B84F76-4213-4C8C-8AE4-F8F823C4C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0B273D27-9BC2-4603-BB18-A594F6658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01134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74D3C30A-0569-4967-861B-71FF4BF46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4254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7498DAF2-2680-4020-9C0B-7AA040372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37415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A5C6A212-9ECF-4EEA-8578-A4A5F8723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86071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3B02B121-F228-4115-8B41-0A2C5C84B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5636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DA9615A3-33F8-4A89-8C66-D148120D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3371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1020FF55-3544-4834-AF4E-7DBDAA517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1641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19-</a:t>
            </a:r>
            <a:fld id="{689437EE-C1E6-493A-BED3-8BC05679F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21796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19-</a:t>
            </a:r>
            <a:fld id="{714299A0-4388-49D6-B728-73DA40637D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63119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7088348C-549C-4C88-95D3-17BC9D41E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00483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22-</a:t>
            </a:r>
            <a:fld id="{31163787-4F7E-48B8-BB1A-DD20D73DA6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2926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18-</a:t>
            </a:r>
            <a:fld id="{37C74390-E183-4D0C-9B88-F322448AF4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2.emf"/><Relationship Id="rId17" Type="http://schemas.openxmlformats.org/officeDocument/2006/relationships/image" Target="../media/image5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11" Type="http://schemas.openxmlformats.org/officeDocument/2006/relationships/image" Target="../media/image23.jpe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emf"/><Relationship Id="rId17" Type="http://schemas.openxmlformats.org/officeDocument/2006/relationships/image" Target="../media/image31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7.jpe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image" Target="../media/image42.jpe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31813" y="1163638"/>
          <a:ext cx="78136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Document" r:id="rId3" imgW="3707638" imgH="594394" progId="Word.Document.8">
                  <p:embed/>
                </p:oleObj>
              </mc:Choice>
              <mc:Fallback>
                <p:oleObj name="Document" r:id="rId3" imgW="3707638" imgH="59439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163638"/>
                        <a:ext cx="78136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2082800" y="2636838"/>
          <a:ext cx="5081588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Document" r:id="rId5" imgW="2608439" imgH="935590" progId="Word.Document.8">
                  <p:embed/>
                </p:oleObj>
              </mc:Choice>
              <mc:Fallback>
                <p:oleObj name="Document" r:id="rId5" imgW="2608439" imgH="93559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636838"/>
                        <a:ext cx="5081588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BDE38ABD-5C1D-4E00-90AB-EED625920EBB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1813" y="1230313"/>
          <a:ext cx="8229600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3" imgW="5547285" imgH="3327471" progId="Word.Document.8">
                  <p:embed/>
                </p:oleObj>
              </mc:Choice>
              <mc:Fallback>
                <p:oleObj name="Document" r:id="rId3" imgW="5547285" imgH="332747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230313"/>
                        <a:ext cx="8229600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523875" y="5276850"/>
          <a:ext cx="8201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5" imgW="5536892" imgH="615982" progId="Word.Document.8">
                  <p:embed/>
                </p:oleObj>
              </mc:Choice>
              <mc:Fallback>
                <p:oleObj name="Document" r:id="rId5" imgW="5536892" imgH="615982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276850"/>
                        <a:ext cx="82010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431800" y="244475"/>
          <a:ext cx="65166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Document" r:id="rId7" imgW="3983557" imgH="512658" progId="Word.Document.8">
                  <p:embed/>
                </p:oleObj>
              </mc:Choice>
              <mc:Fallback>
                <p:oleObj name="Document" r:id="rId7" imgW="3983557" imgH="512658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44475"/>
                        <a:ext cx="65166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7DC102A6-AC27-49A3-B19C-9137F562EB59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487363"/>
          <a:ext cx="8296275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3" imgW="5874453" imgH="1782641" progId="Word.Document.8">
                  <p:embed/>
                </p:oleObj>
              </mc:Choice>
              <mc:Fallback>
                <p:oleObj name="Document" r:id="rId3" imgW="5874453" imgH="17826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87363"/>
                        <a:ext cx="8296275" cy="250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98463" y="3017838"/>
          <a:ext cx="8329612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5" imgW="5684145" imgH="1981043" progId="Word.Document.8">
                  <p:embed/>
                </p:oleObj>
              </mc:Choice>
              <mc:Fallback>
                <p:oleObj name="Document" r:id="rId5" imgW="5684145" imgH="198104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017838"/>
                        <a:ext cx="8329612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480E0051-086F-4001-9A68-5CB84C80F056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333375"/>
          <a:ext cx="84788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Document" r:id="rId3" imgW="5985399" imgH="963663" progId="Word.Document.8">
                  <p:embed/>
                </p:oleObj>
              </mc:Choice>
              <mc:Fallback>
                <p:oleObj name="Document" r:id="rId3" imgW="5985399" imgH="9636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33375"/>
                        <a:ext cx="847883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8463" y="1341438"/>
          <a:ext cx="83470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Document" r:id="rId5" imgW="5834772" imgH="870806" progId="Word.Document.8">
                  <p:embed/>
                </p:oleObj>
              </mc:Choice>
              <mc:Fallback>
                <p:oleObj name="Document" r:id="rId5" imgW="5834772" imgH="87080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341438"/>
                        <a:ext cx="83470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98463" y="1909763"/>
          <a:ext cx="83296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Document" r:id="rId7" imgW="5684145" imgH="1881437" progId="Word.Document.8">
                  <p:embed/>
                </p:oleObj>
              </mc:Choice>
              <mc:Fallback>
                <p:oleObj name="Document" r:id="rId7" imgW="5684145" imgH="188143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909763"/>
                        <a:ext cx="83296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5288" y="3549650"/>
          <a:ext cx="83470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Document" r:id="rId9" imgW="5834772" imgH="871616" progId="Word.Document.8">
                  <p:embed/>
                </p:oleObj>
              </mc:Choice>
              <mc:Fallback>
                <p:oleObj name="Document" r:id="rId9" imgW="5834772" imgH="8716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549650"/>
                        <a:ext cx="83470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8463" y="4006850"/>
          <a:ext cx="8347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Document" r:id="rId11" imgW="5834772" imgH="580357" progId="Word.Document.8">
                  <p:embed/>
                </p:oleObj>
              </mc:Choice>
              <mc:Fallback>
                <p:oleObj name="Document" r:id="rId11" imgW="5834772" imgH="58035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006850"/>
                        <a:ext cx="834707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98463" y="3940175"/>
          <a:ext cx="834707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Document" r:id="rId13" imgW="5834772" imgH="1386649" progId="Word.Document.8">
                  <p:embed/>
                </p:oleObj>
              </mc:Choice>
              <mc:Fallback>
                <p:oleObj name="Document" r:id="rId13" imgW="5834772" imgH="138664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940175"/>
                        <a:ext cx="834707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98463" y="5483225"/>
          <a:ext cx="83470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Document" r:id="rId15" imgW="5834772" imgH="626786" progId="Word.Document.8">
                  <p:embed/>
                </p:oleObj>
              </mc:Choice>
              <mc:Fallback>
                <p:oleObj name="Document" r:id="rId15" imgW="5834772" imgH="626786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483225"/>
                        <a:ext cx="83470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2" name="Picture 14" descr="C:\Users\Ningrj\AppData\Roaming\Tencent\Users\767623779\QQ\WinTemp\RichOle\8H_PRX9YNX0IM96I~VFQGDF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12875"/>
            <a:ext cx="20161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灯片编号占位符 1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FE0311DA-68E0-40C8-89B1-6721AE45A313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 descr="C:\Users\Ningrj\AppData\Roaming\Tencent\Users\767623779\QQ\WinTemp\RichOle\%_GJ$ZJ`WZKDO]~4B4I%9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887413"/>
            <a:ext cx="20415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3850" y="333375"/>
          <a:ext cx="73787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4" imgW="5226055" imgH="1053011" progId="Word.Document.8">
                  <p:embed/>
                </p:oleObj>
              </mc:Choice>
              <mc:Fallback>
                <p:oleObj name="Document" r:id="rId4" imgW="5226055" imgH="105301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73787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8463" y="2439988"/>
          <a:ext cx="8347075" cy="415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6" imgW="5834772" imgH="2971699" progId="Word.Document.8">
                  <p:embed/>
                </p:oleObj>
              </mc:Choice>
              <mc:Fallback>
                <p:oleObj name="Document" r:id="rId6" imgW="5834772" imgH="29716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39988"/>
                        <a:ext cx="8347075" cy="415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E9AC58E9-BBCA-448E-B7FA-E4C324155741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73075" y="598488"/>
          <a:ext cx="826135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5850429" imgH="873775" progId="Word.Document.8">
                  <p:embed/>
                </p:oleObj>
              </mc:Choice>
              <mc:Fallback>
                <p:oleObj name="Document" r:id="rId3" imgW="5850429" imgH="8737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98488"/>
                        <a:ext cx="8261350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8463" y="1982788"/>
          <a:ext cx="83470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5" imgW="5834772" imgH="1009822" progId="Word.Document.8">
                  <p:embed/>
                </p:oleObj>
              </mc:Choice>
              <mc:Fallback>
                <p:oleObj name="Document" r:id="rId5" imgW="5834772" imgH="10098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982788"/>
                        <a:ext cx="8347075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98463" y="3135313"/>
          <a:ext cx="834707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7" imgW="5834772" imgH="1312957" progId="Word.Document.8">
                  <p:embed/>
                </p:oleObj>
              </mc:Choice>
              <mc:Fallback>
                <p:oleObj name="Document" r:id="rId7" imgW="5834772" imgH="13129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135313"/>
                        <a:ext cx="8347075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127F876A-35CF-429A-9A3B-99A3398BD106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14363" y="1025525"/>
          <a:ext cx="77422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3" imgW="4898617" imgH="612749" progId="Word.Document.8">
                  <p:embed/>
                </p:oleObj>
              </mc:Choice>
              <mc:Fallback>
                <p:oleObj name="Document" r:id="rId3" imgW="4898617" imgH="61274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025525"/>
                        <a:ext cx="77422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614363" y="2001838"/>
          <a:ext cx="8120062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5" imgW="5280853" imgH="1039784" progId="Word.Document.8">
                  <p:embed/>
                </p:oleObj>
              </mc:Choice>
              <mc:Fallback>
                <p:oleObj name="Document" r:id="rId5" imgW="5280853" imgH="103978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001838"/>
                        <a:ext cx="8120062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14363" y="3657600"/>
          <a:ext cx="81343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7" imgW="5196362" imgH="896719" progId="Word.Document.8">
                  <p:embed/>
                </p:oleObj>
              </mc:Choice>
              <mc:Fallback>
                <p:oleObj name="Document" r:id="rId7" imgW="5196362" imgH="89671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657600"/>
                        <a:ext cx="81343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ABC0D111-36F4-476C-97A0-560C22810AA9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8463" y="398463"/>
          <a:ext cx="74152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Document" r:id="rId3" imgW="4831132" imgH="503156" progId="Word.Document.8">
                  <p:embed/>
                </p:oleObj>
              </mc:Choice>
              <mc:Fallback>
                <p:oleObj name="Document" r:id="rId3" imgW="4831132" imgH="5031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398463"/>
                        <a:ext cx="74152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98463" y="1047750"/>
          <a:ext cx="8529637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5" imgW="5893619" imgH="2378115" progId="Word.Document.8">
                  <p:embed/>
                </p:oleObj>
              </mc:Choice>
              <mc:Fallback>
                <p:oleObj name="Document" r:id="rId5" imgW="5893619" imgH="23781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047750"/>
                        <a:ext cx="8529637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14325" y="4586288"/>
          <a:ext cx="85153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7" imgW="5821287" imgH="487458" progId="Word.Document.8">
                  <p:embed/>
                </p:oleObj>
              </mc:Choice>
              <mc:Fallback>
                <p:oleObj name="Document" r:id="rId7" imgW="5821287" imgH="48745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4586288"/>
                        <a:ext cx="85153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7F6BFED2-FB12-4497-9E43-9E0B431C5D8E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889125" y="4056063"/>
          <a:ext cx="844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3" imgW="5762428" imgH="532309" progId="Word.Document.8">
                  <p:embed/>
                </p:oleObj>
              </mc:Choice>
              <mc:Fallback>
                <p:oleObj name="Document" r:id="rId3" imgW="5762428" imgH="53230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056063"/>
                        <a:ext cx="84455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38175" y="736600"/>
          <a:ext cx="85137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5" imgW="5893012" imgH="779428" progId="Word.Document.8">
                  <p:embed/>
                </p:oleObj>
              </mc:Choice>
              <mc:Fallback>
                <p:oleObj name="Document" r:id="rId5" imgW="5893012" imgH="77942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736600"/>
                        <a:ext cx="8513763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249353AA-41AB-4780-87A9-AF27AA080027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2824758"/>
            <a:ext cx="3556871" cy="85420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40431" y="1712846"/>
            <a:ext cx="3263137" cy="854208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393700" y="331788"/>
          <a:ext cx="821372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Document" r:id="rId3" imgW="5712489" imgH="1187168" progId="Word.Document.8">
                  <p:embed/>
                </p:oleObj>
              </mc:Choice>
              <mc:Fallback>
                <p:oleObj name="Document" r:id="rId3" imgW="5712489" imgH="11871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8213725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98463" y="1341438"/>
          <a:ext cx="82296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Document" r:id="rId5" imgW="5547285" imgH="1333202" progId="Word.Document.8">
                  <p:embed/>
                </p:oleObj>
              </mc:Choice>
              <mc:Fallback>
                <p:oleObj name="Document" r:id="rId5" imgW="5547285" imgH="133320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341438"/>
                        <a:ext cx="82296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15925" y="2493963"/>
          <a:ext cx="84455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Document" r:id="rId7" imgW="5761348" imgH="1450893" progId="Word.Document.8">
                  <p:embed/>
                </p:oleObj>
              </mc:Choice>
              <mc:Fallback>
                <p:oleObj name="Document" r:id="rId7" imgW="5761348" imgH="145089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493963"/>
                        <a:ext cx="84455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68313" y="4222750"/>
          <a:ext cx="8329612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Document" r:id="rId9" imgW="5684145" imgH="1428758" progId="Word.Document.8">
                  <p:embed/>
                </p:oleObj>
              </mc:Choice>
              <mc:Fallback>
                <p:oleObj name="Document" r:id="rId9" imgW="5684145" imgH="1428758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2750"/>
                        <a:ext cx="8329612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0A755BD3-02EE-41AD-8E8A-C706D2FF15B4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365125"/>
          <a:ext cx="83962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3" imgW="5796440" imgH="1066778" progId="Word.Document.8">
                  <p:embed/>
                </p:oleObj>
              </mc:Choice>
              <mc:Fallback>
                <p:oleObj name="Document" r:id="rId3" imgW="5796440" imgH="106677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65125"/>
                        <a:ext cx="8396287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65138" y="1981200"/>
          <a:ext cx="83962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5" imgW="5796440" imgH="1457371" progId="Word.Document.8">
                  <p:embed/>
                </p:oleObj>
              </mc:Choice>
              <mc:Fallback>
                <p:oleObj name="Document" r:id="rId5" imgW="5796440" imgH="145737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981200"/>
                        <a:ext cx="8396287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65138" y="3317875"/>
          <a:ext cx="83962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Document" r:id="rId7" imgW="5796440" imgH="573069" progId="Word.Document.8">
                  <p:embed/>
                </p:oleObj>
              </mc:Choice>
              <mc:Fallback>
                <p:oleObj name="Document" r:id="rId7" imgW="5796440" imgH="573069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317875"/>
                        <a:ext cx="83962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5138" y="4210050"/>
          <a:ext cx="8329612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9" imgW="5684145" imgH="1235486" progId="Word.Document.8">
                  <p:embed/>
                </p:oleObj>
              </mc:Choice>
              <mc:Fallback>
                <p:oleObj name="Document" r:id="rId9" imgW="5684145" imgH="123548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210050"/>
                        <a:ext cx="8329612" cy="181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9" name="Picture 11" descr="C:\Users\Ningrj\AppData\Roaming\Tencent\Users\767623779\QQ\WinTemp\RichOle\FD$X]0V@C)%K7YKL%(C16LV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916113"/>
            <a:ext cx="2052637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6A957766-9032-4FF4-B503-0DC4A7E39C2E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5138" y="266700"/>
          <a:ext cx="83962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3" imgW="5796440" imgH="642172" progId="Word.Document.8">
                  <p:embed/>
                </p:oleObj>
              </mc:Choice>
              <mc:Fallback>
                <p:oleObj name="Document" r:id="rId3" imgW="5796440" imgH="6421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6700"/>
                        <a:ext cx="83962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49263" y="1479550"/>
          <a:ext cx="822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Document" r:id="rId5" imgW="5547285" imgH="615988" progId="Word.Document.8">
                  <p:embed/>
                </p:oleObj>
              </mc:Choice>
              <mc:Fallback>
                <p:oleObj name="Document" r:id="rId5" imgW="5547285" imgH="61598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1479550"/>
                        <a:ext cx="822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263" y="2120900"/>
          <a:ext cx="85121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Document" r:id="rId7" imgW="5786722" imgH="498567" progId="Word.Document.8">
                  <p:embed/>
                </p:oleObj>
              </mc:Choice>
              <mc:Fallback>
                <p:oleObj name="Document" r:id="rId7" imgW="5786722" imgH="49856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120900"/>
                        <a:ext cx="85121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65150" y="3308350"/>
          <a:ext cx="83296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9" imgW="5684145" imgH="577928" progId="Word.Document.8">
                  <p:embed/>
                </p:oleObj>
              </mc:Choice>
              <mc:Fallback>
                <p:oleObj name="Document" r:id="rId9" imgW="5684145" imgH="57792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308350"/>
                        <a:ext cx="83296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698500" y="3924300"/>
          <a:ext cx="8329613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Document" r:id="rId11" imgW="5684145" imgH="1677907" progId="Word.Document.8">
                  <p:embed/>
                </p:oleObj>
              </mc:Choice>
              <mc:Fallback>
                <p:oleObj name="Document" r:id="rId11" imgW="5684145" imgH="1677907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924300"/>
                        <a:ext cx="8329613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65138" y="947738"/>
          <a:ext cx="839628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Document" r:id="rId13" imgW="5796440" imgH="619228" progId="Word.Document.8">
                  <p:embed/>
                </p:oleObj>
              </mc:Choice>
              <mc:Fallback>
                <p:oleObj name="Document" r:id="rId13" imgW="5796440" imgH="6192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947738"/>
                        <a:ext cx="839628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65138" y="2592388"/>
          <a:ext cx="85121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15" imgW="5786722" imgH="668895" progId="Word.Document.8">
                  <p:embed/>
                </p:oleObj>
              </mc:Choice>
              <mc:Fallback>
                <p:oleObj name="Document" r:id="rId15" imgW="5786722" imgH="668895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592388"/>
                        <a:ext cx="85121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6" name="Picture 14" descr="C:\Users\Ningrj\AppData\Roaming\Tencent\Users\767623779\QQ\WinTemp\RichOle\BO1NY~%OJ}1CGL@7]G3(BDP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196975"/>
            <a:ext cx="20288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5" name="灯片编号占位符 1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680167EB-D44E-4E2C-B70E-AC3331CB591F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65138" y="260350"/>
          <a:ext cx="8396287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Document" r:id="rId3" imgW="5796440" imgH="990656" progId="Word.Document.8">
                  <p:embed/>
                </p:oleObj>
              </mc:Choice>
              <mc:Fallback>
                <p:oleObj name="Document" r:id="rId3" imgW="5796440" imgH="99065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60350"/>
                        <a:ext cx="8396287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65138" y="1695450"/>
          <a:ext cx="8329612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5" imgW="5684145" imgH="975000" progId="Word.Document.8">
                  <p:embed/>
                </p:oleObj>
              </mc:Choice>
              <mc:Fallback>
                <p:oleObj name="Document" r:id="rId5" imgW="5684145" imgH="9750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695450"/>
                        <a:ext cx="8329612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65138" y="2892425"/>
          <a:ext cx="832961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7" imgW="5684145" imgH="929651" progId="Word.Document.8">
                  <p:embed/>
                </p:oleObj>
              </mc:Choice>
              <mc:Fallback>
                <p:oleObj name="Document" r:id="rId7" imgW="5684145" imgH="92965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2892425"/>
                        <a:ext cx="8329612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68313" y="3489325"/>
          <a:ext cx="83280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9" imgW="5684145" imgH="793335" progId="Word.Document.8">
                  <p:embed/>
                </p:oleObj>
              </mc:Choice>
              <mc:Fallback>
                <p:oleObj name="Document" r:id="rId9" imgW="5684145" imgH="793335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89325"/>
                        <a:ext cx="832802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5138" y="4581525"/>
          <a:ext cx="832961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11" imgW="5684145" imgH="1348858" progId="Word.Document.8">
                  <p:embed/>
                </p:oleObj>
              </mc:Choice>
              <mc:Fallback>
                <p:oleObj name="Document" r:id="rId11" imgW="5684145" imgH="134885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581525"/>
                        <a:ext cx="8329612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Picture 14" descr="C:\Users\Ningrj\AppData\Roaming\Tencent\Users\767623779\QQ\WinTemp\RichOle\8{{YTS39PJCUK`J7(RX~(%M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492375"/>
            <a:ext cx="2592387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灯片编号占位符 10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BF7D4568-F4BB-4457-B5A0-2EED0FE55DA1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65138" y="1479550"/>
          <a:ext cx="8396287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Document" r:id="rId3" imgW="5796440" imgH="1732704" progId="Word.Document.8">
                  <p:embed/>
                </p:oleObj>
              </mc:Choice>
              <mc:Fallback>
                <p:oleObj name="Document" r:id="rId3" imgW="5796440" imgH="17327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479550"/>
                        <a:ext cx="8396287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65138" y="3860800"/>
          <a:ext cx="857885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Document" r:id="rId5" imgW="5926012" imgH="1778052" progId="Word.Document.8">
                  <p:embed/>
                </p:oleObj>
              </mc:Choice>
              <mc:Fallback>
                <p:oleObj name="Document" r:id="rId5" imgW="5926012" imgH="17780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60800"/>
                        <a:ext cx="8578850" cy="256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73075" y="284163"/>
          <a:ext cx="833913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Document" r:id="rId7" imgW="5796440" imgH="1009822" progId="Word.Document.8">
                  <p:embed/>
                </p:oleObj>
              </mc:Choice>
              <mc:Fallback>
                <p:oleObj name="Document" r:id="rId7" imgW="5796440" imgH="100982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4163"/>
                        <a:ext cx="8339138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65138" y="5300663"/>
          <a:ext cx="84788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Document" r:id="rId9" imgW="5926012" imgH="685091" progId="Word.Document.8">
                  <p:embed/>
                </p:oleObj>
              </mc:Choice>
              <mc:Fallback>
                <p:oleObj name="Document" r:id="rId9" imgW="5926012" imgH="685091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5300663"/>
                        <a:ext cx="84788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8" name="Picture 10" descr="C:\Users\Ningrj\AppData\Roaming\Tencent\Users\767623779\QQ\WinTemp\RichOle\0V{3]1SMRZM9LEV5DI2A0IB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908050"/>
            <a:ext cx="2403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t>19-</a:t>
            </a:r>
            <a:fld id="{F5197714-FB6F-48E4-9685-94DB5D02F374}" type="slidenum">
              <a:rPr lang="en-US" altLang="zh-CN" smtClean="0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 smtClean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14</Words>
  <Application>Microsoft Office PowerPoint</Application>
  <PresentationFormat>全屏显示(4:3)</PresentationFormat>
  <Paragraphs>16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Garamond</vt:lpstr>
      <vt:lpstr>Wingdings</vt:lpstr>
      <vt:lpstr>Times New Roman</vt:lpstr>
      <vt:lpstr>合肥工业大学高等数学课程组</vt:lpstr>
      <vt:lpstr>Microsoft Office Word 97 - 2003 文档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13.6  幂级数的应用</dc:title>
  <dc:creator>合肥工业大学高等数学课程组</dc:creator>
  <cp:lastModifiedBy>ding shou</cp:lastModifiedBy>
  <cp:revision>312</cp:revision>
  <dcterms:created xsi:type="dcterms:W3CDTF">2000-05-18T08:23:03Z</dcterms:created>
  <dcterms:modified xsi:type="dcterms:W3CDTF">2020-05-08T11:39:09Z</dcterms:modified>
</cp:coreProperties>
</file>