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7"/>
  </p:notesMasterIdLst>
  <p:handoutMasterIdLst>
    <p:handoutMasterId r:id="rId28"/>
  </p:handoutMasterIdLst>
  <p:sldIdLst>
    <p:sldId id="321" r:id="rId3"/>
    <p:sldId id="304" r:id="rId4"/>
    <p:sldId id="342" r:id="rId5"/>
    <p:sldId id="331" r:id="rId6"/>
    <p:sldId id="332" r:id="rId7"/>
    <p:sldId id="333" r:id="rId8"/>
    <p:sldId id="334" r:id="rId9"/>
    <p:sldId id="335" r:id="rId10"/>
    <p:sldId id="314" r:id="rId11"/>
    <p:sldId id="323" r:id="rId12"/>
    <p:sldId id="324" r:id="rId13"/>
    <p:sldId id="322" r:id="rId14"/>
    <p:sldId id="336" r:id="rId15"/>
    <p:sldId id="337" r:id="rId16"/>
    <p:sldId id="339" r:id="rId17"/>
    <p:sldId id="340" r:id="rId18"/>
    <p:sldId id="315" r:id="rId19"/>
    <p:sldId id="316" r:id="rId20"/>
    <p:sldId id="317" r:id="rId21"/>
    <p:sldId id="318" r:id="rId22"/>
    <p:sldId id="319" r:id="rId23"/>
    <p:sldId id="320" r:id="rId24"/>
    <p:sldId id="312" r:id="rId25"/>
    <p:sldId id="341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6" autoAdjust="0"/>
    <p:restoredTop sz="96768" autoAdjust="0"/>
  </p:normalViewPr>
  <p:slideViewPr>
    <p:cSldViewPr>
      <p:cViewPr varScale="1">
        <p:scale>
          <a:sx n="88" d="100"/>
          <a:sy n="88" d="100"/>
        </p:scale>
        <p:origin x="1277" y="67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302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4" Type="http://schemas.openxmlformats.org/officeDocument/2006/relationships/image" Target="../media/image7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4" Type="http://schemas.openxmlformats.org/officeDocument/2006/relationships/image" Target="../media/image7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4" Type="http://schemas.openxmlformats.org/officeDocument/2006/relationships/image" Target="../media/image91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4" Type="http://schemas.openxmlformats.org/officeDocument/2006/relationships/image" Target="../media/image104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4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4" Type="http://schemas.openxmlformats.org/officeDocument/2006/relationships/image" Target="../media/image4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D8E9FD8-D7A4-4087-A267-917F42041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F446F7-0B52-45D6-A3C5-AA2B987B1A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7102E43B-5A3B-47B6-86B0-2E6EBCE8BC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89365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A201B2B6-2196-4F13-BFF5-732CCA3AA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475290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7B1873DC-22E5-4C50-9F2C-38EF39B55E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003899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0CF589-835D-4E13-B515-0B5E65B1DD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741680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DB1E0E-30D2-4DB2-BC34-283681778C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50634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78970EF-DB0F-44A9-BF79-F5C7BC255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046020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FC9CD2F-54D8-4C7D-95D5-CC77D15DE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17636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464774-DCC1-4C5F-B3C0-9AA7EB01F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976197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B646A5-F0FD-4203-B5E2-D6C2EB7146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498894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93A7A0-6EFC-48F4-B637-46C8A6FA2C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040420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EFA310-8DB8-4019-A124-21E2937B2F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28946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495B0427-24D9-43BE-BFCB-4C3478353D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352758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2566B7-CF2C-4A5D-AF09-FD7CD26521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4375806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C07778-8692-4C74-A1AC-1B2D3BF6C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700713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CF0AC6-6EAC-419C-B1BD-94F36A06B8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21401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57521AC9-3E23-4885-B636-211A4A504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282570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63004B35-4341-4AA6-B02C-BFDA828FD3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81183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9621009D-9F46-4981-9EFF-3C3103FFD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26613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E865A41B-E1C8-477B-BD15-0BAAF8D8F8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80336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018BB129-99CD-4A96-B8C0-9CC366D4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87738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43D36462-2710-4AC5-9BA6-8CAB59A252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694311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25-</a:t>
            </a:r>
            <a:fld id="{DEF14D34-4BAE-4236-8730-8BE4B7E17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74546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468313" y="6092825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8" name="Picture 8" descr="image0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237288"/>
            <a:ext cx="26289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clip_image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6237288"/>
            <a:ext cx="2087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b="1" smtClean="0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25-</a:t>
            </a:r>
            <a:fld id="{21E954B3-AC54-4308-8CAB-6BE9B5C38E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单击以编辑</a:t>
            </a:r>
            <a:r>
              <a:rPr lang="zh-CN" altLang="en-US" smtClean="0"/>
              <a:t>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kumimoji="1" sz="140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kumimoji="1" sz="140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kumimoji="1" sz="140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5D61765F-F597-4DE3-A8C9-4BD4A39B06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4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7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8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9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4.emf"/><Relationship Id="rId26" Type="http://schemas.openxmlformats.org/officeDocument/2006/relationships/image" Target="../media/image20.jpeg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6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emf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19.jpeg"/><Relationship Id="rId2" Type="http://schemas.openxmlformats.org/officeDocument/2006/relationships/slideLayout" Target="../slideLayouts/slideLayout17.xml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18.jpeg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slide" Target="slide2.xml"/><Relationship Id="rId10" Type="http://schemas.openxmlformats.org/officeDocument/2006/relationships/image" Target="../media/image10.e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7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emf"/><Relationship Id="rId22" Type="http://schemas.openxmlformats.org/officeDocument/2006/relationships/image" Target="../media/image17.jpeg"/><Relationship Id="rId27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20" Type="http://schemas.openxmlformats.org/officeDocument/2006/relationships/image" Target="../media/image30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32.e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7.emf"/><Relationship Id="rId22" Type="http://schemas.openxmlformats.org/officeDocument/2006/relationships/image" Target="../media/image3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466850" y="2128838"/>
          <a:ext cx="6542088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文档" r:id="rId3" imgW="4462682" imgH="1583357" progId="Word.Document.8">
                  <p:embed/>
                </p:oleObj>
              </mc:Choice>
              <mc:Fallback>
                <p:oleObj name="文档" r:id="rId3" imgW="4462682" imgH="158335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128838"/>
                        <a:ext cx="6542088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331788"/>
          <a:ext cx="82454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cument" r:id="rId3" imgW="5420953" imgH="548235" progId="Word.Document.8">
                  <p:embed/>
                </p:oleObj>
              </mc:Choice>
              <mc:Fallback>
                <p:oleObj name="Document" r:id="rId3" imgW="5420953" imgH="54823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82454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1052513"/>
          <a:ext cx="8151813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Document" r:id="rId5" imgW="5420953" imgH="973111" progId="Word.Document.8">
                  <p:embed/>
                </p:oleObj>
              </mc:Choice>
              <mc:Fallback>
                <p:oleObj name="Document" r:id="rId5" imgW="5420953" imgH="97311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052513"/>
                        <a:ext cx="8151813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2389188"/>
          <a:ext cx="815181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Document" r:id="rId7" imgW="5420953" imgH="690490" progId="Word.Document.8">
                  <p:embed/>
                </p:oleObj>
              </mc:Choice>
              <mc:Fallback>
                <p:oleObj name="Document" r:id="rId7" imgW="5420953" imgH="6904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389188"/>
                        <a:ext cx="8151813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2943225"/>
          <a:ext cx="815181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Document" r:id="rId9" imgW="5420953" imgH="1088372" progId="Word.Document.8">
                  <p:embed/>
                </p:oleObj>
              </mc:Choice>
              <mc:Fallback>
                <p:oleObj name="Document" r:id="rId9" imgW="5420953" imgH="1088372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943225"/>
                        <a:ext cx="815181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3700" y="4770438"/>
          <a:ext cx="81518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Document" r:id="rId11" imgW="5420953" imgH="543646" progId="Word.Document.8">
                  <p:embed/>
                </p:oleObj>
              </mc:Choice>
              <mc:Fallback>
                <p:oleObj name="Document" r:id="rId11" imgW="5420953" imgH="54364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770438"/>
                        <a:ext cx="81518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3A201661-A094-43CA-9241-EAC4D6CE091D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188913"/>
          <a:ext cx="8151813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Document" r:id="rId3" imgW="5635016" imgH="703177" progId="Word.Document.8">
                  <p:embed/>
                </p:oleObj>
              </mc:Choice>
              <mc:Fallback>
                <p:oleObj name="Document" r:id="rId3" imgW="5635016" imgH="703177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8913"/>
                        <a:ext cx="8151813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908050"/>
          <a:ext cx="8151813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Document" r:id="rId5" imgW="5635016" imgH="798733" progId="Word.Document.8">
                  <p:embed/>
                </p:oleObj>
              </mc:Choice>
              <mc:Fallback>
                <p:oleObj name="Document" r:id="rId5" imgW="5635016" imgH="79873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908050"/>
                        <a:ext cx="8151813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1341438"/>
          <a:ext cx="8151813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Document" r:id="rId7" imgW="5635016" imgH="1179340" progId="Word.Document.8">
                  <p:embed/>
                </p:oleObj>
              </mc:Choice>
              <mc:Fallback>
                <p:oleObj name="Document" r:id="rId7" imgW="5635016" imgH="117934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341438"/>
                        <a:ext cx="8151813" cy="171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2708275"/>
          <a:ext cx="815181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Document" r:id="rId9" imgW="5635016" imgH="638393" progId="Word.Document.8">
                  <p:embed/>
                </p:oleObj>
              </mc:Choice>
              <mc:Fallback>
                <p:oleObj name="Document" r:id="rId9" imgW="5635016" imgH="63839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708275"/>
                        <a:ext cx="8151813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3700" y="2671763"/>
          <a:ext cx="8104188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Document" r:id="rId11" imgW="5635016" imgH="1585050" progId="Word.Document.8">
                  <p:embed/>
                </p:oleObj>
              </mc:Choice>
              <mc:Fallback>
                <p:oleObj name="Document" r:id="rId11" imgW="5635016" imgH="158505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71763"/>
                        <a:ext cx="8104188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292725" y="4076700"/>
          <a:ext cx="29178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Document" r:id="rId13" imgW="2019158" imgH="623817" progId="Word.Document.8">
                  <p:embed/>
                </p:oleObj>
              </mc:Choice>
              <mc:Fallback>
                <p:oleObj name="Document" r:id="rId13" imgW="2019158" imgH="623817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076700"/>
                        <a:ext cx="29178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36575" y="4941888"/>
          <a:ext cx="80772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Document" r:id="rId15" imgW="5338351" imgH="806831" progId="Word.Document.8">
                  <p:embed/>
                </p:oleObj>
              </mc:Choice>
              <mc:Fallback>
                <p:oleObj name="Document" r:id="rId15" imgW="5338351" imgH="806831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941888"/>
                        <a:ext cx="80772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灯片编号占位符 10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46A31940-E90E-4679-8670-D35ADBF3008B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3700" y="331788"/>
          <a:ext cx="54737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Document" r:id="rId3" imgW="3472249" imgH="550934" progId="Word.Document.8">
                  <p:embed/>
                </p:oleObj>
              </mc:Choice>
              <mc:Fallback>
                <p:oleObj name="Document" r:id="rId3" imgW="3472249" imgH="55093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1788"/>
                        <a:ext cx="54737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31788" y="882650"/>
          <a:ext cx="8253412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Document" r:id="rId5" imgW="5449566" imgH="1433887" progId="Word.Document.8">
                  <p:embed/>
                </p:oleObj>
              </mc:Choice>
              <mc:Fallback>
                <p:oleObj name="Document" r:id="rId5" imgW="5449566" imgH="143388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882650"/>
                        <a:ext cx="8253412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31788" y="2997200"/>
          <a:ext cx="8609012" cy="324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Document" r:id="rId7" imgW="5732194" imgH="2143003" progId="Word.Document.8">
                  <p:embed/>
                </p:oleObj>
              </mc:Choice>
              <mc:Fallback>
                <p:oleObj name="Document" r:id="rId7" imgW="5732194" imgH="214300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2997200"/>
                        <a:ext cx="8609012" cy="324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BEF283C5-608E-42FE-BB5D-D135269FEACB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315913"/>
          <a:ext cx="81026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Document" r:id="rId3" imgW="5537837" imgH="737998" progId="Word.Document.8">
                  <p:embed/>
                </p:oleObj>
              </mc:Choice>
              <mc:Fallback>
                <p:oleObj name="Document" r:id="rId3" imgW="5537837" imgH="7379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15913"/>
                        <a:ext cx="81026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1158875"/>
          <a:ext cx="81026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Document" r:id="rId5" imgW="5537837" imgH="1540781" progId="Word.Document.8">
                  <p:embed/>
                </p:oleObj>
              </mc:Choice>
              <mc:Fallback>
                <p:oleObj name="Document" r:id="rId5" imgW="5537837" imgH="1540781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158875"/>
                        <a:ext cx="81026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320522"/>
              </p:ext>
            </p:extLst>
          </p:nvPr>
        </p:nvGraphicFramePr>
        <p:xfrm>
          <a:off x="534988" y="3529013"/>
          <a:ext cx="8054975" cy="167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0" name="Document" r:id="rId7" imgW="5549473" imgH="1157443" progId="Word.Document.8">
                  <p:embed/>
                </p:oleObj>
              </mc:Choice>
              <mc:Fallback>
                <p:oleObj name="Document" r:id="rId7" imgW="5549473" imgH="115744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3529013"/>
                        <a:ext cx="8054975" cy="167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6575" y="4984750"/>
          <a:ext cx="80549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Document" r:id="rId9" imgW="5566451" imgH="811420" progId="Word.Document.8">
                  <p:embed/>
                </p:oleObj>
              </mc:Choice>
              <mc:Fallback>
                <p:oleObj name="Document" r:id="rId9" imgW="5566451" imgH="8114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984750"/>
                        <a:ext cx="80549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3FCD0E60-959B-434C-A028-390168A30598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11138"/>
          <a:ext cx="8181975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name="Document" r:id="rId3" imgW="5563211" imgH="1412292" progId="Word.Document.8">
                  <p:embed/>
                </p:oleObj>
              </mc:Choice>
              <mc:Fallback>
                <p:oleObj name="Document" r:id="rId3" imgW="5563211" imgH="141229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11138"/>
                        <a:ext cx="8181975" cy="206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903413"/>
          <a:ext cx="8088313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Document" r:id="rId5" imgW="5563211" imgH="1244124" progId="Word.Document.8">
                  <p:embed/>
                </p:oleObj>
              </mc:Choice>
              <mc:Fallback>
                <p:oleObj name="Document" r:id="rId5" imgW="5563211" imgH="124412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903413"/>
                        <a:ext cx="8088313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3446463"/>
          <a:ext cx="80883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Document" r:id="rId7" imgW="5563211" imgH="779028" progId="Word.Document.8">
                  <p:embed/>
                </p:oleObj>
              </mc:Choice>
              <mc:Fallback>
                <p:oleObj name="Document" r:id="rId7" imgW="5563211" imgH="7790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446463"/>
                        <a:ext cx="808831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4652963"/>
          <a:ext cx="8088313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Document" r:id="rId9" imgW="5563211" imgH="1222529" progId="Word.Document.8">
                  <p:embed/>
                </p:oleObj>
              </mc:Choice>
              <mc:Fallback>
                <p:oleObj name="Document" r:id="rId9" imgW="5563211" imgH="122252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652963"/>
                        <a:ext cx="8088313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09CE40B3-7EBA-46E8-B189-DF93525BE423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8118475" cy="192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Document" r:id="rId3" imgW="5459014" imgH="1290552" progId="Word.Document.8">
                  <p:embed/>
                </p:oleObj>
              </mc:Choice>
              <mc:Fallback>
                <p:oleObj name="Document" r:id="rId3" imgW="5459014" imgH="129055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8118475" cy="192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2028825"/>
          <a:ext cx="8040688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Document" r:id="rId5" imgW="5487898" imgH="1198505" progId="Word.Document.8">
                  <p:embed/>
                </p:oleObj>
              </mc:Choice>
              <mc:Fallback>
                <p:oleObj name="Document" r:id="rId5" imgW="5487898" imgH="119850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028825"/>
                        <a:ext cx="8040688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2930525"/>
          <a:ext cx="8040688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Document" r:id="rId7" imgW="5487898" imgH="941528" progId="Word.Document.8">
                  <p:embed/>
                </p:oleObj>
              </mc:Choice>
              <mc:Fallback>
                <p:oleObj name="Document" r:id="rId7" imgW="5487898" imgH="94152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930525"/>
                        <a:ext cx="8040688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4083050"/>
          <a:ext cx="80406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Document" r:id="rId9" imgW="5487898" imgH="631105" progId="Word.Document.8">
                  <p:embed/>
                </p:oleObj>
              </mc:Choice>
              <mc:Fallback>
                <p:oleObj name="Document" r:id="rId9" imgW="5487898" imgH="63110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083050"/>
                        <a:ext cx="80406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3075" y="4941888"/>
          <a:ext cx="8040688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3" name="Document" r:id="rId11" imgW="5487898" imgH="598983" progId="Word.Document.8">
                  <p:embed/>
                </p:oleObj>
              </mc:Choice>
              <mc:Fallback>
                <p:oleObj name="Document" r:id="rId11" imgW="5487898" imgH="59898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941888"/>
                        <a:ext cx="8040688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7AFCD574-ED8A-4EA8-A5D8-CC4E106131B4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102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Document" r:id="rId3" imgW="5537837" imgH="652429" progId="Word.Document.8">
                  <p:embed/>
                </p:oleObj>
              </mc:Choice>
              <mc:Fallback>
                <p:oleObj name="Document" r:id="rId3" imgW="5537837" imgH="65242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1026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173163"/>
          <a:ext cx="81026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Document" r:id="rId5" imgW="5537837" imgH="652429" progId="Word.Document.8">
                  <p:embed/>
                </p:oleObj>
              </mc:Choice>
              <mc:Fallback>
                <p:oleObj name="Document" r:id="rId5" imgW="5537837" imgH="652429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73163"/>
                        <a:ext cx="81026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2111375"/>
          <a:ext cx="81026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Document" r:id="rId7" imgW="5537837" imgH="1187168" progId="Word.Document.8">
                  <p:embed/>
                </p:oleObj>
              </mc:Choice>
              <mc:Fallback>
                <p:oleObj name="Document" r:id="rId7" imgW="5537837" imgH="1187168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111375"/>
                        <a:ext cx="81026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3562350"/>
          <a:ext cx="810260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Document" r:id="rId9" imgW="5537837" imgH="1670079" progId="Word.Document.8">
                  <p:embed/>
                </p:oleObj>
              </mc:Choice>
              <mc:Fallback>
                <p:oleObj name="Document" r:id="rId9" imgW="5537837" imgH="1670079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562350"/>
                        <a:ext cx="810260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92508519-0CD7-4650-86B0-BEB2CFB61044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1502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Document" r:id="rId3" imgW="5416634" imgH="816009" progId="Word.Document.8">
                  <p:embed/>
                </p:oleObj>
              </mc:Choice>
              <mc:Fallback>
                <p:oleObj name="Document" r:id="rId3" imgW="5416634" imgH="81600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15022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514475"/>
          <a:ext cx="8056563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Document" r:id="rId5" imgW="5416634" imgH="560652" progId="Word.Document.8">
                  <p:embed/>
                </p:oleObj>
              </mc:Choice>
              <mc:Fallback>
                <p:oleObj name="Document" r:id="rId5" imgW="5416634" imgH="5606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514475"/>
                        <a:ext cx="8056563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2014538"/>
          <a:ext cx="805656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Document" r:id="rId7" imgW="5416634" imgH="1481395" progId="Word.Document.8">
                  <p:embed/>
                </p:oleObj>
              </mc:Choice>
              <mc:Fallback>
                <p:oleObj name="Document" r:id="rId7" imgW="5416634" imgH="148139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014538"/>
                        <a:ext cx="8056563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4130675"/>
          <a:ext cx="8056563" cy="189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Document" r:id="rId9" imgW="5416634" imgH="1269768" progId="Word.Document.8">
                  <p:embed/>
                </p:oleObj>
              </mc:Choice>
              <mc:Fallback>
                <p:oleObj name="Document" r:id="rId9" imgW="5416634" imgH="12697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130675"/>
                        <a:ext cx="8056563" cy="189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B75370CC-F8F7-4F87-89B8-49040C9B6A07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268288"/>
          <a:ext cx="8167688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Document" r:id="rId3" imgW="5515432" imgH="1470598" progId="Word.Document.8">
                  <p:embed/>
                </p:oleObj>
              </mc:Choice>
              <mc:Fallback>
                <p:oleObj name="Document" r:id="rId3" imgW="5515432" imgH="147059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68288"/>
                        <a:ext cx="8167688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2374900"/>
          <a:ext cx="8167688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Document" r:id="rId5" imgW="5515432" imgH="1481395" progId="Word.Document.8">
                  <p:embed/>
                </p:oleObj>
              </mc:Choice>
              <mc:Fallback>
                <p:oleObj name="Document" r:id="rId5" imgW="5515432" imgH="148139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374900"/>
                        <a:ext cx="8167688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4430713"/>
          <a:ext cx="81200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Document" r:id="rId7" imgW="5515432" imgH="677263" progId="Word.Document.8">
                  <p:embed/>
                </p:oleObj>
              </mc:Choice>
              <mc:Fallback>
                <p:oleObj name="Document" r:id="rId7" imgW="5515432" imgH="67726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430713"/>
                        <a:ext cx="81200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5181600"/>
          <a:ext cx="816768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Document" r:id="rId9" imgW="5515432" imgH="708576" progId="Word.Document.8">
                  <p:embed/>
                </p:oleObj>
              </mc:Choice>
              <mc:Fallback>
                <p:oleObj name="Document" r:id="rId9" imgW="5515432" imgH="70857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5181600"/>
                        <a:ext cx="816768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6E9EAC1B-92E8-45E8-B71A-E2C70776703A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056563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Document" r:id="rId3" imgW="5299479" imgH="1138580" progId="Word.Document.8">
                  <p:embed/>
                </p:oleObj>
              </mc:Choice>
              <mc:Fallback>
                <p:oleObj name="Document" r:id="rId3" imgW="5299479" imgH="113858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056563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806575"/>
          <a:ext cx="805656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0" name="Document" r:id="rId5" imgW="5299479" imgH="1490843" progId="Word.Document.8">
                  <p:embed/>
                </p:oleObj>
              </mc:Choice>
              <mc:Fallback>
                <p:oleObj name="Document" r:id="rId5" imgW="5299479" imgH="149084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806575"/>
                        <a:ext cx="8056563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4083050"/>
          <a:ext cx="8056563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1" name="Document" r:id="rId7" imgW="5299479" imgH="1273007" progId="Word.Document.8">
                  <p:embed/>
                </p:oleObj>
              </mc:Choice>
              <mc:Fallback>
                <p:oleObj name="Document" r:id="rId7" imgW="5299479" imgH="1273007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083050"/>
                        <a:ext cx="8056563" cy="193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3F0E5830-2412-422E-B790-22954648E054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039813" y="1697038"/>
          <a:ext cx="7310437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文档" r:id="rId3" imgW="4462682" imgH="832702" progId="Word.Document.8">
                  <p:embed/>
                </p:oleObj>
              </mc:Choice>
              <mc:Fallback>
                <p:oleObj name="文档" r:id="rId3" imgW="4462682" imgH="83270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813" y="1697038"/>
                        <a:ext cx="7310437" cy="1350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85963" y="2752725"/>
          <a:ext cx="5786437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5" imgW="3485477" imgH="1093771" progId="Word.Document.8">
                  <p:embed/>
                </p:oleObj>
              </mc:Choice>
              <mc:Fallback>
                <p:oleObj name="Document" r:id="rId5" imgW="3485477" imgH="109377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752725"/>
                        <a:ext cx="5786437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灯片编号占位符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85C353DB-8142-4A79-ACB3-D278572B7A5D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73075" y="331788"/>
          <a:ext cx="8324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5" name="Document" r:id="rId3" imgW="5534598" imgH="606541" progId="Word.Document.8">
                  <p:embed/>
                </p:oleObj>
              </mc:Choice>
              <mc:Fallback>
                <p:oleObj name="Document" r:id="rId3" imgW="5534598" imgH="60654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324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954088"/>
          <a:ext cx="83248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6" name="Document" r:id="rId5" imgW="5534598" imgH="543646" progId="Word.Document.8">
                  <p:embed/>
                </p:oleObj>
              </mc:Choice>
              <mc:Fallback>
                <p:oleObj name="Document" r:id="rId5" imgW="5534598" imgH="54364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954088"/>
                        <a:ext cx="83248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473075" y="1587500"/>
          <a:ext cx="832485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7" name="Document" r:id="rId7" imgW="5534598" imgH="983638" progId="Word.Document.8">
                  <p:embed/>
                </p:oleObj>
              </mc:Choice>
              <mc:Fallback>
                <p:oleObj name="Document" r:id="rId7" imgW="5534598" imgH="98363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587500"/>
                        <a:ext cx="832485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73075" y="2794000"/>
          <a:ext cx="832485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name="Document" r:id="rId9" imgW="5534598" imgH="2333846" progId="Word.Document.8">
                  <p:embed/>
                </p:oleObj>
              </mc:Choice>
              <mc:Fallback>
                <p:oleObj name="Document" r:id="rId9" imgW="5534598" imgH="2333846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794000"/>
                        <a:ext cx="8324850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灯片编号占位符 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C1F50F9F-B484-4B62-BE6E-9BAC129216F3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7961313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3" imgW="5230374" imgH="3582019" progId="Word.Document.8">
                  <p:embed/>
                </p:oleObj>
              </mc:Choice>
              <mc:Fallback>
                <p:oleObj name="Document" r:id="rId3" imgW="5230374" imgH="358201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7961313" cy="545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5607050"/>
          <a:ext cx="7867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Document" r:id="rId5" imgW="5230374" imgH="418397" progId="Word.Document.8">
                  <p:embed/>
                </p:oleObj>
              </mc:Choice>
              <mc:Fallback>
                <p:oleObj name="Document" r:id="rId5" imgW="5230374" imgH="41839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5607050"/>
                        <a:ext cx="78676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1924F506-C5B5-4BC8-9845-FD798885EE4C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25450" y="331788"/>
          <a:ext cx="8277225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4" name="Document" r:id="rId3" imgW="5527849" imgH="679963" progId="Word.Document.8">
                  <p:embed/>
                </p:oleObj>
              </mc:Choice>
              <mc:Fallback>
                <p:oleObj name="Document" r:id="rId3" imgW="5527849" imgH="679963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331788"/>
                        <a:ext cx="8277225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93700" y="1282700"/>
          <a:ext cx="82772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Document" r:id="rId5" imgW="5527849" imgH="564971" progId="Word.Document.8">
                  <p:embed/>
                </p:oleObj>
              </mc:Choice>
              <mc:Fallback>
                <p:oleObj name="Document" r:id="rId5" imgW="5527849" imgH="564971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282700"/>
                        <a:ext cx="82772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25450" y="2181225"/>
          <a:ext cx="8277225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Document" r:id="rId7" imgW="5527849" imgH="1402305" progId="Word.Document.8">
                  <p:embed/>
                </p:oleObj>
              </mc:Choice>
              <mc:Fallback>
                <p:oleObj name="Document" r:id="rId7" imgW="5527849" imgH="140230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2181225"/>
                        <a:ext cx="8277225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25450" y="4265613"/>
          <a:ext cx="82772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Document" r:id="rId9" imgW="5527849" imgH="878634" progId="Word.Document.8">
                  <p:embed/>
                </p:oleObj>
              </mc:Choice>
              <mc:Fallback>
                <p:oleObj name="Document" r:id="rId9" imgW="5527849" imgH="87863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4265613"/>
                        <a:ext cx="82772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2D54E94B-686C-4248-902F-29DD73ED57CD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81661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3" imgW="5515432" imgH="1650914" progId="Word.Document.8">
                  <p:embed/>
                </p:oleObj>
              </mc:Choice>
              <mc:Fallback>
                <p:oleObj name="Document" r:id="rId3" imgW="5515432" imgH="165091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68288"/>
                        <a:ext cx="81661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73075" y="2520950"/>
          <a:ext cx="8166100" cy="350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3" name="Document" r:id="rId5" imgW="5515432" imgH="2377575" progId="Word.Document.8">
                  <p:embed/>
                </p:oleObj>
              </mc:Choice>
              <mc:Fallback>
                <p:oleObj name="Document" r:id="rId5" imgW="5515432" imgH="23775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520950"/>
                        <a:ext cx="8166100" cy="350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ADAA8ED2-F791-4B91-8BDB-64A88AF11493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4500" y="385763"/>
          <a:ext cx="7872413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Document" r:id="rId3" imgW="5264387" imgH="1976454" progId="Word.Document.8">
                  <p:embed/>
                </p:oleObj>
              </mc:Choice>
              <mc:Fallback>
                <p:oleObj name="Document" r:id="rId3" imgW="5264387" imgH="197645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385763"/>
                        <a:ext cx="7872413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93700" y="3373438"/>
          <a:ext cx="7850188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Document" r:id="rId5" imgW="5264387" imgH="747446" progId="Word.Document.8">
                  <p:embed/>
                </p:oleObj>
              </mc:Choice>
              <mc:Fallback>
                <p:oleObj name="Document" r:id="rId5" imgW="5264387" imgH="7474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73438"/>
                        <a:ext cx="7850188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93700" y="4448175"/>
          <a:ext cx="7850188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Document" r:id="rId7" imgW="5264387" imgH="798464" progId="Word.Document.8">
                  <p:embed/>
                </p:oleObj>
              </mc:Choice>
              <mc:Fallback>
                <p:oleObj name="Document" r:id="rId7" imgW="5264387" imgH="79846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448175"/>
                        <a:ext cx="7850188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40F38B35-6434-4C2F-8435-6BD616855CF1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5105400" cy="762000"/>
          </a:xfrm>
          <a:extLst>
            <a:ext uri="{909E8E84-426E-40DD-AFC4-6F175D3DCCD1}">
              <a14:hiddenFill xmlns:a14="http://schemas.microsoft.com/office/drawing/2010/main">
                <a:solidFill>
                  <a:srgbClr val="002CBA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rgbClr val="99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zh-CN" altLang="en-US" sz="3200" b="1" smtClean="0">
                <a:ea typeface="楷体_GB2312" pitchFamily="49" charset="-122"/>
              </a:rPr>
              <a:t>一、常数项级数的概念</a:t>
            </a:r>
            <a:r>
              <a:rPr lang="zh-CN" altLang="en-US" sz="32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09600" y="990600"/>
            <a:ext cx="708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引例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用圆内接正多边形面积逼近圆面积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依次作圆内接正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302000" y="1600200"/>
          <a:ext cx="3175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Equation" r:id="rId3" imgW="3162257" imgH="514166" progId="Equation.3">
                  <p:embed/>
                </p:oleObj>
              </mc:Choice>
              <mc:Fallback>
                <p:oleObj name="Equation" r:id="rId3" imgW="3162257" imgH="51416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1600200"/>
                        <a:ext cx="3175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400800" y="1600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边形</a:t>
            </a:r>
            <a:r>
              <a:rPr kumimoji="1" lang="en-US" altLang="zh-CN" sz="28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905000" y="4510088"/>
            <a:ext cx="440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这个和逼近于圆的面积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508125" y="3886200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Equation" r:id="rId5" imgW="342753" imgH="438071" progId="Equation.3">
                  <p:embed/>
                </p:oleObj>
              </mc:Choice>
              <mc:Fallback>
                <p:oleObj name="Equation" r:id="rId5" imgW="342753" imgH="43807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3886200"/>
                        <a:ext cx="355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936750" y="3914775"/>
          <a:ext cx="58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4" name="Equation" r:id="rId7" imgW="571396" imgH="438071" progId="Equation.3">
                  <p:embed/>
                </p:oleObj>
              </mc:Choice>
              <mc:Fallback>
                <p:oleObj name="Equation" r:id="rId7" imgW="571396" imgH="43807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14775"/>
                        <a:ext cx="58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630488" y="3914775"/>
          <a:ext cx="63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9" imgW="628662" imgH="438071" progId="Equation.3">
                  <p:embed/>
                </p:oleObj>
              </mc:Choice>
              <mc:Fallback>
                <p:oleObj name="Equation" r:id="rId9" imgW="628662" imgH="43807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3914775"/>
                        <a:ext cx="63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352800" y="4043363"/>
          <a:ext cx="622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11" imgW="609713" imgH="228705" progId="Equation.3">
                  <p:embed/>
                </p:oleObj>
              </mc:Choice>
              <mc:Fallback>
                <p:oleObj name="Equation" r:id="rId11" imgW="609713" imgH="22870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43363"/>
                        <a:ext cx="622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4114800" y="3916363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13" imgW="638346" imgH="438071" progId="Equation.3">
                  <p:embed/>
                </p:oleObj>
              </mc:Choice>
              <mc:Fallback>
                <p:oleObj name="Equation" r:id="rId13" imgW="638346" imgH="43807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16363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239000" y="1598613"/>
            <a:ext cx="1752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表示</a:t>
            </a:r>
          </a:p>
        </p:txBody>
      </p:sp>
      <p:graphicFrame>
        <p:nvGraphicFramePr>
          <p:cNvPr id="45071" name="Object 15"/>
          <p:cNvGraphicFramePr>
            <a:graphicFrameLocks noChangeAspect="1"/>
          </p:cNvGraphicFramePr>
          <p:nvPr/>
        </p:nvGraphicFramePr>
        <p:xfrm>
          <a:off x="457200" y="4570413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8" name="Equation" r:id="rId15" imgW="1514599" imgH="438071" progId="Equation.3">
                  <p:embed/>
                </p:oleObj>
              </mc:Choice>
              <mc:Fallback>
                <p:oleObj name="Equation" r:id="rId15" imgW="1514599" imgH="43807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570413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304800" y="5105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1414463" y="5422900"/>
          <a:ext cx="43767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9" name="Equation" r:id="rId17" imgW="4371999" imgH="438071" progId="Equation.3">
                  <p:embed/>
                </p:oleObj>
              </mc:Choice>
              <mc:Fallback>
                <p:oleObj name="Equation" r:id="rId17" imgW="4371999" imgH="43807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422900"/>
                        <a:ext cx="43767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6489700" y="2519363"/>
            <a:ext cx="2349500" cy="2352675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6630988" y="2514600"/>
            <a:ext cx="2073275" cy="1751013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1" lang="zh-CN" altLang="en-US" sz="280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5076" name="Group 20"/>
          <p:cNvGrpSpPr>
            <a:grpSpLocks/>
          </p:cNvGrpSpPr>
          <p:nvPr/>
        </p:nvGrpSpPr>
        <p:grpSpPr bwMode="auto">
          <a:xfrm>
            <a:off x="6630988" y="2514600"/>
            <a:ext cx="2073275" cy="2335213"/>
            <a:chOff x="3936" y="1968"/>
            <a:chExt cx="1536" cy="1728"/>
          </a:xfrm>
        </p:grpSpPr>
        <p:sp>
          <p:nvSpPr>
            <p:cNvPr id="18471" name="Freeform 21"/>
            <p:cNvSpPr>
              <a:spLocks/>
            </p:cNvSpPr>
            <p:nvPr/>
          </p:nvSpPr>
          <p:spPr bwMode="auto">
            <a:xfrm>
              <a:off x="4704" y="1968"/>
              <a:ext cx="768" cy="1296"/>
            </a:xfrm>
            <a:custGeom>
              <a:avLst/>
              <a:gdLst>
                <a:gd name="T0" fmla="*/ 0 w 768"/>
                <a:gd name="T1" fmla="*/ 0 h 1296"/>
                <a:gd name="T2" fmla="*/ 768 w 768"/>
                <a:gd name="T3" fmla="*/ 480 h 1296"/>
                <a:gd name="T4" fmla="*/ 768 w 768"/>
                <a:gd name="T5" fmla="*/ 1296 h 12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68" h="1296">
                  <a:moveTo>
                    <a:pt x="0" y="0"/>
                  </a:moveTo>
                  <a:lnTo>
                    <a:pt x="768" y="480"/>
                  </a:lnTo>
                  <a:lnTo>
                    <a:pt x="768" y="1296"/>
                  </a:lnTo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Freeform 22"/>
            <p:cNvSpPr>
              <a:spLocks/>
            </p:cNvSpPr>
            <p:nvPr/>
          </p:nvSpPr>
          <p:spPr bwMode="auto">
            <a:xfrm>
              <a:off x="3936" y="3264"/>
              <a:ext cx="1536" cy="432"/>
            </a:xfrm>
            <a:custGeom>
              <a:avLst/>
              <a:gdLst>
                <a:gd name="T0" fmla="*/ 0 w 1536"/>
                <a:gd name="T1" fmla="*/ 0 h 432"/>
                <a:gd name="T2" fmla="*/ 768 w 1536"/>
                <a:gd name="T3" fmla="*/ 432 h 432"/>
                <a:gd name="T4" fmla="*/ 1536 w 1536"/>
                <a:gd name="T5" fmla="*/ 0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36" h="432">
                  <a:moveTo>
                    <a:pt x="0" y="0"/>
                  </a:moveTo>
                  <a:lnTo>
                    <a:pt x="768" y="432"/>
                  </a:lnTo>
                  <a:lnTo>
                    <a:pt x="1536" y="0"/>
                  </a:lnTo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Freeform 23"/>
            <p:cNvSpPr>
              <a:spLocks/>
            </p:cNvSpPr>
            <p:nvPr/>
          </p:nvSpPr>
          <p:spPr bwMode="auto">
            <a:xfrm>
              <a:off x="3936" y="1968"/>
              <a:ext cx="768" cy="1296"/>
            </a:xfrm>
            <a:custGeom>
              <a:avLst/>
              <a:gdLst>
                <a:gd name="T0" fmla="*/ 768 w 768"/>
                <a:gd name="T1" fmla="*/ 0 h 1296"/>
                <a:gd name="T2" fmla="*/ 0 w 768"/>
                <a:gd name="T3" fmla="*/ 480 h 1296"/>
                <a:gd name="T4" fmla="*/ 0 w 768"/>
                <a:gd name="T5" fmla="*/ 1296 h 1296"/>
                <a:gd name="T6" fmla="*/ 768 w 768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8" h="1296">
                  <a:moveTo>
                    <a:pt x="768" y="0"/>
                  </a:moveTo>
                  <a:lnTo>
                    <a:pt x="0" y="480"/>
                  </a:lnTo>
                  <a:lnTo>
                    <a:pt x="0" y="129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3399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80" name="Group 24"/>
          <p:cNvGrpSpPr>
            <a:grpSpLocks/>
          </p:cNvGrpSpPr>
          <p:nvPr/>
        </p:nvGrpSpPr>
        <p:grpSpPr bwMode="auto">
          <a:xfrm>
            <a:off x="6489700" y="2667000"/>
            <a:ext cx="2344738" cy="2052638"/>
            <a:chOff x="3831" y="2081"/>
            <a:chExt cx="1737" cy="1519"/>
          </a:xfrm>
        </p:grpSpPr>
        <p:sp>
          <p:nvSpPr>
            <p:cNvPr id="18465" name="AutoShape 25"/>
            <p:cNvSpPr>
              <a:spLocks noChangeArrowheads="1"/>
            </p:cNvSpPr>
            <p:nvPr/>
          </p:nvSpPr>
          <p:spPr bwMode="auto">
            <a:xfrm rot="5400000">
              <a:off x="5064" y="2794"/>
              <a:ext cx="884" cy="98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6" name="AutoShape 26"/>
            <p:cNvSpPr>
              <a:spLocks noChangeArrowheads="1"/>
            </p:cNvSpPr>
            <p:nvPr/>
          </p:nvSpPr>
          <p:spPr bwMode="auto">
            <a:xfrm rot="-5400000">
              <a:off x="3445" y="2787"/>
              <a:ext cx="884" cy="111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7" name="AutoShape 27"/>
            <p:cNvSpPr>
              <a:spLocks noChangeArrowheads="1"/>
            </p:cNvSpPr>
            <p:nvPr/>
          </p:nvSpPr>
          <p:spPr bwMode="auto">
            <a:xfrm rot="8940000">
              <a:off x="4684" y="3465"/>
              <a:ext cx="884" cy="120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8" name="AutoShape 28"/>
            <p:cNvSpPr>
              <a:spLocks noChangeArrowheads="1"/>
            </p:cNvSpPr>
            <p:nvPr/>
          </p:nvSpPr>
          <p:spPr bwMode="auto">
            <a:xfrm rot="-9000000">
              <a:off x="3844" y="3473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9" name="AutoShape 29"/>
            <p:cNvSpPr>
              <a:spLocks noChangeArrowheads="1"/>
            </p:cNvSpPr>
            <p:nvPr/>
          </p:nvSpPr>
          <p:spPr bwMode="auto">
            <a:xfrm rot="1933595">
              <a:off x="4670" y="2094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70" name="AutoShape 30"/>
            <p:cNvSpPr>
              <a:spLocks noChangeArrowheads="1"/>
            </p:cNvSpPr>
            <p:nvPr/>
          </p:nvSpPr>
          <p:spPr bwMode="auto">
            <a:xfrm rot="-1920000">
              <a:off x="3851" y="2081"/>
              <a:ext cx="884" cy="127"/>
            </a:xfrm>
            <a:prstGeom prst="triangle">
              <a:avLst>
                <a:gd name="adj" fmla="val 4988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304800" y="2147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内接正三角形面积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429000" y="2112963"/>
            <a:ext cx="19796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800" i="1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i="1" baseline="-250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表示边数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288925" y="2703513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增加时增加的面积</a:t>
            </a:r>
            <a:r>
              <a:rPr kumimoji="1" lang="en-US" altLang="zh-CN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3429000" y="268128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则圆内接正</a:t>
            </a:r>
          </a:p>
        </p:txBody>
      </p:sp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514350" y="3289300"/>
          <a:ext cx="280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0" name="Equation" r:id="rId19" imgW="2800555" imgH="514166" progId="Equation.3">
                  <p:embed/>
                </p:oleObj>
              </mc:Choice>
              <mc:Fallback>
                <p:oleObj name="Equation" r:id="rId19" imgW="2800555" imgH="51416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289300"/>
                        <a:ext cx="280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58" name="Picture 43" descr="F:\My Documents\数学资源库\机动.jpg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9" name="Text Box 44"/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8460" name="Picture 45" descr="F:\My Documents\数学资源库\返回.jpg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1" name="Picture 46" descr="F:\My Documents\数学资源库\目录.jpg">
            <a:hlinkClick r:id="rId23" action="ppaction://hlinksldjump"/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2" name="Picture 47" descr="F:\My Documents\数学资源库\上一页.jpg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3" name="Picture 48" descr="F:\My Documents\数学资源库\退出.jpg">
            <a:hlinkClick r:id="" action="ppaction://hlinkshowjump?jump=endshow"/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64" name="Picture 49" descr="F:\My Documents\数学资源库\下一页.jpg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  <p:bldP spid="45061" grpId="0" autoUpdateAnimBg="0"/>
      <p:bldP spid="45063" grpId="0" autoUpdateAnimBg="0"/>
      <p:bldP spid="45064" grpId="0" autoUpdateAnimBg="0"/>
      <p:bldP spid="45070" grpId="0" autoUpdateAnimBg="0"/>
      <p:bldP spid="45072" grpId="0" autoUpdateAnimBg="0"/>
      <p:bldP spid="45074" grpId="0" animBg="1"/>
      <p:bldP spid="45075" grpId="0" animBg="1"/>
      <p:bldP spid="45087" grpId="0" autoUpdateAnimBg="0"/>
      <p:bldP spid="45088" grpId="0" build="p" autoUpdateAnimBg="0"/>
      <p:bldP spid="45089" grpId="0" build="p" autoUpdateAnimBg="0" advAuto="0"/>
      <p:bldP spid="4509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09575" y="236538"/>
          <a:ext cx="78676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Document" r:id="rId3" imgW="5290841" imgH="603302" progId="Word.Document.8">
                  <p:embed/>
                </p:oleObj>
              </mc:Choice>
              <mc:Fallback>
                <p:oleObj name="Document" r:id="rId3" imgW="5290841" imgH="603302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36538"/>
                        <a:ext cx="78676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765175"/>
          <a:ext cx="8167688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Document" r:id="rId5" imgW="5513812" imgH="952326" progId="Word.Document.8">
                  <p:embed/>
                </p:oleObj>
              </mc:Choice>
              <mc:Fallback>
                <p:oleObj name="Document" r:id="rId5" imgW="5513812" imgH="952326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765175"/>
                        <a:ext cx="8167688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1804988"/>
          <a:ext cx="8167688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Document" r:id="rId7" imgW="5513812" imgH="750955" progId="Word.Document.8">
                  <p:embed/>
                </p:oleObj>
              </mc:Choice>
              <mc:Fallback>
                <p:oleObj name="Document" r:id="rId7" imgW="5513812" imgH="75095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804988"/>
                        <a:ext cx="8167688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2341563"/>
          <a:ext cx="81978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Document" r:id="rId9" imgW="5513812" imgH="761753" progId="Word.Document.8">
                  <p:embed/>
                </p:oleObj>
              </mc:Choice>
              <mc:Fallback>
                <p:oleObj name="Document" r:id="rId9" imgW="5513812" imgH="76175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2341563"/>
                        <a:ext cx="8197850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3700" y="3001963"/>
          <a:ext cx="81676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Document" r:id="rId11" imgW="5513812" imgH="624356" progId="Word.Document.8">
                  <p:embed/>
                </p:oleObj>
              </mc:Choice>
              <mc:Fallback>
                <p:oleObj name="Document" r:id="rId11" imgW="5513812" imgH="62435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001963"/>
                        <a:ext cx="816768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93700" y="3716338"/>
          <a:ext cx="8197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Document" r:id="rId13" imgW="5513812" imgH="592234" progId="Word.Document.8">
                  <p:embed/>
                </p:oleObj>
              </mc:Choice>
              <mc:Fallback>
                <p:oleObj name="Document" r:id="rId13" imgW="5513812" imgH="59223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716338"/>
                        <a:ext cx="81978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614363" y="4297363"/>
          <a:ext cx="81978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Document" r:id="rId15" imgW="5513812" imgH="396262" progId="Word.Document.8">
                  <p:embed/>
                </p:oleObj>
              </mc:Choice>
              <mc:Fallback>
                <p:oleObj name="Document" r:id="rId15" imgW="5513812" imgH="39626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297363"/>
                        <a:ext cx="81978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614363" y="2995613"/>
          <a:ext cx="81200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Document" r:id="rId17" imgW="5548635" imgH="652429" progId="Word.Document.8">
                  <p:embed/>
                </p:oleObj>
              </mc:Choice>
              <mc:Fallback>
                <p:oleObj name="Document" r:id="rId17" imgW="5548635" imgH="652429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995613"/>
                        <a:ext cx="81200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393700" y="4148138"/>
          <a:ext cx="81200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Document" r:id="rId19" imgW="5548635" imgH="684821" progId="Word.Document.8">
                  <p:embed/>
                </p:oleObj>
              </mc:Choice>
              <mc:Fallback>
                <p:oleObj name="Document" r:id="rId19" imgW="5548635" imgH="684821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148138"/>
                        <a:ext cx="812006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14363" y="4795838"/>
          <a:ext cx="8120062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Document" r:id="rId21" imgW="5548635" imgH="449169" progId="Word.Document.8">
                  <p:embed/>
                </p:oleObj>
              </mc:Choice>
              <mc:Fallback>
                <p:oleObj name="Document" r:id="rId21" imgW="5548635" imgH="449169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795838"/>
                        <a:ext cx="8120062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468313" y="5291138"/>
          <a:ext cx="8120062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Document" r:id="rId23" imgW="5548635" imgH="641902" progId="Word.Document.8">
                  <p:embed/>
                </p:oleObj>
              </mc:Choice>
              <mc:Fallback>
                <p:oleObj name="Document" r:id="rId23" imgW="5548635" imgH="641902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91138"/>
                        <a:ext cx="8120062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灯片编号占位符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94E172CB-D6E2-44BF-8043-06F6690460F8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8277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Document" r:id="rId3" imgW="5504094" imgH="533389" progId="Word.Document.8">
                  <p:embed/>
                </p:oleObj>
              </mc:Choice>
              <mc:Fallback>
                <p:oleObj name="Document" r:id="rId3" imgW="5504094" imgH="533389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1788"/>
                        <a:ext cx="82772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1163638"/>
          <a:ext cx="819785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Document" r:id="rId5" imgW="5537027" imgH="1036815" progId="Word.Document.8">
                  <p:embed/>
                </p:oleObj>
              </mc:Choice>
              <mc:Fallback>
                <p:oleObj name="Document" r:id="rId5" imgW="5537027" imgH="10368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163638"/>
                        <a:ext cx="8197850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2716213"/>
          <a:ext cx="81978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Document" r:id="rId7" imgW="5537027" imgH="624356" progId="Word.Document.8">
                  <p:embed/>
                </p:oleObj>
              </mc:Choice>
              <mc:Fallback>
                <p:oleObj name="Document" r:id="rId7" imgW="5537027" imgH="624356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716213"/>
                        <a:ext cx="81978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73075" y="3360738"/>
          <a:ext cx="8197850" cy="280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Document" r:id="rId9" imgW="5537027" imgH="1884136" progId="Word.Document.8">
                  <p:embed/>
                </p:oleObj>
              </mc:Choice>
              <mc:Fallback>
                <p:oleObj name="Document" r:id="rId9" imgW="5537027" imgH="1884136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3360738"/>
                        <a:ext cx="8197850" cy="280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B4614DE0-AA57-4BD9-A7AD-2B2B3D0B7098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357188"/>
          <a:ext cx="82454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Document" r:id="rId3" imgW="5483039" imgH="701018" progId="Word.Document.8">
                  <p:embed/>
                </p:oleObj>
              </mc:Choice>
              <mc:Fallback>
                <p:oleObj name="Document" r:id="rId3" imgW="5483039" imgH="701018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57188"/>
                        <a:ext cx="8245475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893763"/>
          <a:ext cx="82454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Document" r:id="rId5" imgW="5483039" imgH="773900" progId="Word.Document.8">
                  <p:embed/>
                </p:oleObj>
              </mc:Choice>
              <mc:Fallback>
                <p:oleObj name="Document" r:id="rId5" imgW="5483039" imgH="773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893763"/>
                        <a:ext cx="824547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1774825"/>
          <a:ext cx="8245475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Document" r:id="rId7" imgW="5483039" imgH="1862542" progId="Word.Document.8">
                  <p:embed/>
                </p:oleObj>
              </mc:Choice>
              <mc:Fallback>
                <p:oleObj name="Document" r:id="rId7" imgW="5483039" imgH="186254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774825"/>
                        <a:ext cx="8245475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4414838"/>
          <a:ext cx="8245475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Document" r:id="rId9" imgW="5483039" imgH="1067047" progId="Word.Document.8">
                  <p:embed/>
                </p:oleObj>
              </mc:Choice>
              <mc:Fallback>
                <p:oleObj name="Document" r:id="rId9" imgW="5483039" imgH="1067047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414838"/>
                        <a:ext cx="8245475" cy="159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010F0274-9B7A-4313-9574-3E79E971CB22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331788"/>
          <a:ext cx="810260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Document" r:id="rId3" imgW="5537837" imgH="1487064" progId="Word.Document.8">
                  <p:embed/>
                </p:oleObj>
              </mc:Choice>
              <mc:Fallback>
                <p:oleObj name="Document" r:id="rId3" imgW="5537837" imgH="1487064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31788"/>
                        <a:ext cx="8102600" cy="219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2401888"/>
          <a:ext cx="8102600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Document" r:id="rId5" imgW="5537837" imgH="1284074" progId="Word.Document.8">
                  <p:embed/>
                </p:oleObj>
              </mc:Choice>
              <mc:Fallback>
                <p:oleObj name="Document" r:id="rId5" imgW="5537837" imgH="1284074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401888"/>
                        <a:ext cx="8102600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6575" y="4144963"/>
          <a:ext cx="81026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Document" r:id="rId7" imgW="5537837" imgH="834095" progId="Word.Document.8">
                  <p:embed/>
                </p:oleObj>
              </mc:Choice>
              <mc:Fallback>
                <p:oleObj name="Document" r:id="rId7" imgW="5537837" imgH="83409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144963"/>
                        <a:ext cx="81026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6575" y="5078413"/>
          <a:ext cx="81026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Document" r:id="rId9" imgW="5537837" imgH="737998" progId="Word.Document.8">
                  <p:embed/>
                </p:oleObj>
              </mc:Choice>
              <mc:Fallback>
                <p:oleObj name="Document" r:id="rId9" imgW="5537837" imgH="73799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078413"/>
                        <a:ext cx="81026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BB923417-0A88-42F1-BDA9-35EFD56D01C8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1344613"/>
          <a:ext cx="8086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Document" r:id="rId3" imgW="5316216" imgH="848401" progId="Word.Document.8">
                  <p:embed/>
                </p:oleObj>
              </mc:Choice>
              <mc:Fallback>
                <p:oleObj name="Document" r:id="rId3" imgW="5316216" imgH="848401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344613"/>
                        <a:ext cx="8086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552450"/>
          <a:ext cx="80867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Document" r:id="rId5" imgW="5393149" imgH="805752" progId="Word.Document.8">
                  <p:embed/>
                </p:oleObj>
              </mc:Choice>
              <mc:Fallback>
                <p:oleObj name="Document" r:id="rId5" imgW="5393149" imgH="80575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52450"/>
                        <a:ext cx="8086725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6575" y="1484313"/>
          <a:ext cx="7993063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Document" r:id="rId7" imgW="5316216" imgH="1695183" progId="Word.Document.8">
                  <p:embed/>
                </p:oleObj>
              </mc:Choice>
              <mc:Fallback>
                <p:oleObj name="Document" r:id="rId7" imgW="5316216" imgH="169518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484313"/>
                        <a:ext cx="7993063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6575" y="3970338"/>
          <a:ext cx="79930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Document" r:id="rId9" imgW="5316216" imgH="596553" progId="Word.Document.8">
                  <p:embed/>
                </p:oleObj>
              </mc:Choice>
              <mc:Fallback>
                <p:oleObj name="Document" r:id="rId9" imgW="5316216" imgH="596553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970338"/>
                        <a:ext cx="79930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灯片编号占位符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C120E0E3-BAC5-4216-9F92-F30D5FDC6147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1325" y="331788"/>
          <a:ext cx="819785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Document" r:id="rId3" imgW="5537027" imgH="1809635" progId="Word.Document.8">
                  <p:embed/>
                </p:oleObj>
              </mc:Choice>
              <mc:Fallback>
                <p:oleObj name="Document" r:id="rId3" imgW="5537027" imgH="180963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31788"/>
                        <a:ext cx="8197850" cy="269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7838" y="2573338"/>
          <a:ext cx="8197850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Document" r:id="rId5" imgW="5537027" imgH="1491923" progId="Word.Document.8">
                  <p:embed/>
                </p:oleObj>
              </mc:Choice>
              <mc:Fallback>
                <p:oleObj name="Document" r:id="rId5" imgW="5537027" imgH="1491923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2573338"/>
                        <a:ext cx="8197850" cy="222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73075" y="4440238"/>
          <a:ext cx="819785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Document" r:id="rId7" imgW="5537027" imgH="1206333" progId="Word.Document.8">
                  <p:embed/>
                </p:oleObj>
              </mc:Choice>
              <mc:Fallback>
                <p:oleObj name="Document" r:id="rId7" imgW="5537027" imgH="120633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4440238"/>
                        <a:ext cx="819785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灯片编号占位符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25-</a:t>
            </a:r>
            <a:fld id="{03E9363C-D0F9-4329-8A50-AA402F50D043}" type="slidenum"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92</Words>
  <Application>Microsoft Office PowerPoint</Application>
  <PresentationFormat>全屏显示(4:3)</PresentationFormat>
  <Paragraphs>34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Garamond</vt:lpstr>
      <vt:lpstr>Wingdings</vt:lpstr>
      <vt:lpstr>Times New Roman</vt:lpstr>
      <vt:lpstr>楷体_GB2312</vt:lpstr>
      <vt:lpstr>合肥工业大学高等数学课程组</vt:lpstr>
      <vt:lpstr>空演示文稿</vt:lpstr>
      <vt:lpstr>Microsoft Word 文档</vt:lpstr>
      <vt:lpstr>Microsoft Office Word 97 - 2003 文档</vt:lpstr>
      <vt:lpstr>Microsoft 公式 3.0</vt:lpstr>
      <vt:lpstr>Microsoft Word 97 - 2003 文档</vt:lpstr>
      <vt:lpstr>PowerPoint 演示文稿</vt:lpstr>
      <vt:lpstr>PowerPoint 演示文稿</vt:lpstr>
      <vt:lpstr>一、常数项级数的概念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13.1 常数项级数的概念及其性质</dc:title>
  <dc:creator>合肥工业大学高等数学课程组</dc:creator>
  <cp:lastModifiedBy>ding shou</cp:lastModifiedBy>
  <cp:revision>309</cp:revision>
  <dcterms:created xsi:type="dcterms:W3CDTF">2000-05-18T08:23:03Z</dcterms:created>
  <dcterms:modified xsi:type="dcterms:W3CDTF">2020-05-11T00:51:19Z</dcterms:modified>
</cp:coreProperties>
</file>