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04" r:id="rId2"/>
    <p:sldId id="293" r:id="rId3"/>
    <p:sldId id="312" r:id="rId4"/>
    <p:sldId id="319" r:id="rId5"/>
    <p:sldId id="341" r:id="rId6"/>
    <p:sldId id="342" r:id="rId7"/>
    <p:sldId id="320" r:id="rId8"/>
    <p:sldId id="343" r:id="rId9"/>
    <p:sldId id="344" r:id="rId10"/>
    <p:sldId id="345" r:id="rId11"/>
    <p:sldId id="346" r:id="rId12"/>
    <p:sldId id="347" r:id="rId13"/>
    <p:sldId id="348" r:id="rId14"/>
    <p:sldId id="331" r:id="rId15"/>
    <p:sldId id="332" r:id="rId16"/>
    <p:sldId id="333" r:id="rId17"/>
    <p:sldId id="334" r:id="rId18"/>
    <p:sldId id="350" r:id="rId19"/>
    <p:sldId id="351" r:id="rId20"/>
    <p:sldId id="352" r:id="rId21"/>
    <p:sldId id="353" r:id="rId22"/>
    <p:sldId id="321" r:id="rId23"/>
    <p:sldId id="354" r:id="rId24"/>
    <p:sldId id="327" r:id="rId25"/>
    <p:sldId id="329" r:id="rId26"/>
    <p:sldId id="330" r:id="rId27"/>
    <p:sldId id="355" r:id="rId28"/>
    <p:sldId id="356" r:id="rId29"/>
    <p:sldId id="357" r:id="rId30"/>
    <p:sldId id="358" r:id="rId31"/>
    <p:sldId id="322" r:id="rId32"/>
    <p:sldId id="335" r:id="rId33"/>
    <p:sldId id="336" r:id="rId34"/>
    <p:sldId id="337" r:id="rId35"/>
    <p:sldId id="338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6768" autoAdjust="0"/>
  </p:normalViewPr>
  <p:slideViewPr>
    <p:cSldViewPr>
      <p:cViewPr varScale="1">
        <p:scale>
          <a:sx n="84" d="100"/>
          <a:sy n="84" d="100"/>
        </p:scale>
        <p:origin x="1440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ECC99699-23E4-4A99-A319-2E03B798A1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16A122D-20A6-46BF-A1D9-C141D9F2FC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27EB8D4B-E19C-4D71-BA51-17A1489C66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51584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72C8793C-0D9D-4FE0-9F7D-8D27D67EE3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7043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A285B5A1-2D0C-4A3D-A5F9-CF8D3D289F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5695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DB7B5366-29E1-4595-8F29-C2A22233B2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563624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B8848313-1C89-4755-9406-DCB109AA6C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34962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351728F2-73BE-4943-BDFC-9D316B8A25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27798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817DF260-B801-4078-92F4-60981796CE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83533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C5816F83-2973-4043-86EF-B79CB9174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18137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35-</a:t>
            </a:r>
            <a:fld id="{781F7D40-9201-4EDA-A9B5-28326D6B7C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43968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4A1A0DE0-6739-4E9C-8C95-91DBE79865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28074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39-</a:t>
            </a:r>
            <a:fld id="{791B9703-8F78-42DE-916B-7052FFDB29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5528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68313" y="60928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36868" name="Picture 8" descr="image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237288"/>
            <a:ext cx="262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 descr="clip_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237288"/>
            <a:ext cx="2087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/>
              <a:t>35-</a:t>
            </a:r>
            <a:fld id="{1BD988A2-2675-4EE3-BE4E-E2FEF86117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15" r:id="rId7"/>
    <p:sldLayoutId id="2147483722" r:id="rId8"/>
    <p:sldLayoutId id="2147483723" r:id="rId9"/>
    <p:sldLayoutId id="2147483724" r:id="rId10"/>
    <p:sldLayoutId id="2147483725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87450" y="936625"/>
          <a:ext cx="64801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文档" r:id="rId3" imgW="4462682" imgH="832702" progId="Word.Document.8">
                  <p:embed/>
                </p:oleObj>
              </mc:Choice>
              <mc:Fallback>
                <p:oleObj name="文档" r:id="rId3" imgW="4462682" imgH="8327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36625"/>
                        <a:ext cx="64801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27213" y="1976438"/>
          <a:ext cx="6416675" cy="346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3839639" imgH="2074979" progId="Word.Document.8">
                  <p:embed/>
                </p:oleObj>
              </mc:Choice>
              <mc:Fallback>
                <p:oleObj name="Document" r:id="rId5" imgW="3839639" imgH="207497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976438"/>
                        <a:ext cx="6416675" cy="346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4BFCDF99-1628-4872-BEAD-B017A3D3F215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188913"/>
          <a:ext cx="821372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3" imgW="5461444" imgH="1308368" progId="Word.Document.8">
                  <p:embed/>
                </p:oleObj>
              </mc:Choice>
              <mc:Fallback>
                <p:oleObj name="Document" r:id="rId3" imgW="5461444" imgH="130836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8913"/>
                        <a:ext cx="821372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779588"/>
          <a:ext cx="821372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5" imgW="5461444" imgH="1381250" progId="Word.Document.8">
                  <p:embed/>
                </p:oleObj>
              </mc:Choice>
              <mc:Fallback>
                <p:oleObj name="Document" r:id="rId5" imgW="5461444" imgH="13812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779588"/>
                        <a:ext cx="8213725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93700" y="3616325"/>
          <a:ext cx="8388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7" imgW="5591825" imgH="491279" progId="Word.Document.8">
                  <p:embed/>
                </p:oleObj>
              </mc:Choice>
              <mc:Fallback>
                <p:oleObj name="Document" r:id="rId7" imgW="5591825" imgH="49127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616325"/>
                        <a:ext cx="83883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95288" y="3519488"/>
          <a:ext cx="8388350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9" imgW="5543506" imgH="1981043" progId="Word.Document.8">
                  <p:embed/>
                </p:oleObj>
              </mc:Choice>
              <mc:Fallback>
                <p:oleObj name="Document" r:id="rId9" imgW="5543506" imgH="198104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19488"/>
                        <a:ext cx="8388350" cy="278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665B30C6-C380-4163-8704-686110058D34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536575"/>
          <a:ext cx="79930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5366964" imgH="635154" progId="Word.Document.8">
                  <p:embed/>
                </p:oleObj>
              </mc:Choice>
              <mc:Fallback>
                <p:oleObj name="Document" r:id="rId3" imgW="5366964" imgH="63515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36575"/>
                        <a:ext cx="79930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1243013"/>
          <a:ext cx="7945438" cy="463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5" imgW="5366964" imgH="3111254" progId="Word.Document.8">
                  <p:embed/>
                </p:oleObj>
              </mc:Choice>
              <mc:Fallback>
                <p:oleObj name="Document" r:id="rId5" imgW="5366964" imgH="311125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243013"/>
                        <a:ext cx="7945438" cy="463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BF290BC3-F2CB-4FE3-96E4-0EDBF5AF4589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409575"/>
          <a:ext cx="8056563" cy="33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3" imgW="5128877" imgH="2145702" progId="Word.Document.8">
                  <p:embed/>
                </p:oleObj>
              </mc:Choice>
              <mc:Fallback>
                <p:oleObj name="Document" r:id="rId3" imgW="5128877" imgH="21457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09575"/>
                        <a:ext cx="8056563" cy="337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3779838"/>
          <a:ext cx="8056563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ocument" r:id="rId5" imgW="5128877" imgH="1333202" progId="Word.Document.8">
                  <p:embed/>
                </p:oleObj>
              </mc:Choice>
              <mc:Fallback>
                <p:oleObj name="Document" r:id="rId5" imgW="5128877" imgH="13332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779838"/>
                        <a:ext cx="8056563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3D02F2CD-C7F3-43E3-B4AB-D3EF91E8814A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20700" y="552450"/>
          <a:ext cx="8054975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5355627" imgH="3443273" progId="Word.Document.8">
                  <p:embed/>
                </p:oleObj>
              </mc:Choice>
              <mc:Fallback>
                <p:oleObj name="Document" r:id="rId3" imgW="5355627" imgH="344327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52450"/>
                        <a:ext cx="8054975" cy="517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484B2D94-FC70-4F92-96C3-FF1544FB8108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68313" y="476250"/>
          <a:ext cx="8226425" cy="511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3" imgW="5275454" imgH="3289411" progId="Word.Document.8">
                  <p:embed/>
                </p:oleObj>
              </mc:Choice>
              <mc:Fallback>
                <p:oleObj name="Document" r:id="rId3" imgW="5275454" imgH="328941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8226425" cy="511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B064DA5B-6300-4DE4-9DD4-87ED6D02192C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409575"/>
          <a:ext cx="8072438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3" imgW="5516242" imgH="1669269" progId="Word.Document.8">
                  <p:embed/>
                </p:oleObj>
              </mc:Choice>
              <mc:Fallback>
                <p:oleObj name="Document" r:id="rId3" imgW="5516242" imgH="166926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09575"/>
                        <a:ext cx="8072438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709863"/>
          <a:ext cx="8072438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5" imgW="5516242" imgH="2247197" progId="Word.Document.8">
                  <p:embed/>
                </p:oleObj>
              </mc:Choice>
              <mc:Fallback>
                <p:oleObj name="Document" r:id="rId5" imgW="5516242" imgH="224719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709863"/>
                        <a:ext cx="8072438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4EBF65EF-0C7F-4FFF-8C44-A4758ECBA5F8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072438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3" imgW="5516242" imgH="1155586" progId="Word.Document.8">
                  <p:embed/>
                </p:oleObj>
              </mc:Choice>
              <mc:Fallback>
                <p:oleObj name="Document" r:id="rId3" imgW="5516242" imgH="115558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072438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706563"/>
          <a:ext cx="8072438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5" imgW="5516242" imgH="1658472" progId="Word.Document.8">
                  <p:embed/>
                </p:oleObj>
              </mc:Choice>
              <mc:Fallback>
                <p:oleObj name="Document" r:id="rId5" imgW="5516242" imgH="16584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706563"/>
                        <a:ext cx="8072438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3889375"/>
          <a:ext cx="8072438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7" imgW="5574549" imgH="1612313" progId="Word.Document.8">
                  <p:embed/>
                </p:oleObj>
              </mc:Choice>
              <mc:Fallback>
                <p:oleObj name="Document" r:id="rId7" imgW="5574549" imgH="161231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889375"/>
                        <a:ext cx="8072438" cy="234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ABD2954F-37D4-48EA-B8B5-21518EB244F3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0350"/>
          <a:ext cx="77565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3" imgW="5046815" imgH="1126433" progId="Word.Document.8">
                  <p:embed/>
                </p:oleObj>
              </mc:Choice>
              <mc:Fallback>
                <p:oleObj name="Document" r:id="rId3" imgW="5046815" imgH="112643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0350"/>
                        <a:ext cx="775652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725488"/>
          <a:ext cx="77565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Document" r:id="rId5" imgW="5046815" imgH="1386109" progId="Word.Document.8">
                  <p:embed/>
                </p:oleObj>
              </mc:Choice>
              <mc:Fallback>
                <p:oleObj name="Document" r:id="rId5" imgW="5046815" imgH="138610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725488"/>
                        <a:ext cx="77565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2427288"/>
          <a:ext cx="77565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Document" r:id="rId7" imgW="5046815" imgH="1218210" progId="Word.Document.8">
                  <p:embed/>
                </p:oleObj>
              </mc:Choice>
              <mc:Fallback>
                <p:oleObj name="Document" r:id="rId7" imgW="5046815" imgH="121821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27288"/>
                        <a:ext cx="7756525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3614738"/>
          <a:ext cx="77565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Document" r:id="rId9" imgW="5046815" imgH="768231" progId="Word.Document.8">
                  <p:embed/>
                </p:oleObj>
              </mc:Choice>
              <mc:Fallback>
                <p:oleObj name="Document" r:id="rId9" imgW="5046815" imgH="76823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614738"/>
                        <a:ext cx="775652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6575" y="4370388"/>
          <a:ext cx="81073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Document" r:id="rId11" imgW="5130766" imgH="1188787" progId="Word.Document.8">
                  <p:embed/>
                </p:oleObj>
              </mc:Choice>
              <mc:Fallback>
                <p:oleObj name="Document" r:id="rId11" imgW="5130766" imgH="118878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370388"/>
                        <a:ext cx="81073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EC985AF7-ADE2-46B6-9D90-04F172D74083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8339138" cy="523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5484929" imgH="3436794" progId="Word.Document.8">
                  <p:embed/>
                </p:oleObj>
              </mc:Choice>
              <mc:Fallback>
                <p:oleObj name="Document" r:id="rId3" imgW="5484929" imgH="343679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8339138" cy="523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5221288"/>
          <a:ext cx="83391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5" imgW="5484929" imgH="713974" progId="Word.Document.8">
                  <p:embed/>
                </p:oleObj>
              </mc:Choice>
              <mc:Fallback>
                <p:oleObj name="Document" r:id="rId5" imgW="5484929" imgH="7139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221288"/>
                        <a:ext cx="833913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E655FD1C-C2FD-47AE-A1D2-38782E990CD5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1D126E4A-6D28-49EA-A2E0-87630FDAC35C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9714"/>
          <a:stretch/>
        </p:blipFill>
        <p:spPr>
          <a:xfrm>
            <a:off x="1403648" y="620688"/>
            <a:ext cx="6604801" cy="3672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86745"/>
          <a:stretch/>
        </p:blipFill>
        <p:spPr>
          <a:xfrm>
            <a:off x="1403648" y="4460401"/>
            <a:ext cx="6604801" cy="53914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3700" y="260350"/>
          <a:ext cx="54737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3462532" imgH="452409" progId="Word.Document.8">
                  <p:embed/>
                </p:oleObj>
              </mc:Choice>
              <mc:Fallback>
                <p:oleObj name="Document" r:id="rId3" imgW="3462532" imgH="4524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0350"/>
                        <a:ext cx="54737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88950" y="620713"/>
          <a:ext cx="8213725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5" imgW="5338351" imgH="1269228" progId="Word.Document.8">
                  <p:embed/>
                </p:oleObj>
              </mc:Choice>
              <mc:Fallback>
                <p:oleObj name="Document" r:id="rId5" imgW="5338351" imgH="1269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620713"/>
                        <a:ext cx="8213725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6575" y="2206625"/>
          <a:ext cx="821372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7" imgW="5338351" imgH="1167463" progId="Word.Document.8">
                  <p:embed/>
                </p:oleObj>
              </mc:Choice>
              <mc:Fallback>
                <p:oleObj name="Document" r:id="rId7" imgW="5338351" imgH="1167463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206625"/>
                        <a:ext cx="8213725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88950" y="3732213"/>
          <a:ext cx="82137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9" imgW="5338351" imgH="1300270" progId="Word.Document.8">
                  <p:embed/>
                </p:oleObj>
              </mc:Choice>
              <mc:Fallback>
                <p:oleObj name="Document" r:id="rId9" imgW="5338351" imgH="130027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732213"/>
                        <a:ext cx="821372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88950" y="5543550"/>
          <a:ext cx="82137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Document" r:id="rId11" imgW="5338351" imgH="450249" progId="Word.Document.8">
                  <p:embed/>
                </p:oleObj>
              </mc:Choice>
              <mc:Fallback>
                <p:oleObj name="Document" r:id="rId11" imgW="5338351" imgH="450249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543550"/>
                        <a:ext cx="82137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AA2B9251-99D2-46FA-85C6-822C74B2C6AE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331788"/>
          <a:ext cx="813435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3" imgW="5310007" imgH="1115905" progId="Word.Document.8">
                  <p:embed/>
                </p:oleObj>
              </mc:Choice>
              <mc:Fallback>
                <p:oleObj name="Document" r:id="rId3" imgW="5310007" imgH="111590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31788"/>
                        <a:ext cx="813435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1816100"/>
          <a:ext cx="81343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5" imgW="5310007" imgH="767961" progId="Word.Document.8">
                  <p:embed/>
                </p:oleObj>
              </mc:Choice>
              <mc:Fallback>
                <p:oleObj name="Document" r:id="rId5" imgW="5310007" imgH="76796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816100"/>
                        <a:ext cx="81343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6575" y="2754313"/>
          <a:ext cx="8134350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7" imgW="5310007" imgH="1935424" progId="Word.Document.8">
                  <p:embed/>
                </p:oleObj>
              </mc:Choice>
              <mc:Fallback>
                <p:oleObj name="Document" r:id="rId7" imgW="5310007" imgH="193542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754313"/>
                        <a:ext cx="8134350" cy="297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6ED01E87-35E0-40D4-962F-217022E22E60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5288" y="333375"/>
          <a:ext cx="8201025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Document" r:id="rId3" imgW="5484929" imgH="3764224" progId="Word.Document.8">
                  <p:embed/>
                </p:oleObj>
              </mc:Choice>
              <mc:Fallback>
                <p:oleObj name="Document" r:id="rId3" imgW="5484929" imgH="376422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3375"/>
                        <a:ext cx="8201025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DD01B6CB-1066-44F4-BC30-F48F32B3BF44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3700" y="331788"/>
          <a:ext cx="82105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3" imgW="5084876" imgH="792255" progId="Word.Document.8">
                  <p:embed/>
                </p:oleObj>
              </mc:Choice>
              <mc:Fallback>
                <p:oleObj name="Document" r:id="rId3" imgW="5084876" imgH="79225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82105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09575" y="1560513"/>
          <a:ext cx="8040688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5" imgW="5288682" imgH="3015968" progId="Word.Document.8">
                  <p:embed/>
                </p:oleObj>
              </mc:Choice>
              <mc:Fallback>
                <p:oleObj name="Document" r:id="rId5" imgW="5288682" imgH="30159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560513"/>
                        <a:ext cx="8040688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2AD0F9FB-DBAB-49FA-9721-870552A60FDD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469900"/>
          <a:ext cx="81661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3" imgW="5310007" imgH="1454132" progId="Word.Document.8">
                  <p:embed/>
                </p:oleObj>
              </mc:Choice>
              <mc:Fallback>
                <p:oleObj name="Document" r:id="rId3" imgW="5310007" imgH="145413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69900"/>
                        <a:ext cx="81661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492375"/>
          <a:ext cx="8166100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5" imgW="5310007" imgH="2201848" progId="Word.Document.8">
                  <p:embed/>
                </p:oleObj>
              </mc:Choice>
              <mc:Fallback>
                <p:oleObj name="Document" r:id="rId5" imgW="5310007" imgH="22018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92375"/>
                        <a:ext cx="8166100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7B62529A-8E73-4D90-872A-4C4A5BCC2F04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8339138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3" imgW="5484929" imgH="2660465" progId="Word.Document.8">
                  <p:embed/>
                </p:oleObj>
              </mc:Choice>
              <mc:Fallback>
                <p:oleObj name="Document" r:id="rId3" imgW="5484929" imgH="266046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8339138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4117975"/>
          <a:ext cx="833913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5" imgW="5484929" imgH="1107807" progId="Word.Document.8">
                  <p:embed/>
                </p:oleObj>
              </mc:Choice>
              <mc:Fallback>
                <p:oleObj name="Document" r:id="rId5" imgW="5484929" imgH="11078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117975"/>
                        <a:ext cx="8339138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00E7F44B-7535-410C-8A76-7CD81DEC90B5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331788"/>
          <a:ext cx="7599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3" imgW="5054103" imgH="826537" progId="Word.Document.8">
                  <p:embed/>
                </p:oleObj>
              </mc:Choice>
              <mc:Fallback>
                <p:oleObj name="Document" r:id="rId3" imgW="5054103" imgH="82653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75993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419225"/>
          <a:ext cx="7599363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5" imgW="5054103" imgH="2386213" progId="Word.Document.8">
                  <p:embed/>
                </p:oleObj>
              </mc:Choice>
              <mc:Fallback>
                <p:oleObj name="Document" r:id="rId5" imgW="5054103" imgH="238621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19225"/>
                        <a:ext cx="7599363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80880620-6DFE-4B1E-ADF4-79CB4880380F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780415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3" imgW="5015771" imgH="1144518" progId="Word.Document.8">
                  <p:embed/>
                </p:oleObj>
              </mc:Choice>
              <mc:Fallback>
                <p:oleObj name="Document" r:id="rId3" imgW="5015771" imgH="114451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780415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106613"/>
          <a:ext cx="780415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Document" r:id="rId5" imgW="5015771" imgH="2654527" progId="Word.Document.8">
                  <p:embed/>
                </p:oleObj>
              </mc:Choice>
              <mc:Fallback>
                <p:oleObj name="Document" r:id="rId5" imgW="5015771" imgH="265452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106613"/>
                        <a:ext cx="7804150" cy="413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E1135212-E6F5-40A0-B2AE-408AB26A02F7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473075"/>
          <a:ext cx="8340725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3" imgW="5484929" imgH="1852824" progId="Word.Document.8">
                  <p:embed/>
                </p:oleObj>
              </mc:Choice>
              <mc:Fallback>
                <p:oleObj name="Document" r:id="rId3" imgW="5484929" imgH="185282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73075"/>
                        <a:ext cx="8340725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2997200"/>
          <a:ext cx="8340725" cy="2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Document" r:id="rId5" imgW="5484929" imgH="1697882" progId="Word.Document.8">
                  <p:embed/>
                </p:oleObj>
              </mc:Choice>
              <mc:Fallback>
                <p:oleObj name="Document" r:id="rId5" imgW="5484929" imgH="16978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97200"/>
                        <a:ext cx="8340725" cy="25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3246082F-03B6-4433-A20D-AF6C6B14EBB9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268288"/>
          <a:ext cx="8308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3" imgW="5546205" imgH="899959" progId="Word.Document.8">
                  <p:embed/>
                </p:oleObj>
              </mc:Choice>
              <mc:Fallback>
                <p:oleObj name="Document" r:id="rId3" imgW="5546205" imgH="89995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8288"/>
                        <a:ext cx="8308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136650"/>
          <a:ext cx="82137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Document" r:id="rId5" imgW="5547015" imgH="909676" progId="Word.Document.8">
                  <p:embed/>
                </p:oleObj>
              </mc:Choice>
              <mc:Fallback>
                <p:oleObj name="Document" r:id="rId5" imgW="5547015" imgH="9096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136650"/>
                        <a:ext cx="821372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2124075"/>
          <a:ext cx="82137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Document" r:id="rId7" imgW="5547015" imgH="973380" progId="Word.Document.8">
                  <p:embed/>
                </p:oleObj>
              </mc:Choice>
              <mc:Fallback>
                <p:oleObj name="Document" r:id="rId7" imgW="5547015" imgH="97338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124075"/>
                        <a:ext cx="8213725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3487738"/>
          <a:ext cx="82137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Document" r:id="rId9" imgW="5547015" imgH="1216861" progId="Word.Document.8">
                  <p:embed/>
                </p:oleObj>
              </mc:Choice>
              <mc:Fallback>
                <p:oleObj name="Document" r:id="rId9" imgW="5547015" imgH="121686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487738"/>
                        <a:ext cx="821372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3700" y="5181600"/>
          <a:ext cx="82137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Document" r:id="rId11" imgW="5547015" imgH="708576" progId="Word.Document.8">
                  <p:embed/>
                </p:oleObj>
              </mc:Choice>
              <mc:Fallback>
                <p:oleObj name="Document" r:id="rId11" imgW="5547015" imgH="70857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181600"/>
                        <a:ext cx="82137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F5F9FB3E-9127-463C-9D53-DA94DA301602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1325" y="331788"/>
          <a:ext cx="8166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3" imgW="5368314" imgH="858929" progId="Word.Document.8">
                  <p:embed/>
                </p:oleObj>
              </mc:Choice>
              <mc:Fallback>
                <p:oleObj name="Document" r:id="rId3" imgW="5368314" imgH="8589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31788"/>
                        <a:ext cx="81661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287463"/>
          <a:ext cx="8166100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Document" r:id="rId5" imgW="5368314" imgH="3250540" progId="Word.Document.8">
                  <p:embed/>
                </p:oleObj>
              </mc:Choice>
              <mc:Fallback>
                <p:oleObj name="Document" r:id="rId5" imgW="5368314" imgH="32505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287463"/>
                        <a:ext cx="8166100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DD5D1287-CAFE-442C-BD1F-F614E5E12BCD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04788"/>
          <a:ext cx="81819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5208239" imgH="1152346" progId="Word.Document.8">
                  <p:embed/>
                </p:oleObj>
              </mc:Choice>
              <mc:Fallback>
                <p:oleObj name="Document" r:id="rId3" imgW="5208239" imgH="115234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04788"/>
                        <a:ext cx="81819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73075" y="1846263"/>
          <a:ext cx="81819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5" imgW="5208239" imgH="731520" progId="Word.Document.8">
                  <p:embed/>
                </p:oleObj>
              </mc:Choice>
              <mc:Fallback>
                <p:oleObj name="Document" r:id="rId5" imgW="5208239" imgH="73152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846263"/>
                        <a:ext cx="818197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473075" y="2574925"/>
          <a:ext cx="81819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7" imgW="5208239" imgH="771740" progId="Word.Document.8">
                  <p:embed/>
                </p:oleObj>
              </mc:Choice>
              <mc:Fallback>
                <p:oleObj name="Document" r:id="rId7" imgW="5208239" imgH="77174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574925"/>
                        <a:ext cx="818197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473075" y="3973513"/>
          <a:ext cx="8181975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9" imgW="5208239" imgH="1072716" progId="Word.Document.8">
                  <p:embed/>
                </p:oleObj>
              </mc:Choice>
              <mc:Fallback>
                <p:oleObj name="Document" r:id="rId9" imgW="5208239" imgH="107271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973513"/>
                        <a:ext cx="8181975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A0FE6163-30C8-4AF5-B99D-68A828C47075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7993063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3" imgW="5251430" imgH="1242234" progId="Word.Document.8">
                  <p:embed/>
                </p:oleObj>
              </mc:Choice>
              <mc:Fallback>
                <p:oleObj name="Document" r:id="rId3" imgW="5251430" imgH="124223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7993063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393950"/>
          <a:ext cx="7993063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5" imgW="5251430" imgH="2297945" progId="Word.Document.8">
                  <p:embed/>
                </p:oleObj>
              </mc:Choice>
              <mc:Fallback>
                <p:oleObj name="Document" r:id="rId5" imgW="5251430" imgH="22979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393950"/>
                        <a:ext cx="7993063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8C7ABDB7-2AB3-411E-87D0-C082536E0170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3700" y="331788"/>
          <a:ext cx="80565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4819794" imgH="433513" progId="Word.Document.8">
                  <p:embed/>
                </p:oleObj>
              </mc:Choice>
              <mc:Fallback>
                <p:oleObj name="Document" r:id="rId3" imgW="4819794" imgH="43351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80565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31788" y="914400"/>
          <a:ext cx="8008937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5" imgW="5262227" imgH="3208431" progId="Word.Document.8">
                  <p:embed/>
                </p:oleObj>
              </mc:Choice>
              <mc:Fallback>
                <p:oleObj name="Document" r:id="rId5" imgW="5262227" imgH="320843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914400"/>
                        <a:ext cx="8008937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6BA8F470-6E39-4BE7-96C8-CBD65D6A6B10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268288"/>
          <a:ext cx="8210550" cy="579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3" imgW="5380192" imgH="3778530" progId="Word.Document.8">
                  <p:embed/>
                </p:oleObj>
              </mc:Choice>
              <mc:Fallback>
                <p:oleObj name="Document" r:id="rId3" imgW="5380192" imgH="377853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8288"/>
                        <a:ext cx="8210550" cy="579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051BB0C6-4663-424C-85B2-86911CEEE2A9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725488"/>
          <a:ext cx="8120063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3" imgW="5168828" imgH="1032496" progId="Word.Document.8">
                  <p:embed/>
                </p:oleObj>
              </mc:Choice>
              <mc:Fallback>
                <p:oleObj name="Document" r:id="rId3" imgW="5168828" imgH="103249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725488"/>
                        <a:ext cx="8120063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2168525"/>
          <a:ext cx="81200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Document" r:id="rId5" imgW="5168828" imgH="801703" progId="Word.Document.8">
                  <p:embed/>
                </p:oleObj>
              </mc:Choice>
              <mc:Fallback>
                <p:oleObj name="Document" r:id="rId5" imgW="5168828" imgH="80170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168525"/>
                        <a:ext cx="8120063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3155950"/>
          <a:ext cx="8120063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Document" r:id="rId7" imgW="5168828" imgH="1363435" progId="Word.Document.8">
                  <p:embed/>
                </p:oleObj>
              </mc:Choice>
              <mc:Fallback>
                <p:oleObj name="Document" r:id="rId7" imgW="5168828" imgH="136343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155950"/>
                        <a:ext cx="8120063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763DE045-8582-44EF-87A3-31D7B1D4CB6D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09575" y="434975"/>
          <a:ext cx="857726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Document" r:id="rId3" imgW="5580488" imgH="1290013" progId="Word.Document.8">
                  <p:embed/>
                </p:oleObj>
              </mc:Choice>
              <mc:Fallback>
                <p:oleObj name="Document" r:id="rId3" imgW="5580488" imgH="129001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434975"/>
                        <a:ext cx="8577263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3700" y="1985963"/>
          <a:ext cx="82105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Document" r:id="rId5" imgW="5297050" imgH="745287" progId="Word.Document.8">
                  <p:embed/>
                </p:oleObj>
              </mc:Choice>
              <mc:Fallback>
                <p:oleObj name="Document" r:id="rId5" imgW="5297050" imgH="74528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985963"/>
                        <a:ext cx="82105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09575" y="2947988"/>
          <a:ext cx="833755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7" imgW="5234693" imgH="1739992" progId="Word.Document.8">
                  <p:embed/>
                </p:oleObj>
              </mc:Choice>
              <mc:Fallback>
                <p:oleObj name="Document" r:id="rId7" imgW="5234693" imgH="173999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947988"/>
                        <a:ext cx="8337550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984EF307-25B3-4419-BD20-E994B6C46D8B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7961313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3" imgW="4965832" imgH="2395391" progId="Word.Document.8">
                  <p:embed/>
                </p:oleObj>
              </mc:Choice>
              <mc:Fallback>
                <p:oleObj name="Document" r:id="rId3" imgW="4965832" imgH="239539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7961313" cy="384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73075" y="4219575"/>
          <a:ext cx="7881938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Document" r:id="rId5" imgW="4965832" imgH="1269768" progId="Word.Document.8">
                  <p:embed/>
                </p:oleObj>
              </mc:Choice>
              <mc:Fallback>
                <p:oleObj name="Document" r:id="rId5" imgW="4965832" imgH="126976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219575"/>
                        <a:ext cx="7881938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CCAA61DE-1768-45B4-9F26-90B861C960E2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3700" y="331788"/>
          <a:ext cx="59610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3" imgW="3481427" imgH="550934" progId="Word.Document.8">
                  <p:embed/>
                </p:oleObj>
              </mc:Choice>
              <mc:Fallback>
                <p:oleObj name="Document" r:id="rId3" imgW="3481427" imgH="5509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59610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68313" y="1362075"/>
          <a:ext cx="82438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5" imgW="5357516" imgH="593584" progId="Word.Document.8">
                  <p:embed/>
                </p:oleObj>
              </mc:Choice>
              <mc:Fallback>
                <p:oleObj name="Document" r:id="rId5" imgW="5357516" imgH="5935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62075"/>
                        <a:ext cx="82438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34975" y="2279650"/>
          <a:ext cx="7881938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7" imgW="5141564" imgH="1494082" progId="Word.Document.8">
                  <p:embed/>
                </p:oleObj>
              </mc:Choice>
              <mc:Fallback>
                <p:oleObj name="Document" r:id="rId7" imgW="5141564" imgH="14940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279650"/>
                        <a:ext cx="7881938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1788" y="4843463"/>
          <a:ext cx="82438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9" imgW="5357516" imgH="624356" progId="Word.Document.8">
                  <p:embed/>
                </p:oleObj>
              </mc:Choice>
              <mc:Fallback>
                <p:oleObj name="Document" r:id="rId9" imgW="5357516" imgH="6243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843463"/>
                        <a:ext cx="82438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4C3529D5-7E54-47FD-A07C-36016EA767CD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188913"/>
          <a:ext cx="79295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3" imgW="5046815" imgH="1103488" progId="Word.Document.8">
                  <p:embed/>
                </p:oleObj>
              </mc:Choice>
              <mc:Fallback>
                <p:oleObj name="Document" r:id="rId3" imgW="5046815" imgH="110348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88913"/>
                        <a:ext cx="79295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557338"/>
          <a:ext cx="79295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5" imgW="5046815" imgH="771740" progId="Word.Document.8">
                  <p:embed/>
                </p:oleObj>
              </mc:Choice>
              <mc:Fallback>
                <p:oleObj name="Document" r:id="rId5" imgW="5046815" imgH="7717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557338"/>
                        <a:ext cx="792956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2460625"/>
          <a:ext cx="7929563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7" imgW="5046815" imgH="1693833" progId="Word.Document.8">
                  <p:embed/>
                </p:oleObj>
              </mc:Choice>
              <mc:Fallback>
                <p:oleObj name="Document" r:id="rId7" imgW="5046815" imgH="169383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60625"/>
                        <a:ext cx="7929563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3252788"/>
          <a:ext cx="7929563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Document" r:id="rId9" imgW="5046815" imgH="990656" progId="Word.Document.8">
                  <p:embed/>
                </p:oleObj>
              </mc:Choice>
              <mc:Fallback>
                <p:oleObj name="Document" r:id="rId9" imgW="5046815" imgH="990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52788"/>
                        <a:ext cx="7929563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6575" y="4051300"/>
          <a:ext cx="76930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11" imgW="5109171" imgH="637853" progId="Word.Document.8">
                  <p:embed/>
                </p:oleObj>
              </mc:Choice>
              <mc:Fallback>
                <p:oleObj name="Document" r:id="rId11" imgW="5109171" imgH="63785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051300"/>
                        <a:ext cx="76930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36575" y="4722813"/>
          <a:ext cx="76930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13" imgW="5109171" imgH="1004693" progId="Word.Document.8">
                  <p:embed/>
                </p:oleObj>
              </mc:Choice>
              <mc:Fallback>
                <p:oleObj name="Document" r:id="rId13" imgW="5109171" imgH="100469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722813"/>
                        <a:ext cx="76930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21EA405D-300E-43DB-BEAA-8A131B09D94B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8229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ocument" r:id="rId3" imgW="5351038" imgH="767961" progId="Word.Document.8">
                  <p:embed/>
                </p:oleObj>
              </mc:Choice>
              <mc:Fallback>
                <p:oleObj name="Document" r:id="rId3" imgW="5351038" imgH="76796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82296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016000"/>
          <a:ext cx="82296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5" imgW="5351038" imgH="1146948" progId="Word.Document.8">
                  <p:embed/>
                </p:oleObj>
              </mc:Choice>
              <mc:Fallback>
                <p:oleObj name="Document" r:id="rId5" imgW="5351038" imgH="11469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016000"/>
                        <a:ext cx="82296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2370138"/>
          <a:ext cx="82296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Document" r:id="rId7" imgW="5351038" imgH="1248713" progId="Word.Document.8">
                  <p:embed/>
                </p:oleObj>
              </mc:Choice>
              <mc:Fallback>
                <p:oleObj name="Document" r:id="rId7" imgW="5351038" imgH="124871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370138"/>
                        <a:ext cx="82296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3290888"/>
          <a:ext cx="8229600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9" imgW="5351038" imgH="1679527" progId="Word.Document.8">
                  <p:embed/>
                </p:oleObj>
              </mc:Choice>
              <mc:Fallback>
                <p:oleObj name="Document" r:id="rId9" imgW="5351038" imgH="167952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90888"/>
                        <a:ext cx="8229600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3075" y="4813300"/>
          <a:ext cx="8229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11" imgW="5351038" imgH="644871" progId="Word.Document.8">
                  <p:embed/>
                </p:oleObj>
              </mc:Choice>
              <mc:Fallback>
                <p:oleObj name="Document" r:id="rId11" imgW="5351038" imgH="64487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813300"/>
                        <a:ext cx="8229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6557EF1F-534F-460D-BDD5-109FBE708DD7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3700" y="331788"/>
          <a:ext cx="56911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3" imgW="3472249" imgH="550934" progId="Word.Document.8">
                  <p:embed/>
                </p:oleObj>
              </mc:Choice>
              <mc:Fallback>
                <p:oleObj name="Document" r:id="rId3" imgW="3472249" imgH="5509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5691188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914400"/>
          <a:ext cx="8245475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5" imgW="5481959" imgH="2219394" progId="Word.Document.8">
                  <p:embed/>
                </p:oleObj>
              </mc:Choice>
              <mc:Fallback>
                <p:oleObj name="Document" r:id="rId5" imgW="5481959" imgH="221939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914400"/>
                        <a:ext cx="8245475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3075" y="4397375"/>
          <a:ext cx="821372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7" imgW="5481959" imgH="1077845" progId="Word.Document.8">
                  <p:embed/>
                </p:oleObj>
              </mc:Choice>
              <mc:Fallback>
                <p:oleObj name="Document" r:id="rId7" imgW="5481959" imgH="10778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397375"/>
                        <a:ext cx="8213725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2B4E4F99-4459-465B-9E63-AB685DFE05DB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79930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3" imgW="5251970" imgH="1107807" progId="Word.Document.8">
                  <p:embed/>
                </p:oleObj>
              </mc:Choice>
              <mc:Fallback>
                <p:oleObj name="Document" r:id="rId3" imgW="5251970" imgH="11078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7993063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898650"/>
          <a:ext cx="7897813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Document" r:id="rId5" imgW="5251970" imgH="1256001" progId="Word.Document.8">
                  <p:embed/>
                </p:oleObj>
              </mc:Choice>
              <mc:Fallback>
                <p:oleObj name="Document" r:id="rId5" imgW="5251970" imgH="125600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898650"/>
                        <a:ext cx="7897813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3971925"/>
          <a:ext cx="7993063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7" imgW="5251970" imgH="1356146" progId="Word.Document.8">
                  <p:embed/>
                </p:oleObj>
              </mc:Choice>
              <mc:Fallback>
                <p:oleObj name="Document" r:id="rId7" imgW="5251970" imgH="135614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971925"/>
                        <a:ext cx="7993063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51E7CF25-2952-436C-B502-D0425C1D9DB5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268288"/>
          <a:ext cx="81978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3" imgW="5384781" imgH="1159095" progId="Word.Document.8">
                  <p:embed/>
                </p:oleObj>
              </mc:Choice>
              <mc:Fallback>
                <p:oleObj name="Document" r:id="rId3" imgW="5384781" imgH="115909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8288"/>
                        <a:ext cx="819785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995488"/>
          <a:ext cx="8197850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5" imgW="5384781" imgH="1366134" progId="Word.Document.8">
                  <p:embed/>
                </p:oleObj>
              </mc:Choice>
              <mc:Fallback>
                <p:oleObj name="Document" r:id="rId5" imgW="5384781" imgH="136613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995488"/>
                        <a:ext cx="8197850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4011613"/>
          <a:ext cx="8197850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7" imgW="5384781" imgH="1273007" progId="Word.Document.8">
                  <p:embed/>
                </p:oleObj>
              </mc:Choice>
              <mc:Fallback>
                <p:oleObj name="Document" r:id="rId7" imgW="5384781" imgH="127300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011613"/>
                        <a:ext cx="8197850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35-</a:t>
            </a:r>
            <a:fld id="{34C1D420-190B-4D84-89D2-99FCBA09C1DC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35</Words>
  <Application>Microsoft Office PowerPoint</Application>
  <PresentationFormat>全屏显示(4:3)</PresentationFormat>
  <Paragraphs>35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Garamond</vt:lpstr>
      <vt:lpstr>Wingdings</vt:lpstr>
      <vt:lpstr>Times New Roman</vt:lpstr>
      <vt:lpstr>合肥工业大学高等数学课程组</vt:lpstr>
      <vt:lpstr>Microsoft Word 文档</vt:lpstr>
      <vt:lpstr>Microsoft Office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13.2 正项级数及其审敛法</dc:title>
  <dc:creator>合肥工业大学高等数学课程组</dc:creator>
  <cp:lastModifiedBy>ding shou</cp:lastModifiedBy>
  <cp:revision>302</cp:revision>
  <dcterms:created xsi:type="dcterms:W3CDTF">2000-05-18T08:23:03Z</dcterms:created>
  <dcterms:modified xsi:type="dcterms:W3CDTF">2020-05-13T12:26:46Z</dcterms:modified>
</cp:coreProperties>
</file>