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04" r:id="rId2"/>
    <p:sldId id="293" r:id="rId3"/>
    <p:sldId id="313" r:id="rId4"/>
    <p:sldId id="314" r:id="rId5"/>
    <p:sldId id="319" r:id="rId6"/>
    <p:sldId id="320" r:id="rId7"/>
    <p:sldId id="322" r:id="rId8"/>
    <p:sldId id="323" r:id="rId9"/>
    <p:sldId id="325" r:id="rId10"/>
    <p:sldId id="330" r:id="rId11"/>
    <p:sldId id="332" r:id="rId12"/>
    <p:sldId id="318" r:id="rId13"/>
    <p:sldId id="333" r:id="rId14"/>
    <p:sldId id="334" r:id="rId15"/>
    <p:sldId id="335" r:id="rId16"/>
    <p:sldId id="336" r:id="rId17"/>
    <p:sldId id="337" r:id="rId18"/>
    <p:sldId id="338" r:id="rId19"/>
    <p:sldId id="316" r:id="rId20"/>
    <p:sldId id="326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69696"/>
    <a:srgbClr val="FF0000"/>
    <a:srgbClr val="009900"/>
    <a:srgbClr val="0033CC"/>
    <a:srgbClr val="00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1" autoAdjust="0"/>
    <p:restoredTop sz="96768" autoAdjust="0"/>
  </p:normalViewPr>
  <p:slideViewPr>
    <p:cSldViewPr>
      <p:cViewPr>
        <p:scale>
          <a:sx n="60" d="100"/>
          <a:sy n="60" d="100"/>
        </p:scale>
        <p:origin x="-2098" y="-53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8AF2923-1691-411A-BAE2-D54E68ADBA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457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C5E53EE-0DB0-44F4-9A77-568C602BAB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98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DADB4096-83AF-4749-8F26-5B64BAA3BD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663545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6B1D6F89-D191-41D8-91D9-30740DEA45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31141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375124AF-A584-4636-ADF0-084ECC876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35887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7F60FF69-E777-498E-8BF5-36ED2EA15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20493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66635406-92B0-42ED-A0C0-93927E880C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86130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4AF50439-41C9-41B4-85EE-147B398DBF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138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181535B2-7D3D-4242-AA9F-5A432DBB55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20415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E86F807D-E698-42A1-B827-4DB407DEAD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8528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20-</a:t>
            </a:r>
            <a:fld id="{65970D4F-3827-4A83-B782-A003271F7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950201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7445E2A0-F4FD-4C72-BF95-7062F5C91B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43882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237FE7DE-A890-4DBA-A688-28E25B14A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18329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468313" y="60928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8" name="Picture 8" descr="image0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237288"/>
            <a:ext cx="26289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lip_image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6237288"/>
            <a:ext cx="20875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2245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1">
                <a:solidFill>
                  <a:schemeClr val="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25-</a:t>
            </a:r>
            <a:fld id="{CBCACB2F-0107-4E47-8FE9-EA3360C6E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7" r:id="rId7"/>
    <p:sldLayoutId id="2147483703" r:id="rId8"/>
    <p:sldLayoutId id="2147483704" r:id="rId9"/>
    <p:sldLayoutId id="2147483705" r:id="rId10"/>
    <p:sldLayoutId id="214748370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emf"/><Relationship Id="rId9" Type="http://schemas.openxmlformats.org/officeDocument/2006/relationships/image" Target="../media/image3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9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547813" y="1712913"/>
          <a:ext cx="64801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3" imgW="4452135" imgH="833285" progId="Word.Document.8">
                  <p:embed/>
                </p:oleObj>
              </mc:Choice>
              <mc:Fallback>
                <p:oleObj name="Document" r:id="rId3" imgW="4452135" imgH="83328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12913"/>
                        <a:ext cx="648017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687513" y="2774950"/>
          <a:ext cx="5800725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5" imgW="3476029" imgH="914535" progId="Word.Document.8">
                  <p:embed/>
                </p:oleObj>
              </mc:Choice>
              <mc:Fallback>
                <p:oleObj name="Document" r:id="rId5" imgW="3476029" imgH="91453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774950"/>
                        <a:ext cx="5800725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753CF177-7F85-41E2-8F41-BD78169929C5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268288"/>
          <a:ext cx="830897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Document" r:id="rId3" imgW="5673617" imgH="920204" progId="Word.Document.8">
                  <p:embed/>
                </p:oleObj>
              </mc:Choice>
              <mc:Fallback>
                <p:oleObj name="Document" r:id="rId3" imgW="5673617" imgH="92020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68288"/>
                        <a:ext cx="8308975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1227138"/>
          <a:ext cx="830897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Document" r:id="rId5" imgW="5673617" imgH="1005773" progId="Word.Document.8">
                  <p:embed/>
                </p:oleObj>
              </mc:Choice>
              <mc:Fallback>
                <p:oleObj name="Document" r:id="rId5" imgW="5673617" imgH="100577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227138"/>
                        <a:ext cx="8308975" cy="148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3700" y="2349500"/>
          <a:ext cx="83566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Document" r:id="rId7" imgW="5673617" imgH="1476807" progId="Word.Document.8">
                  <p:embed/>
                </p:oleObj>
              </mc:Choice>
              <mc:Fallback>
                <p:oleObj name="Document" r:id="rId7" imgW="5673617" imgH="147680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349500"/>
                        <a:ext cx="83566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93700" y="4427538"/>
          <a:ext cx="8308975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Document" r:id="rId9" imgW="5673617" imgH="990656" progId="Word.Document.8">
                  <p:embed/>
                </p:oleObj>
              </mc:Choice>
              <mc:Fallback>
                <p:oleObj name="Document" r:id="rId9" imgW="5673617" imgH="9906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427538"/>
                        <a:ext cx="8308975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FF57702F-C91C-4C9E-9C4D-903954F02E69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333375"/>
          <a:ext cx="816768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Document" r:id="rId3" imgW="5513812" imgH="973380" progId="Word.Document.8">
                  <p:embed/>
                </p:oleObj>
              </mc:Choice>
              <mc:Fallback>
                <p:oleObj name="Document" r:id="rId3" imgW="5513812" imgH="97338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3375"/>
                        <a:ext cx="8167688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1268413"/>
          <a:ext cx="8167688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Document" r:id="rId5" imgW="5513812" imgH="1449273" progId="Word.Document.8">
                  <p:embed/>
                </p:oleObj>
              </mc:Choice>
              <mc:Fallback>
                <p:oleObj name="Document" r:id="rId5" imgW="5513812" imgH="144927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268413"/>
                        <a:ext cx="8167688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3700" y="3284538"/>
          <a:ext cx="8167688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7" imgW="5513812" imgH="1981043" progId="Word.Document.8">
                  <p:embed/>
                </p:oleObj>
              </mc:Choice>
              <mc:Fallback>
                <p:oleObj name="Document" r:id="rId7" imgW="5513812" imgH="198104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284538"/>
                        <a:ext cx="8167688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7A3D043B-C09E-493E-B106-87CE01EE58C9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09588" y="331788"/>
          <a:ext cx="55022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Document" r:id="rId3" imgW="3472249" imgH="550934" progId="Word.Document.8">
                  <p:embed/>
                </p:oleObj>
              </mc:Choice>
              <mc:Fallback>
                <p:oleObj name="Document" r:id="rId3" imgW="3472249" imgH="55093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331788"/>
                        <a:ext cx="550227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57200" y="914400"/>
          <a:ext cx="8088313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Document" r:id="rId5" imgW="5585347" imgH="2528738" progId="Word.Document.8">
                  <p:embed/>
                </p:oleObj>
              </mc:Choice>
              <mc:Fallback>
                <p:oleObj name="Document" r:id="rId5" imgW="5585347" imgH="252873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8088313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6436" name="Picture 4" descr="C:\Users\Ningrj\AppData\Roaming\Tencent\Users\767623779\QQ\WinTemp\RichOle\(0~%OK]3M)3L1H@[@2V]I3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565400"/>
            <a:ext cx="28384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73075" y="4348163"/>
          <a:ext cx="8088313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8" imgW="5585347" imgH="1412023" progId="Word.Document.8">
                  <p:embed/>
                </p:oleObj>
              </mc:Choice>
              <mc:Fallback>
                <p:oleObj name="Document" r:id="rId8" imgW="5585347" imgH="141202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348163"/>
                        <a:ext cx="8088313" cy="203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486273F6-0602-4B97-9AF6-CC464A6D04F7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81661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Document" r:id="rId3" imgW="5513812" imgH="549315" progId="Word.Document.8">
                  <p:embed/>
                </p:oleObj>
              </mc:Choice>
              <mc:Fallback>
                <p:oleObj name="Document" r:id="rId3" imgW="5513812" imgH="54931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788"/>
                        <a:ext cx="81661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1031875"/>
          <a:ext cx="8166100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5" imgW="5513812" imgH="3397384" progId="Word.Document.8">
                  <p:embed/>
                </p:oleObj>
              </mc:Choice>
              <mc:Fallback>
                <p:oleObj name="Document" r:id="rId5" imgW="5513812" imgH="339738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031875"/>
                        <a:ext cx="8166100" cy="506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45BD8DD8-9CF5-4408-8F7F-02D6339FCB8C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268288"/>
          <a:ext cx="8104188" cy="253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Document" r:id="rId3" imgW="5537837" imgH="1722716" progId="Word.Document.8">
                  <p:embed/>
                </p:oleObj>
              </mc:Choice>
              <mc:Fallback>
                <p:oleObj name="Document" r:id="rId3" imgW="5537837" imgH="172271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68288"/>
                        <a:ext cx="8104188" cy="253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2617788"/>
          <a:ext cx="81041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Document" r:id="rId5" imgW="5537837" imgH="598983" progId="Word.Document.8">
                  <p:embed/>
                </p:oleObj>
              </mc:Choice>
              <mc:Fallback>
                <p:oleObj name="Document" r:id="rId5" imgW="5537837" imgH="59898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617788"/>
                        <a:ext cx="81041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3700" y="3236913"/>
          <a:ext cx="8104188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Document" r:id="rId7" imgW="5537837" imgH="1059219" progId="Word.Document.8">
                  <p:embed/>
                </p:oleObj>
              </mc:Choice>
              <mc:Fallback>
                <p:oleObj name="Document" r:id="rId7" imgW="5537837" imgH="105921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236913"/>
                        <a:ext cx="8104188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93700" y="4402138"/>
          <a:ext cx="8104188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Document" r:id="rId9" imgW="5537837" imgH="1294601" progId="Word.Document.8">
                  <p:embed/>
                </p:oleObj>
              </mc:Choice>
              <mc:Fallback>
                <p:oleObj name="Document" r:id="rId9" imgW="5537837" imgH="1294601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402138"/>
                        <a:ext cx="8104188" cy="190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56E5FC71-F8A7-4614-B09A-A9805867FE45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6575" y="331788"/>
          <a:ext cx="8070850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Document" r:id="rId3" imgW="5487898" imgH="1637147" progId="Word.Document.8">
                  <p:embed/>
                </p:oleObj>
              </mc:Choice>
              <mc:Fallback>
                <p:oleObj name="Document" r:id="rId3" imgW="5487898" imgH="163714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31788"/>
                        <a:ext cx="8070850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6575" y="2635250"/>
          <a:ext cx="7977188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Document" r:id="rId5" imgW="5487898" imgH="1385029" progId="Word.Document.8">
                  <p:embed/>
                </p:oleObj>
              </mc:Choice>
              <mc:Fallback>
                <p:oleObj name="Document" r:id="rId5" imgW="5487898" imgH="138502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635250"/>
                        <a:ext cx="7977188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36575" y="4503738"/>
          <a:ext cx="7977188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Document" r:id="rId7" imgW="5487898" imgH="1190137" progId="Word.Document.8">
                  <p:embed/>
                </p:oleObj>
              </mc:Choice>
              <mc:Fallback>
                <p:oleObj name="Document" r:id="rId7" imgW="5487898" imgH="119013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503738"/>
                        <a:ext cx="7977188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B81D0E54-A5D5-4E1C-B33F-FAFBBEBE034E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80248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Document" r:id="rId3" imgW="5279504" imgH="569830" progId="Word.Document.8">
                  <p:embed/>
                </p:oleObj>
              </mc:Choice>
              <mc:Fallback>
                <p:oleObj name="Document" r:id="rId3" imgW="5279504" imgH="56983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788"/>
                        <a:ext cx="80248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1196975"/>
          <a:ext cx="8102600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Document" r:id="rId5" imgW="5343480" imgH="2619435" progId="Word.Document.8">
                  <p:embed/>
                </p:oleObj>
              </mc:Choice>
              <mc:Fallback>
                <p:oleObj name="Document" r:id="rId5" imgW="5343480" imgH="261943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196975"/>
                        <a:ext cx="8102600" cy="398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B4E7D867-1333-4872-9B1C-A0ED62E7320C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8008938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Document" r:id="rId3" imgW="5405836" imgH="1290552" progId="Word.Document.8">
                  <p:embed/>
                </p:oleObj>
              </mc:Choice>
              <mc:Fallback>
                <p:oleObj name="Document" r:id="rId3" imgW="5405836" imgH="129055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788"/>
                        <a:ext cx="8008938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2132013"/>
          <a:ext cx="8008938" cy="201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Document" r:id="rId5" imgW="5405836" imgH="1354257" progId="Word.Document.8">
                  <p:embed/>
                </p:oleObj>
              </mc:Choice>
              <mc:Fallback>
                <p:oleObj name="Document" r:id="rId5" imgW="5405836" imgH="135425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132013"/>
                        <a:ext cx="8008938" cy="201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3970338"/>
          <a:ext cx="8008938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Document" r:id="rId7" imgW="5405836" imgH="1280295" progId="Word.Document.8">
                  <p:embed/>
                </p:oleObj>
              </mc:Choice>
              <mc:Fallback>
                <p:oleObj name="Document" r:id="rId7" imgW="5405836" imgH="128029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970338"/>
                        <a:ext cx="8008938" cy="190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1F63F064-678D-44AB-8F4E-FAEDA9660211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331788"/>
          <a:ext cx="819785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Document" r:id="rId3" imgW="5537027" imgH="2422384" progId="Word.Document.8">
                  <p:embed/>
                </p:oleObj>
              </mc:Choice>
              <mc:Fallback>
                <p:oleObj name="Document" r:id="rId3" imgW="5537027" imgH="242238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1788"/>
                        <a:ext cx="8197850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3849688"/>
          <a:ext cx="8245475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Document" r:id="rId5" imgW="5563751" imgH="1585050" progId="Word.Document.8">
                  <p:embed/>
                </p:oleObj>
              </mc:Choice>
              <mc:Fallback>
                <p:oleObj name="Document" r:id="rId5" imgW="5563751" imgH="15850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849688"/>
                        <a:ext cx="8245475" cy="231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91DADCD9-4864-4E18-93C0-DF413FB32B2C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8056563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Document" r:id="rId3" imgW="5537837" imgH="1701661" progId="Word.Document.8">
                  <p:embed/>
                </p:oleObj>
              </mc:Choice>
              <mc:Fallback>
                <p:oleObj name="Document" r:id="rId3" imgW="5537837" imgH="170166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788"/>
                        <a:ext cx="8056563" cy="247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2749550"/>
          <a:ext cx="81026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Document" r:id="rId5" imgW="5537837" imgH="705876" progId="Word.Document.8">
                  <p:embed/>
                </p:oleObj>
              </mc:Choice>
              <mc:Fallback>
                <p:oleObj name="Document" r:id="rId5" imgW="5537837" imgH="70587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749550"/>
                        <a:ext cx="81026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3514725"/>
          <a:ext cx="81026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Document" r:id="rId7" imgW="5537837" imgH="1701121" progId="Word.Document.8">
                  <p:embed/>
                </p:oleObj>
              </mc:Choice>
              <mc:Fallback>
                <p:oleObj name="Document" r:id="rId7" imgW="5537837" imgH="170112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514725"/>
                        <a:ext cx="81026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3023D230-26C6-4C66-A52C-EC786E263802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38163" y="331788"/>
          <a:ext cx="54737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Document" r:id="rId3" imgW="3462532" imgH="550934" progId="Word.Document.8">
                  <p:embed/>
                </p:oleObj>
              </mc:Choice>
              <mc:Fallback>
                <p:oleObj name="Document" r:id="rId3" imgW="3462532" imgH="55093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31788"/>
                        <a:ext cx="54737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914400"/>
          <a:ext cx="8056563" cy="376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r:id="rId5" imgW="5569690" imgH="2616196" progId="Word.Document.8">
                  <p:embed/>
                </p:oleObj>
              </mc:Choice>
              <mc:Fallback>
                <p:oleObj name="Document" r:id="rId5" imgW="5569690" imgH="261619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914400"/>
                        <a:ext cx="8056563" cy="376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3" name="Picture 11" descr="C:\Users\Ningrj\AppData\Roaming\Tencent\Users\767623779\QQ\WinTemp\RichOle\ODJBZXHUR2G}QDRED%ZMOKR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708275"/>
            <a:ext cx="27368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473075" y="4400550"/>
          <a:ext cx="8056563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8" imgW="5569690" imgH="1225768" progId="Word.Document.8">
                  <p:embed/>
                </p:oleObj>
              </mc:Choice>
              <mc:Fallback>
                <p:oleObj name="Document" r:id="rId8" imgW="5569690" imgH="122576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400550"/>
                        <a:ext cx="8056563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6F6AA119-3036-422D-8FEC-40A67CB90C06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68288"/>
          <a:ext cx="7897813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Document" r:id="rId3" imgW="5335921" imgH="898879" progId="Word.Document.8">
                  <p:embed/>
                </p:oleObj>
              </mc:Choice>
              <mc:Fallback>
                <p:oleObj name="Document" r:id="rId3" imgW="5335921" imgH="89887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68288"/>
                        <a:ext cx="7897813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73075" y="1431925"/>
          <a:ext cx="78978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Document" r:id="rId5" imgW="5335921" imgH="518272" progId="Word.Document.8">
                  <p:embed/>
                </p:oleObj>
              </mc:Choice>
              <mc:Fallback>
                <p:oleObj name="Document" r:id="rId5" imgW="5335921" imgH="51827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431925"/>
                        <a:ext cx="789781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73075" y="2066925"/>
          <a:ext cx="7897813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Document" r:id="rId7" imgW="5335921" imgH="1301350" progId="Word.Document.8">
                  <p:embed/>
                </p:oleObj>
              </mc:Choice>
              <mc:Fallback>
                <p:oleObj name="Document" r:id="rId7" imgW="5335921" imgH="13013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066925"/>
                        <a:ext cx="7897813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73075" y="3684588"/>
          <a:ext cx="789781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Document" r:id="rId9" imgW="5335921" imgH="698318" progId="Word.Document.8">
                  <p:embed/>
                </p:oleObj>
              </mc:Choice>
              <mc:Fallback>
                <p:oleObj name="Document" r:id="rId9" imgW="5335921" imgH="69831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684588"/>
                        <a:ext cx="7897813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3075" y="4494213"/>
          <a:ext cx="7897813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Document" r:id="rId11" imgW="5335921" imgH="782537" progId="Word.Document.8">
                  <p:embed/>
                </p:oleObj>
              </mc:Choice>
              <mc:Fallback>
                <p:oleObj name="Document" r:id="rId11" imgW="5335921" imgH="78253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494213"/>
                        <a:ext cx="7897813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73075" y="5318125"/>
          <a:ext cx="789781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Document" r:id="rId13" imgW="5335921" imgH="761753" progId="Word.Document.8">
                  <p:embed/>
                </p:oleObj>
              </mc:Choice>
              <mc:Fallback>
                <p:oleObj name="Document" r:id="rId13" imgW="5335921" imgH="76175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5318125"/>
                        <a:ext cx="7897813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灯片编号占位符 9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C2F6F26E-7065-441C-8D5E-72B168DDED9F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6575" y="346075"/>
          <a:ext cx="80867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3" imgW="5461444" imgH="708036" progId="Word.Document.8">
                  <p:embed/>
                </p:oleObj>
              </mc:Choice>
              <mc:Fallback>
                <p:oleObj name="Document" r:id="rId3" imgW="5461444" imgH="70803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46075"/>
                        <a:ext cx="80867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6575" y="1087438"/>
          <a:ext cx="821372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5" imgW="5514352" imgH="3170100" progId="Word.Document.8">
                  <p:embed/>
                </p:oleObj>
              </mc:Choice>
              <mc:Fallback>
                <p:oleObj name="Document" r:id="rId5" imgW="5514352" imgH="31701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087438"/>
                        <a:ext cx="8213725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01C89DBF-040A-4819-A4A9-507ADBE0BA35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436563"/>
          <a:ext cx="8308975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ocument" r:id="rId3" imgW="5459824" imgH="1065968" progId="Word.Document.8">
                  <p:embed/>
                </p:oleObj>
              </mc:Choice>
              <mc:Fallback>
                <p:oleObj name="Document" r:id="rId3" imgW="5459824" imgH="106596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36563"/>
                        <a:ext cx="8308975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1922463"/>
          <a:ext cx="830897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Document" r:id="rId5" imgW="5459824" imgH="941798" progId="Word.Document.8">
                  <p:embed/>
                </p:oleObj>
              </mc:Choice>
              <mc:Fallback>
                <p:oleObj name="Document" r:id="rId5" imgW="5459824" imgH="94179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922463"/>
                        <a:ext cx="8308975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3700" y="3194050"/>
          <a:ext cx="83089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Document" r:id="rId7" imgW="5459824" imgH="579277" progId="Word.Document.8">
                  <p:embed/>
                </p:oleObj>
              </mc:Choice>
              <mc:Fallback>
                <p:oleObj name="Document" r:id="rId7" imgW="5459824" imgH="57927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194050"/>
                        <a:ext cx="83089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93700" y="3216275"/>
          <a:ext cx="8308975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Document" r:id="rId9" imgW="5459824" imgH="1842567" progId="Word.Document.8">
                  <p:embed/>
                </p:oleObj>
              </mc:Choice>
              <mc:Fallback>
                <p:oleObj name="Document" r:id="rId9" imgW="5459824" imgH="184256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216275"/>
                        <a:ext cx="8308975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354E4626-A8BF-4CEE-9628-84BAF555769C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68288"/>
          <a:ext cx="830897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Document" r:id="rId3" imgW="5612071" imgH="1258970" progId="Word.Document.8">
                  <p:embed/>
                </p:oleObj>
              </mc:Choice>
              <mc:Fallback>
                <p:oleObj name="Document" r:id="rId3" imgW="5612071" imgH="125897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68288"/>
                        <a:ext cx="8308975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2051050"/>
          <a:ext cx="8308975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ocument" r:id="rId5" imgW="5612071" imgH="1311877" progId="Word.Document.8">
                  <p:embed/>
                </p:oleObj>
              </mc:Choice>
              <mc:Fallback>
                <p:oleObj name="Document" r:id="rId5" imgW="5612071" imgH="131187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051050"/>
                        <a:ext cx="8308975" cy="195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4006850"/>
          <a:ext cx="83089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ocument" r:id="rId7" imgW="5612071" imgH="1449273" progId="Word.Document.8">
                  <p:embed/>
                </p:oleObj>
              </mc:Choice>
              <mc:Fallback>
                <p:oleObj name="Document" r:id="rId7" imgW="5612071" imgH="144927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006850"/>
                        <a:ext cx="830897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D9BBCE48-9D2D-4589-B0A1-EEE4D7A64216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41325" y="409575"/>
          <a:ext cx="7947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3" imgW="5011452" imgH="495328" progId="Word.Document.8">
                  <p:embed/>
                </p:oleObj>
              </mc:Choice>
              <mc:Fallback>
                <p:oleObj name="Document" r:id="rId3" imgW="5011452" imgH="49532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409575"/>
                        <a:ext cx="79470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1813" y="1924050"/>
          <a:ext cx="8072437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Document" r:id="rId5" imgW="5307577" imgH="2603509" progId="Word.Document.8">
                  <p:embed/>
                </p:oleObj>
              </mc:Choice>
              <mc:Fallback>
                <p:oleObj name="Document" r:id="rId5" imgW="5307577" imgH="260350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924050"/>
                        <a:ext cx="8072437" cy="395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65138" y="1090613"/>
          <a:ext cx="77787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ocument" r:id="rId7" imgW="5011452" imgH="565241" progId="Word.Document.8">
                  <p:embed/>
                </p:oleObj>
              </mc:Choice>
              <mc:Fallback>
                <p:oleObj name="Document" r:id="rId7" imgW="5011452" imgH="56524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090613"/>
                        <a:ext cx="77787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5B8628D3-0511-4438-8145-3AFF72D1B9EE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6575" y="409575"/>
          <a:ext cx="7613650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Document" r:id="rId3" imgW="4948556" imgH="2609988" progId="Word.Document.8">
                  <p:embed/>
                </p:oleObj>
              </mc:Choice>
              <mc:Fallback>
                <p:oleObj name="Document" r:id="rId3" imgW="4948556" imgH="260998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09575"/>
                        <a:ext cx="7613650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6575" y="4059238"/>
          <a:ext cx="76136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5" imgW="4948556" imgH="573069" progId="Word.Document.8">
                  <p:embed/>
                </p:oleObj>
              </mc:Choice>
              <mc:Fallback>
                <p:oleObj name="Document" r:id="rId5" imgW="4948556" imgH="57306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059238"/>
                        <a:ext cx="76136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43A572F1-3C7C-4B20-B423-1966ABD393E0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188913"/>
          <a:ext cx="8450263" cy="59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3" imgW="5676047" imgH="3979901" progId="Word.Document.8">
                  <p:embed/>
                </p:oleObj>
              </mc:Choice>
              <mc:Fallback>
                <p:oleObj name="Document" r:id="rId3" imgW="5676047" imgH="397990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88913"/>
                        <a:ext cx="8450263" cy="592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灯片编号占位符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8AC70FC9-68B9-41F6-9915-C6DEC43E58BD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6575" y="268288"/>
          <a:ext cx="80391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Document" r:id="rId3" imgW="5288412" imgH="807101" progId="Word.Document.8">
                  <p:embed/>
                </p:oleObj>
              </mc:Choice>
              <mc:Fallback>
                <p:oleObj name="Document" r:id="rId3" imgW="5288412" imgH="80710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68288"/>
                        <a:ext cx="80391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6575" y="366713"/>
          <a:ext cx="803910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Document" r:id="rId5" imgW="5288412" imgH="1821512" progId="Word.Document.8">
                  <p:embed/>
                </p:oleObj>
              </mc:Choice>
              <mc:Fallback>
                <p:oleObj name="Document" r:id="rId5" imgW="5288412" imgH="18215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66713"/>
                        <a:ext cx="8039100" cy="277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36575" y="1858963"/>
          <a:ext cx="8039100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Document" r:id="rId7" imgW="5288412" imgH="1314846" progId="Word.Document.8">
                  <p:embed/>
                </p:oleObj>
              </mc:Choice>
              <mc:Fallback>
                <p:oleObj name="Document" r:id="rId7" imgW="5288412" imgH="131484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858963"/>
                        <a:ext cx="8039100" cy="200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36575" y="3768725"/>
          <a:ext cx="80391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Document" r:id="rId9" imgW="5288412" imgH="1242234" progId="Word.Document.8">
                  <p:embed/>
                </p:oleObj>
              </mc:Choice>
              <mc:Fallback>
                <p:oleObj name="Document" r:id="rId9" imgW="5288412" imgH="124223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768725"/>
                        <a:ext cx="80391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6575" y="5426075"/>
          <a:ext cx="80391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Document" r:id="rId11" imgW="5288412" imgH="579277" progId="Word.Document.8">
                  <p:embed/>
                </p:oleObj>
              </mc:Choice>
              <mc:Fallback>
                <p:oleObj name="Document" r:id="rId11" imgW="5288412" imgH="57927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426075"/>
                        <a:ext cx="80391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t>20-</a:t>
            </a:r>
            <a:fld id="{01E42E39-AA5B-455D-A736-226E90A5B123}" type="slidenum">
              <a:rPr lang="en-US" altLang="zh-CN" smtClean="0">
                <a:solidFill>
                  <a:schemeClr val="hlink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altLang="zh-CN" smtClean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合肥工业大学高等数学课程组">
  <a:themeElements>
    <a:clrScheme name="合肥工业大学高等数学课程组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合肥工业大学高等数学课程组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合肥工业大学高等数学课程组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20</Words>
  <Application>Microsoft Office PowerPoint</Application>
  <PresentationFormat>全屏显示(4:3)</PresentationFormat>
  <Paragraphs>20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Garamond</vt:lpstr>
      <vt:lpstr>Wingdings</vt:lpstr>
      <vt:lpstr>Times New Roman</vt:lpstr>
      <vt:lpstr>合肥工业大学高等数学课程组</vt:lpstr>
      <vt:lpstr>Microsoft Office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合肥工业大学高等数学课程组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9.10  多元函数微分学在几何中的应用</dc:title>
  <dc:creator>合肥工业大学高等数学课程组</dc:creator>
  <cp:lastModifiedBy>ding shou</cp:lastModifiedBy>
  <cp:revision>302</cp:revision>
  <dcterms:created xsi:type="dcterms:W3CDTF">2000-05-18T08:23:03Z</dcterms:created>
  <dcterms:modified xsi:type="dcterms:W3CDTF">2020-04-01T03:54:10Z</dcterms:modified>
</cp:coreProperties>
</file>