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84" r:id="rId2"/>
    <p:sldId id="585" r:id="rId3"/>
    <p:sldId id="586" r:id="rId4"/>
    <p:sldId id="58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62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70C00-61E2-BC17-8C84-7935D1122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221CD3-719C-FF4E-1CA0-9CFFC024E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70F56-F925-5049-5521-81C0EE67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92FD-0B9F-4414-80D8-B9055287EC0C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7569C-758A-0BE4-CB3B-4057EB44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2855F0-1086-744E-492E-1AF6B7DB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A17C-1F89-4921-B502-3E498720C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01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6DD1C-0748-5084-3F86-CF3984C8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7426E1-9511-554E-A114-E32C20FD3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40AFB6-21B3-B61E-D0B4-6D52DB39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92FD-0B9F-4414-80D8-B9055287EC0C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A11A05-2CB3-FBDC-66A7-689E6E99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57292-0497-620F-8108-0FFB7785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A17C-1F89-4921-B502-3E498720C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059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381088-31CB-EC49-0BCA-8E57C2C6A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C89130-38DF-3B99-9D0A-313370561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1C405-9B14-B47F-47E2-095A88C35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92FD-0B9F-4414-80D8-B9055287EC0C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0CAA0-5679-CDC5-F5AA-64C8140F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925FF-23C7-8822-1DD8-826C97D2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A17C-1F89-4921-B502-3E498720C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37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EB0E5-AA98-6482-E38F-438DC259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E9E269-5A0C-B569-1318-9C4B58CC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C1648-AA16-4911-6322-6B71D956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92FD-0B9F-4414-80D8-B9055287EC0C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610DC3-25FD-691B-1A13-897543AF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FE5E9-3F69-637C-22A4-D1C1EC22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A17C-1F89-4921-B502-3E498720C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86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C1366-5C84-B321-0AA9-28DD59DA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E2823-2C53-7DBA-096A-6707C6DEC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D2405-0960-B99F-5A88-44CF2641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92FD-0B9F-4414-80D8-B9055287EC0C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2F1EB-6B02-900B-AAD3-780B88F6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AF81E-91D3-50E8-2B7D-021E9F28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A17C-1F89-4921-B502-3E498720C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73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9202C-7A11-6965-4EF6-1E2237DB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EBB901-882A-6F34-075A-C68643108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9A2164-5A7E-A326-E6EC-1CD61B609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BD1CED-A4CB-6170-7D77-D0328225F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92FD-0B9F-4414-80D8-B9055287EC0C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CD9C21-6601-70F6-6F8C-6FC1B16A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BA760E-FB68-F860-CB79-37DB71AB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A17C-1F89-4921-B502-3E498720C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02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CC2C0-90CC-9C9F-81C7-9F64B74B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6AFF75-2007-78F4-1C9B-B2908B5D5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1779C0-8ACE-09CA-ABEB-6EC21C034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B05593-F400-4634-DB7F-AB8813787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5B13DD-9A5D-C2D7-F047-01D08169C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5782D7-1E77-A6AF-5BF1-DB1C7A57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92FD-0B9F-4414-80D8-B9055287EC0C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3856C5-80C8-2FC2-2360-CA029FD6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08AAA5-132F-F161-BDDB-43E6029A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A17C-1F89-4921-B502-3E498720C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40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3EB19-5355-3A70-D89C-880CF6D7A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C8526A-6BCC-07C8-98E9-810C2E89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92FD-0B9F-4414-80D8-B9055287EC0C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FFD708-A5BC-CCD0-B776-FABA4DA0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EA6B78-438B-B532-5C64-1634F203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A17C-1F89-4921-B502-3E498720C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7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52B040-FC1E-8923-BAC4-64E7CB07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92FD-0B9F-4414-80D8-B9055287EC0C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8D905C-CB0E-5C07-5C71-6476AFDB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0A33E9-D99C-D1A6-EFA1-2A0BC17D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A17C-1F89-4921-B502-3E498720C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10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6383B-04D2-CE63-0584-561EF4FE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4B40C-8366-7C71-23F0-87408800C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A7B051-03A4-8518-2E96-C8D83E900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123DE8-2FE4-98BA-3C4D-85AB8562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92FD-0B9F-4414-80D8-B9055287EC0C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0B78A3-3045-9838-9ED6-F259A039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D4C81F-D900-0EC6-C050-075FC96B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A17C-1F89-4921-B502-3E498720C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55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22370-F83F-2880-73C8-2129191C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D87ADE-36E3-5059-BCDB-7CC39126E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6AAE68-D8B1-80BA-4540-09E3623CF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DD230B-404B-F85D-4E94-3E6804A4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92FD-0B9F-4414-80D8-B9055287EC0C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A67B6F-312E-EA50-D80C-B2379F5C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F9D4D-86EC-D310-72B2-E94C2548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A17C-1F89-4921-B502-3E498720C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06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536D5B-D034-9398-E621-6A4554C9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2BB010-8E49-77CD-D880-26ABA1EDF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6FBB4-68E4-6C3A-2CB2-D48B7B60B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F92FD-0B9F-4414-80D8-B9055287EC0C}" type="datetimeFigureOut">
              <a:rPr lang="zh-CN" altLang="en-US" smtClean="0"/>
              <a:t>2022/7/5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5B038-CF84-54BB-594C-131F9C1FF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CE90E5-725D-BB29-02B0-C056F915D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8A17C-1F89-4921-B502-3E498720C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632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4228636-237D-9A04-A862-09B8CF7595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6665" y="259556"/>
            <a:ext cx="8933075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）第一组数据：</a:t>
            </a:r>
            <a:br>
              <a:rPr lang="en-US" altLang="zh-CN" sz="2000" b="1" dirty="0"/>
            </a:br>
            <a:r>
              <a:rPr lang="en-US" altLang="zh-CN" sz="2000" b="1" dirty="0"/>
              <a:t>100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150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120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50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70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60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80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170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180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160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110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30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40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35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175</a:t>
            </a:r>
          </a:p>
        </p:txBody>
      </p:sp>
      <p:sp>
        <p:nvSpPr>
          <p:cNvPr id="17412" name="Oval 5">
            <a:extLst>
              <a:ext uri="{FF2B5EF4-FFF2-40B4-BE49-F238E27FC236}">
                <a16:creationId xmlns:a16="http://schemas.microsoft.com/office/drawing/2014/main" id="{88AEF66F-E6BC-9290-7381-C7474BD571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00" y="1447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100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Oval 6">
            <a:extLst>
              <a:ext uri="{FF2B5EF4-FFF2-40B4-BE49-F238E27FC236}">
                <a16:creationId xmlns:a16="http://schemas.microsoft.com/office/drawing/2014/main" id="{71521A6C-701F-0A24-BCB9-23D5D3EF0C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77400" y="38862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180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7414" name="AutoShape 7">
            <a:extLst>
              <a:ext uri="{FF2B5EF4-FFF2-40B4-BE49-F238E27FC236}">
                <a16:creationId xmlns:a16="http://schemas.microsoft.com/office/drawing/2014/main" id="{F8A8C610-EB38-4616-9C7A-C8E6C684884F}"/>
              </a:ext>
            </a:extLst>
          </p:cNvPr>
          <p:cNvCxnSpPr>
            <a:cxnSpLocks noChangeShapeType="1"/>
            <a:stCxn id="17412" idx="4"/>
            <a:endCxn id="17415" idx="0"/>
          </p:cNvCxnSpPr>
          <p:nvPr/>
        </p:nvCxnSpPr>
        <p:spPr bwMode="auto">
          <a:xfrm flipH="1">
            <a:off x="4000500" y="1838326"/>
            <a:ext cx="1905000" cy="301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5" name="Oval 8">
            <a:extLst>
              <a:ext uri="{FF2B5EF4-FFF2-40B4-BE49-F238E27FC236}">
                <a16:creationId xmlns:a16="http://schemas.microsoft.com/office/drawing/2014/main" id="{E14DC4E7-FE36-60FA-660F-F71BE10B7D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0000" y="2149475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50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6" name="Oval 9">
            <a:extLst>
              <a:ext uri="{FF2B5EF4-FFF2-40B4-BE49-F238E27FC236}">
                <a16:creationId xmlns:a16="http://schemas.microsoft.com/office/drawing/2014/main" id="{272771EF-06CF-80C0-D593-6BEDD91055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24800" y="2149475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150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7" name="Oval 10">
            <a:extLst>
              <a:ext uri="{FF2B5EF4-FFF2-40B4-BE49-F238E27FC236}">
                <a16:creationId xmlns:a16="http://schemas.microsoft.com/office/drawing/2014/main" id="{EE527D75-2310-6A95-C024-711107F1CE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10600" y="38862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160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8" name="Oval 11">
            <a:extLst>
              <a:ext uri="{FF2B5EF4-FFF2-40B4-BE49-F238E27FC236}">
                <a16:creationId xmlns:a16="http://schemas.microsoft.com/office/drawing/2014/main" id="{7D26C43A-9838-F6C5-0C5F-B40ACF3F62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3400" y="38862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60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9" name="Oval 12">
            <a:extLst>
              <a:ext uri="{FF2B5EF4-FFF2-40B4-BE49-F238E27FC236}">
                <a16:creationId xmlns:a16="http://schemas.microsoft.com/office/drawing/2014/main" id="{F1A23055-6601-E790-F84D-92D4A3F31A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108325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70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0" name="Oval 13">
            <a:extLst>
              <a:ext uri="{FF2B5EF4-FFF2-40B4-BE49-F238E27FC236}">
                <a16:creationId xmlns:a16="http://schemas.microsoft.com/office/drawing/2014/main" id="{166C09F5-B0C0-A2C2-7DC7-F88A1AD05F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200" y="3108325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30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7421" name="AutoShape 14">
            <a:extLst>
              <a:ext uri="{FF2B5EF4-FFF2-40B4-BE49-F238E27FC236}">
                <a16:creationId xmlns:a16="http://schemas.microsoft.com/office/drawing/2014/main" id="{4B809AAC-4A5F-D3F0-0C34-63919697823A}"/>
              </a:ext>
            </a:extLst>
          </p:cNvPr>
          <p:cNvCxnSpPr>
            <a:cxnSpLocks noChangeShapeType="1"/>
            <a:stCxn id="17412" idx="4"/>
            <a:endCxn id="17416" idx="0"/>
          </p:cNvCxnSpPr>
          <p:nvPr/>
        </p:nvCxnSpPr>
        <p:spPr bwMode="auto">
          <a:xfrm>
            <a:off x="5905500" y="1838326"/>
            <a:ext cx="2209800" cy="301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15">
            <a:extLst>
              <a:ext uri="{FF2B5EF4-FFF2-40B4-BE49-F238E27FC236}">
                <a16:creationId xmlns:a16="http://schemas.microsoft.com/office/drawing/2014/main" id="{641BF198-2437-B9A7-777D-562443742840}"/>
              </a:ext>
            </a:extLst>
          </p:cNvPr>
          <p:cNvCxnSpPr>
            <a:cxnSpLocks noChangeShapeType="1"/>
            <a:stCxn id="17420" idx="0"/>
            <a:endCxn id="17415" idx="4"/>
          </p:cNvCxnSpPr>
          <p:nvPr/>
        </p:nvCxnSpPr>
        <p:spPr bwMode="auto">
          <a:xfrm flipV="1">
            <a:off x="2933700" y="2540000"/>
            <a:ext cx="1066800" cy="558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16">
            <a:extLst>
              <a:ext uri="{FF2B5EF4-FFF2-40B4-BE49-F238E27FC236}">
                <a16:creationId xmlns:a16="http://schemas.microsoft.com/office/drawing/2014/main" id="{DC7C78BA-AB94-A1B8-9E54-D17201D708D2}"/>
              </a:ext>
            </a:extLst>
          </p:cNvPr>
          <p:cNvCxnSpPr>
            <a:cxnSpLocks noChangeShapeType="1"/>
            <a:stCxn id="17419" idx="0"/>
            <a:endCxn id="17415" idx="4"/>
          </p:cNvCxnSpPr>
          <p:nvPr/>
        </p:nvCxnSpPr>
        <p:spPr bwMode="auto">
          <a:xfrm flipH="1" flipV="1">
            <a:off x="4000500" y="2540000"/>
            <a:ext cx="990600" cy="558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AutoShape 17">
            <a:extLst>
              <a:ext uri="{FF2B5EF4-FFF2-40B4-BE49-F238E27FC236}">
                <a16:creationId xmlns:a16="http://schemas.microsoft.com/office/drawing/2014/main" id="{C5B04701-F525-C324-69A5-71DE53C82CA2}"/>
              </a:ext>
            </a:extLst>
          </p:cNvPr>
          <p:cNvCxnSpPr>
            <a:cxnSpLocks noChangeShapeType="1"/>
            <a:stCxn id="17427" idx="4"/>
            <a:endCxn id="17413" idx="0"/>
          </p:cNvCxnSpPr>
          <p:nvPr/>
        </p:nvCxnSpPr>
        <p:spPr bwMode="auto">
          <a:xfrm>
            <a:off x="9258300" y="3352800"/>
            <a:ext cx="6096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AutoShape 18">
            <a:extLst>
              <a:ext uri="{FF2B5EF4-FFF2-40B4-BE49-F238E27FC236}">
                <a16:creationId xmlns:a16="http://schemas.microsoft.com/office/drawing/2014/main" id="{C9D69662-CACB-FC0C-90C5-DD8175DBB307}"/>
              </a:ext>
            </a:extLst>
          </p:cNvPr>
          <p:cNvCxnSpPr>
            <a:cxnSpLocks noChangeShapeType="1"/>
            <a:stCxn id="17429" idx="0"/>
            <a:endCxn id="17434" idx="3"/>
          </p:cNvCxnSpPr>
          <p:nvPr/>
        </p:nvCxnSpPr>
        <p:spPr bwMode="auto">
          <a:xfrm flipV="1">
            <a:off x="2781300" y="4211404"/>
            <a:ext cx="551096" cy="41060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19">
            <a:extLst>
              <a:ext uri="{FF2B5EF4-FFF2-40B4-BE49-F238E27FC236}">
                <a16:creationId xmlns:a16="http://schemas.microsoft.com/office/drawing/2014/main" id="{E8BAFD0C-2BDB-8A0D-379E-F30C6E34F7D9}"/>
              </a:ext>
            </a:extLst>
          </p:cNvPr>
          <p:cNvCxnSpPr>
            <a:cxnSpLocks noChangeShapeType="1"/>
            <a:stCxn id="17427" idx="4"/>
            <a:endCxn id="17417" idx="0"/>
          </p:cNvCxnSpPr>
          <p:nvPr/>
        </p:nvCxnSpPr>
        <p:spPr bwMode="auto">
          <a:xfrm flipH="1">
            <a:off x="8801100" y="3352800"/>
            <a:ext cx="457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7" name="Oval 20">
            <a:extLst>
              <a:ext uri="{FF2B5EF4-FFF2-40B4-BE49-F238E27FC236}">
                <a16:creationId xmlns:a16="http://schemas.microsoft.com/office/drawing/2014/main" id="{8FDE2464-C2DD-4D78-02F0-C5E5B54E71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67800" y="2971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170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7428" name="AutoShape 21">
            <a:extLst>
              <a:ext uri="{FF2B5EF4-FFF2-40B4-BE49-F238E27FC236}">
                <a16:creationId xmlns:a16="http://schemas.microsoft.com/office/drawing/2014/main" id="{5C9F967B-168A-D9AA-757D-66E4E538100C}"/>
              </a:ext>
            </a:extLst>
          </p:cNvPr>
          <p:cNvCxnSpPr>
            <a:cxnSpLocks noChangeShapeType="1"/>
            <a:stCxn id="17427" idx="0"/>
            <a:endCxn id="17416" idx="4"/>
          </p:cNvCxnSpPr>
          <p:nvPr/>
        </p:nvCxnSpPr>
        <p:spPr bwMode="auto">
          <a:xfrm flipH="1" flipV="1">
            <a:off x="8115300" y="2530475"/>
            <a:ext cx="1143000" cy="441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9" name="Oval 22">
            <a:extLst>
              <a:ext uri="{FF2B5EF4-FFF2-40B4-BE49-F238E27FC236}">
                <a16:creationId xmlns:a16="http://schemas.microsoft.com/office/drawing/2014/main" id="{ACEC88A9-8BFF-439A-2EE7-A834CA195C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0800" y="4622006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35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0" name="Oval 23">
            <a:extLst>
              <a:ext uri="{FF2B5EF4-FFF2-40B4-BE49-F238E27FC236}">
                <a16:creationId xmlns:a16="http://schemas.microsoft.com/office/drawing/2014/main" id="{CC7A1F93-3B99-4897-BE77-E6C82D1554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0200" y="38862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80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7431" name="AutoShape 24">
            <a:extLst>
              <a:ext uri="{FF2B5EF4-FFF2-40B4-BE49-F238E27FC236}">
                <a16:creationId xmlns:a16="http://schemas.microsoft.com/office/drawing/2014/main" id="{BD6A8D34-FE1F-C839-F157-07DC95FDAA2A}"/>
              </a:ext>
            </a:extLst>
          </p:cNvPr>
          <p:cNvCxnSpPr>
            <a:cxnSpLocks noChangeShapeType="1"/>
            <a:stCxn id="17419" idx="4"/>
            <a:endCxn id="17418" idx="0"/>
          </p:cNvCxnSpPr>
          <p:nvPr/>
        </p:nvCxnSpPr>
        <p:spPr bwMode="auto">
          <a:xfrm flipH="1">
            <a:off x="4533900" y="3498851"/>
            <a:ext cx="457200" cy="377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2" name="AutoShape 25">
            <a:extLst>
              <a:ext uri="{FF2B5EF4-FFF2-40B4-BE49-F238E27FC236}">
                <a16:creationId xmlns:a16="http://schemas.microsoft.com/office/drawing/2014/main" id="{87BF205D-A7DF-9ADF-F19D-4CBA82970113}"/>
              </a:ext>
            </a:extLst>
          </p:cNvPr>
          <p:cNvCxnSpPr>
            <a:cxnSpLocks noChangeShapeType="1"/>
            <a:stCxn id="17419" idx="4"/>
            <a:endCxn id="17430" idx="0"/>
          </p:cNvCxnSpPr>
          <p:nvPr/>
        </p:nvCxnSpPr>
        <p:spPr bwMode="auto">
          <a:xfrm>
            <a:off x="4991100" y="3498851"/>
            <a:ext cx="609600" cy="377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3" name="AutoShape 30">
            <a:extLst>
              <a:ext uri="{FF2B5EF4-FFF2-40B4-BE49-F238E27FC236}">
                <a16:creationId xmlns:a16="http://schemas.microsoft.com/office/drawing/2014/main" id="{5560FF31-CA24-CD28-5271-1AE69E84E1C2}"/>
              </a:ext>
            </a:extLst>
          </p:cNvPr>
          <p:cNvCxnSpPr>
            <a:cxnSpLocks noChangeShapeType="1"/>
            <a:stCxn id="17434" idx="0"/>
            <a:endCxn id="17420" idx="4"/>
          </p:cNvCxnSpPr>
          <p:nvPr/>
        </p:nvCxnSpPr>
        <p:spPr bwMode="auto">
          <a:xfrm flipH="1" flipV="1">
            <a:off x="2933700" y="3498851"/>
            <a:ext cx="533400" cy="377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4" name="Oval 31">
            <a:extLst>
              <a:ext uri="{FF2B5EF4-FFF2-40B4-BE49-F238E27FC236}">
                <a16:creationId xmlns:a16="http://schemas.microsoft.com/office/drawing/2014/main" id="{69A40932-E4D3-A19F-7877-06B070DF53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38862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40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5" name="Oval 32">
            <a:extLst>
              <a:ext uri="{FF2B5EF4-FFF2-40B4-BE49-F238E27FC236}">
                <a16:creationId xmlns:a16="http://schemas.microsoft.com/office/drawing/2014/main" id="{9FC66994-C9EA-C3A7-3D69-6991D95BD4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31242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120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7436" name="AutoShape 33">
            <a:extLst>
              <a:ext uri="{FF2B5EF4-FFF2-40B4-BE49-F238E27FC236}">
                <a16:creationId xmlns:a16="http://schemas.microsoft.com/office/drawing/2014/main" id="{C15A05C2-B7C1-7070-C709-4725A21096A6}"/>
              </a:ext>
            </a:extLst>
          </p:cNvPr>
          <p:cNvCxnSpPr>
            <a:cxnSpLocks noChangeShapeType="1"/>
            <a:stCxn id="17416" idx="4"/>
            <a:endCxn id="17435" idx="0"/>
          </p:cNvCxnSpPr>
          <p:nvPr/>
        </p:nvCxnSpPr>
        <p:spPr bwMode="auto">
          <a:xfrm flipH="1">
            <a:off x="7200900" y="2540001"/>
            <a:ext cx="914400" cy="574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7" name="Oval 34">
            <a:extLst>
              <a:ext uri="{FF2B5EF4-FFF2-40B4-BE49-F238E27FC236}">
                <a16:creationId xmlns:a16="http://schemas.microsoft.com/office/drawing/2014/main" id="{C2F98464-A6EB-242A-5815-B76BEB2FA3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389255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110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8" name="Oval 35">
            <a:extLst>
              <a:ext uri="{FF2B5EF4-FFF2-40B4-BE49-F238E27FC236}">
                <a16:creationId xmlns:a16="http://schemas.microsoft.com/office/drawing/2014/main" id="{30218490-4591-47FA-B470-16A200AFA4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4619477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175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7439" name="AutoShape 36">
            <a:extLst>
              <a:ext uri="{FF2B5EF4-FFF2-40B4-BE49-F238E27FC236}">
                <a16:creationId xmlns:a16="http://schemas.microsoft.com/office/drawing/2014/main" id="{1C66AD02-272A-2943-D22C-3D038DD62A9D}"/>
              </a:ext>
            </a:extLst>
          </p:cNvPr>
          <p:cNvCxnSpPr>
            <a:cxnSpLocks noChangeShapeType="1"/>
            <a:stCxn id="17435" idx="4"/>
            <a:endCxn id="17437" idx="0"/>
          </p:cNvCxnSpPr>
          <p:nvPr/>
        </p:nvCxnSpPr>
        <p:spPr bwMode="auto">
          <a:xfrm flipH="1">
            <a:off x="6667500" y="3514725"/>
            <a:ext cx="533400" cy="368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40" name="AutoShape 37">
            <a:extLst>
              <a:ext uri="{FF2B5EF4-FFF2-40B4-BE49-F238E27FC236}">
                <a16:creationId xmlns:a16="http://schemas.microsoft.com/office/drawing/2014/main" id="{2052F295-B5D5-547A-DA0F-16238A2FAB50}"/>
              </a:ext>
            </a:extLst>
          </p:cNvPr>
          <p:cNvCxnSpPr>
            <a:cxnSpLocks noChangeShapeType="1"/>
            <a:stCxn id="17413" idx="3"/>
            <a:endCxn id="17438" idx="0"/>
          </p:cNvCxnSpPr>
          <p:nvPr/>
        </p:nvCxnSpPr>
        <p:spPr bwMode="auto">
          <a:xfrm flipH="1">
            <a:off x="9334500" y="4211404"/>
            <a:ext cx="398696" cy="40807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04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Oval 5">
            <a:extLst>
              <a:ext uri="{FF2B5EF4-FFF2-40B4-BE49-F238E27FC236}">
                <a16:creationId xmlns:a16="http://schemas.microsoft.com/office/drawing/2014/main" id="{6EEC2285-6192-DC5E-DEA7-2527881F92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00" y="1447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100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8437" name="Oval 6">
            <a:extLst>
              <a:ext uri="{FF2B5EF4-FFF2-40B4-BE49-F238E27FC236}">
                <a16:creationId xmlns:a16="http://schemas.microsoft.com/office/drawing/2014/main" id="{C4096FF5-D96B-A4AD-1C58-D2B113B90F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67864" y="3429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170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438" name="AutoShape 7">
            <a:extLst>
              <a:ext uri="{FF2B5EF4-FFF2-40B4-BE49-F238E27FC236}">
                <a16:creationId xmlns:a16="http://schemas.microsoft.com/office/drawing/2014/main" id="{5AA4C817-B4DD-C4B5-7980-C8FAC8D0400F}"/>
              </a:ext>
            </a:extLst>
          </p:cNvPr>
          <p:cNvCxnSpPr>
            <a:cxnSpLocks noChangeShapeType="1"/>
            <a:stCxn id="18436" idx="4"/>
            <a:endCxn id="18439" idx="0"/>
          </p:cNvCxnSpPr>
          <p:nvPr/>
        </p:nvCxnSpPr>
        <p:spPr bwMode="auto">
          <a:xfrm flipH="1">
            <a:off x="5099606" y="1828800"/>
            <a:ext cx="805894" cy="1996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9" name="Oval 8">
            <a:extLst>
              <a:ext uri="{FF2B5EF4-FFF2-40B4-BE49-F238E27FC236}">
                <a16:creationId xmlns:a16="http://schemas.microsoft.com/office/drawing/2014/main" id="{3704DAB9-330E-2DF1-BB05-08AB59D818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9106" y="2028428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70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0" name="Oval 9">
            <a:extLst>
              <a:ext uri="{FF2B5EF4-FFF2-40B4-BE49-F238E27FC236}">
                <a16:creationId xmlns:a16="http://schemas.microsoft.com/office/drawing/2014/main" id="{97F8B773-7F12-E205-95E7-3A7E11893F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9329" y="2028428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150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3" name="Oval 13">
            <a:extLst>
              <a:ext uri="{FF2B5EF4-FFF2-40B4-BE49-F238E27FC236}">
                <a16:creationId xmlns:a16="http://schemas.microsoft.com/office/drawing/2014/main" id="{CC912900-DB7D-13AF-E47C-EC17B46A82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90106" y="2695281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80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4" name="Oval 14">
            <a:extLst>
              <a:ext uri="{FF2B5EF4-FFF2-40B4-BE49-F238E27FC236}">
                <a16:creationId xmlns:a16="http://schemas.microsoft.com/office/drawing/2014/main" id="{2F95C24E-8EF5-65B4-F243-21D1EED5B3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0080" y="2708383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60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445" name="AutoShape 15">
            <a:extLst>
              <a:ext uri="{FF2B5EF4-FFF2-40B4-BE49-F238E27FC236}">
                <a16:creationId xmlns:a16="http://schemas.microsoft.com/office/drawing/2014/main" id="{7459FBB1-273A-BD63-CC21-9BE0C3ADEACF}"/>
              </a:ext>
            </a:extLst>
          </p:cNvPr>
          <p:cNvCxnSpPr>
            <a:cxnSpLocks noChangeShapeType="1"/>
            <a:stCxn id="18436" idx="4"/>
            <a:endCxn id="18440" idx="0"/>
          </p:cNvCxnSpPr>
          <p:nvPr/>
        </p:nvCxnSpPr>
        <p:spPr bwMode="auto">
          <a:xfrm>
            <a:off x="5905500" y="1828800"/>
            <a:ext cx="994329" cy="19962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16">
            <a:extLst>
              <a:ext uri="{FF2B5EF4-FFF2-40B4-BE49-F238E27FC236}">
                <a16:creationId xmlns:a16="http://schemas.microsoft.com/office/drawing/2014/main" id="{50BD91F8-8408-CE89-4428-65C6C3C9BC61}"/>
              </a:ext>
            </a:extLst>
          </p:cNvPr>
          <p:cNvCxnSpPr>
            <a:cxnSpLocks noChangeShapeType="1"/>
            <a:stCxn id="18444" idx="0"/>
            <a:endCxn id="18439" idx="4"/>
          </p:cNvCxnSpPr>
          <p:nvPr/>
        </p:nvCxnSpPr>
        <p:spPr bwMode="auto">
          <a:xfrm flipV="1">
            <a:off x="4390580" y="2409428"/>
            <a:ext cx="709026" cy="29895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17">
            <a:extLst>
              <a:ext uri="{FF2B5EF4-FFF2-40B4-BE49-F238E27FC236}">
                <a16:creationId xmlns:a16="http://schemas.microsoft.com/office/drawing/2014/main" id="{19C6D863-688C-748F-7F07-18CEDDE78389}"/>
              </a:ext>
            </a:extLst>
          </p:cNvPr>
          <p:cNvCxnSpPr>
            <a:cxnSpLocks noChangeShapeType="1"/>
            <a:stCxn id="18443" idx="0"/>
            <a:endCxn id="18439" idx="4"/>
          </p:cNvCxnSpPr>
          <p:nvPr/>
        </p:nvCxnSpPr>
        <p:spPr bwMode="auto">
          <a:xfrm flipH="1" flipV="1">
            <a:off x="5099606" y="2409428"/>
            <a:ext cx="381000" cy="28585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8" name="AutoShape 19">
            <a:extLst>
              <a:ext uri="{FF2B5EF4-FFF2-40B4-BE49-F238E27FC236}">
                <a16:creationId xmlns:a16="http://schemas.microsoft.com/office/drawing/2014/main" id="{E32C1437-77F1-D70D-8C13-C23A72556DCA}"/>
              </a:ext>
            </a:extLst>
          </p:cNvPr>
          <p:cNvCxnSpPr>
            <a:cxnSpLocks noChangeShapeType="1"/>
            <a:stCxn id="18451" idx="4"/>
            <a:endCxn id="18437" idx="0"/>
          </p:cNvCxnSpPr>
          <p:nvPr/>
        </p:nvCxnSpPr>
        <p:spPr bwMode="auto">
          <a:xfrm>
            <a:off x="7705722" y="3076178"/>
            <a:ext cx="852642" cy="35282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AutoShape 20">
            <a:extLst>
              <a:ext uri="{FF2B5EF4-FFF2-40B4-BE49-F238E27FC236}">
                <a16:creationId xmlns:a16="http://schemas.microsoft.com/office/drawing/2014/main" id="{5D35E9CE-56F4-70D9-84B7-0934F7F54079}"/>
              </a:ext>
            </a:extLst>
          </p:cNvPr>
          <p:cNvCxnSpPr>
            <a:cxnSpLocks noChangeShapeType="1"/>
            <a:stCxn id="18453" idx="0"/>
            <a:endCxn id="18444" idx="4"/>
          </p:cNvCxnSpPr>
          <p:nvPr/>
        </p:nvCxnSpPr>
        <p:spPr bwMode="auto">
          <a:xfrm flipV="1">
            <a:off x="3720543" y="3089383"/>
            <a:ext cx="670037" cy="33961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1" name="Oval 22">
            <a:extLst>
              <a:ext uri="{FF2B5EF4-FFF2-40B4-BE49-F238E27FC236}">
                <a16:creationId xmlns:a16="http://schemas.microsoft.com/office/drawing/2014/main" id="{498486F2-A27B-A121-363E-341CE29332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15222" y="2695178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160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452" name="AutoShape 23">
            <a:extLst>
              <a:ext uri="{FF2B5EF4-FFF2-40B4-BE49-F238E27FC236}">
                <a16:creationId xmlns:a16="http://schemas.microsoft.com/office/drawing/2014/main" id="{22711CF4-B36B-6C10-0678-245144291023}"/>
              </a:ext>
            </a:extLst>
          </p:cNvPr>
          <p:cNvCxnSpPr>
            <a:cxnSpLocks noChangeShapeType="1"/>
            <a:stCxn id="18451" idx="0"/>
            <a:endCxn id="18440" idx="4"/>
          </p:cNvCxnSpPr>
          <p:nvPr/>
        </p:nvCxnSpPr>
        <p:spPr bwMode="auto">
          <a:xfrm flipH="1" flipV="1">
            <a:off x="6899829" y="2409428"/>
            <a:ext cx="805893" cy="2857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3" name="Oval 24">
            <a:extLst>
              <a:ext uri="{FF2B5EF4-FFF2-40B4-BE49-F238E27FC236}">
                <a16:creationId xmlns:a16="http://schemas.microsoft.com/office/drawing/2014/main" id="{35AB6CC7-3B5D-6482-721B-2E1D24FD5C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0043" y="34290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50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7" name="Oval 34">
            <a:extLst>
              <a:ext uri="{FF2B5EF4-FFF2-40B4-BE49-F238E27FC236}">
                <a16:creationId xmlns:a16="http://schemas.microsoft.com/office/drawing/2014/main" id="{5261A63C-E3E0-F9B0-88F6-45FFF5DC08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77373" y="4299015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30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8" name="Oval 35">
            <a:extLst>
              <a:ext uri="{FF2B5EF4-FFF2-40B4-BE49-F238E27FC236}">
                <a16:creationId xmlns:a16="http://schemas.microsoft.com/office/drawing/2014/main" id="{6C286A7F-CCD6-4B0F-FD6B-36DAF79A8A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00080" y="42672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40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459" name="AutoShape 36">
            <a:extLst>
              <a:ext uri="{FF2B5EF4-FFF2-40B4-BE49-F238E27FC236}">
                <a16:creationId xmlns:a16="http://schemas.microsoft.com/office/drawing/2014/main" id="{FF588F0A-AAB6-9BDC-3450-C42C4D2D2631}"/>
              </a:ext>
            </a:extLst>
          </p:cNvPr>
          <p:cNvCxnSpPr>
            <a:cxnSpLocks noChangeShapeType="1"/>
            <a:stCxn id="18453" idx="4"/>
            <a:endCxn id="18457" idx="0"/>
          </p:cNvCxnSpPr>
          <p:nvPr/>
        </p:nvCxnSpPr>
        <p:spPr bwMode="auto">
          <a:xfrm flipH="1">
            <a:off x="2967873" y="3810000"/>
            <a:ext cx="752670" cy="48901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0" name="AutoShape 37">
            <a:extLst>
              <a:ext uri="{FF2B5EF4-FFF2-40B4-BE49-F238E27FC236}">
                <a16:creationId xmlns:a16="http://schemas.microsoft.com/office/drawing/2014/main" id="{584D3BF2-707F-D134-123C-18E8A2EE9317}"/>
              </a:ext>
            </a:extLst>
          </p:cNvPr>
          <p:cNvCxnSpPr>
            <a:cxnSpLocks noChangeShapeType="1"/>
            <a:stCxn id="18458" idx="0"/>
            <a:endCxn id="18453" idx="4"/>
          </p:cNvCxnSpPr>
          <p:nvPr/>
        </p:nvCxnSpPr>
        <p:spPr bwMode="auto">
          <a:xfrm flipH="1" flipV="1">
            <a:off x="3720543" y="3810000"/>
            <a:ext cx="670037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3" name="Oval 40">
            <a:extLst>
              <a:ext uri="{FF2B5EF4-FFF2-40B4-BE49-F238E27FC236}">
                <a16:creationId xmlns:a16="http://schemas.microsoft.com/office/drawing/2014/main" id="{99403740-CB9C-9423-6E5B-078F57789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12164" y="2695281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120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464" name="AutoShape 41">
            <a:extLst>
              <a:ext uri="{FF2B5EF4-FFF2-40B4-BE49-F238E27FC236}">
                <a16:creationId xmlns:a16="http://schemas.microsoft.com/office/drawing/2014/main" id="{7F5CBE25-CC9B-54B5-A986-847FAC214005}"/>
              </a:ext>
            </a:extLst>
          </p:cNvPr>
          <p:cNvCxnSpPr>
            <a:cxnSpLocks noChangeShapeType="1"/>
            <a:stCxn id="18440" idx="4"/>
            <a:endCxn id="18463" idx="0"/>
          </p:cNvCxnSpPr>
          <p:nvPr/>
        </p:nvCxnSpPr>
        <p:spPr bwMode="auto">
          <a:xfrm flipH="1">
            <a:off x="6402664" y="2409428"/>
            <a:ext cx="497165" cy="28585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93" name="Oval 70">
            <a:extLst>
              <a:ext uri="{FF2B5EF4-FFF2-40B4-BE49-F238E27FC236}">
                <a16:creationId xmlns:a16="http://schemas.microsoft.com/office/drawing/2014/main" id="{E70E4C0A-0484-54E5-F41B-F6288B3B24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43902" y="49149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175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94" name="Oval 71">
            <a:extLst>
              <a:ext uri="{FF2B5EF4-FFF2-40B4-BE49-F238E27FC236}">
                <a16:creationId xmlns:a16="http://schemas.microsoft.com/office/drawing/2014/main" id="{BB21E3FC-BBA4-07D5-67A0-0900A8980A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33627" y="42672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180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495" name="AutoShape 72">
            <a:extLst>
              <a:ext uri="{FF2B5EF4-FFF2-40B4-BE49-F238E27FC236}">
                <a16:creationId xmlns:a16="http://schemas.microsoft.com/office/drawing/2014/main" id="{71875177-858E-B8CE-1FD7-CD0317A14BEC}"/>
              </a:ext>
            </a:extLst>
          </p:cNvPr>
          <p:cNvCxnSpPr>
            <a:cxnSpLocks noChangeShapeType="1"/>
            <a:stCxn id="18494" idx="3"/>
            <a:endCxn id="18493" idx="0"/>
          </p:cNvCxnSpPr>
          <p:nvPr/>
        </p:nvCxnSpPr>
        <p:spPr bwMode="auto">
          <a:xfrm flipH="1">
            <a:off x="8534402" y="4592404"/>
            <a:ext cx="555021" cy="3224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6" name="AutoShape 73">
            <a:extLst>
              <a:ext uri="{FF2B5EF4-FFF2-40B4-BE49-F238E27FC236}">
                <a16:creationId xmlns:a16="http://schemas.microsoft.com/office/drawing/2014/main" id="{4EADB629-A742-07B8-6BA5-2B597B7528CC}"/>
              </a:ext>
            </a:extLst>
          </p:cNvPr>
          <p:cNvCxnSpPr>
            <a:cxnSpLocks noChangeShapeType="1"/>
            <a:stCxn id="18494" idx="0"/>
            <a:endCxn id="18437" idx="4"/>
          </p:cNvCxnSpPr>
          <p:nvPr/>
        </p:nvCxnSpPr>
        <p:spPr bwMode="auto">
          <a:xfrm flipH="1" flipV="1">
            <a:off x="8558364" y="3810000"/>
            <a:ext cx="665763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" name="Rectangle 2">
            <a:extLst>
              <a:ext uri="{FF2B5EF4-FFF2-40B4-BE49-F238E27FC236}">
                <a16:creationId xmlns:a16="http://schemas.microsoft.com/office/drawing/2014/main" id="{3138A537-35AA-2603-1BCB-3C8AB365D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6900" y="292894"/>
            <a:ext cx="87630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）第二组数据：</a:t>
            </a:r>
            <a:br>
              <a:rPr lang="en-US" altLang="zh-CN" sz="2000" b="1" dirty="0"/>
            </a:br>
            <a:r>
              <a:rPr lang="en-US" altLang="zh-CN" sz="2000" b="1" dirty="0"/>
              <a:t>100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70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60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80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150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120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50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160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30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40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170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180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175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35</a:t>
            </a:r>
          </a:p>
        </p:txBody>
      </p:sp>
      <p:sp>
        <p:nvSpPr>
          <p:cNvPr id="119" name="Oval 34">
            <a:extLst>
              <a:ext uri="{FF2B5EF4-FFF2-40B4-BE49-F238E27FC236}">
                <a16:creationId xmlns:a16="http://schemas.microsoft.com/office/drawing/2014/main" id="{C029C964-C6D0-5480-BC30-575C992A25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4412" y="49149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35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20" name="AutoShape 36">
            <a:extLst>
              <a:ext uri="{FF2B5EF4-FFF2-40B4-BE49-F238E27FC236}">
                <a16:creationId xmlns:a16="http://schemas.microsoft.com/office/drawing/2014/main" id="{E232C234-DAA2-B192-7676-2D241C046DFA}"/>
              </a:ext>
            </a:extLst>
          </p:cNvPr>
          <p:cNvCxnSpPr>
            <a:cxnSpLocks noChangeShapeType="1"/>
            <a:stCxn id="18458" idx="3"/>
            <a:endCxn id="119" idx="0"/>
          </p:cNvCxnSpPr>
          <p:nvPr/>
        </p:nvCxnSpPr>
        <p:spPr bwMode="auto">
          <a:xfrm flipH="1">
            <a:off x="3724912" y="4592404"/>
            <a:ext cx="530964" cy="3224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00579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Oval 5">
            <a:extLst>
              <a:ext uri="{FF2B5EF4-FFF2-40B4-BE49-F238E27FC236}">
                <a16:creationId xmlns:a16="http://schemas.microsoft.com/office/drawing/2014/main" id="{6EEC2285-6192-DC5E-DEA7-2527881F92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00" y="14478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16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8437" name="Oval 6">
            <a:extLst>
              <a:ext uri="{FF2B5EF4-FFF2-40B4-BE49-F238E27FC236}">
                <a16:creationId xmlns:a16="http://schemas.microsoft.com/office/drawing/2014/main" id="{C4096FF5-D96B-A4AD-1C58-D2B113B90F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77400" y="38862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25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438" name="AutoShape 7">
            <a:extLst>
              <a:ext uri="{FF2B5EF4-FFF2-40B4-BE49-F238E27FC236}">
                <a16:creationId xmlns:a16="http://schemas.microsoft.com/office/drawing/2014/main" id="{5AA4C817-B4DD-C4B5-7980-C8FAC8D0400F}"/>
              </a:ext>
            </a:extLst>
          </p:cNvPr>
          <p:cNvCxnSpPr>
            <a:cxnSpLocks noChangeShapeType="1"/>
            <a:stCxn id="18436" idx="4"/>
            <a:endCxn id="18439" idx="0"/>
          </p:cNvCxnSpPr>
          <p:nvPr/>
        </p:nvCxnSpPr>
        <p:spPr bwMode="auto">
          <a:xfrm flipH="1">
            <a:off x="4000500" y="1838326"/>
            <a:ext cx="1905000" cy="301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9" name="Oval 8">
            <a:extLst>
              <a:ext uri="{FF2B5EF4-FFF2-40B4-BE49-F238E27FC236}">
                <a16:creationId xmlns:a16="http://schemas.microsoft.com/office/drawing/2014/main" id="{3704DAB9-330E-2DF1-BB05-08AB59D818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10000" y="2149475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8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0" name="Oval 9">
            <a:extLst>
              <a:ext uri="{FF2B5EF4-FFF2-40B4-BE49-F238E27FC236}">
                <a16:creationId xmlns:a16="http://schemas.microsoft.com/office/drawing/2014/main" id="{97F8B773-7F12-E205-95E7-3A7E11893F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24800" y="2149475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20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1" name="Oval 10">
            <a:extLst>
              <a:ext uri="{FF2B5EF4-FFF2-40B4-BE49-F238E27FC236}">
                <a16:creationId xmlns:a16="http://schemas.microsoft.com/office/drawing/2014/main" id="{7B88CF82-6F38-EBF1-13DC-60F3D8BE14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10600" y="38862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22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2" name="Oval 11">
            <a:extLst>
              <a:ext uri="{FF2B5EF4-FFF2-40B4-BE49-F238E27FC236}">
                <a16:creationId xmlns:a16="http://schemas.microsoft.com/office/drawing/2014/main" id="{78E65A13-4560-E375-BBD0-E5F6986072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3400" y="38862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3" name="Oval 13">
            <a:extLst>
              <a:ext uri="{FF2B5EF4-FFF2-40B4-BE49-F238E27FC236}">
                <a16:creationId xmlns:a16="http://schemas.microsoft.com/office/drawing/2014/main" id="{CC912900-DB7D-13AF-E47C-EC17B46A82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108325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12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4" name="Oval 14">
            <a:extLst>
              <a:ext uri="{FF2B5EF4-FFF2-40B4-BE49-F238E27FC236}">
                <a16:creationId xmlns:a16="http://schemas.microsoft.com/office/drawing/2014/main" id="{2F95C24E-8EF5-65B4-F243-21D1EED5B3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200" y="3108325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445" name="AutoShape 15">
            <a:extLst>
              <a:ext uri="{FF2B5EF4-FFF2-40B4-BE49-F238E27FC236}">
                <a16:creationId xmlns:a16="http://schemas.microsoft.com/office/drawing/2014/main" id="{7459FBB1-273A-BD63-CC21-9BE0C3ADEACF}"/>
              </a:ext>
            </a:extLst>
          </p:cNvPr>
          <p:cNvCxnSpPr>
            <a:cxnSpLocks noChangeShapeType="1"/>
            <a:stCxn id="18436" idx="4"/>
            <a:endCxn id="18440" idx="0"/>
          </p:cNvCxnSpPr>
          <p:nvPr/>
        </p:nvCxnSpPr>
        <p:spPr bwMode="auto">
          <a:xfrm>
            <a:off x="5905500" y="1838326"/>
            <a:ext cx="2209800" cy="301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16">
            <a:extLst>
              <a:ext uri="{FF2B5EF4-FFF2-40B4-BE49-F238E27FC236}">
                <a16:creationId xmlns:a16="http://schemas.microsoft.com/office/drawing/2014/main" id="{50BD91F8-8408-CE89-4428-65C6C3C9BC61}"/>
              </a:ext>
            </a:extLst>
          </p:cNvPr>
          <p:cNvCxnSpPr>
            <a:cxnSpLocks noChangeShapeType="1"/>
            <a:stCxn id="18444" idx="0"/>
            <a:endCxn id="18439" idx="4"/>
          </p:cNvCxnSpPr>
          <p:nvPr/>
        </p:nvCxnSpPr>
        <p:spPr bwMode="auto">
          <a:xfrm flipV="1">
            <a:off x="2933700" y="2540000"/>
            <a:ext cx="1066800" cy="558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17">
            <a:extLst>
              <a:ext uri="{FF2B5EF4-FFF2-40B4-BE49-F238E27FC236}">
                <a16:creationId xmlns:a16="http://schemas.microsoft.com/office/drawing/2014/main" id="{19C6D863-688C-748F-7F07-18CEDDE78389}"/>
              </a:ext>
            </a:extLst>
          </p:cNvPr>
          <p:cNvCxnSpPr>
            <a:cxnSpLocks noChangeShapeType="1"/>
            <a:stCxn id="18443" idx="0"/>
            <a:endCxn id="18439" idx="4"/>
          </p:cNvCxnSpPr>
          <p:nvPr/>
        </p:nvCxnSpPr>
        <p:spPr bwMode="auto">
          <a:xfrm flipH="1" flipV="1">
            <a:off x="4000500" y="2540000"/>
            <a:ext cx="990600" cy="558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8" name="AutoShape 19">
            <a:extLst>
              <a:ext uri="{FF2B5EF4-FFF2-40B4-BE49-F238E27FC236}">
                <a16:creationId xmlns:a16="http://schemas.microsoft.com/office/drawing/2014/main" id="{E32C1437-77F1-D70D-8C13-C23A72556DCA}"/>
              </a:ext>
            </a:extLst>
          </p:cNvPr>
          <p:cNvCxnSpPr>
            <a:cxnSpLocks noChangeShapeType="1"/>
            <a:stCxn id="18451" idx="4"/>
            <a:endCxn id="18437" idx="0"/>
          </p:cNvCxnSpPr>
          <p:nvPr/>
        </p:nvCxnSpPr>
        <p:spPr bwMode="auto">
          <a:xfrm>
            <a:off x="9334500" y="3498851"/>
            <a:ext cx="533400" cy="377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AutoShape 20">
            <a:extLst>
              <a:ext uri="{FF2B5EF4-FFF2-40B4-BE49-F238E27FC236}">
                <a16:creationId xmlns:a16="http://schemas.microsoft.com/office/drawing/2014/main" id="{5D35E9CE-56F4-70D9-84B7-0934F7F54079}"/>
              </a:ext>
            </a:extLst>
          </p:cNvPr>
          <p:cNvCxnSpPr>
            <a:cxnSpLocks noChangeShapeType="1"/>
            <a:stCxn id="18453" idx="0"/>
            <a:endCxn id="18444" idx="4"/>
          </p:cNvCxnSpPr>
          <p:nvPr/>
        </p:nvCxnSpPr>
        <p:spPr bwMode="auto">
          <a:xfrm flipV="1">
            <a:off x="2400300" y="3498851"/>
            <a:ext cx="533400" cy="377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AutoShape 21">
            <a:extLst>
              <a:ext uri="{FF2B5EF4-FFF2-40B4-BE49-F238E27FC236}">
                <a16:creationId xmlns:a16="http://schemas.microsoft.com/office/drawing/2014/main" id="{F3CFD973-8A36-43CB-53C5-0D938567F1BB}"/>
              </a:ext>
            </a:extLst>
          </p:cNvPr>
          <p:cNvCxnSpPr>
            <a:cxnSpLocks noChangeShapeType="1"/>
            <a:stCxn id="18451" idx="4"/>
            <a:endCxn id="18441" idx="0"/>
          </p:cNvCxnSpPr>
          <p:nvPr/>
        </p:nvCxnSpPr>
        <p:spPr bwMode="auto">
          <a:xfrm flipH="1">
            <a:off x="8801100" y="3498851"/>
            <a:ext cx="533400" cy="377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1" name="Oval 22">
            <a:extLst>
              <a:ext uri="{FF2B5EF4-FFF2-40B4-BE49-F238E27FC236}">
                <a16:creationId xmlns:a16="http://schemas.microsoft.com/office/drawing/2014/main" id="{498486F2-A27B-A121-363E-341CE29332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3108325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24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452" name="AutoShape 23">
            <a:extLst>
              <a:ext uri="{FF2B5EF4-FFF2-40B4-BE49-F238E27FC236}">
                <a16:creationId xmlns:a16="http://schemas.microsoft.com/office/drawing/2014/main" id="{22711CF4-B36B-6C10-0678-245144291023}"/>
              </a:ext>
            </a:extLst>
          </p:cNvPr>
          <p:cNvCxnSpPr>
            <a:cxnSpLocks noChangeShapeType="1"/>
            <a:stCxn id="18451" idx="0"/>
            <a:endCxn id="18440" idx="4"/>
          </p:cNvCxnSpPr>
          <p:nvPr/>
        </p:nvCxnSpPr>
        <p:spPr bwMode="auto">
          <a:xfrm flipH="1" flipV="1">
            <a:off x="8115300" y="2540000"/>
            <a:ext cx="1219200" cy="558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3" name="Oval 24">
            <a:extLst>
              <a:ext uri="{FF2B5EF4-FFF2-40B4-BE49-F238E27FC236}">
                <a16:creationId xmlns:a16="http://schemas.microsoft.com/office/drawing/2014/main" id="{35AB6CC7-3B5D-6482-721B-2E1D24FD5C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9800" y="38862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4" name="Oval 25">
            <a:extLst>
              <a:ext uri="{FF2B5EF4-FFF2-40B4-BE49-F238E27FC236}">
                <a16:creationId xmlns:a16="http://schemas.microsoft.com/office/drawing/2014/main" id="{B4CCA27F-954B-715C-FC59-E93DF26EF7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0200" y="38862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14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455" name="AutoShape 26">
            <a:extLst>
              <a:ext uri="{FF2B5EF4-FFF2-40B4-BE49-F238E27FC236}">
                <a16:creationId xmlns:a16="http://schemas.microsoft.com/office/drawing/2014/main" id="{26D68E2F-64A8-199F-E7EE-0DD4C4B4501F}"/>
              </a:ext>
            </a:extLst>
          </p:cNvPr>
          <p:cNvCxnSpPr>
            <a:cxnSpLocks noChangeShapeType="1"/>
            <a:stCxn id="18443" idx="4"/>
            <a:endCxn id="18442" idx="0"/>
          </p:cNvCxnSpPr>
          <p:nvPr/>
        </p:nvCxnSpPr>
        <p:spPr bwMode="auto">
          <a:xfrm flipH="1">
            <a:off x="4533900" y="3498851"/>
            <a:ext cx="457200" cy="377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6" name="AutoShape 27">
            <a:extLst>
              <a:ext uri="{FF2B5EF4-FFF2-40B4-BE49-F238E27FC236}">
                <a16:creationId xmlns:a16="http://schemas.microsoft.com/office/drawing/2014/main" id="{4D04019F-C95D-66C9-F275-001FD39520ED}"/>
              </a:ext>
            </a:extLst>
          </p:cNvPr>
          <p:cNvCxnSpPr>
            <a:cxnSpLocks noChangeShapeType="1"/>
            <a:stCxn id="18443" idx="4"/>
            <a:endCxn id="18454" idx="0"/>
          </p:cNvCxnSpPr>
          <p:nvPr/>
        </p:nvCxnSpPr>
        <p:spPr bwMode="auto">
          <a:xfrm>
            <a:off x="4991100" y="3498851"/>
            <a:ext cx="609600" cy="377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7" name="Oval 34">
            <a:extLst>
              <a:ext uri="{FF2B5EF4-FFF2-40B4-BE49-F238E27FC236}">
                <a16:creationId xmlns:a16="http://schemas.microsoft.com/office/drawing/2014/main" id="{5261A63C-E3E0-F9B0-88F6-45FFF5DC08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1200" y="4724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8" name="Oval 35">
            <a:extLst>
              <a:ext uri="{FF2B5EF4-FFF2-40B4-BE49-F238E27FC236}">
                <a16:creationId xmlns:a16="http://schemas.microsoft.com/office/drawing/2014/main" id="{6C286A7F-CCD6-4B0F-FD6B-36DAF79A8A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14600" y="4724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459" name="AutoShape 36">
            <a:extLst>
              <a:ext uri="{FF2B5EF4-FFF2-40B4-BE49-F238E27FC236}">
                <a16:creationId xmlns:a16="http://schemas.microsoft.com/office/drawing/2014/main" id="{FF588F0A-AAB6-9BDC-3450-C42C4D2D2631}"/>
              </a:ext>
            </a:extLst>
          </p:cNvPr>
          <p:cNvCxnSpPr>
            <a:cxnSpLocks noChangeShapeType="1"/>
            <a:stCxn id="18453" idx="4"/>
            <a:endCxn id="18457" idx="0"/>
          </p:cNvCxnSpPr>
          <p:nvPr/>
        </p:nvCxnSpPr>
        <p:spPr bwMode="auto">
          <a:xfrm flipH="1">
            <a:off x="2171700" y="4276725"/>
            <a:ext cx="228600" cy="438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0" name="AutoShape 37">
            <a:extLst>
              <a:ext uri="{FF2B5EF4-FFF2-40B4-BE49-F238E27FC236}">
                <a16:creationId xmlns:a16="http://schemas.microsoft.com/office/drawing/2014/main" id="{584D3BF2-707F-D134-123C-18E8A2EE9317}"/>
              </a:ext>
            </a:extLst>
          </p:cNvPr>
          <p:cNvCxnSpPr>
            <a:cxnSpLocks noChangeShapeType="1"/>
            <a:stCxn id="18458" idx="0"/>
            <a:endCxn id="18453" idx="4"/>
          </p:cNvCxnSpPr>
          <p:nvPr/>
        </p:nvCxnSpPr>
        <p:spPr bwMode="auto">
          <a:xfrm flipH="1" flipV="1">
            <a:off x="2400300" y="4276725"/>
            <a:ext cx="304800" cy="438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1" name="AutoShape 38">
            <a:extLst>
              <a:ext uri="{FF2B5EF4-FFF2-40B4-BE49-F238E27FC236}">
                <a16:creationId xmlns:a16="http://schemas.microsoft.com/office/drawing/2014/main" id="{42DF7282-5673-3D0B-8B7F-D7F7EB83C6E3}"/>
              </a:ext>
            </a:extLst>
          </p:cNvPr>
          <p:cNvCxnSpPr>
            <a:cxnSpLocks noChangeShapeType="1"/>
            <a:stCxn id="18462" idx="0"/>
            <a:endCxn id="18444" idx="4"/>
          </p:cNvCxnSpPr>
          <p:nvPr/>
        </p:nvCxnSpPr>
        <p:spPr bwMode="auto">
          <a:xfrm flipH="1" flipV="1">
            <a:off x="2933700" y="3498851"/>
            <a:ext cx="533400" cy="377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2" name="Oval 39">
            <a:extLst>
              <a:ext uri="{FF2B5EF4-FFF2-40B4-BE49-F238E27FC236}">
                <a16:creationId xmlns:a16="http://schemas.microsoft.com/office/drawing/2014/main" id="{5472EF45-09D3-1C13-23F7-A46270CF97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38862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63" name="Oval 40">
            <a:extLst>
              <a:ext uri="{FF2B5EF4-FFF2-40B4-BE49-F238E27FC236}">
                <a16:creationId xmlns:a16="http://schemas.microsoft.com/office/drawing/2014/main" id="{99403740-CB9C-9423-6E5B-078F57789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400" y="31242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18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464" name="AutoShape 41">
            <a:extLst>
              <a:ext uri="{FF2B5EF4-FFF2-40B4-BE49-F238E27FC236}">
                <a16:creationId xmlns:a16="http://schemas.microsoft.com/office/drawing/2014/main" id="{7F5CBE25-CC9B-54B5-A986-847FAC214005}"/>
              </a:ext>
            </a:extLst>
          </p:cNvPr>
          <p:cNvCxnSpPr>
            <a:cxnSpLocks noChangeShapeType="1"/>
            <a:stCxn id="18440" idx="4"/>
            <a:endCxn id="18463" idx="0"/>
          </p:cNvCxnSpPr>
          <p:nvPr/>
        </p:nvCxnSpPr>
        <p:spPr bwMode="auto">
          <a:xfrm flipH="1">
            <a:off x="7200900" y="2540001"/>
            <a:ext cx="914400" cy="574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5" name="Oval 42">
            <a:extLst>
              <a:ext uri="{FF2B5EF4-FFF2-40B4-BE49-F238E27FC236}">
                <a16:creationId xmlns:a16="http://schemas.microsoft.com/office/drawing/2014/main" id="{FD952A42-DAAD-F3EC-3C47-AF7B27C865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7000" y="389255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17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66" name="Oval 43">
            <a:extLst>
              <a:ext uri="{FF2B5EF4-FFF2-40B4-BE49-F238E27FC236}">
                <a16:creationId xmlns:a16="http://schemas.microsoft.com/office/drawing/2014/main" id="{078B4399-3B64-4BFB-D8D9-5B03D9056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800" y="389255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19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467" name="AutoShape 44">
            <a:extLst>
              <a:ext uri="{FF2B5EF4-FFF2-40B4-BE49-F238E27FC236}">
                <a16:creationId xmlns:a16="http://schemas.microsoft.com/office/drawing/2014/main" id="{0D5D1497-8F6B-FC5B-11C1-DBD53814A92F}"/>
              </a:ext>
            </a:extLst>
          </p:cNvPr>
          <p:cNvCxnSpPr>
            <a:cxnSpLocks noChangeShapeType="1"/>
            <a:stCxn id="18463" idx="4"/>
            <a:endCxn id="18465" idx="0"/>
          </p:cNvCxnSpPr>
          <p:nvPr/>
        </p:nvCxnSpPr>
        <p:spPr bwMode="auto">
          <a:xfrm flipH="1">
            <a:off x="6667500" y="3514725"/>
            <a:ext cx="533400" cy="368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8" name="AutoShape 45">
            <a:extLst>
              <a:ext uri="{FF2B5EF4-FFF2-40B4-BE49-F238E27FC236}">
                <a16:creationId xmlns:a16="http://schemas.microsoft.com/office/drawing/2014/main" id="{F9EB5571-FBA3-F169-0C63-E91FF9385910}"/>
              </a:ext>
            </a:extLst>
          </p:cNvPr>
          <p:cNvCxnSpPr>
            <a:cxnSpLocks noChangeShapeType="1"/>
            <a:stCxn id="18463" idx="4"/>
            <a:endCxn id="18466" idx="0"/>
          </p:cNvCxnSpPr>
          <p:nvPr/>
        </p:nvCxnSpPr>
        <p:spPr bwMode="auto">
          <a:xfrm>
            <a:off x="7200900" y="3514725"/>
            <a:ext cx="533400" cy="3683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9" name="Oval 46">
            <a:extLst>
              <a:ext uri="{FF2B5EF4-FFF2-40B4-BE49-F238E27FC236}">
                <a16:creationId xmlns:a16="http://schemas.microsoft.com/office/drawing/2014/main" id="{3346D025-72B4-F346-03A6-0442F385EB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8000" y="4724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70" name="Oval 47">
            <a:extLst>
              <a:ext uri="{FF2B5EF4-FFF2-40B4-BE49-F238E27FC236}">
                <a16:creationId xmlns:a16="http://schemas.microsoft.com/office/drawing/2014/main" id="{4C7015BE-2658-8824-F950-847EF63097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4724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471" name="AutoShape 48">
            <a:extLst>
              <a:ext uri="{FF2B5EF4-FFF2-40B4-BE49-F238E27FC236}">
                <a16:creationId xmlns:a16="http://schemas.microsoft.com/office/drawing/2014/main" id="{F0BA29AF-0394-CE7F-8B66-1B8A02F569AC}"/>
              </a:ext>
            </a:extLst>
          </p:cNvPr>
          <p:cNvCxnSpPr>
            <a:cxnSpLocks noChangeShapeType="1"/>
            <a:stCxn id="18462" idx="4"/>
            <a:endCxn id="18469" idx="0"/>
          </p:cNvCxnSpPr>
          <p:nvPr/>
        </p:nvCxnSpPr>
        <p:spPr bwMode="auto">
          <a:xfrm flipH="1">
            <a:off x="3238500" y="4276725"/>
            <a:ext cx="228600" cy="438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2" name="AutoShape 49">
            <a:extLst>
              <a:ext uri="{FF2B5EF4-FFF2-40B4-BE49-F238E27FC236}">
                <a16:creationId xmlns:a16="http://schemas.microsoft.com/office/drawing/2014/main" id="{4D66E7FF-D67D-657F-2AE2-732B984B328A}"/>
              </a:ext>
            </a:extLst>
          </p:cNvPr>
          <p:cNvCxnSpPr>
            <a:cxnSpLocks noChangeShapeType="1"/>
            <a:stCxn id="18470" idx="0"/>
            <a:endCxn id="18462" idx="4"/>
          </p:cNvCxnSpPr>
          <p:nvPr/>
        </p:nvCxnSpPr>
        <p:spPr bwMode="auto">
          <a:xfrm flipH="1" flipV="1">
            <a:off x="3467100" y="4276725"/>
            <a:ext cx="304800" cy="438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3" name="Oval 50">
            <a:extLst>
              <a:ext uri="{FF2B5EF4-FFF2-40B4-BE49-F238E27FC236}">
                <a16:creationId xmlns:a16="http://schemas.microsoft.com/office/drawing/2014/main" id="{C8964744-0AE5-FACD-1148-31C9D93BF6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4724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9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74" name="Oval 51">
            <a:extLst>
              <a:ext uri="{FF2B5EF4-FFF2-40B4-BE49-F238E27FC236}">
                <a16:creationId xmlns:a16="http://schemas.microsoft.com/office/drawing/2014/main" id="{A6CE15C0-B1AF-DA15-D5B7-1EDD9F5C43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4724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11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475" name="AutoShape 52">
            <a:extLst>
              <a:ext uri="{FF2B5EF4-FFF2-40B4-BE49-F238E27FC236}">
                <a16:creationId xmlns:a16="http://schemas.microsoft.com/office/drawing/2014/main" id="{8A582829-C12D-723D-A094-CB7E90C12D7E}"/>
              </a:ext>
            </a:extLst>
          </p:cNvPr>
          <p:cNvCxnSpPr>
            <a:cxnSpLocks noChangeShapeType="1"/>
            <a:stCxn id="18442" idx="4"/>
            <a:endCxn id="18473" idx="0"/>
          </p:cNvCxnSpPr>
          <p:nvPr/>
        </p:nvCxnSpPr>
        <p:spPr bwMode="auto">
          <a:xfrm flipH="1">
            <a:off x="4305300" y="4276725"/>
            <a:ext cx="228600" cy="438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6" name="AutoShape 53">
            <a:extLst>
              <a:ext uri="{FF2B5EF4-FFF2-40B4-BE49-F238E27FC236}">
                <a16:creationId xmlns:a16="http://schemas.microsoft.com/office/drawing/2014/main" id="{7D08AC0B-0AA2-FBCF-FC31-F09F5FEA4C37}"/>
              </a:ext>
            </a:extLst>
          </p:cNvPr>
          <p:cNvCxnSpPr>
            <a:cxnSpLocks noChangeShapeType="1"/>
            <a:stCxn id="18474" idx="0"/>
            <a:endCxn id="18442" idx="4"/>
          </p:cNvCxnSpPr>
          <p:nvPr/>
        </p:nvCxnSpPr>
        <p:spPr bwMode="auto">
          <a:xfrm flipH="1" flipV="1">
            <a:off x="4533900" y="4276725"/>
            <a:ext cx="304800" cy="438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7" name="Oval 54">
            <a:extLst>
              <a:ext uri="{FF2B5EF4-FFF2-40B4-BE49-F238E27FC236}">
                <a16:creationId xmlns:a16="http://schemas.microsoft.com/office/drawing/2014/main" id="{E4C81265-CAA6-AD0E-2EA5-43060FE218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81600" y="4724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13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78" name="Oval 55">
            <a:extLst>
              <a:ext uri="{FF2B5EF4-FFF2-40B4-BE49-F238E27FC236}">
                <a16:creationId xmlns:a16="http://schemas.microsoft.com/office/drawing/2014/main" id="{4BF3A6E6-C20A-FB2D-6137-132CDD5FBA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00" y="4724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15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479" name="AutoShape 56">
            <a:extLst>
              <a:ext uri="{FF2B5EF4-FFF2-40B4-BE49-F238E27FC236}">
                <a16:creationId xmlns:a16="http://schemas.microsoft.com/office/drawing/2014/main" id="{018FCC2F-9A20-4DEE-282C-AAC83629A9D3}"/>
              </a:ext>
            </a:extLst>
          </p:cNvPr>
          <p:cNvCxnSpPr>
            <a:cxnSpLocks noChangeShapeType="1"/>
            <a:stCxn id="18454" idx="4"/>
            <a:endCxn id="18477" idx="0"/>
          </p:cNvCxnSpPr>
          <p:nvPr/>
        </p:nvCxnSpPr>
        <p:spPr bwMode="auto">
          <a:xfrm flipH="1">
            <a:off x="5372100" y="4276725"/>
            <a:ext cx="228600" cy="438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0" name="AutoShape 57">
            <a:extLst>
              <a:ext uri="{FF2B5EF4-FFF2-40B4-BE49-F238E27FC236}">
                <a16:creationId xmlns:a16="http://schemas.microsoft.com/office/drawing/2014/main" id="{0F79ADF0-657A-289C-CBF8-24C07D9E016F}"/>
              </a:ext>
            </a:extLst>
          </p:cNvPr>
          <p:cNvCxnSpPr>
            <a:cxnSpLocks noChangeShapeType="1"/>
            <a:stCxn id="18478" idx="0"/>
            <a:endCxn id="18454" idx="4"/>
          </p:cNvCxnSpPr>
          <p:nvPr/>
        </p:nvCxnSpPr>
        <p:spPr bwMode="auto">
          <a:xfrm flipH="1" flipV="1">
            <a:off x="5600700" y="4276725"/>
            <a:ext cx="304800" cy="438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89" name="Oval 66">
            <a:extLst>
              <a:ext uri="{FF2B5EF4-FFF2-40B4-BE49-F238E27FC236}">
                <a16:creationId xmlns:a16="http://schemas.microsoft.com/office/drawing/2014/main" id="{951C222F-64CB-1F3A-BB4A-FE0572B568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82000" y="4724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21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90" name="Oval 67">
            <a:extLst>
              <a:ext uri="{FF2B5EF4-FFF2-40B4-BE49-F238E27FC236}">
                <a16:creationId xmlns:a16="http://schemas.microsoft.com/office/drawing/2014/main" id="{73A99D20-584E-FC59-6F07-ACA546F9A5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15400" y="4724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23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491" name="AutoShape 68">
            <a:extLst>
              <a:ext uri="{FF2B5EF4-FFF2-40B4-BE49-F238E27FC236}">
                <a16:creationId xmlns:a16="http://schemas.microsoft.com/office/drawing/2014/main" id="{0057BA00-29AD-D60B-B971-A47E672332EC}"/>
              </a:ext>
            </a:extLst>
          </p:cNvPr>
          <p:cNvCxnSpPr>
            <a:cxnSpLocks noChangeShapeType="1"/>
            <a:stCxn id="18441" idx="4"/>
            <a:endCxn id="18489" idx="0"/>
          </p:cNvCxnSpPr>
          <p:nvPr/>
        </p:nvCxnSpPr>
        <p:spPr bwMode="auto">
          <a:xfrm flipH="1">
            <a:off x="8572500" y="4276725"/>
            <a:ext cx="228600" cy="438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2" name="AutoShape 69">
            <a:extLst>
              <a:ext uri="{FF2B5EF4-FFF2-40B4-BE49-F238E27FC236}">
                <a16:creationId xmlns:a16="http://schemas.microsoft.com/office/drawing/2014/main" id="{CCD8AF77-4926-D878-E6A0-845AFE8BD336}"/>
              </a:ext>
            </a:extLst>
          </p:cNvPr>
          <p:cNvCxnSpPr>
            <a:cxnSpLocks noChangeShapeType="1"/>
            <a:stCxn id="18490" idx="0"/>
            <a:endCxn id="18441" idx="4"/>
          </p:cNvCxnSpPr>
          <p:nvPr/>
        </p:nvCxnSpPr>
        <p:spPr bwMode="auto">
          <a:xfrm flipH="1" flipV="1">
            <a:off x="8801100" y="4276725"/>
            <a:ext cx="304800" cy="438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94" name="Oval 71">
            <a:extLst>
              <a:ext uri="{FF2B5EF4-FFF2-40B4-BE49-F238E27FC236}">
                <a16:creationId xmlns:a16="http://schemas.microsoft.com/office/drawing/2014/main" id="{BB21E3FC-BBA4-07D5-67A0-0900A8980A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82200" y="4724400"/>
            <a:ext cx="381000" cy="381000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26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496" name="AutoShape 73">
            <a:extLst>
              <a:ext uri="{FF2B5EF4-FFF2-40B4-BE49-F238E27FC236}">
                <a16:creationId xmlns:a16="http://schemas.microsoft.com/office/drawing/2014/main" id="{4EADB629-A742-07B8-6BA5-2B597B7528CC}"/>
              </a:ext>
            </a:extLst>
          </p:cNvPr>
          <p:cNvCxnSpPr>
            <a:cxnSpLocks noChangeShapeType="1"/>
            <a:stCxn id="18494" idx="0"/>
            <a:endCxn id="18437" idx="4"/>
          </p:cNvCxnSpPr>
          <p:nvPr/>
        </p:nvCxnSpPr>
        <p:spPr bwMode="auto">
          <a:xfrm flipH="1" flipV="1">
            <a:off x="9867900" y="4276725"/>
            <a:ext cx="304800" cy="438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Rectangle 2">
            <a:extLst>
              <a:ext uri="{FF2B5EF4-FFF2-40B4-BE49-F238E27FC236}">
                <a16:creationId xmlns:a16="http://schemas.microsoft.com/office/drawing/2014/main" id="{A6B7CD36-D172-D34F-F582-833ECFE1CF6D}"/>
              </a:ext>
            </a:extLst>
          </p:cNvPr>
          <p:cNvSpPr txBox="1">
            <a:spLocks noChangeArrowheads="1"/>
          </p:cNvSpPr>
          <p:nvPr/>
        </p:nvSpPr>
        <p:spPr>
          <a:xfrm>
            <a:off x="1866900" y="292894"/>
            <a:ext cx="8763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latin typeface="+mn-lt"/>
              </a:rPr>
              <a:t>（</a:t>
            </a:r>
            <a:r>
              <a:rPr lang="en-US" altLang="zh-CN" sz="2000" b="1" dirty="0">
                <a:latin typeface="+mn-lt"/>
              </a:rPr>
              <a:t>2</a:t>
            </a:r>
            <a:r>
              <a:rPr lang="zh-CN" altLang="en-US" sz="2000" b="1" dirty="0">
                <a:latin typeface="+mn-lt"/>
              </a:rPr>
              <a:t>）第一组数据：</a:t>
            </a:r>
            <a:endParaRPr lang="en-US" altLang="zh-CN" sz="2000" b="1" dirty="0">
              <a:latin typeface="+mn-lt"/>
            </a:endParaRPr>
          </a:p>
          <a:p>
            <a:r>
              <a:rPr lang="en-US" altLang="zh-CN" sz="2000" b="1" dirty="0">
                <a:latin typeface="+mn-lt"/>
              </a:rPr>
              <a:t>1 2 3 4 5 6 7 8 9 10 11 12 13 14 15 16 17 18 19 20 21 22 23 24 25 26</a:t>
            </a:r>
          </a:p>
        </p:txBody>
      </p:sp>
    </p:spTree>
    <p:extLst>
      <p:ext uri="{BB962C8B-B14F-4D97-AF65-F5344CB8AC3E}">
        <p14:creationId xmlns:p14="http://schemas.microsoft.com/office/powerpoint/2010/main" val="380171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Oval 5">
            <a:extLst>
              <a:ext uri="{FF2B5EF4-FFF2-40B4-BE49-F238E27FC236}">
                <a16:creationId xmlns:a16="http://schemas.microsoft.com/office/drawing/2014/main" id="{6EEC2285-6192-DC5E-DEA7-2527881F92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86566" y="1274062"/>
            <a:ext cx="584579" cy="584579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356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8437" name="Oval 6">
            <a:extLst>
              <a:ext uri="{FF2B5EF4-FFF2-40B4-BE49-F238E27FC236}">
                <a16:creationId xmlns:a16="http://schemas.microsoft.com/office/drawing/2014/main" id="{C4096FF5-D96B-A4AD-1C58-D2B113B90F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77399" y="3886199"/>
            <a:ext cx="584579" cy="584579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302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438" name="AutoShape 7">
            <a:extLst>
              <a:ext uri="{FF2B5EF4-FFF2-40B4-BE49-F238E27FC236}">
                <a16:creationId xmlns:a16="http://schemas.microsoft.com/office/drawing/2014/main" id="{5AA4C817-B4DD-C4B5-7980-C8FAC8D0400F}"/>
              </a:ext>
            </a:extLst>
          </p:cNvPr>
          <p:cNvCxnSpPr>
            <a:cxnSpLocks noChangeShapeType="1"/>
            <a:stCxn id="18436" idx="4"/>
            <a:endCxn id="18439" idx="0"/>
          </p:cNvCxnSpPr>
          <p:nvPr/>
        </p:nvCxnSpPr>
        <p:spPr bwMode="auto">
          <a:xfrm flipH="1">
            <a:off x="4102289" y="1858641"/>
            <a:ext cx="1876567" cy="29083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9" name="Oval 8">
            <a:extLst>
              <a:ext uri="{FF2B5EF4-FFF2-40B4-BE49-F238E27FC236}">
                <a16:creationId xmlns:a16="http://schemas.microsoft.com/office/drawing/2014/main" id="{3704DAB9-330E-2DF1-BB05-08AB59D818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09999" y="2149474"/>
            <a:ext cx="584579" cy="584579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36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0" name="Oval 9">
            <a:extLst>
              <a:ext uri="{FF2B5EF4-FFF2-40B4-BE49-F238E27FC236}">
                <a16:creationId xmlns:a16="http://schemas.microsoft.com/office/drawing/2014/main" id="{97F8B773-7F12-E205-95E7-3A7E11893F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24799" y="2149474"/>
            <a:ext cx="584579" cy="584579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210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1" name="Oval 10">
            <a:extLst>
              <a:ext uri="{FF2B5EF4-FFF2-40B4-BE49-F238E27FC236}">
                <a16:creationId xmlns:a16="http://schemas.microsoft.com/office/drawing/2014/main" id="{7B88CF82-6F38-EBF1-13DC-60F3D8BE14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10599" y="3886199"/>
            <a:ext cx="584579" cy="584579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231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2" name="Oval 11">
            <a:extLst>
              <a:ext uri="{FF2B5EF4-FFF2-40B4-BE49-F238E27FC236}">
                <a16:creationId xmlns:a16="http://schemas.microsoft.com/office/drawing/2014/main" id="{78E65A13-4560-E375-BBD0-E5F6986072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3399" y="3886199"/>
            <a:ext cx="584579" cy="584579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55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3" name="Oval 13">
            <a:extLst>
              <a:ext uri="{FF2B5EF4-FFF2-40B4-BE49-F238E27FC236}">
                <a16:creationId xmlns:a16="http://schemas.microsoft.com/office/drawing/2014/main" id="{CC912900-DB7D-13AF-E47C-EC17B46A82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599" y="3108324"/>
            <a:ext cx="584579" cy="584579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78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4" name="Oval 14">
            <a:extLst>
              <a:ext uri="{FF2B5EF4-FFF2-40B4-BE49-F238E27FC236}">
                <a16:creationId xmlns:a16="http://schemas.microsoft.com/office/drawing/2014/main" id="{2F95C24E-8EF5-65B4-F243-21D1EED5B3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43199" y="3108324"/>
            <a:ext cx="584579" cy="584579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10</a:t>
            </a:r>
          </a:p>
        </p:txBody>
      </p:sp>
      <p:cxnSp>
        <p:nvCxnSpPr>
          <p:cNvPr id="18445" name="AutoShape 15">
            <a:extLst>
              <a:ext uri="{FF2B5EF4-FFF2-40B4-BE49-F238E27FC236}">
                <a16:creationId xmlns:a16="http://schemas.microsoft.com/office/drawing/2014/main" id="{7459FBB1-273A-BD63-CC21-9BE0C3ADEACF}"/>
              </a:ext>
            </a:extLst>
          </p:cNvPr>
          <p:cNvCxnSpPr>
            <a:cxnSpLocks noChangeShapeType="1"/>
            <a:stCxn id="18436" idx="4"/>
            <a:endCxn id="18440" idx="0"/>
          </p:cNvCxnSpPr>
          <p:nvPr/>
        </p:nvCxnSpPr>
        <p:spPr bwMode="auto">
          <a:xfrm>
            <a:off x="5978856" y="1858641"/>
            <a:ext cx="2238233" cy="29083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16">
            <a:extLst>
              <a:ext uri="{FF2B5EF4-FFF2-40B4-BE49-F238E27FC236}">
                <a16:creationId xmlns:a16="http://schemas.microsoft.com/office/drawing/2014/main" id="{50BD91F8-8408-CE89-4428-65C6C3C9BC61}"/>
              </a:ext>
            </a:extLst>
          </p:cNvPr>
          <p:cNvCxnSpPr>
            <a:cxnSpLocks noChangeShapeType="1"/>
            <a:stCxn id="18444" idx="0"/>
            <a:endCxn id="18439" idx="4"/>
          </p:cNvCxnSpPr>
          <p:nvPr/>
        </p:nvCxnSpPr>
        <p:spPr bwMode="auto">
          <a:xfrm flipV="1">
            <a:off x="3035489" y="2734053"/>
            <a:ext cx="1066800" cy="37427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17">
            <a:extLst>
              <a:ext uri="{FF2B5EF4-FFF2-40B4-BE49-F238E27FC236}">
                <a16:creationId xmlns:a16="http://schemas.microsoft.com/office/drawing/2014/main" id="{19C6D863-688C-748F-7F07-18CEDDE78389}"/>
              </a:ext>
            </a:extLst>
          </p:cNvPr>
          <p:cNvCxnSpPr>
            <a:cxnSpLocks noChangeShapeType="1"/>
            <a:stCxn id="18443" idx="0"/>
            <a:endCxn id="18439" idx="4"/>
          </p:cNvCxnSpPr>
          <p:nvPr/>
        </p:nvCxnSpPr>
        <p:spPr bwMode="auto">
          <a:xfrm flipH="1" flipV="1">
            <a:off x="4102289" y="2734053"/>
            <a:ext cx="990600" cy="37427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8" name="AutoShape 19">
            <a:extLst>
              <a:ext uri="{FF2B5EF4-FFF2-40B4-BE49-F238E27FC236}">
                <a16:creationId xmlns:a16="http://schemas.microsoft.com/office/drawing/2014/main" id="{E32C1437-77F1-D70D-8C13-C23A72556DCA}"/>
              </a:ext>
            </a:extLst>
          </p:cNvPr>
          <p:cNvCxnSpPr>
            <a:cxnSpLocks noChangeShapeType="1"/>
            <a:stCxn id="18451" idx="4"/>
            <a:endCxn id="18437" idx="0"/>
          </p:cNvCxnSpPr>
          <p:nvPr/>
        </p:nvCxnSpPr>
        <p:spPr bwMode="auto">
          <a:xfrm>
            <a:off x="9436289" y="3692903"/>
            <a:ext cx="533400" cy="1932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9" name="AutoShape 20">
            <a:extLst>
              <a:ext uri="{FF2B5EF4-FFF2-40B4-BE49-F238E27FC236}">
                <a16:creationId xmlns:a16="http://schemas.microsoft.com/office/drawing/2014/main" id="{5D35E9CE-56F4-70D9-84B7-0934F7F54079}"/>
              </a:ext>
            </a:extLst>
          </p:cNvPr>
          <p:cNvCxnSpPr>
            <a:cxnSpLocks noChangeShapeType="1"/>
            <a:stCxn id="18453" idx="0"/>
            <a:endCxn id="18444" idx="4"/>
          </p:cNvCxnSpPr>
          <p:nvPr/>
        </p:nvCxnSpPr>
        <p:spPr bwMode="auto">
          <a:xfrm flipV="1">
            <a:off x="2367318" y="3692903"/>
            <a:ext cx="668171" cy="23961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AutoShape 21">
            <a:extLst>
              <a:ext uri="{FF2B5EF4-FFF2-40B4-BE49-F238E27FC236}">
                <a16:creationId xmlns:a16="http://schemas.microsoft.com/office/drawing/2014/main" id="{F3CFD973-8A36-43CB-53C5-0D938567F1BB}"/>
              </a:ext>
            </a:extLst>
          </p:cNvPr>
          <p:cNvCxnSpPr>
            <a:cxnSpLocks noChangeShapeType="1"/>
            <a:stCxn id="18451" idx="4"/>
            <a:endCxn id="18441" idx="0"/>
          </p:cNvCxnSpPr>
          <p:nvPr/>
        </p:nvCxnSpPr>
        <p:spPr bwMode="auto">
          <a:xfrm flipH="1">
            <a:off x="8902889" y="3692903"/>
            <a:ext cx="533400" cy="1932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1" name="Oval 22">
            <a:extLst>
              <a:ext uri="{FF2B5EF4-FFF2-40B4-BE49-F238E27FC236}">
                <a16:creationId xmlns:a16="http://schemas.microsoft.com/office/drawing/2014/main" id="{498486F2-A27B-A121-363E-341CE29332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3999" y="3108324"/>
            <a:ext cx="584579" cy="584579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253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452" name="AutoShape 23">
            <a:extLst>
              <a:ext uri="{FF2B5EF4-FFF2-40B4-BE49-F238E27FC236}">
                <a16:creationId xmlns:a16="http://schemas.microsoft.com/office/drawing/2014/main" id="{22711CF4-B36B-6C10-0678-245144291023}"/>
              </a:ext>
            </a:extLst>
          </p:cNvPr>
          <p:cNvCxnSpPr>
            <a:cxnSpLocks noChangeShapeType="1"/>
            <a:stCxn id="18451" idx="0"/>
            <a:endCxn id="18440" idx="4"/>
          </p:cNvCxnSpPr>
          <p:nvPr/>
        </p:nvCxnSpPr>
        <p:spPr bwMode="auto">
          <a:xfrm flipH="1" flipV="1">
            <a:off x="8217089" y="2734053"/>
            <a:ext cx="1219200" cy="37427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3" name="Oval 24">
            <a:extLst>
              <a:ext uri="{FF2B5EF4-FFF2-40B4-BE49-F238E27FC236}">
                <a16:creationId xmlns:a16="http://schemas.microsoft.com/office/drawing/2014/main" id="{35AB6CC7-3B5D-6482-721B-2E1D24FD5C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5028" y="3932514"/>
            <a:ext cx="584579" cy="584579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4" name="Oval 25">
            <a:extLst>
              <a:ext uri="{FF2B5EF4-FFF2-40B4-BE49-F238E27FC236}">
                <a16:creationId xmlns:a16="http://schemas.microsoft.com/office/drawing/2014/main" id="{B4CCA27F-954B-715C-FC59-E93DF26EF7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59186" y="3886199"/>
            <a:ext cx="584579" cy="584579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105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455" name="AutoShape 26">
            <a:extLst>
              <a:ext uri="{FF2B5EF4-FFF2-40B4-BE49-F238E27FC236}">
                <a16:creationId xmlns:a16="http://schemas.microsoft.com/office/drawing/2014/main" id="{26D68E2F-64A8-199F-E7EE-0DD4C4B4501F}"/>
              </a:ext>
            </a:extLst>
          </p:cNvPr>
          <p:cNvCxnSpPr>
            <a:cxnSpLocks noChangeShapeType="1"/>
            <a:stCxn id="18443" idx="4"/>
            <a:endCxn id="18442" idx="0"/>
          </p:cNvCxnSpPr>
          <p:nvPr/>
        </p:nvCxnSpPr>
        <p:spPr bwMode="auto">
          <a:xfrm flipH="1">
            <a:off x="4635689" y="3692903"/>
            <a:ext cx="457200" cy="1932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6" name="AutoShape 27">
            <a:extLst>
              <a:ext uri="{FF2B5EF4-FFF2-40B4-BE49-F238E27FC236}">
                <a16:creationId xmlns:a16="http://schemas.microsoft.com/office/drawing/2014/main" id="{4D04019F-C95D-66C9-F275-001FD39520ED}"/>
              </a:ext>
            </a:extLst>
          </p:cNvPr>
          <p:cNvCxnSpPr>
            <a:cxnSpLocks noChangeShapeType="1"/>
            <a:stCxn id="18443" idx="4"/>
            <a:endCxn id="18454" idx="0"/>
          </p:cNvCxnSpPr>
          <p:nvPr/>
        </p:nvCxnSpPr>
        <p:spPr bwMode="auto">
          <a:xfrm>
            <a:off x="5092889" y="3692903"/>
            <a:ext cx="758587" cy="1932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7" name="Oval 34">
            <a:extLst>
              <a:ext uri="{FF2B5EF4-FFF2-40B4-BE49-F238E27FC236}">
                <a16:creationId xmlns:a16="http://schemas.microsoft.com/office/drawing/2014/main" id="{5261A63C-E3E0-F9B0-88F6-45FFF5DC08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95757" y="4724399"/>
            <a:ext cx="584579" cy="584579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8" name="Oval 35">
            <a:extLst>
              <a:ext uri="{FF2B5EF4-FFF2-40B4-BE49-F238E27FC236}">
                <a16:creationId xmlns:a16="http://schemas.microsoft.com/office/drawing/2014/main" id="{6C286A7F-CCD6-4B0F-FD6B-36DAF79A8A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03080" y="4724399"/>
            <a:ext cx="584579" cy="584579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459" name="AutoShape 36">
            <a:extLst>
              <a:ext uri="{FF2B5EF4-FFF2-40B4-BE49-F238E27FC236}">
                <a16:creationId xmlns:a16="http://schemas.microsoft.com/office/drawing/2014/main" id="{FF588F0A-AAB6-9BDC-3450-C42C4D2D2631}"/>
              </a:ext>
            </a:extLst>
          </p:cNvPr>
          <p:cNvCxnSpPr>
            <a:cxnSpLocks noChangeShapeType="1"/>
            <a:endCxn id="18457" idx="0"/>
          </p:cNvCxnSpPr>
          <p:nvPr/>
        </p:nvCxnSpPr>
        <p:spPr bwMode="auto">
          <a:xfrm flipH="1">
            <a:off x="1988047" y="4470778"/>
            <a:ext cx="366214" cy="25362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0" name="AutoShape 37">
            <a:extLst>
              <a:ext uri="{FF2B5EF4-FFF2-40B4-BE49-F238E27FC236}">
                <a16:creationId xmlns:a16="http://schemas.microsoft.com/office/drawing/2014/main" id="{584D3BF2-707F-D134-123C-18E8A2EE9317}"/>
              </a:ext>
            </a:extLst>
          </p:cNvPr>
          <p:cNvCxnSpPr>
            <a:cxnSpLocks noChangeShapeType="1"/>
            <a:stCxn id="18458" idx="0"/>
          </p:cNvCxnSpPr>
          <p:nvPr/>
        </p:nvCxnSpPr>
        <p:spPr bwMode="auto">
          <a:xfrm flipH="1" flipV="1">
            <a:off x="2354261" y="4470778"/>
            <a:ext cx="241109" cy="25362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1" name="AutoShape 38">
            <a:extLst>
              <a:ext uri="{FF2B5EF4-FFF2-40B4-BE49-F238E27FC236}">
                <a16:creationId xmlns:a16="http://schemas.microsoft.com/office/drawing/2014/main" id="{42DF7282-5673-3D0B-8B7F-D7F7EB83C6E3}"/>
              </a:ext>
            </a:extLst>
          </p:cNvPr>
          <p:cNvCxnSpPr>
            <a:cxnSpLocks noChangeShapeType="1"/>
            <a:stCxn id="18462" idx="0"/>
            <a:endCxn id="18444" idx="4"/>
          </p:cNvCxnSpPr>
          <p:nvPr/>
        </p:nvCxnSpPr>
        <p:spPr bwMode="auto">
          <a:xfrm flipH="1" flipV="1">
            <a:off x="3035489" y="3692903"/>
            <a:ext cx="533400" cy="19329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2" name="Oval 39">
            <a:extLst>
              <a:ext uri="{FF2B5EF4-FFF2-40B4-BE49-F238E27FC236}">
                <a16:creationId xmlns:a16="http://schemas.microsoft.com/office/drawing/2014/main" id="{5472EF45-09D3-1C13-23F7-A46270CF97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599" y="3886199"/>
            <a:ext cx="584579" cy="584579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21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63" name="Oval 40">
            <a:extLst>
              <a:ext uri="{FF2B5EF4-FFF2-40B4-BE49-F238E27FC236}">
                <a16:creationId xmlns:a16="http://schemas.microsoft.com/office/drawing/2014/main" id="{99403740-CB9C-9423-6E5B-078F577898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10399" y="3124199"/>
            <a:ext cx="584579" cy="584579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171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464" name="AutoShape 41">
            <a:extLst>
              <a:ext uri="{FF2B5EF4-FFF2-40B4-BE49-F238E27FC236}">
                <a16:creationId xmlns:a16="http://schemas.microsoft.com/office/drawing/2014/main" id="{7F5CBE25-CC9B-54B5-A986-847FAC214005}"/>
              </a:ext>
            </a:extLst>
          </p:cNvPr>
          <p:cNvCxnSpPr>
            <a:cxnSpLocks noChangeShapeType="1"/>
            <a:stCxn id="18440" idx="4"/>
            <a:endCxn id="18463" idx="0"/>
          </p:cNvCxnSpPr>
          <p:nvPr/>
        </p:nvCxnSpPr>
        <p:spPr bwMode="auto">
          <a:xfrm flipH="1">
            <a:off x="7302689" y="2734053"/>
            <a:ext cx="914400" cy="39014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5" name="Oval 42">
            <a:extLst>
              <a:ext uri="{FF2B5EF4-FFF2-40B4-BE49-F238E27FC236}">
                <a16:creationId xmlns:a16="http://schemas.microsoft.com/office/drawing/2014/main" id="{FD952A42-DAAD-F3EC-3C47-AF7B27C865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6999" y="3892549"/>
            <a:ext cx="584579" cy="584579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153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66" name="Oval 43">
            <a:extLst>
              <a:ext uri="{FF2B5EF4-FFF2-40B4-BE49-F238E27FC236}">
                <a16:creationId xmlns:a16="http://schemas.microsoft.com/office/drawing/2014/main" id="{078B4399-3B64-4BFB-D8D9-5B03D9056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43799" y="3892549"/>
            <a:ext cx="584579" cy="584579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190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467" name="AutoShape 44">
            <a:extLst>
              <a:ext uri="{FF2B5EF4-FFF2-40B4-BE49-F238E27FC236}">
                <a16:creationId xmlns:a16="http://schemas.microsoft.com/office/drawing/2014/main" id="{0D5D1497-8F6B-FC5B-11C1-DBD53814A92F}"/>
              </a:ext>
            </a:extLst>
          </p:cNvPr>
          <p:cNvCxnSpPr>
            <a:cxnSpLocks noChangeShapeType="1"/>
            <a:stCxn id="18463" idx="4"/>
            <a:endCxn id="18465" idx="0"/>
          </p:cNvCxnSpPr>
          <p:nvPr/>
        </p:nvCxnSpPr>
        <p:spPr bwMode="auto">
          <a:xfrm flipH="1">
            <a:off x="6769289" y="3708778"/>
            <a:ext cx="533400" cy="18377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8" name="AutoShape 45">
            <a:extLst>
              <a:ext uri="{FF2B5EF4-FFF2-40B4-BE49-F238E27FC236}">
                <a16:creationId xmlns:a16="http://schemas.microsoft.com/office/drawing/2014/main" id="{F9EB5571-FBA3-F169-0C63-E91FF9385910}"/>
              </a:ext>
            </a:extLst>
          </p:cNvPr>
          <p:cNvCxnSpPr>
            <a:cxnSpLocks noChangeShapeType="1"/>
            <a:stCxn id="18463" idx="4"/>
            <a:endCxn id="18466" idx="0"/>
          </p:cNvCxnSpPr>
          <p:nvPr/>
        </p:nvCxnSpPr>
        <p:spPr bwMode="auto">
          <a:xfrm>
            <a:off x="7302689" y="3708778"/>
            <a:ext cx="533400" cy="18377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9" name="Oval 46">
            <a:extLst>
              <a:ext uri="{FF2B5EF4-FFF2-40B4-BE49-F238E27FC236}">
                <a16:creationId xmlns:a16="http://schemas.microsoft.com/office/drawing/2014/main" id="{3346D025-72B4-F346-03A6-0442F385EB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25759" y="4724399"/>
            <a:ext cx="584579" cy="584579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18470" name="Oval 47">
            <a:extLst>
              <a:ext uri="{FF2B5EF4-FFF2-40B4-BE49-F238E27FC236}">
                <a16:creationId xmlns:a16="http://schemas.microsoft.com/office/drawing/2014/main" id="{4C7015BE-2658-8824-F950-847EF63097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11455" y="4724399"/>
            <a:ext cx="584579" cy="584579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28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471" name="AutoShape 48">
            <a:extLst>
              <a:ext uri="{FF2B5EF4-FFF2-40B4-BE49-F238E27FC236}">
                <a16:creationId xmlns:a16="http://schemas.microsoft.com/office/drawing/2014/main" id="{F0BA29AF-0394-CE7F-8B66-1B8A02F569AC}"/>
              </a:ext>
            </a:extLst>
          </p:cNvPr>
          <p:cNvCxnSpPr>
            <a:cxnSpLocks noChangeShapeType="1"/>
            <a:endCxn id="18469" idx="0"/>
          </p:cNvCxnSpPr>
          <p:nvPr/>
        </p:nvCxnSpPr>
        <p:spPr bwMode="auto">
          <a:xfrm flipH="1">
            <a:off x="3218049" y="4424463"/>
            <a:ext cx="337783" cy="29993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2" name="AutoShape 49">
            <a:extLst>
              <a:ext uri="{FF2B5EF4-FFF2-40B4-BE49-F238E27FC236}">
                <a16:creationId xmlns:a16="http://schemas.microsoft.com/office/drawing/2014/main" id="{4D66E7FF-D67D-657F-2AE2-732B984B328A}"/>
              </a:ext>
            </a:extLst>
          </p:cNvPr>
          <p:cNvCxnSpPr>
            <a:cxnSpLocks noChangeShapeType="1"/>
            <a:stCxn id="18470" idx="0"/>
            <a:endCxn id="18462" idx="4"/>
          </p:cNvCxnSpPr>
          <p:nvPr/>
        </p:nvCxnSpPr>
        <p:spPr bwMode="auto">
          <a:xfrm flipH="1" flipV="1">
            <a:off x="3568889" y="4470778"/>
            <a:ext cx="234856" cy="25362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3" name="Oval 50">
            <a:extLst>
              <a:ext uri="{FF2B5EF4-FFF2-40B4-BE49-F238E27FC236}">
                <a16:creationId xmlns:a16="http://schemas.microsoft.com/office/drawing/2014/main" id="{C8964744-0AE5-FACD-1148-31C9D93BF6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799" y="4724399"/>
            <a:ext cx="584579" cy="584579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45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74" name="Oval 51">
            <a:extLst>
              <a:ext uri="{FF2B5EF4-FFF2-40B4-BE49-F238E27FC236}">
                <a16:creationId xmlns:a16="http://schemas.microsoft.com/office/drawing/2014/main" id="{A6CE15C0-B1AF-DA15-D5B7-1EDD9F5C43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46006" y="4724399"/>
            <a:ext cx="584579" cy="584579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66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475" name="AutoShape 52">
            <a:extLst>
              <a:ext uri="{FF2B5EF4-FFF2-40B4-BE49-F238E27FC236}">
                <a16:creationId xmlns:a16="http://schemas.microsoft.com/office/drawing/2014/main" id="{8A582829-C12D-723D-A094-CB7E90C12D7E}"/>
              </a:ext>
            </a:extLst>
          </p:cNvPr>
          <p:cNvCxnSpPr>
            <a:cxnSpLocks noChangeShapeType="1"/>
            <a:stCxn id="18442" idx="4"/>
            <a:endCxn id="18473" idx="0"/>
          </p:cNvCxnSpPr>
          <p:nvPr/>
        </p:nvCxnSpPr>
        <p:spPr bwMode="auto">
          <a:xfrm flipH="1">
            <a:off x="4407089" y="4470778"/>
            <a:ext cx="228600" cy="25362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76" name="AutoShape 53">
            <a:extLst>
              <a:ext uri="{FF2B5EF4-FFF2-40B4-BE49-F238E27FC236}">
                <a16:creationId xmlns:a16="http://schemas.microsoft.com/office/drawing/2014/main" id="{7D08AC0B-0AA2-FBCF-FC31-F09F5FEA4C37}"/>
              </a:ext>
            </a:extLst>
          </p:cNvPr>
          <p:cNvCxnSpPr>
            <a:cxnSpLocks noChangeShapeType="1"/>
            <a:stCxn id="18474" idx="0"/>
            <a:endCxn id="18442" idx="4"/>
          </p:cNvCxnSpPr>
          <p:nvPr/>
        </p:nvCxnSpPr>
        <p:spPr bwMode="auto">
          <a:xfrm flipH="1" flipV="1">
            <a:off x="4635689" y="4470778"/>
            <a:ext cx="402607" cy="25362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77" name="Oval 54">
            <a:extLst>
              <a:ext uri="{FF2B5EF4-FFF2-40B4-BE49-F238E27FC236}">
                <a16:creationId xmlns:a16="http://schemas.microsoft.com/office/drawing/2014/main" id="{E4C81265-CAA6-AD0E-2EA5-43060FE218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0586" y="4724399"/>
            <a:ext cx="584579" cy="584579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91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78" name="Oval 55">
            <a:extLst>
              <a:ext uri="{FF2B5EF4-FFF2-40B4-BE49-F238E27FC236}">
                <a16:creationId xmlns:a16="http://schemas.microsoft.com/office/drawing/2014/main" id="{4BF3A6E6-C20A-FB2D-6137-132CDD5FBA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15332" y="4708527"/>
            <a:ext cx="584579" cy="584579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120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479" name="AutoShape 56">
            <a:extLst>
              <a:ext uri="{FF2B5EF4-FFF2-40B4-BE49-F238E27FC236}">
                <a16:creationId xmlns:a16="http://schemas.microsoft.com/office/drawing/2014/main" id="{018FCC2F-9A20-4DEE-282C-AAC83629A9D3}"/>
              </a:ext>
            </a:extLst>
          </p:cNvPr>
          <p:cNvCxnSpPr>
            <a:cxnSpLocks noChangeShapeType="1"/>
            <a:stCxn id="18454" idx="4"/>
            <a:endCxn id="18477" idx="0"/>
          </p:cNvCxnSpPr>
          <p:nvPr/>
        </p:nvCxnSpPr>
        <p:spPr bwMode="auto">
          <a:xfrm flipH="1">
            <a:off x="5622876" y="4470778"/>
            <a:ext cx="228600" cy="25362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0" name="AutoShape 57">
            <a:extLst>
              <a:ext uri="{FF2B5EF4-FFF2-40B4-BE49-F238E27FC236}">
                <a16:creationId xmlns:a16="http://schemas.microsoft.com/office/drawing/2014/main" id="{0F79ADF0-657A-289C-CBF8-24C07D9E016F}"/>
              </a:ext>
            </a:extLst>
          </p:cNvPr>
          <p:cNvCxnSpPr>
            <a:cxnSpLocks noChangeShapeType="1"/>
            <a:stCxn id="18478" idx="1"/>
            <a:endCxn id="18454" idx="4"/>
          </p:cNvCxnSpPr>
          <p:nvPr/>
        </p:nvCxnSpPr>
        <p:spPr bwMode="auto">
          <a:xfrm flipH="1" flipV="1">
            <a:off x="5851476" y="4470778"/>
            <a:ext cx="349466" cy="3233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89" name="Oval 66">
            <a:extLst>
              <a:ext uri="{FF2B5EF4-FFF2-40B4-BE49-F238E27FC236}">
                <a16:creationId xmlns:a16="http://schemas.microsoft.com/office/drawing/2014/main" id="{951C222F-64CB-1F3A-BB4A-FE0572B568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17840" y="4724399"/>
            <a:ext cx="584579" cy="584579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277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491" name="AutoShape 68">
            <a:extLst>
              <a:ext uri="{FF2B5EF4-FFF2-40B4-BE49-F238E27FC236}">
                <a16:creationId xmlns:a16="http://schemas.microsoft.com/office/drawing/2014/main" id="{0057BA00-29AD-D60B-B971-A47E672332EC}"/>
              </a:ext>
            </a:extLst>
          </p:cNvPr>
          <p:cNvCxnSpPr>
            <a:cxnSpLocks noChangeShapeType="1"/>
            <a:stCxn id="18437" idx="3"/>
            <a:endCxn id="18489" idx="0"/>
          </p:cNvCxnSpPr>
          <p:nvPr/>
        </p:nvCxnSpPr>
        <p:spPr bwMode="auto">
          <a:xfrm flipH="1">
            <a:off x="9410130" y="4385168"/>
            <a:ext cx="352879" cy="33923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94" name="Oval 71">
            <a:extLst>
              <a:ext uri="{FF2B5EF4-FFF2-40B4-BE49-F238E27FC236}">
                <a16:creationId xmlns:a16="http://schemas.microsoft.com/office/drawing/2014/main" id="{BB21E3FC-BBA4-07D5-67A0-0900A8980A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82199" y="4724399"/>
            <a:ext cx="584579" cy="584579"/>
          </a:xfrm>
          <a:prstGeom prst="ellipse">
            <a:avLst/>
          </a:prstGeom>
          <a:gradFill rotWithShape="0">
            <a:gsLst>
              <a:gs pos="0">
                <a:srgbClr val="767676"/>
              </a:gs>
              <a:gs pos="100000">
                <a:schemeClr val="bg1"/>
              </a:gs>
            </a:gsLst>
            <a:lin ang="18900000" scaled="1"/>
          </a:gradFill>
          <a:ln w="19050">
            <a:solidFill>
              <a:srgbClr val="CC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328</a:t>
            </a:r>
            <a:endParaRPr kumimoji="1"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8496" name="AutoShape 73">
            <a:extLst>
              <a:ext uri="{FF2B5EF4-FFF2-40B4-BE49-F238E27FC236}">
                <a16:creationId xmlns:a16="http://schemas.microsoft.com/office/drawing/2014/main" id="{4EADB629-A742-07B8-6BA5-2B597B7528CC}"/>
              </a:ext>
            </a:extLst>
          </p:cNvPr>
          <p:cNvCxnSpPr>
            <a:cxnSpLocks noChangeShapeType="1"/>
            <a:stCxn id="18494" idx="0"/>
            <a:endCxn id="18437" idx="4"/>
          </p:cNvCxnSpPr>
          <p:nvPr/>
        </p:nvCxnSpPr>
        <p:spPr bwMode="auto">
          <a:xfrm flipH="1" flipV="1">
            <a:off x="9969689" y="4470778"/>
            <a:ext cx="304800" cy="25362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Rectangle 2">
            <a:extLst>
              <a:ext uri="{FF2B5EF4-FFF2-40B4-BE49-F238E27FC236}">
                <a16:creationId xmlns:a16="http://schemas.microsoft.com/office/drawing/2014/main" id="{A6B7CD36-D172-D34F-F582-833ECFE1CF6D}"/>
              </a:ext>
            </a:extLst>
          </p:cNvPr>
          <p:cNvSpPr txBox="1">
            <a:spLocks noChangeArrowheads="1"/>
          </p:cNvSpPr>
          <p:nvPr/>
        </p:nvSpPr>
        <p:spPr>
          <a:xfrm>
            <a:off x="874309" y="191295"/>
            <a:ext cx="1044338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latin typeface="+mn-lt"/>
              </a:rPr>
              <a:t>（</a:t>
            </a:r>
            <a:r>
              <a:rPr lang="en-US" altLang="zh-CN" sz="2000" b="1" dirty="0">
                <a:latin typeface="+mn-lt"/>
              </a:rPr>
              <a:t>2</a:t>
            </a:r>
            <a:r>
              <a:rPr lang="zh-CN" altLang="en-US" sz="2000" b="1" dirty="0">
                <a:latin typeface="+mn-lt"/>
              </a:rPr>
              <a:t>）第二组数据：</a:t>
            </a:r>
            <a:endParaRPr lang="en-US" altLang="zh-CN" sz="2000" b="1" dirty="0">
              <a:latin typeface="+mn-lt"/>
            </a:endParaRPr>
          </a:p>
          <a:p>
            <a:r>
              <a:rPr lang="en-US" altLang="zh-CN" sz="2000" b="1" dirty="0">
                <a:latin typeface="+mn-lt"/>
              </a:rPr>
              <a:t>1 3 6 10 15 21 28 36 45 55 66 78 91 105 120 136 153 171 190 210 231 253 277 302 328</a:t>
            </a:r>
          </a:p>
        </p:txBody>
      </p:sp>
    </p:spTree>
    <p:extLst>
      <p:ext uri="{BB962C8B-B14F-4D97-AF65-F5344CB8AC3E}">
        <p14:creationId xmlns:p14="http://schemas.microsoft.com/office/powerpoint/2010/main" val="3550814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217</Words>
  <Application>Microsoft Office PowerPoint</Application>
  <PresentationFormat>宽屏</PresentationFormat>
  <Paragraphs>86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（2）第一组数据： 100，150，120，50，70，60，80，170，180，160，110，30，40，35，175</vt:lpstr>
      <vt:lpstr>（2）第二组数据： 100，70，60，80，150，120，50，160，30，40，170，180，175，35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full5.btr</dc:title>
  <dc:creator>柯 桂锦</dc:creator>
  <cp:lastModifiedBy>柯 桂锦</cp:lastModifiedBy>
  <cp:revision>2</cp:revision>
  <dcterms:created xsi:type="dcterms:W3CDTF">2022-07-04T13:35:51Z</dcterms:created>
  <dcterms:modified xsi:type="dcterms:W3CDTF">2022-07-05T15:46:48Z</dcterms:modified>
</cp:coreProperties>
</file>