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47"/>
  </p:handoutMasterIdLst>
  <p:sldIdLst>
    <p:sldId id="530" r:id="rId3"/>
    <p:sldId id="460" r:id="rId5"/>
    <p:sldId id="589" r:id="rId6"/>
    <p:sldId id="588" r:id="rId7"/>
    <p:sldId id="587" r:id="rId8"/>
    <p:sldId id="579" r:id="rId9"/>
    <p:sldId id="581" r:id="rId10"/>
    <p:sldId id="582" r:id="rId11"/>
    <p:sldId id="585" r:id="rId12"/>
    <p:sldId id="583" r:id="rId13"/>
    <p:sldId id="580" r:id="rId14"/>
    <p:sldId id="586" r:id="rId15"/>
    <p:sldId id="532" r:id="rId16"/>
    <p:sldId id="533" r:id="rId17"/>
    <p:sldId id="534" r:id="rId18"/>
    <p:sldId id="535" r:id="rId19"/>
    <p:sldId id="557" r:id="rId20"/>
    <p:sldId id="558" r:id="rId21"/>
    <p:sldId id="559" r:id="rId22"/>
    <p:sldId id="560" r:id="rId23"/>
    <p:sldId id="561" r:id="rId24"/>
    <p:sldId id="562" r:id="rId25"/>
    <p:sldId id="565" r:id="rId26"/>
    <p:sldId id="541" r:id="rId27"/>
    <p:sldId id="567" r:id="rId28"/>
    <p:sldId id="568" r:id="rId29"/>
    <p:sldId id="569" r:id="rId30"/>
    <p:sldId id="570" r:id="rId31"/>
    <p:sldId id="571" r:id="rId32"/>
    <p:sldId id="572" r:id="rId33"/>
    <p:sldId id="544" r:id="rId34"/>
    <p:sldId id="545" r:id="rId35"/>
    <p:sldId id="573" r:id="rId36"/>
    <p:sldId id="574" r:id="rId37"/>
    <p:sldId id="575" r:id="rId38"/>
    <p:sldId id="547" r:id="rId39"/>
    <p:sldId id="550" r:id="rId40"/>
    <p:sldId id="576" r:id="rId41"/>
    <p:sldId id="577" r:id="rId42"/>
    <p:sldId id="578" r:id="rId43"/>
    <p:sldId id="549" r:id="rId44"/>
    <p:sldId id="556" r:id="rId45"/>
    <p:sldId id="555" r:id="rId46"/>
  </p:sldIdLst>
  <p:sldSz cx="9144000" cy="6858000" type="screen4x3"/>
  <p:notesSz cx="7315200" cy="9601200"/>
  <p:custDataLst>
    <p:tags r:id="rId51"/>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Helvetica"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0000"/>
    <a:srgbClr val="FFFFFF"/>
    <a:srgbClr val="EAEAEA"/>
    <a:srgbClr val="006666"/>
    <a:srgbClr val="993300"/>
    <a:srgbClr val="008000"/>
    <a:srgbClr val="0033CC"/>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p:restoredTop sz="94629"/>
  </p:normalViewPr>
  <p:slideViewPr>
    <p:cSldViewPr showGuides="1">
      <p:cViewPr varScale="1">
        <p:scale>
          <a:sx n="57" d="100"/>
          <a:sy n="57" d="100"/>
        </p:scale>
        <p:origin x="748"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71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gs" Target="tags/tag1.xml"/><Relationship Id="rId50" Type="http://schemas.openxmlformats.org/officeDocument/2006/relationships/tableStyles" Target="tableStyles.xml"/><Relationship Id="rId5" Type="http://schemas.openxmlformats.org/officeDocument/2006/relationships/slide" Target="slides/slide2.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handoutMaster" Target="handoutMasters/handoutMaster1.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0.vml.rels><?xml version="1.0" encoding="UTF-8" standalone="yes"?>
<Relationships xmlns="http://schemas.openxmlformats.org/package/2006/relationships"><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2.wmf"/></Relationships>
</file>

<file path=ppt/drawings/_rels/vmlDrawing11.vml.rels><?xml version="1.0" encoding="UTF-8" standalone="yes"?>
<Relationships xmlns="http://schemas.openxmlformats.org/package/2006/relationships"><Relationship Id="rId9" Type="http://schemas.openxmlformats.org/officeDocument/2006/relationships/image" Target="../media/image86.wmf"/><Relationship Id="rId8" Type="http://schemas.openxmlformats.org/officeDocument/2006/relationships/image" Target="../media/image85.wmf"/><Relationship Id="rId7" Type="http://schemas.openxmlformats.org/officeDocument/2006/relationships/image" Target="../media/image84.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2" Type="http://schemas.openxmlformats.org/officeDocument/2006/relationships/image" Target="../media/image89.wmf"/><Relationship Id="rId11" Type="http://schemas.openxmlformats.org/officeDocument/2006/relationships/image" Target="../media/image88.wmf"/><Relationship Id="rId10" Type="http://schemas.openxmlformats.org/officeDocument/2006/relationships/image" Target="../media/image87.wmf"/><Relationship Id="rId1" Type="http://schemas.openxmlformats.org/officeDocument/2006/relationships/image" Target="../media/image78.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94.wmf"/><Relationship Id="rId4" Type="http://schemas.openxmlformats.org/officeDocument/2006/relationships/image" Target="../media/image93.wmf"/><Relationship Id="rId3" Type="http://schemas.openxmlformats.org/officeDocument/2006/relationships/image" Target="../media/image92.wmf"/><Relationship Id="rId2" Type="http://schemas.openxmlformats.org/officeDocument/2006/relationships/image" Target="../media/image91.wmf"/><Relationship Id="rId1" Type="http://schemas.openxmlformats.org/officeDocument/2006/relationships/image" Target="../media/image90.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103.emf"/><Relationship Id="rId8" Type="http://schemas.openxmlformats.org/officeDocument/2006/relationships/image" Target="../media/image102.emf"/><Relationship Id="rId7" Type="http://schemas.openxmlformats.org/officeDocument/2006/relationships/image" Target="../media/image32.wmf"/><Relationship Id="rId6" Type="http://schemas.openxmlformats.org/officeDocument/2006/relationships/image" Target="../media/image101.emf"/><Relationship Id="rId5" Type="http://schemas.openxmlformats.org/officeDocument/2006/relationships/image" Target="../media/image100.emf"/><Relationship Id="rId4" Type="http://schemas.openxmlformats.org/officeDocument/2006/relationships/image" Target="../media/image99.emf"/><Relationship Id="rId3" Type="http://schemas.openxmlformats.org/officeDocument/2006/relationships/image" Target="../media/image98.emf"/><Relationship Id="rId2" Type="http://schemas.openxmlformats.org/officeDocument/2006/relationships/image" Target="../media/image97.emf"/><Relationship Id="rId19" Type="http://schemas.openxmlformats.org/officeDocument/2006/relationships/image" Target="../media/image113.wmf"/><Relationship Id="rId18" Type="http://schemas.openxmlformats.org/officeDocument/2006/relationships/image" Target="../media/image112.emf"/><Relationship Id="rId17" Type="http://schemas.openxmlformats.org/officeDocument/2006/relationships/image" Target="../media/image111.emf"/><Relationship Id="rId16" Type="http://schemas.openxmlformats.org/officeDocument/2006/relationships/image" Target="../media/image110.emf"/><Relationship Id="rId15" Type="http://schemas.openxmlformats.org/officeDocument/2006/relationships/image" Target="../media/image109.emf"/><Relationship Id="rId14" Type="http://schemas.openxmlformats.org/officeDocument/2006/relationships/image" Target="../media/image108.emf"/><Relationship Id="rId13" Type="http://schemas.openxmlformats.org/officeDocument/2006/relationships/image" Target="../media/image107.emf"/><Relationship Id="rId12" Type="http://schemas.openxmlformats.org/officeDocument/2006/relationships/image" Target="../media/image106.emf"/><Relationship Id="rId11" Type="http://schemas.openxmlformats.org/officeDocument/2006/relationships/image" Target="../media/image105.emf"/><Relationship Id="rId10" Type="http://schemas.openxmlformats.org/officeDocument/2006/relationships/image" Target="../media/image104.emf"/><Relationship Id="rId1" Type="http://schemas.openxmlformats.org/officeDocument/2006/relationships/image" Target="../media/image96.emf"/></Relationships>
</file>

<file path=ppt/drawings/_rels/vmlDrawing14.vml.rels><?xml version="1.0" encoding="UTF-8" standalone="yes"?>
<Relationships xmlns="http://schemas.openxmlformats.org/package/2006/relationships"><Relationship Id="rId9" Type="http://schemas.openxmlformats.org/officeDocument/2006/relationships/image" Target="../media/image120.wmf"/><Relationship Id="rId8" Type="http://schemas.openxmlformats.org/officeDocument/2006/relationships/image" Target="../media/image119.wmf"/><Relationship Id="rId7" Type="http://schemas.openxmlformats.org/officeDocument/2006/relationships/image" Target="../media/image118.wmf"/><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58.wmf"/><Relationship Id="rId3" Type="http://schemas.openxmlformats.org/officeDocument/2006/relationships/image" Target="../media/image113.wmf"/><Relationship Id="rId2" Type="http://schemas.openxmlformats.org/officeDocument/2006/relationships/image" Target="../media/image115.wmf"/><Relationship Id="rId1" Type="http://schemas.openxmlformats.org/officeDocument/2006/relationships/image" Target="../media/image114.wmf"/></Relationships>
</file>

<file path=ppt/drawings/_rels/vmlDrawing15.vml.rels><?xml version="1.0" encoding="UTF-8" standalone="yes"?>
<Relationships xmlns="http://schemas.openxmlformats.org/package/2006/relationships"><Relationship Id="rId7" Type="http://schemas.openxmlformats.org/officeDocument/2006/relationships/image" Target="../media/image75.wmf"/><Relationship Id="rId6" Type="http://schemas.openxmlformats.org/officeDocument/2006/relationships/image" Target="../media/image126.wmf"/><Relationship Id="rId5" Type="http://schemas.openxmlformats.org/officeDocument/2006/relationships/image" Target="../media/image125.wmf"/><Relationship Id="rId4" Type="http://schemas.openxmlformats.org/officeDocument/2006/relationships/image" Target="../media/image124.wmf"/><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21.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132.wmf"/><Relationship Id="rId8" Type="http://schemas.openxmlformats.org/officeDocument/2006/relationships/image" Target="../media/image131.wmf"/><Relationship Id="rId7" Type="http://schemas.openxmlformats.org/officeDocument/2006/relationships/image" Target="../media/image74.wmf"/><Relationship Id="rId6" Type="http://schemas.openxmlformats.org/officeDocument/2006/relationships/image" Target="../media/image73.wmf"/><Relationship Id="rId5" Type="http://schemas.openxmlformats.org/officeDocument/2006/relationships/image" Target="../media/image72.wmf"/><Relationship Id="rId4" Type="http://schemas.openxmlformats.org/officeDocument/2006/relationships/image" Target="../media/image130.wmf"/><Relationship Id="rId3" Type="http://schemas.openxmlformats.org/officeDocument/2006/relationships/image" Target="../media/image129.wmf"/><Relationship Id="rId2" Type="http://schemas.openxmlformats.org/officeDocument/2006/relationships/image" Target="../media/image128.wmf"/><Relationship Id="rId10" Type="http://schemas.openxmlformats.org/officeDocument/2006/relationships/image" Target="../media/image133.wmf"/><Relationship Id="rId1" Type="http://schemas.openxmlformats.org/officeDocument/2006/relationships/image" Target="../media/image127.w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137.wmf"/><Relationship Id="rId4" Type="http://schemas.openxmlformats.org/officeDocument/2006/relationships/image" Target="../media/image136.wmf"/><Relationship Id="rId3" Type="http://schemas.openxmlformats.org/officeDocument/2006/relationships/image" Target="../media/image135.wmf"/><Relationship Id="rId2" Type="http://schemas.openxmlformats.org/officeDocument/2006/relationships/image" Target="../media/image134.wmf"/><Relationship Id="rId1" Type="http://schemas.openxmlformats.org/officeDocument/2006/relationships/image" Target="../media/image7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19.vml.rels><?xml version="1.0" encoding="UTF-8" standalone="yes"?>
<Relationships xmlns="http://schemas.openxmlformats.org/package/2006/relationships"><Relationship Id="rId6" Type="http://schemas.openxmlformats.org/officeDocument/2006/relationships/image" Target="../media/image71.wmf"/><Relationship Id="rId5" Type="http://schemas.openxmlformats.org/officeDocument/2006/relationships/image" Target="../media/image145.wmf"/><Relationship Id="rId4" Type="http://schemas.openxmlformats.org/officeDocument/2006/relationships/image" Target="../media/image144.wmf"/><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51.emf"/><Relationship Id="rId2" Type="http://schemas.openxmlformats.org/officeDocument/2006/relationships/image" Target="../media/image150.wmf"/><Relationship Id="rId1" Type="http://schemas.openxmlformats.org/officeDocument/2006/relationships/image" Target="../media/image149.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53.emf"/><Relationship Id="rId1" Type="http://schemas.openxmlformats.org/officeDocument/2006/relationships/image" Target="../media/image152.emf"/></Relationships>
</file>

<file path=ppt/drawings/_rels/vmlDrawing23.vml.rels><?xml version="1.0" encoding="UTF-8" standalone="yes"?>
<Relationships xmlns="http://schemas.openxmlformats.org/package/2006/relationships"><Relationship Id="rId7" Type="http://schemas.openxmlformats.org/officeDocument/2006/relationships/image" Target="../media/image160.wmf"/><Relationship Id="rId6" Type="http://schemas.openxmlformats.org/officeDocument/2006/relationships/image" Target="../media/image159.wmf"/><Relationship Id="rId5" Type="http://schemas.openxmlformats.org/officeDocument/2006/relationships/image" Target="../media/image158.wmf"/><Relationship Id="rId4" Type="http://schemas.openxmlformats.org/officeDocument/2006/relationships/image" Target="../media/image157.wmf"/><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166.wmf"/><Relationship Id="rId4" Type="http://schemas.openxmlformats.org/officeDocument/2006/relationships/image" Target="../media/image165.wmf"/><Relationship Id="rId3" Type="http://schemas.openxmlformats.org/officeDocument/2006/relationships/image" Target="../media/image164.wmf"/><Relationship Id="rId2" Type="http://schemas.openxmlformats.org/officeDocument/2006/relationships/image" Target="../media/image163.wmf"/><Relationship Id="rId1" Type="http://schemas.openxmlformats.org/officeDocument/2006/relationships/image" Target="../media/image162.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6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68.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9.wmf"/><Relationship Id="rId2" Type="http://schemas.openxmlformats.org/officeDocument/2006/relationships/image" Target="../media/image91.wmf"/><Relationship Id="rId1" Type="http://schemas.openxmlformats.org/officeDocument/2006/relationships/image" Target="../media/image90.wmf"/></Relationships>
</file>

<file path=ppt/drawings/_rels/vmlDrawing28.vml.rels><?xml version="1.0" encoding="UTF-8" standalone="yes"?>
<Relationships xmlns="http://schemas.openxmlformats.org/package/2006/relationships"><Relationship Id="rId6" Type="http://schemas.openxmlformats.org/officeDocument/2006/relationships/image" Target="../media/image175.wmf"/><Relationship Id="rId5" Type="http://schemas.openxmlformats.org/officeDocument/2006/relationships/image" Target="../media/image174.wmf"/><Relationship Id="rId4" Type="http://schemas.openxmlformats.org/officeDocument/2006/relationships/image" Target="../media/image173.wmf"/><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17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76.wmf"/></Relationships>
</file>

<file path=ppt/drawings/_rels/vmlDrawing3.vml.rels><?xml version="1.0" encoding="UTF-8" standalone="yes"?>
<Relationships xmlns="http://schemas.openxmlformats.org/package/2006/relationships"><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7" Type="http://schemas.openxmlformats.org/officeDocument/2006/relationships/image" Target="../media/image183.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17.emf"/><Relationship Id="rId8" Type="http://schemas.openxmlformats.org/officeDocument/2006/relationships/image" Target="../media/image16.emf"/><Relationship Id="rId7" Type="http://schemas.openxmlformats.org/officeDocument/2006/relationships/image" Target="../media/image15.wmf"/><Relationship Id="rId6" Type="http://schemas.openxmlformats.org/officeDocument/2006/relationships/image" Target="../media/image14.wmf"/><Relationship Id="rId5" Type="http://schemas.openxmlformats.org/officeDocument/2006/relationships/image" Target="../media/image13.emf"/><Relationship Id="rId4" Type="http://schemas.openxmlformats.org/officeDocument/2006/relationships/image" Target="../media/image12.wmf"/><Relationship Id="rId3" Type="http://schemas.openxmlformats.org/officeDocument/2006/relationships/image" Target="../media/image11.emf"/><Relationship Id="rId2" Type="http://schemas.openxmlformats.org/officeDocument/2006/relationships/image" Target="../media/image10.wmf"/><Relationship Id="rId11" Type="http://schemas.openxmlformats.org/officeDocument/2006/relationships/image" Target="../media/image19.emf"/><Relationship Id="rId10" Type="http://schemas.openxmlformats.org/officeDocument/2006/relationships/image" Target="../media/image18.e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9" Type="http://schemas.openxmlformats.org/officeDocument/2006/relationships/image" Target="../media/image28.wmf"/><Relationship Id="rId8" Type="http://schemas.openxmlformats.org/officeDocument/2006/relationships/image" Target="../media/image27.emf"/><Relationship Id="rId7" Type="http://schemas.openxmlformats.org/officeDocument/2006/relationships/image" Target="../media/image26.emf"/><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 Id="rId3" Type="http://schemas.openxmlformats.org/officeDocument/2006/relationships/image" Target="../media/image22.wmf"/><Relationship Id="rId26" Type="http://schemas.openxmlformats.org/officeDocument/2006/relationships/image" Target="../media/image45.wmf"/><Relationship Id="rId25" Type="http://schemas.openxmlformats.org/officeDocument/2006/relationships/image" Target="../media/image44.emf"/><Relationship Id="rId24" Type="http://schemas.openxmlformats.org/officeDocument/2006/relationships/image" Target="../media/image43.emf"/><Relationship Id="rId23" Type="http://schemas.openxmlformats.org/officeDocument/2006/relationships/image" Target="../media/image42.emf"/><Relationship Id="rId22" Type="http://schemas.openxmlformats.org/officeDocument/2006/relationships/image" Target="../media/image41.emf"/><Relationship Id="rId21" Type="http://schemas.openxmlformats.org/officeDocument/2006/relationships/image" Target="../media/image40.emf"/><Relationship Id="rId20" Type="http://schemas.openxmlformats.org/officeDocument/2006/relationships/image" Target="../media/image39.emf"/><Relationship Id="rId2" Type="http://schemas.openxmlformats.org/officeDocument/2006/relationships/image" Target="../media/image21.emf"/><Relationship Id="rId19" Type="http://schemas.openxmlformats.org/officeDocument/2006/relationships/image" Target="../media/image38.emf"/><Relationship Id="rId18" Type="http://schemas.openxmlformats.org/officeDocument/2006/relationships/image" Target="../media/image37.emf"/><Relationship Id="rId17" Type="http://schemas.openxmlformats.org/officeDocument/2006/relationships/image" Target="../media/image36.emf"/><Relationship Id="rId16" Type="http://schemas.openxmlformats.org/officeDocument/2006/relationships/image" Target="../media/image35.emf"/><Relationship Id="rId15" Type="http://schemas.openxmlformats.org/officeDocument/2006/relationships/image" Target="../media/image34.emf"/><Relationship Id="rId14" Type="http://schemas.openxmlformats.org/officeDocument/2006/relationships/image" Target="../media/image33.emf"/><Relationship Id="rId13" Type="http://schemas.openxmlformats.org/officeDocument/2006/relationships/image" Target="../media/image32.wmf"/><Relationship Id="rId12" Type="http://schemas.openxmlformats.org/officeDocument/2006/relationships/image" Target="../media/image31.emf"/><Relationship Id="rId11" Type="http://schemas.openxmlformats.org/officeDocument/2006/relationships/image" Target="../media/image30.emf"/><Relationship Id="rId10" Type="http://schemas.openxmlformats.org/officeDocument/2006/relationships/image" Target="../media/image29.emf"/><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52.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8.wmf"/><Relationship Id="rId3" Type="http://schemas.openxmlformats.org/officeDocument/2006/relationships/image" Target="../media/image22.wmf"/><Relationship Id="rId2" Type="http://schemas.openxmlformats.org/officeDocument/2006/relationships/image" Target="../media/image47.e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59.wmf"/><Relationship Id="rId8" Type="http://schemas.openxmlformats.org/officeDocument/2006/relationships/image" Target="../media/image58.wmf"/><Relationship Id="rId7" Type="http://schemas.openxmlformats.org/officeDocument/2006/relationships/image" Target="../media/image52.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57.wmf"/><Relationship Id="rId3" Type="http://schemas.openxmlformats.org/officeDocument/2006/relationships/image" Target="../media/image48.wmf"/><Relationship Id="rId2" Type="http://schemas.openxmlformats.org/officeDocument/2006/relationships/image" Target="../media/image56.wmf"/><Relationship Id="rId1" Type="http://schemas.openxmlformats.org/officeDocument/2006/relationships/image" Target="../media/image55.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2.wmf"/><Relationship Id="rId7" Type="http://schemas.openxmlformats.org/officeDocument/2006/relationships/image" Target="../media/image61.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 Id="rId3" Type="http://schemas.openxmlformats.org/officeDocument/2006/relationships/image" Target="../media/image60.wmf"/><Relationship Id="rId2" Type="http://schemas.openxmlformats.org/officeDocument/2006/relationships/image" Target="../media/image56.wmf"/><Relationship Id="rId1" Type="http://schemas.openxmlformats.org/officeDocument/2006/relationships/image" Target="../media/image55.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1.wmf"/><Relationship Id="rId7" Type="http://schemas.openxmlformats.org/officeDocument/2006/relationships/image" Target="../media/image70.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7762"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square" lIns="96661" tIns="48331" rIns="96661" bIns="48331" numCol="1" anchor="t" anchorCtr="0" compatLnSpc="1"/>
          <a:lstStyle>
            <a:lvl1pPr algn="l" defTabSz="967105">
              <a:defRPr sz="1300">
                <a:effectLst/>
                <a:ea typeface="+mn-ea"/>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Helvetica" pitchFamily="34" charset="0"/>
              <a:ea typeface="+mn-ea"/>
              <a:cs typeface="+mn-cs"/>
            </a:endParaRPr>
          </a:p>
        </p:txBody>
      </p:sp>
      <p:sp>
        <p:nvSpPr>
          <p:cNvPr id="117763" name="Rectangle 3"/>
          <p:cNvSpPr>
            <a:spLocks noGrp="1" noChangeArrowheads="1"/>
          </p:cNvSpPr>
          <p:nvPr>
            <p:ph type="dt" sz="quarter" idx="1"/>
          </p:nvPr>
        </p:nvSpPr>
        <p:spPr bwMode="auto">
          <a:xfrm>
            <a:off x="4144963" y="0"/>
            <a:ext cx="3170238" cy="479425"/>
          </a:xfrm>
          <a:prstGeom prst="rect">
            <a:avLst/>
          </a:prstGeom>
          <a:noFill/>
          <a:ln>
            <a:noFill/>
          </a:ln>
          <a:effectLst/>
        </p:spPr>
        <p:txBody>
          <a:bodyPr vert="horz" wrap="square" lIns="96661" tIns="48331" rIns="96661" bIns="48331" numCol="1" anchor="t" anchorCtr="0" compatLnSpc="1"/>
          <a:lstStyle>
            <a:lvl1pPr algn="r" defTabSz="967105">
              <a:defRPr sz="1300">
                <a:effectLst/>
                <a:ea typeface="+mn-ea"/>
              </a:defRPr>
            </a:lvl1pPr>
          </a:lstStyle>
          <a:p>
            <a:pPr marL="0" marR="0" lvl="0" indent="0" algn="r" defTabSz="967105"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Helvetica" pitchFamily="34" charset="0"/>
              <a:ea typeface="+mn-ea"/>
              <a:cs typeface="+mn-cs"/>
            </a:endParaRPr>
          </a:p>
        </p:txBody>
      </p:sp>
      <p:sp>
        <p:nvSpPr>
          <p:cNvPr id="117764" name="Rectangle 4"/>
          <p:cNvSpPr>
            <a:spLocks noGrp="1" noChangeArrowheads="1"/>
          </p:cNvSpPr>
          <p:nvPr>
            <p:ph type="ftr" sz="quarter" idx="2"/>
          </p:nvPr>
        </p:nvSpPr>
        <p:spPr bwMode="auto">
          <a:xfrm>
            <a:off x="0" y="9121775"/>
            <a:ext cx="3170238" cy="479425"/>
          </a:xfrm>
          <a:prstGeom prst="rect">
            <a:avLst/>
          </a:prstGeom>
          <a:noFill/>
          <a:ln>
            <a:noFill/>
          </a:ln>
          <a:effectLst/>
        </p:spPr>
        <p:txBody>
          <a:bodyPr vert="horz" wrap="square" lIns="96661" tIns="48331" rIns="96661" bIns="48331" numCol="1" anchor="b" anchorCtr="0" compatLnSpc="1"/>
          <a:lstStyle>
            <a:lvl1pPr algn="l" defTabSz="967105">
              <a:defRPr sz="1300">
                <a:effectLst/>
                <a:ea typeface="+mn-ea"/>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Helvetica" pitchFamily="34" charset="0"/>
              <a:ea typeface="+mn-ea"/>
              <a:cs typeface="+mn-cs"/>
            </a:endParaRPr>
          </a:p>
        </p:txBody>
      </p:sp>
      <p:sp>
        <p:nvSpPr>
          <p:cNvPr id="117765" name="Rectangle 5"/>
          <p:cNvSpPr>
            <a:spLocks noGrp="1" noChangeArrowheads="1"/>
          </p:cNvSpPr>
          <p:nvPr>
            <p:ph type="sldNum" sz="quarter" idx="3"/>
          </p:nvPr>
        </p:nvSpPr>
        <p:spPr bwMode="auto">
          <a:xfrm>
            <a:off x="4144963" y="9121775"/>
            <a:ext cx="3170238" cy="479425"/>
          </a:xfrm>
          <a:prstGeom prst="rect">
            <a:avLst/>
          </a:prstGeom>
          <a:noFill/>
          <a:ln>
            <a:noFill/>
          </a:ln>
          <a:effectLst/>
        </p:spPr>
        <p:txBody>
          <a:bodyPr vert="horz" wrap="square" lIns="96661" tIns="48331" rIns="96661" bIns="48331" numCol="1" anchor="b" anchorCtr="0" compatLnSpc="1"/>
          <a:p>
            <a:pPr lvl="0" algn="r" defTabSz="967105"/>
            <a:fld id="{9A0DB2DC-4C9A-4742-B13C-FB6460FD3503}" type="slidenum">
              <a:rPr lang="zh-CN" altLang="en-US" sz="1300" dirty="0"/>
            </a:fld>
            <a:endParaRPr lang="zh-CN" altLang="en-US" sz="13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6" name="Rectangle 2"/>
          <p:cNvSpPr>
            <a:spLocks noGrp="1" noChangeArrowheads="1"/>
          </p:cNvSpPr>
          <p:nvPr>
            <p:ph type="hdr" sz="quarter"/>
          </p:nvPr>
        </p:nvSpPr>
        <p:spPr bwMode="auto">
          <a:xfrm>
            <a:off x="0" y="0"/>
            <a:ext cx="3170238" cy="479425"/>
          </a:xfrm>
          <a:prstGeom prst="rect">
            <a:avLst/>
          </a:prstGeom>
          <a:noFill/>
          <a:ln>
            <a:noFill/>
          </a:ln>
          <a:effectLst/>
        </p:spPr>
        <p:txBody>
          <a:bodyPr vert="horz" wrap="none" lIns="96661" tIns="48331" rIns="96661" bIns="48331" numCol="1" anchor="ctr" anchorCtr="0" compatLnSpc="1"/>
          <a:lstStyle>
            <a:lvl1pPr algn="l" defTabSz="967105">
              <a:defRPr sz="1300">
                <a:effectLst/>
                <a:latin typeface="Times New Roman" panose="02020603050405020304" pitchFamily="18" charset="0"/>
                <a:ea typeface="+mn-ea"/>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147" name="Rectangle 3"/>
          <p:cNvSpPr>
            <a:spLocks noGrp="1" noChangeArrowheads="1"/>
          </p:cNvSpPr>
          <p:nvPr>
            <p:ph type="dt" idx="1"/>
          </p:nvPr>
        </p:nvSpPr>
        <p:spPr bwMode="auto">
          <a:xfrm>
            <a:off x="4144963" y="0"/>
            <a:ext cx="3170238" cy="479425"/>
          </a:xfrm>
          <a:prstGeom prst="rect">
            <a:avLst/>
          </a:prstGeom>
          <a:noFill/>
          <a:ln>
            <a:noFill/>
          </a:ln>
          <a:effectLst/>
        </p:spPr>
        <p:txBody>
          <a:bodyPr vert="horz" wrap="none" lIns="96661" tIns="48331" rIns="96661" bIns="48331" numCol="1" anchor="ctr" anchorCtr="0" compatLnSpc="1"/>
          <a:lstStyle>
            <a:lvl1pPr algn="r" defTabSz="967105">
              <a:defRPr sz="1300">
                <a:effectLst/>
                <a:latin typeface="Times New Roman" panose="02020603050405020304" pitchFamily="18" charset="0"/>
                <a:ea typeface="+mn-ea"/>
              </a:defRPr>
            </a:lvl1pPr>
          </a:lstStyle>
          <a:p>
            <a:pPr marL="0" marR="0" lvl="0" indent="0" algn="r" defTabSz="967105"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76" name="Rectangle 4"/>
          <p:cNvSpPr>
            <a:spLocks noTextEdit="1"/>
          </p:cNvSpPr>
          <p:nvPr>
            <p:ph type="sldImg" idx="2"/>
          </p:nvPr>
        </p:nvSpPr>
        <p:spPr>
          <a:xfrm>
            <a:off x="1257300" y="720725"/>
            <a:ext cx="4800600" cy="3600450"/>
          </a:xfrm>
          <a:prstGeom prst="rect">
            <a:avLst/>
          </a:prstGeom>
          <a:noFill/>
          <a:ln w="9525" cap="flat" cmpd="sng">
            <a:solidFill>
              <a:srgbClr val="000000"/>
            </a:solidFill>
            <a:prstDash val="solid"/>
            <a:miter/>
            <a:headEnd type="none" w="med" len="med"/>
            <a:tailEnd type="none" w="med" len="med"/>
          </a:ln>
        </p:spPr>
      </p:sp>
      <p:sp>
        <p:nvSpPr>
          <p:cNvPr id="6149" name="Rectangle 5"/>
          <p:cNvSpPr>
            <a:spLocks noGrp="1" noChangeArrowheads="1"/>
          </p:cNvSpPr>
          <p:nvPr>
            <p:ph type="body" sz="quarter" idx="3"/>
          </p:nvPr>
        </p:nvSpPr>
        <p:spPr bwMode="auto">
          <a:xfrm>
            <a:off x="974725" y="4560888"/>
            <a:ext cx="5365750" cy="4319588"/>
          </a:xfrm>
          <a:prstGeom prst="rect">
            <a:avLst/>
          </a:prstGeom>
          <a:noFill/>
          <a:ln>
            <a:noFill/>
          </a:ln>
          <a:effectLst/>
        </p:spPr>
        <p:txBody>
          <a:bodyPr vert="horz" wrap="none" lIns="96661" tIns="48331" rIns="96661" bIns="48331"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150" name="Rectangle 6"/>
          <p:cNvSpPr>
            <a:spLocks noGrp="1" noChangeArrowheads="1"/>
          </p:cNvSpPr>
          <p:nvPr>
            <p:ph type="ftr" sz="quarter" idx="4"/>
          </p:nvPr>
        </p:nvSpPr>
        <p:spPr bwMode="auto">
          <a:xfrm>
            <a:off x="0" y="9121775"/>
            <a:ext cx="3170238" cy="479425"/>
          </a:xfrm>
          <a:prstGeom prst="rect">
            <a:avLst/>
          </a:prstGeom>
          <a:noFill/>
          <a:ln>
            <a:noFill/>
          </a:ln>
          <a:effectLst/>
        </p:spPr>
        <p:txBody>
          <a:bodyPr vert="horz" wrap="none" lIns="96661" tIns="48331" rIns="96661" bIns="48331" numCol="1" anchor="b" anchorCtr="0" compatLnSpc="1"/>
          <a:lstStyle>
            <a:lvl1pPr algn="l" defTabSz="967105">
              <a:defRPr sz="1300">
                <a:effectLst/>
                <a:latin typeface="Times New Roman" panose="02020603050405020304" pitchFamily="18" charset="0"/>
                <a:ea typeface="+mn-ea"/>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151" name="Rectangle 7"/>
          <p:cNvSpPr>
            <a:spLocks noGrp="1" noChangeArrowheads="1"/>
          </p:cNvSpPr>
          <p:nvPr>
            <p:ph type="sldNum" sz="quarter" idx="5"/>
          </p:nvPr>
        </p:nvSpPr>
        <p:spPr bwMode="auto">
          <a:xfrm>
            <a:off x="4144963" y="9121775"/>
            <a:ext cx="3170238" cy="479425"/>
          </a:xfrm>
          <a:prstGeom prst="rect">
            <a:avLst/>
          </a:prstGeom>
          <a:noFill/>
          <a:ln>
            <a:noFill/>
          </a:ln>
          <a:effectLst/>
        </p:spPr>
        <p:txBody>
          <a:bodyPr vert="horz" wrap="none" lIns="96661" tIns="48331" rIns="96661" bIns="48331" numCol="1" anchor="b" anchorCtr="0" compatLnSpc="1"/>
          <a:p>
            <a:pPr lvl="0" algn="r" defTabSz="967105"/>
            <a:fld id="{9A0DB2DC-4C9A-4742-B13C-FB6460FD3503}" type="slidenum">
              <a:rPr lang="zh-CN" altLang="en-US" sz="1300" dirty="0">
                <a:latin typeface="Times New Roman" panose="02020603050405020304" pitchFamily="18" charset="0"/>
              </a:rPr>
            </a:fld>
            <a:endParaRPr lang="zh-CN" altLang="en-US" sz="130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4144963" y="9121775"/>
            <a:ext cx="3170237" cy="479425"/>
          </a:xfrm>
          <a:prstGeom prst="rect">
            <a:avLst/>
          </a:prstGeom>
          <a:noFill/>
          <a:ln w="9525">
            <a:noFill/>
          </a:ln>
        </p:spPr>
        <p:txBody>
          <a:bodyPr wrap="none" lIns="96661" tIns="48331" rIns="96661" bIns="48331" anchor="b" anchorCtr="0"/>
          <a:p>
            <a:pPr lvl="0" algn="r" defTabSz="967105"/>
            <a:fld id="{9A0DB2DC-4C9A-4742-B13C-FB6460FD3503}" type="slidenum">
              <a:rPr lang="zh-CN" altLang="en-US" sz="1300" dirty="0">
                <a:latin typeface="Times New Roman" panose="02020603050405020304" pitchFamily="18" charset="0"/>
              </a:rPr>
            </a:fld>
            <a:endParaRPr lang="zh-CN" altLang="en-US" sz="1300" dirty="0">
              <a:latin typeface="Times New Roman" panose="02020603050405020304" pitchFamily="18" charset="0"/>
            </a:endParaRPr>
          </a:p>
        </p:txBody>
      </p:sp>
      <p:sp>
        <p:nvSpPr>
          <p:cNvPr id="6147" name="Rectangle 2"/>
          <p:cNvSpPr>
            <a:spLocks noTextEdit="1"/>
          </p:cNvSpPr>
          <p:nvPr>
            <p:ph type="sldImg"/>
          </p:nvPr>
        </p:nvSpPr>
        <p:spPr/>
      </p:sp>
      <p:sp>
        <p:nvSpPr>
          <p:cNvPr id="6148" name="Rectangle 3"/>
          <p:cNvSpPr>
            <a:spLocks noGrp="1"/>
          </p:cNvSpPr>
          <p:nvPr>
            <p:ph type="body" idx="1"/>
          </p:nvPr>
        </p:nvSpPr>
        <p:spPr>
          <a:xfrm>
            <a:off x="731838" y="4560888"/>
            <a:ext cx="5851525" cy="4319587"/>
          </a:xfrm>
        </p:spPr>
        <p:txBody>
          <a:bodyPr wrap="none" lIns="96661" tIns="48331" rIns="96661" bIns="48331" anchor="ctr" anchorCtr="0"/>
          <a:p>
            <a:pPr lvl="0"/>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vmlDrawing" Target="../drawings/vmlDrawing1.vml"/><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1"/>
            </a:gs>
            <a:gs pos="100000">
              <a:srgbClr val="F9FDFF"/>
            </a:gs>
          </a:gsLst>
          <a:lin ang="5400000" scaled="1"/>
          <a:tileRect/>
        </a:gradFill>
        <a:effectLst/>
      </p:bgPr>
    </p:bg>
    <p:spTree>
      <p:nvGrpSpPr>
        <p:cNvPr id="1" name=""/>
        <p:cNvGrpSpPr/>
        <p:nvPr/>
      </p:nvGrpSpPr>
      <p:grpSpPr>
        <a:xfrm>
          <a:off x="0" y="0"/>
          <a:ext cx="0" cy="0"/>
          <a:chOff x="0" y="0"/>
          <a:chExt cx="0" cy="0"/>
        </a:xfrm>
      </p:grpSpPr>
      <p:sp>
        <p:nvSpPr>
          <p:cNvPr id="10" name="Freeform 2"/>
          <p:cNvSpPr/>
          <p:nvPr/>
        </p:nvSpPr>
        <p:spPr bwMode="gray">
          <a:xfrm>
            <a:off x="690563" y="3340100"/>
            <a:ext cx="7653338" cy="485775"/>
          </a:xfrm>
          <a:custGeom>
            <a:avLst/>
            <a:gdLst>
              <a:gd name="T0" fmla="*/ 163 w 4128"/>
              <a:gd name="T1" fmla="*/ 200 h 479"/>
              <a:gd name="T2" fmla="*/ 4128 w 4128"/>
              <a:gd name="T3" fmla="*/ 200 h 479"/>
              <a:gd name="T4" fmla="*/ 4128 w 4128"/>
              <a:gd name="T5" fmla="*/ 429 h 479"/>
              <a:gd name="T6" fmla="*/ 0 w 4128"/>
              <a:gd name="T7" fmla="*/ 441 h 479"/>
              <a:gd name="T8" fmla="*/ 163 w 4128"/>
              <a:gd name="T9" fmla="*/ 200 h 479"/>
            </a:gdLst>
            <a:ahLst/>
            <a:cxnLst>
              <a:cxn ang="0">
                <a:pos x="T0" y="T1"/>
              </a:cxn>
              <a:cxn ang="0">
                <a:pos x="T2" y="T3"/>
              </a:cxn>
              <a:cxn ang="0">
                <a:pos x="T4" y="T5"/>
              </a:cxn>
              <a:cxn ang="0">
                <a:pos x="T6" y="T7"/>
              </a:cxn>
              <a:cxn ang="0">
                <a:pos x="T8" y="T9"/>
              </a:cxn>
            </a:cxnLst>
            <a:rect l="0" t="0" r="r" b="b"/>
            <a:pathLst>
              <a:path w="4128" h="479">
                <a:moveTo>
                  <a:pt x="163" y="200"/>
                </a:moveTo>
                <a:cubicBezTo>
                  <a:pt x="163" y="200"/>
                  <a:pt x="2054" y="0"/>
                  <a:pt x="4128" y="200"/>
                </a:cubicBezTo>
                <a:cubicBezTo>
                  <a:pt x="4128" y="200"/>
                  <a:pt x="4128" y="314"/>
                  <a:pt x="4128" y="429"/>
                </a:cubicBezTo>
                <a:cubicBezTo>
                  <a:pt x="2371" y="200"/>
                  <a:pt x="688" y="479"/>
                  <a:pt x="0" y="441"/>
                </a:cubicBezTo>
                <a:lnTo>
                  <a:pt x="163" y="200"/>
                </a:lnTo>
                <a:close/>
              </a:path>
            </a:pathLst>
          </a:custGeom>
          <a:solidFill>
            <a:schemeClr val="hlink">
              <a:alpha val="50000"/>
            </a:schemeClr>
          </a:solidFill>
          <a:ln>
            <a:noFill/>
          </a:ln>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051" name="Rectangle 8"/>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076" name="" r:id="rId2" imgW="0" imgH="0" progId="MS_ClipArt_Gallery.2">
                  <p:embed/>
                </p:oleObj>
              </mc:Choice>
              <mc:Fallback>
                <p:oleObj name="" r:id="rId2" imgW="0" imgH="0" progId="MS_ClipArt_Gallery.2">
                  <p:embed/>
                  <p:pic>
                    <p:nvPicPr>
                      <p:cNvPr id="0" name="图片 3075"/>
                      <p:cNvPicPr/>
                      <p:nvPr/>
                    </p:nvPicPr>
                    <p:blipFill>
                      <a:blip/>
                      <a:stretch>
                        <a:fillRect/>
                      </a:stretch>
                    </p:blipFill>
                    <p:spPr>
                      <a:xfrm>
                        <a:off x="1524000" y="1397000"/>
                        <a:ext cx="6096000" cy="4064000"/>
                      </a:xfrm>
                      <a:prstGeom prst="rect">
                        <a:avLst/>
                      </a:prstGeom>
                      <a:noFill/>
                      <a:ln w="38100">
                        <a:noFill/>
                        <a:miter/>
                      </a:ln>
                    </p:spPr>
                  </p:pic>
                </p:oleObj>
              </mc:Fallback>
            </mc:AlternateContent>
          </a:graphicData>
        </a:graphic>
      </p:graphicFrame>
      <p:sp>
        <p:nvSpPr>
          <p:cNvPr id="63491" name="Rectangle 3"/>
          <p:cNvSpPr>
            <a:spLocks noGrp="1" noChangeArrowheads="1"/>
          </p:cNvSpPr>
          <p:nvPr>
            <p:ph type="ctrTitle"/>
          </p:nvPr>
        </p:nvSpPr>
        <p:spPr>
          <a:xfrm>
            <a:off x="685800" y="2286000"/>
            <a:ext cx="7772400" cy="1143000"/>
          </a:xfrm>
        </p:spPr>
        <p:txBody>
          <a:bodyPr/>
          <a:lstStyle>
            <a:lvl1pPr>
              <a:defRPr/>
            </a:lvl1pPr>
          </a:lstStyle>
          <a:p>
            <a:pPr lvl="0"/>
            <a:r>
              <a:rPr lang="en-US" altLang="zh-CN" noProof="0"/>
              <a:t>Click to edit Master title style</a:t>
            </a:r>
            <a:endParaRPr lang="en-US" altLang="zh-CN" noProof="0"/>
          </a:p>
        </p:txBody>
      </p:sp>
      <p:sp>
        <p:nvSpPr>
          <p:cNvPr id="63492" name="Rectangle 4"/>
          <p:cNvSpPr>
            <a:spLocks noGrp="1" noChangeArrowheads="1"/>
          </p:cNvSpPr>
          <p:nvPr>
            <p:ph type="subTitle" idx="1"/>
          </p:nvPr>
        </p:nvSpPr>
        <p:spPr>
          <a:xfrm>
            <a:off x="1371600" y="3886200"/>
            <a:ext cx="6400800" cy="1752600"/>
          </a:xfrm>
        </p:spPr>
        <p:txBody>
          <a:bodyPr/>
          <a:lstStyle>
            <a:lvl1pPr marL="0" indent="0" algn="ctr">
              <a:buFont typeface="Monotype Sorts" pitchFamily="2" charset="2"/>
              <a:buNone/>
              <a:defRPr/>
            </a:lvl1pPr>
          </a:lstStyle>
          <a:p>
            <a:pPr lvl="0"/>
            <a:r>
              <a:rPr lang="en-US" altLang="zh-CN" noProof="0"/>
              <a:t>Click to edit Master subtitle style</a:t>
            </a:r>
            <a:endParaRPr lang="en-US" altLang="zh-CN" noProof="0"/>
          </a:p>
        </p:txBody>
      </p:sp>
      <p:sp>
        <p:nvSpPr>
          <p:cNvPr id="13" name="Rectangle 6"/>
          <p:cNvSpPr>
            <a:spLocks noGrp="1" noChangeArrowheads="1"/>
          </p:cNvSpPr>
          <p:nvPr>
            <p:ph type="ftr" sz="quarter" idx="3"/>
          </p:nvPr>
        </p:nvSpPr>
        <p:spPr bwMode="auto">
          <a:xfrm>
            <a:off x="3124200" y="6248400"/>
            <a:ext cx="2895600" cy="457200"/>
          </a:xfrm>
          <a:prstGeom prst="rect">
            <a:avLst/>
          </a:prstGeom>
        </p:spPr>
        <p:txBody>
          <a:bodyPr vert="horz" wrap="square" lIns="91440" tIns="45720" rIns="91440" bIns="45720" numCol="1" anchor="t" anchorCtr="0" compatLnSpc="1"/>
          <a:lstStyle>
            <a:lvl1pPr algn="ctr">
              <a:spcBef>
                <a:spcPct val="50000"/>
              </a:spcBef>
              <a:defRPr sz="1400">
                <a:solidFill>
                  <a:srgbClr val="578963"/>
                </a:solidFill>
                <a:effectLst/>
                <a:latin typeface="Times New Roman" panose="02020603050405020304" pitchFamily="18" charset="0"/>
                <a:ea typeface="+mn-ea"/>
              </a:defRPr>
            </a:lvl1pPr>
          </a:lstStyle>
          <a:p>
            <a:pPr marL="0" marR="0" lvl="0" indent="0" algn="ctr" defTabSz="914400" rtl="0" eaLnBrk="0" fontAlgn="base" latinLnBrk="0" hangingPunct="0">
              <a:lnSpc>
                <a:spcPct val="100000"/>
              </a:lnSpc>
              <a:spcBef>
                <a:spcPct val="50000"/>
              </a:spcBef>
              <a:spcAft>
                <a:spcPct val="0"/>
              </a:spcAft>
              <a:buClrTx/>
              <a:buSzTx/>
              <a:buFontTx/>
              <a:buNone/>
              <a:defRPr/>
            </a:pPr>
            <a:endParaRPr kumimoji="0" lang="en-US" altLang="zh-CN" sz="1400" b="0" i="0" u="none" strike="noStrike" kern="1200" cap="none" spc="0" normalizeH="0" baseline="0" noProof="0">
              <a:ln>
                <a:noFill/>
              </a:ln>
              <a:solidFill>
                <a:srgbClr val="578963"/>
              </a:solidFill>
              <a:effectLst/>
              <a:uLnTx/>
              <a:uFillTx/>
              <a:latin typeface="Times New Roman" panose="02020603050405020304" pitchFamily="18" charset="0"/>
              <a:ea typeface="+mn-ea"/>
              <a:cs typeface="+mn-cs"/>
            </a:endParaRPr>
          </a:p>
        </p:txBody>
      </p:sp>
      <p:sp>
        <p:nvSpPr>
          <p:cNvPr id="14" name="Rectangle 7"/>
          <p:cNvSpPr>
            <a:spLocks noGrp="1" noChangeArrowheads="1"/>
          </p:cNvSpPr>
          <p:nvPr>
            <p:ph type="sldNum" sz="quarter" idx="4"/>
          </p:nvPr>
        </p:nvSpPr>
        <p:spPr bwMode="auto">
          <a:xfrm>
            <a:off x="6553200" y="6248400"/>
            <a:ext cx="1905000" cy="457200"/>
          </a:xfrm>
          <a:prstGeom prst="rect">
            <a:avLst/>
          </a:prstGeom>
        </p:spPr>
        <p:txBody>
          <a:bodyPr vert="horz" wrap="square" lIns="91440" tIns="45720" rIns="91440" bIns="45720" numCol="1" anchor="t" anchorCtr="0" compatLnSpc="1"/>
          <a:p>
            <a:pPr lvl="0" algn="r">
              <a:spcBef>
                <a:spcPct val="50000"/>
              </a:spcBef>
            </a:pPr>
            <a:fld id="{9A0DB2DC-4C9A-4742-B13C-FB6460FD3503}" type="slidenum">
              <a:rPr lang="zh-CN" altLang="en-US" sz="1400" dirty="0">
                <a:solidFill>
                  <a:srgbClr val="578963"/>
                </a:solidFill>
                <a:latin typeface="Times New Roman" panose="02020603050405020304" pitchFamily="18" charset="0"/>
              </a:rPr>
            </a:fld>
            <a:endParaRPr lang="zh-CN" altLang="en-US" sz="1400" dirty="0">
              <a:solidFill>
                <a:srgbClr val="578963"/>
              </a:solidFill>
              <a:latin typeface="Times New Roman" panose="02020603050405020304" pitchFamily="18"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188913"/>
            <a:ext cx="2127250" cy="5976937"/>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23850" y="188913"/>
            <a:ext cx="6229350" cy="5976937"/>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188913"/>
            <a:ext cx="8077200" cy="6096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23850" y="981075"/>
            <a:ext cx="4135438" cy="51847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11688" y="981075"/>
            <a:ext cx="4137025" cy="51847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188913"/>
            <a:ext cx="8077200" cy="6096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323850" y="981075"/>
            <a:ext cx="4135438" cy="5184775"/>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11688" y="981075"/>
            <a:ext cx="4137025" cy="25161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611688" y="3649663"/>
            <a:ext cx="4137025" cy="2516187"/>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323850" y="981075"/>
            <a:ext cx="4135438"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11688" y="981075"/>
            <a:ext cx="413702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defRPr/>
            </a:pPr>
            <a:endParaRPr kumimoji="1" lang="zh-CN" altLang="en-US" sz="3200" b="0" i="0" u="none" strike="noStrike" kern="0" cap="none" spc="0" normalizeH="0" baseline="0" noProof="0">
              <a:ln>
                <a:noFill/>
              </a:ln>
              <a:solidFill>
                <a:srgbClr val="0000FF"/>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ECF3FF"/>
            </a:gs>
            <a:gs pos="100000">
              <a:srgbClr val="FFFFFF"/>
            </a:gs>
          </a:gsLst>
          <a:path path="shape">
            <a:fillToRect l="50000" t="50000" r="50000" b="50000"/>
          </a:path>
          <a:tileRect/>
        </a:gradFill>
        <a:effectLst/>
      </p:bgPr>
    </p:bg>
    <p:spTree>
      <p:nvGrpSpPr>
        <p:cNvPr id="1" name=""/>
        <p:cNvGrpSpPr/>
        <p:nvPr/>
      </p:nvGrpSpPr>
      <p:grpSpPr/>
      <p:sp>
        <p:nvSpPr>
          <p:cNvPr id="62504" name="Text Box 40"/>
          <p:cNvSpPr txBox="1">
            <a:spLocks noChangeArrowheads="1"/>
          </p:cNvSpPr>
          <p:nvPr/>
        </p:nvSpPr>
        <p:spPr bwMode="auto">
          <a:xfrm>
            <a:off x="2700338" y="6553200"/>
            <a:ext cx="3816350" cy="304800"/>
          </a:xfrm>
          <a:prstGeom prst="rect">
            <a:avLst/>
          </a:prstGeom>
          <a:noFill/>
          <a:ln>
            <a:noFill/>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1400" b="0" i="0" u="none" strike="noStrike" kern="1200" cap="none" spc="0" normalizeH="0" baseline="0" noProof="0">
                <a:ln>
                  <a:noFill/>
                </a:ln>
                <a:solidFill>
                  <a:srgbClr val="006666"/>
                </a:solidFill>
                <a:effectLst/>
                <a:uLnTx/>
                <a:uFillTx/>
                <a:latin typeface="Helvetica" pitchFamily="34" charset="0"/>
                <a:ea typeface="宋体" panose="02010600030101010101" pitchFamily="2" charset="-122"/>
                <a:cs typeface="+mn-cs"/>
              </a:rPr>
              <a:t>计算方法</a:t>
            </a:r>
            <a:r>
              <a:rPr kumimoji="0" lang="zh-CN" altLang="zh-CN" sz="1400" b="0" i="0" u="none" strike="noStrike" kern="1200" cap="none" spc="0" normalizeH="0" baseline="0" noProof="0">
                <a:ln>
                  <a:noFill/>
                </a:ln>
                <a:solidFill>
                  <a:srgbClr val="006666"/>
                </a:solidFill>
                <a:effectLst/>
                <a:uLnTx/>
                <a:uFillTx/>
                <a:latin typeface="Helvetica" pitchFamily="34" charset="0"/>
                <a:ea typeface="宋体" panose="02010600030101010101" pitchFamily="2" charset="-122"/>
                <a:cs typeface="+mn-cs"/>
              </a:rPr>
              <a:t>----</a:t>
            </a:r>
            <a:r>
              <a:rPr kumimoji="0" lang="zh-CN" altLang="en-US" sz="1400" b="0" i="0" u="none" strike="noStrike" kern="1200" cap="none" spc="0" normalizeH="0" baseline="0" noProof="0">
                <a:ln>
                  <a:noFill/>
                </a:ln>
                <a:solidFill>
                  <a:srgbClr val="006666"/>
                </a:solidFill>
                <a:effectLst/>
                <a:uLnTx/>
                <a:uFillTx/>
                <a:latin typeface="Helvetica" pitchFamily="34" charset="0"/>
                <a:ea typeface="宋体" panose="02010600030101010101" pitchFamily="2" charset="-122"/>
                <a:cs typeface="+mn-cs"/>
              </a:rPr>
              <a:t> 常微分方程的差分方法</a:t>
            </a:r>
            <a:endParaRPr kumimoji="0" lang="en-US" altLang="zh-CN" sz="1400" b="0" i="0" u="none" strike="noStrike" kern="1200" cap="none" spc="0" normalizeH="0" baseline="0" noProof="0">
              <a:ln>
                <a:noFill/>
              </a:ln>
              <a:solidFill>
                <a:srgbClr val="006666"/>
              </a:solidFill>
              <a:effectLst>
                <a:outerShdw blurRad="38100" dist="38100" dir="2700000" algn="tl">
                  <a:srgbClr val="000000"/>
                </a:outerShdw>
              </a:effectLst>
              <a:uLnTx/>
              <a:uFillTx/>
              <a:latin typeface="Helvetica" pitchFamily="34" charset="0"/>
              <a:ea typeface="宋体" panose="02010600030101010101" pitchFamily="2" charset="-122"/>
              <a:cs typeface="+mn-cs"/>
            </a:endParaRPr>
          </a:p>
        </p:txBody>
      </p:sp>
      <p:sp>
        <p:nvSpPr>
          <p:cNvPr id="1027" name="Text Box 41"/>
          <p:cNvSpPr txBox="1">
            <a:spLocks noChangeArrowheads="1"/>
          </p:cNvSpPr>
          <p:nvPr/>
        </p:nvSpPr>
        <p:spPr bwMode="auto">
          <a:xfrm>
            <a:off x="6773863" y="6583363"/>
            <a:ext cx="496888" cy="274638"/>
          </a:xfrm>
          <a:prstGeom prst="rect">
            <a:avLst/>
          </a:prstGeom>
          <a:noFill/>
          <a:ln>
            <a:noFill/>
          </a:ln>
          <a:effectLst/>
        </p:spPr>
        <p:txBody>
          <a:bodyPr wrap="none">
            <a:spAutoFit/>
          </a:bodyPr>
          <a:p>
            <a:pPr lvl="0" algn="ctr">
              <a:spcBef>
                <a:spcPct val="50000"/>
              </a:spcBef>
            </a:pPr>
            <a:r>
              <a:rPr lang="en-US" altLang="zh-CN" sz="1200" b="1" dirty="0">
                <a:solidFill>
                  <a:srgbClr val="006666"/>
                </a:solidFill>
                <a:latin typeface="Helvetica" pitchFamily="34" charset="0"/>
              </a:rPr>
              <a:t>3.</a:t>
            </a:r>
            <a:fld id="{9A0DB2DC-4C9A-4742-B13C-FB6460FD3503}" type="slidenum">
              <a:rPr lang="en-US" altLang="zh-CN" sz="1200" b="1" dirty="0">
                <a:solidFill>
                  <a:srgbClr val="006666"/>
                </a:solidFill>
                <a:latin typeface="Helvetica" pitchFamily="34" charset="0"/>
              </a:rPr>
            </a:fld>
            <a:endParaRPr lang="en-US" altLang="zh-CN" sz="1200" b="1" dirty="0">
              <a:solidFill>
                <a:srgbClr val="006666"/>
              </a:solidFill>
              <a:latin typeface="Helvetica" pitchFamily="34" charset="0"/>
            </a:endParaRPr>
          </a:p>
        </p:txBody>
      </p:sp>
      <p:sp>
        <p:nvSpPr>
          <p:cNvPr id="62506" name="Rectangle 42"/>
          <p:cNvSpPr>
            <a:spLocks noGrp="1" noChangeArrowheads="1"/>
          </p:cNvSpPr>
          <p:nvPr>
            <p:ph type="title"/>
          </p:nvPr>
        </p:nvSpPr>
        <p:spPr bwMode="auto">
          <a:xfrm>
            <a:off x="755650" y="188913"/>
            <a:ext cx="8077200" cy="609600"/>
          </a:xfrm>
          <a:prstGeom prst="rect">
            <a:avLst/>
          </a:prstGeom>
          <a:noFill/>
          <a:ln>
            <a:noFill/>
          </a:ln>
        </p:spPr>
        <p:txBody>
          <a:bodyPr vert="horz" wrap="square" lIns="91440" tIns="45720" rIns="91440" bIns="45720" numCol="1" anchor="b" anchorCtr="0" compatLnSpc="1"/>
          <a:lstStyle/>
          <a:p>
            <a:pPr lvl="0"/>
            <a:r>
              <a:rPr lang="en-US" altLang="zh-CN"/>
              <a:t>Click to edit Master title style</a:t>
            </a:r>
            <a:endParaRPr lang="en-US" altLang="zh-CN"/>
          </a:p>
        </p:txBody>
      </p:sp>
      <p:sp>
        <p:nvSpPr>
          <p:cNvPr id="1029" name="Rectangle 44"/>
          <p:cNvSpPr/>
          <p:nvPr/>
        </p:nvSpPr>
        <p:spPr>
          <a:xfrm flipV="1">
            <a:off x="179388" y="836613"/>
            <a:ext cx="8569325" cy="71437"/>
          </a:xfrm>
          <a:prstGeom prst="rect">
            <a:avLst/>
          </a:prstGeom>
          <a:solidFill>
            <a:srgbClr val="FF9900"/>
          </a:solidFill>
          <a:ln w="9525">
            <a:noFill/>
          </a:ln>
        </p:spPr>
        <p:txBody>
          <a:bodyPr rot="10800000" wrap="none" anchor="ctr" anchorCtr="0"/>
          <a:p>
            <a:pPr lvl="0" algn="ctr" eaLnBrk="1" hangingPunct="1"/>
            <a:endParaRPr lang="zh-CN" altLang="en-US" sz="2400" dirty="0">
              <a:latin typeface="Times New Roman" panose="02020603050405020304" pitchFamily="18" charset="0"/>
            </a:endParaRPr>
          </a:p>
        </p:txBody>
      </p:sp>
      <p:sp>
        <p:nvSpPr>
          <p:cNvPr id="1030" name="Rectangle 53"/>
          <p:cNvSpPr>
            <a:spLocks noGrp="1"/>
          </p:cNvSpPr>
          <p:nvPr>
            <p:ph type="body" idx="1"/>
          </p:nvPr>
        </p:nvSpPr>
        <p:spPr>
          <a:xfrm>
            <a:off x="323850" y="981075"/>
            <a:ext cx="8424863" cy="5184775"/>
          </a:xfrm>
          <a:prstGeom prst="rect">
            <a:avLst/>
          </a:prstGeom>
          <a:noFill/>
          <a:ln w="12700">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1032" name="Rectangle 57"/>
          <p:cNvSpPr/>
          <p:nvPr/>
        </p:nvSpPr>
        <p:spPr>
          <a:xfrm flipV="1">
            <a:off x="539750" y="6308725"/>
            <a:ext cx="8208963" cy="73025"/>
          </a:xfrm>
          <a:prstGeom prst="rect">
            <a:avLst/>
          </a:prstGeom>
          <a:solidFill>
            <a:srgbClr val="EAEAEA"/>
          </a:solidFill>
          <a:ln w="9525" cap="flat" cmpd="sng">
            <a:solidFill>
              <a:srgbClr val="FFFFFF"/>
            </a:solidFill>
            <a:prstDash val="solid"/>
            <a:miter/>
            <a:headEnd type="none" w="med" len="med"/>
            <a:tailEnd type="none" w="med" len="med"/>
          </a:ln>
        </p:spPr>
        <p:txBody>
          <a:bodyPr rot="10800000" wrap="none" anchor="ctr" anchorCtr="0"/>
          <a:p>
            <a:pPr lvl="0" algn="ctr" eaLnBrk="1" hangingPunct="1"/>
            <a:endParaRPr lang="zh-CN" altLang="en-US" sz="2400" dirty="0">
              <a:solidFill>
                <a:srgbClr val="FFFFFF"/>
              </a:solidFill>
              <a:latin typeface="Times New Roman" panose="02020603050405020304" pitchFamily="18" charset="0"/>
            </a:endParaRPr>
          </a:p>
        </p:txBody>
      </p:sp>
      <p:pic>
        <p:nvPicPr>
          <p:cNvPr id="1033" name="Picture 58"/>
          <p:cNvPicPr>
            <a:picLocks noChangeAspect="1"/>
          </p:cNvPicPr>
          <p:nvPr/>
        </p:nvPicPr>
        <p:blipFill>
          <a:blip r:embed="rId14"/>
          <a:stretch>
            <a:fillRect/>
          </a:stretch>
        </p:blipFill>
        <p:spPr>
          <a:xfrm>
            <a:off x="7667625" y="6021388"/>
            <a:ext cx="803275" cy="5715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kumimoji="1" sz="3200" b="1">
          <a:solidFill>
            <a:srgbClr val="0000FF"/>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rgbClr val="0000FF"/>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rgbClr val="0000FF"/>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rgbClr val="0000FF"/>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rgbClr val="0000FF"/>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rgbClr val="0000FF"/>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rgbClr val="0000FF"/>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rgbClr val="0000FF"/>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rgbClr val="0000FF"/>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vl6pPr marL="2228850" indent="-228600" algn="l" rtl="0" eaLnBrk="0" fontAlgn="base" hangingPunct="0">
        <a:spcBef>
          <a:spcPct val="35000"/>
        </a:spcBef>
        <a:spcAft>
          <a:spcPct val="0"/>
        </a:spcAft>
        <a:buClr>
          <a:schemeClr val="tx2"/>
        </a:buClr>
        <a:buChar char="»"/>
        <a:defRPr kumimoji="1">
          <a:solidFill>
            <a:srgbClr val="0000FF"/>
          </a:solidFill>
          <a:latin typeface="+mn-lt"/>
          <a:ea typeface="+mn-ea"/>
        </a:defRPr>
      </a:lvl6pPr>
      <a:lvl7pPr marL="2686050" indent="-228600" algn="l" rtl="0" eaLnBrk="0" fontAlgn="base" hangingPunct="0">
        <a:spcBef>
          <a:spcPct val="35000"/>
        </a:spcBef>
        <a:spcAft>
          <a:spcPct val="0"/>
        </a:spcAft>
        <a:buClr>
          <a:schemeClr val="tx2"/>
        </a:buClr>
        <a:buChar char="»"/>
        <a:defRPr kumimoji="1">
          <a:solidFill>
            <a:srgbClr val="0000FF"/>
          </a:solidFill>
          <a:latin typeface="+mn-lt"/>
          <a:ea typeface="+mn-ea"/>
        </a:defRPr>
      </a:lvl7pPr>
      <a:lvl8pPr marL="3143250" indent="-228600" algn="l" rtl="0" eaLnBrk="0" fontAlgn="base" hangingPunct="0">
        <a:spcBef>
          <a:spcPct val="35000"/>
        </a:spcBef>
        <a:spcAft>
          <a:spcPct val="0"/>
        </a:spcAft>
        <a:buClr>
          <a:schemeClr val="tx2"/>
        </a:buClr>
        <a:buChar char="»"/>
        <a:defRPr kumimoji="1">
          <a:solidFill>
            <a:srgbClr val="0000FF"/>
          </a:solidFill>
          <a:latin typeface="+mn-lt"/>
          <a:ea typeface="+mn-ea"/>
        </a:defRPr>
      </a:lvl8pPr>
      <a:lvl9pPr marL="3600450" indent="-228600" algn="l" rtl="0" eaLnBrk="0" fontAlgn="base" hangingPunct="0">
        <a:spcBef>
          <a:spcPct val="35000"/>
        </a:spcBef>
        <a:spcAft>
          <a:spcPct val="0"/>
        </a:spcAft>
        <a:buClr>
          <a:schemeClr val="tx2"/>
        </a:buClr>
        <a:buChar char="»"/>
        <a:defRPr kumimoji="1">
          <a:solidFill>
            <a:srgbClr val="0000FF"/>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hyperlink" Target="mailto:jsjxhumin@hfut.edu.c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9" Type="http://schemas.openxmlformats.org/officeDocument/2006/relationships/oleObject" Target="../embeddings/oleObject12.bin"/><Relationship Id="rId8" Type="http://schemas.openxmlformats.org/officeDocument/2006/relationships/image" Target="../media/image12.wmf"/><Relationship Id="rId7" Type="http://schemas.openxmlformats.org/officeDocument/2006/relationships/oleObject" Target="../embeddings/oleObject11.bin"/><Relationship Id="rId6" Type="http://schemas.openxmlformats.org/officeDocument/2006/relationships/image" Target="../media/image11.emf"/><Relationship Id="rId5" Type="http://schemas.openxmlformats.org/officeDocument/2006/relationships/oleObject" Target="../embeddings/oleObject10.bin"/><Relationship Id="rId4" Type="http://schemas.openxmlformats.org/officeDocument/2006/relationships/image" Target="../media/image10.wmf"/><Relationship Id="rId3" Type="http://schemas.openxmlformats.org/officeDocument/2006/relationships/oleObject" Target="../embeddings/oleObject9.bin"/><Relationship Id="rId28" Type="http://schemas.openxmlformats.org/officeDocument/2006/relationships/vmlDrawing" Target="../drawings/vmlDrawing4.vml"/><Relationship Id="rId27" Type="http://schemas.openxmlformats.org/officeDocument/2006/relationships/slideLayout" Target="../slideLayouts/slideLayout12.xml"/><Relationship Id="rId26" Type="http://schemas.openxmlformats.org/officeDocument/2006/relationships/image" Target="../media/image19.emf"/><Relationship Id="rId25" Type="http://schemas.openxmlformats.org/officeDocument/2006/relationships/oleObject" Target="../embeddings/oleObject22.bin"/><Relationship Id="rId24" Type="http://schemas.openxmlformats.org/officeDocument/2006/relationships/oleObject" Target="../embeddings/oleObject21.bin"/><Relationship Id="rId23" Type="http://schemas.openxmlformats.org/officeDocument/2006/relationships/oleObject" Target="../embeddings/oleObject20.bin"/><Relationship Id="rId22" Type="http://schemas.openxmlformats.org/officeDocument/2006/relationships/image" Target="../media/image18.emf"/><Relationship Id="rId21" Type="http://schemas.openxmlformats.org/officeDocument/2006/relationships/oleObject" Target="../embeddings/oleObject19.bin"/><Relationship Id="rId20" Type="http://schemas.openxmlformats.org/officeDocument/2006/relationships/oleObject" Target="../embeddings/oleObject18.bin"/><Relationship Id="rId2" Type="http://schemas.openxmlformats.org/officeDocument/2006/relationships/image" Target="../media/image9.wmf"/><Relationship Id="rId19" Type="http://schemas.openxmlformats.org/officeDocument/2006/relationships/image" Target="../media/image17.emf"/><Relationship Id="rId18" Type="http://schemas.openxmlformats.org/officeDocument/2006/relationships/oleObject" Target="../embeddings/oleObject17.bin"/><Relationship Id="rId17" Type="http://schemas.openxmlformats.org/officeDocument/2006/relationships/oleObject" Target="../embeddings/oleObject16.bin"/><Relationship Id="rId16" Type="http://schemas.openxmlformats.org/officeDocument/2006/relationships/image" Target="../media/image16.emf"/><Relationship Id="rId15" Type="http://schemas.openxmlformats.org/officeDocument/2006/relationships/oleObject" Target="../embeddings/oleObject15.bin"/><Relationship Id="rId14" Type="http://schemas.openxmlformats.org/officeDocument/2006/relationships/image" Target="../media/image15.wmf"/><Relationship Id="rId13" Type="http://schemas.openxmlformats.org/officeDocument/2006/relationships/oleObject" Target="../embeddings/oleObject14.bin"/><Relationship Id="rId12" Type="http://schemas.openxmlformats.org/officeDocument/2006/relationships/image" Target="../media/image14.wmf"/><Relationship Id="rId11" Type="http://schemas.openxmlformats.org/officeDocument/2006/relationships/oleObject" Target="../embeddings/oleObject13.bin"/><Relationship Id="rId10" Type="http://schemas.openxmlformats.org/officeDocument/2006/relationships/image" Target="../media/image13.emf"/><Relationship Id="rId1"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3.emf"/><Relationship Id="rId7" Type="http://schemas.openxmlformats.org/officeDocument/2006/relationships/oleObject" Target="../embeddings/oleObject26.bin"/><Relationship Id="rId6" Type="http://schemas.openxmlformats.org/officeDocument/2006/relationships/image" Target="../media/image22.wmf"/><Relationship Id="rId58" Type="http://schemas.openxmlformats.org/officeDocument/2006/relationships/vmlDrawing" Target="../drawings/vmlDrawing5.vml"/><Relationship Id="rId57" Type="http://schemas.openxmlformats.org/officeDocument/2006/relationships/slideLayout" Target="../slideLayouts/slideLayout12.xml"/><Relationship Id="rId56" Type="http://schemas.openxmlformats.org/officeDocument/2006/relationships/audio" Target="../media/audio2.wav"/><Relationship Id="rId55" Type="http://schemas.openxmlformats.org/officeDocument/2006/relationships/audio" Target="../media/audio1.wav"/><Relationship Id="rId54" Type="http://schemas.openxmlformats.org/officeDocument/2006/relationships/image" Target="../media/image45.wmf"/><Relationship Id="rId53" Type="http://schemas.openxmlformats.org/officeDocument/2006/relationships/oleObject" Target="../embeddings/oleObject50.bin"/><Relationship Id="rId52" Type="http://schemas.openxmlformats.org/officeDocument/2006/relationships/image" Target="../media/image44.emf"/><Relationship Id="rId51" Type="http://schemas.openxmlformats.org/officeDocument/2006/relationships/oleObject" Target="../embeddings/oleObject49.bin"/><Relationship Id="rId50" Type="http://schemas.openxmlformats.org/officeDocument/2006/relationships/image" Target="../media/image43.emf"/><Relationship Id="rId5" Type="http://schemas.openxmlformats.org/officeDocument/2006/relationships/oleObject" Target="../embeddings/oleObject25.bin"/><Relationship Id="rId49" Type="http://schemas.openxmlformats.org/officeDocument/2006/relationships/oleObject" Target="../embeddings/oleObject48.bin"/><Relationship Id="rId48" Type="http://schemas.openxmlformats.org/officeDocument/2006/relationships/image" Target="../media/image42.emf"/><Relationship Id="rId47" Type="http://schemas.openxmlformats.org/officeDocument/2006/relationships/oleObject" Target="../embeddings/oleObject47.bin"/><Relationship Id="rId46" Type="http://schemas.openxmlformats.org/officeDocument/2006/relationships/image" Target="../media/image41.emf"/><Relationship Id="rId45" Type="http://schemas.openxmlformats.org/officeDocument/2006/relationships/oleObject" Target="../embeddings/oleObject46.bin"/><Relationship Id="rId44" Type="http://schemas.openxmlformats.org/officeDocument/2006/relationships/oleObject" Target="../embeddings/oleObject45.bin"/><Relationship Id="rId43" Type="http://schemas.openxmlformats.org/officeDocument/2006/relationships/image" Target="../media/image40.emf"/><Relationship Id="rId42" Type="http://schemas.openxmlformats.org/officeDocument/2006/relationships/oleObject" Target="../embeddings/oleObject44.bin"/><Relationship Id="rId41" Type="http://schemas.openxmlformats.org/officeDocument/2006/relationships/oleObject" Target="../embeddings/oleObject43.bin"/><Relationship Id="rId40" Type="http://schemas.openxmlformats.org/officeDocument/2006/relationships/image" Target="../media/image39.emf"/><Relationship Id="rId4" Type="http://schemas.openxmlformats.org/officeDocument/2006/relationships/image" Target="../media/image21.emf"/><Relationship Id="rId39" Type="http://schemas.openxmlformats.org/officeDocument/2006/relationships/oleObject" Target="../embeddings/oleObject42.bin"/><Relationship Id="rId38" Type="http://schemas.openxmlformats.org/officeDocument/2006/relationships/image" Target="../media/image38.emf"/><Relationship Id="rId37" Type="http://schemas.openxmlformats.org/officeDocument/2006/relationships/oleObject" Target="../embeddings/oleObject41.bin"/><Relationship Id="rId36" Type="http://schemas.openxmlformats.org/officeDocument/2006/relationships/image" Target="../media/image37.emf"/><Relationship Id="rId35" Type="http://schemas.openxmlformats.org/officeDocument/2006/relationships/oleObject" Target="../embeddings/oleObject40.bin"/><Relationship Id="rId34" Type="http://schemas.openxmlformats.org/officeDocument/2006/relationships/image" Target="../media/image36.emf"/><Relationship Id="rId33" Type="http://schemas.openxmlformats.org/officeDocument/2006/relationships/oleObject" Target="../embeddings/oleObject39.bin"/><Relationship Id="rId32" Type="http://schemas.openxmlformats.org/officeDocument/2006/relationships/image" Target="../media/image35.emf"/><Relationship Id="rId31" Type="http://schemas.openxmlformats.org/officeDocument/2006/relationships/oleObject" Target="../embeddings/oleObject38.bin"/><Relationship Id="rId30" Type="http://schemas.openxmlformats.org/officeDocument/2006/relationships/image" Target="../media/image34.emf"/><Relationship Id="rId3" Type="http://schemas.openxmlformats.org/officeDocument/2006/relationships/oleObject" Target="../embeddings/oleObject24.bin"/><Relationship Id="rId29" Type="http://schemas.openxmlformats.org/officeDocument/2006/relationships/oleObject" Target="../embeddings/oleObject37.bin"/><Relationship Id="rId28" Type="http://schemas.openxmlformats.org/officeDocument/2006/relationships/image" Target="../media/image33.emf"/><Relationship Id="rId27" Type="http://schemas.openxmlformats.org/officeDocument/2006/relationships/oleObject" Target="../embeddings/oleObject36.bin"/><Relationship Id="rId26" Type="http://schemas.openxmlformats.org/officeDocument/2006/relationships/image" Target="../media/image32.wmf"/><Relationship Id="rId25" Type="http://schemas.openxmlformats.org/officeDocument/2006/relationships/oleObject" Target="../embeddings/oleObject35.bin"/><Relationship Id="rId24" Type="http://schemas.openxmlformats.org/officeDocument/2006/relationships/image" Target="../media/image31.emf"/><Relationship Id="rId23" Type="http://schemas.openxmlformats.org/officeDocument/2006/relationships/oleObject" Target="../embeddings/oleObject34.bin"/><Relationship Id="rId22" Type="http://schemas.openxmlformats.org/officeDocument/2006/relationships/image" Target="../media/image30.emf"/><Relationship Id="rId21" Type="http://schemas.openxmlformats.org/officeDocument/2006/relationships/oleObject" Target="../embeddings/oleObject33.bin"/><Relationship Id="rId20" Type="http://schemas.openxmlformats.org/officeDocument/2006/relationships/image" Target="../media/image29.emf"/><Relationship Id="rId2" Type="http://schemas.openxmlformats.org/officeDocument/2006/relationships/image" Target="../media/image20.wmf"/><Relationship Id="rId19" Type="http://schemas.openxmlformats.org/officeDocument/2006/relationships/oleObject" Target="../embeddings/oleObject32.bin"/><Relationship Id="rId18" Type="http://schemas.openxmlformats.org/officeDocument/2006/relationships/image" Target="../media/image28.wmf"/><Relationship Id="rId17" Type="http://schemas.openxmlformats.org/officeDocument/2006/relationships/oleObject" Target="../embeddings/oleObject31.bin"/><Relationship Id="rId16" Type="http://schemas.openxmlformats.org/officeDocument/2006/relationships/image" Target="../media/image27.emf"/><Relationship Id="rId15" Type="http://schemas.openxmlformats.org/officeDocument/2006/relationships/oleObject" Target="../embeddings/oleObject30.bin"/><Relationship Id="rId14" Type="http://schemas.openxmlformats.org/officeDocument/2006/relationships/image" Target="../media/image26.emf"/><Relationship Id="rId13" Type="http://schemas.openxmlformats.org/officeDocument/2006/relationships/oleObject" Target="../embeddings/oleObject29.bin"/><Relationship Id="rId12" Type="http://schemas.openxmlformats.org/officeDocument/2006/relationships/image" Target="../media/image25.emf"/><Relationship Id="rId11" Type="http://schemas.openxmlformats.org/officeDocument/2006/relationships/oleObject" Target="../embeddings/oleObject28.bin"/><Relationship Id="rId10" Type="http://schemas.openxmlformats.org/officeDocument/2006/relationships/image" Target="../media/image24.emf"/><Relationship Id="rId1" Type="http://schemas.openxmlformats.org/officeDocument/2006/relationships/oleObject" Target="../embeddings/oleObject23.bin"/></Relationships>
</file>

<file path=ppt/slides/_rels/slide14.xml.rels><?xml version="1.0" encoding="UTF-8" standalone="yes"?>
<Relationships xmlns="http://schemas.openxmlformats.org/package/2006/relationships"><Relationship Id="rId9" Type="http://schemas.openxmlformats.org/officeDocument/2006/relationships/image" Target="../media/image48.wmf"/><Relationship Id="rId8" Type="http://schemas.openxmlformats.org/officeDocument/2006/relationships/oleObject" Target="../embeddings/oleObject54.bin"/><Relationship Id="rId7" Type="http://schemas.openxmlformats.org/officeDocument/2006/relationships/image" Target="../media/image22.wmf"/><Relationship Id="rId6" Type="http://schemas.openxmlformats.org/officeDocument/2006/relationships/oleObject" Target="../embeddings/oleObject53.bin"/><Relationship Id="rId5" Type="http://schemas.openxmlformats.org/officeDocument/2006/relationships/image" Target="../media/image47.emf"/><Relationship Id="rId4" Type="http://schemas.openxmlformats.org/officeDocument/2006/relationships/oleObject" Target="../embeddings/oleObject52.bin"/><Relationship Id="rId3" Type="http://schemas.openxmlformats.org/officeDocument/2006/relationships/image" Target="../media/image20.wmf"/><Relationship Id="rId20" Type="http://schemas.openxmlformats.org/officeDocument/2006/relationships/vmlDrawing" Target="../drawings/vmlDrawing6.vml"/><Relationship Id="rId2" Type="http://schemas.openxmlformats.org/officeDocument/2006/relationships/oleObject" Target="../embeddings/oleObject51.bin"/><Relationship Id="rId19" Type="http://schemas.openxmlformats.org/officeDocument/2006/relationships/slideLayout" Target="../slideLayouts/slideLayout2.xml"/><Relationship Id="rId18" Type="http://schemas.openxmlformats.org/officeDocument/2006/relationships/image" Target="../media/image54.jpeg"/><Relationship Id="rId17" Type="http://schemas.openxmlformats.org/officeDocument/2006/relationships/image" Target="../media/image53.jpeg"/><Relationship Id="rId16" Type="http://schemas.openxmlformats.org/officeDocument/2006/relationships/image" Target="../media/image52.wmf"/><Relationship Id="rId15" Type="http://schemas.openxmlformats.org/officeDocument/2006/relationships/oleObject" Target="../embeddings/oleObject57.bin"/><Relationship Id="rId14" Type="http://schemas.openxmlformats.org/officeDocument/2006/relationships/image" Target="../media/image51.wmf"/><Relationship Id="rId13" Type="http://schemas.openxmlformats.org/officeDocument/2006/relationships/oleObject" Target="../embeddings/oleObject56.bin"/><Relationship Id="rId12" Type="http://schemas.openxmlformats.org/officeDocument/2006/relationships/image" Target="../media/image50.wmf"/><Relationship Id="rId11" Type="http://schemas.openxmlformats.org/officeDocument/2006/relationships/oleObject" Target="../embeddings/oleObject55.bin"/><Relationship Id="rId10" Type="http://schemas.openxmlformats.org/officeDocument/2006/relationships/image" Target="../media/image49.jpeg"/><Relationship Id="rId1" Type="http://schemas.openxmlformats.org/officeDocument/2006/relationships/image" Target="../media/image46.jpeg"/></Relationships>
</file>

<file path=ppt/slides/_rels/slide15.xml.rels><?xml version="1.0" encoding="UTF-8" standalone="yes"?>
<Relationships xmlns="http://schemas.openxmlformats.org/package/2006/relationships"><Relationship Id="rId9" Type="http://schemas.openxmlformats.org/officeDocument/2006/relationships/image" Target="../media/image49.jpeg"/><Relationship Id="rId8" Type="http://schemas.openxmlformats.org/officeDocument/2006/relationships/image" Target="../media/image57.wmf"/><Relationship Id="rId7" Type="http://schemas.openxmlformats.org/officeDocument/2006/relationships/oleObject" Target="../embeddings/oleObject61.bin"/><Relationship Id="rId6" Type="http://schemas.openxmlformats.org/officeDocument/2006/relationships/image" Target="../media/image48.wmf"/><Relationship Id="rId5" Type="http://schemas.openxmlformats.org/officeDocument/2006/relationships/oleObject" Target="../embeddings/oleObject60.bin"/><Relationship Id="rId4" Type="http://schemas.openxmlformats.org/officeDocument/2006/relationships/image" Target="../media/image56.wmf"/><Relationship Id="rId3" Type="http://schemas.openxmlformats.org/officeDocument/2006/relationships/oleObject" Target="../embeddings/oleObject59.bin"/><Relationship Id="rId26" Type="http://schemas.openxmlformats.org/officeDocument/2006/relationships/vmlDrawing" Target="../drawings/vmlDrawing7.vml"/><Relationship Id="rId25" Type="http://schemas.openxmlformats.org/officeDocument/2006/relationships/slideLayout" Target="../slideLayouts/slideLayout12.xml"/><Relationship Id="rId24" Type="http://schemas.openxmlformats.org/officeDocument/2006/relationships/oleObject" Target="../embeddings/oleObject71.bin"/><Relationship Id="rId23" Type="http://schemas.openxmlformats.org/officeDocument/2006/relationships/oleObject" Target="../embeddings/oleObject70.bin"/><Relationship Id="rId22" Type="http://schemas.openxmlformats.org/officeDocument/2006/relationships/oleObject" Target="../embeddings/oleObject69.bin"/><Relationship Id="rId21" Type="http://schemas.openxmlformats.org/officeDocument/2006/relationships/oleObject" Target="../embeddings/oleObject68.bin"/><Relationship Id="rId20" Type="http://schemas.openxmlformats.org/officeDocument/2006/relationships/oleObject" Target="../embeddings/oleObject67.bin"/><Relationship Id="rId2" Type="http://schemas.openxmlformats.org/officeDocument/2006/relationships/image" Target="../media/image55.wmf"/><Relationship Id="rId19" Type="http://schemas.openxmlformats.org/officeDocument/2006/relationships/image" Target="../media/image59.wmf"/><Relationship Id="rId18" Type="http://schemas.openxmlformats.org/officeDocument/2006/relationships/oleObject" Target="../embeddings/oleObject66.bin"/><Relationship Id="rId17" Type="http://schemas.openxmlformats.org/officeDocument/2006/relationships/image" Target="../media/image58.wmf"/><Relationship Id="rId16" Type="http://schemas.openxmlformats.org/officeDocument/2006/relationships/oleObject" Target="../embeddings/oleObject65.bin"/><Relationship Id="rId15" Type="http://schemas.openxmlformats.org/officeDocument/2006/relationships/image" Target="../media/image52.wmf"/><Relationship Id="rId14" Type="http://schemas.openxmlformats.org/officeDocument/2006/relationships/oleObject" Target="../embeddings/oleObject64.bin"/><Relationship Id="rId13" Type="http://schemas.openxmlformats.org/officeDocument/2006/relationships/image" Target="../media/image51.wmf"/><Relationship Id="rId12" Type="http://schemas.openxmlformats.org/officeDocument/2006/relationships/oleObject" Target="../embeddings/oleObject63.bin"/><Relationship Id="rId11" Type="http://schemas.openxmlformats.org/officeDocument/2006/relationships/image" Target="../media/image50.wmf"/><Relationship Id="rId10" Type="http://schemas.openxmlformats.org/officeDocument/2006/relationships/oleObject" Target="../embeddings/oleObject62.bin"/><Relationship Id="rId1" Type="http://schemas.openxmlformats.org/officeDocument/2006/relationships/oleObject" Target="../embeddings/oleObject58.bin"/></Relationships>
</file>

<file path=ppt/slides/_rels/slide16.xml.rels><?xml version="1.0" encoding="UTF-8" standalone="yes"?>
<Relationships xmlns="http://schemas.openxmlformats.org/package/2006/relationships"><Relationship Id="rId9" Type="http://schemas.openxmlformats.org/officeDocument/2006/relationships/image" Target="../media/image50.wmf"/><Relationship Id="rId8" Type="http://schemas.openxmlformats.org/officeDocument/2006/relationships/oleObject" Target="../embeddings/oleObject75.bin"/><Relationship Id="rId7" Type="http://schemas.openxmlformats.org/officeDocument/2006/relationships/image" Target="../media/image49.jpeg"/><Relationship Id="rId6" Type="http://schemas.openxmlformats.org/officeDocument/2006/relationships/image" Target="../media/image60.wmf"/><Relationship Id="rId5" Type="http://schemas.openxmlformats.org/officeDocument/2006/relationships/oleObject" Target="../embeddings/oleObject74.bin"/><Relationship Id="rId4" Type="http://schemas.openxmlformats.org/officeDocument/2006/relationships/image" Target="../media/image56.wmf"/><Relationship Id="rId3" Type="http://schemas.openxmlformats.org/officeDocument/2006/relationships/oleObject" Target="../embeddings/oleObject73.bin"/><Relationship Id="rId20" Type="http://schemas.openxmlformats.org/officeDocument/2006/relationships/vmlDrawing" Target="../drawings/vmlDrawing8.vml"/><Relationship Id="rId2" Type="http://schemas.openxmlformats.org/officeDocument/2006/relationships/image" Target="../media/image55.wmf"/><Relationship Id="rId19" Type="http://schemas.openxmlformats.org/officeDocument/2006/relationships/slideLayout" Target="../slideLayouts/slideLayout12.xml"/><Relationship Id="rId18" Type="http://schemas.openxmlformats.org/officeDocument/2006/relationships/image" Target="../media/image63.jpeg"/><Relationship Id="rId17" Type="http://schemas.openxmlformats.org/officeDocument/2006/relationships/image" Target="../media/image62.wmf"/><Relationship Id="rId16" Type="http://schemas.openxmlformats.org/officeDocument/2006/relationships/oleObject" Target="../embeddings/oleObject79.bin"/><Relationship Id="rId15" Type="http://schemas.openxmlformats.org/officeDocument/2006/relationships/image" Target="../media/image61.wmf"/><Relationship Id="rId14" Type="http://schemas.openxmlformats.org/officeDocument/2006/relationships/oleObject" Target="../embeddings/oleObject78.bin"/><Relationship Id="rId13" Type="http://schemas.openxmlformats.org/officeDocument/2006/relationships/image" Target="../media/image52.wmf"/><Relationship Id="rId12" Type="http://schemas.openxmlformats.org/officeDocument/2006/relationships/oleObject" Target="../embeddings/oleObject77.bin"/><Relationship Id="rId11" Type="http://schemas.openxmlformats.org/officeDocument/2006/relationships/image" Target="../media/image51.wmf"/><Relationship Id="rId10" Type="http://schemas.openxmlformats.org/officeDocument/2006/relationships/oleObject" Target="../embeddings/oleObject76.bin"/><Relationship Id="rId1" Type="http://schemas.openxmlformats.org/officeDocument/2006/relationships/oleObject" Target="../embeddings/oleObject72.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84.bin"/><Relationship Id="rId8" Type="http://schemas.openxmlformats.org/officeDocument/2006/relationships/image" Target="../media/image67.wmf"/><Relationship Id="rId7" Type="http://schemas.openxmlformats.org/officeDocument/2006/relationships/oleObject" Target="../embeddings/oleObject83.bin"/><Relationship Id="rId6" Type="http://schemas.openxmlformats.org/officeDocument/2006/relationships/image" Target="../media/image66.wmf"/><Relationship Id="rId5" Type="http://schemas.openxmlformats.org/officeDocument/2006/relationships/oleObject" Target="../embeddings/oleObject82.bin"/><Relationship Id="rId4" Type="http://schemas.openxmlformats.org/officeDocument/2006/relationships/image" Target="../media/image65.wmf"/><Relationship Id="rId3" Type="http://schemas.openxmlformats.org/officeDocument/2006/relationships/oleObject" Target="../embeddings/oleObject81.bin"/><Relationship Id="rId2" Type="http://schemas.openxmlformats.org/officeDocument/2006/relationships/image" Target="../media/image64.wmf"/><Relationship Id="rId18" Type="http://schemas.openxmlformats.org/officeDocument/2006/relationships/vmlDrawing" Target="../drawings/vmlDrawing9.vml"/><Relationship Id="rId17" Type="http://schemas.openxmlformats.org/officeDocument/2006/relationships/slideLayout" Target="../slideLayouts/slideLayout7.xml"/><Relationship Id="rId16" Type="http://schemas.openxmlformats.org/officeDocument/2006/relationships/image" Target="../media/image71.wmf"/><Relationship Id="rId15" Type="http://schemas.openxmlformats.org/officeDocument/2006/relationships/oleObject" Target="../embeddings/oleObject87.bin"/><Relationship Id="rId14" Type="http://schemas.openxmlformats.org/officeDocument/2006/relationships/image" Target="../media/image70.wmf"/><Relationship Id="rId13" Type="http://schemas.openxmlformats.org/officeDocument/2006/relationships/oleObject" Target="../embeddings/oleObject86.bin"/><Relationship Id="rId12" Type="http://schemas.openxmlformats.org/officeDocument/2006/relationships/image" Target="../media/image69.wmf"/><Relationship Id="rId11" Type="http://schemas.openxmlformats.org/officeDocument/2006/relationships/oleObject" Target="../embeddings/oleObject85.bin"/><Relationship Id="rId10" Type="http://schemas.openxmlformats.org/officeDocument/2006/relationships/image" Target="../media/image68.wmf"/><Relationship Id="rId1" Type="http://schemas.openxmlformats.org/officeDocument/2006/relationships/oleObject" Target="../embeddings/oleObject80.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92.bin"/><Relationship Id="rId8" Type="http://schemas.openxmlformats.org/officeDocument/2006/relationships/image" Target="../media/image75.wmf"/><Relationship Id="rId7" Type="http://schemas.openxmlformats.org/officeDocument/2006/relationships/oleObject" Target="../embeddings/oleObject91.bin"/><Relationship Id="rId6" Type="http://schemas.openxmlformats.org/officeDocument/2006/relationships/image" Target="../media/image74.wmf"/><Relationship Id="rId5" Type="http://schemas.openxmlformats.org/officeDocument/2006/relationships/oleObject" Target="../embeddings/oleObject90.bin"/><Relationship Id="rId4" Type="http://schemas.openxmlformats.org/officeDocument/2006/relationships/image" Target="../media/image73.wmf"/><Relationship Id="rId3" Type="http://schemas.openxmlformats.org/officeDocument/2006/relationships/oleObject" Target="../embeddings/oleObject89.bin"/><Relationship Id="rId2" Type="http://schemas.openxmlformats.org/officeDocument/2006/relationships/image" Target="../media/image72.wmf"/><Relationship Id="rId14" Type="http://schemas.openxmlformats.org/officeDocument/2006/relationships/vmlDrawing" Target="../drawings/vmlDrawing10.vml"/><Relationship Id="rId13" Type="http://schemas.openxmlformats.org/officeDocument/2006/relationships/slideLayout" Target="../slideLayouts/slideLayout7.xml"/><Relationship Id="rId12" Type="http://schemas.openxmlformats.org/officeDocument/2006/relationships/image" Target="../media/image77.wmf"/><Relationship Id="rId11" Type="http://schemas.openxmlformats.org/officeDocument/2006/relationships/oleObject" Target="../embeddings/oleObject93.bin"/><Relationship Id="rId10" Type="http://schemas.openxmlformats.org/officeDocument/2006/relationships/image" Target="../media/image76.wmf"/><Relationship Id="rId1" Type="http://schemas.openxmlformats.org/officeDocument/2006/relationships/oleObject" Target="../embeddings/oleObject88.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98.bin"/><Relationship Id="rId8" Type="http://schemas.openxmlformats.org/officeDocument/2006/relationships/image" Target="../media/image81.wmf"/><Relationship Id="rId7" Type="http://schemas.openxmlformats.org/officeDocument/2006/relationships/oleObject" Target="../embeddings/oleObject97.bin"/><Relationship Id="rId6" Type="http://schemas.openxmlformats.org/officeDocument/2006/relationships/image" Target="../media/image80.wmf"/><Relationship Id="rId5" Type="http://schemas.openxmlformats.org/officeDocument/2006/relationships/oleObject" Target="../embeddings/oleObject96.bin"/><Relationship Id="rId4" Type="http://schemas.openxmlformats.org/officeDocument/2006/relationships/image" Target="../media/image79.wmf"/><Relationship Id="rId3" Type="http://schemas.openxmlformats.org/officeDocument/2006/relationships/oleObject" Target="../embeddings/oleObject95.bin"/><Relationship Id="rId26" Type="http://schemas.openxmlformats.org/officeDocument/2006/relationships/vmlDrawing" Target="../drawings/vmlDrawing11.vml"/><Relationship Id="rId25" Type="http://schemas.openxmlformats.org/officeDocument/2006/relationships/slideLayout" Target="../slideLayouts/slideLayout7.xml"/><Relationship Id="rId24" Type="http://schemas.openxmlformats.org/officeDocument/2006/relationships/image" Target="../media/image89.wmf"/><Relationship Id="rId23" Type="http://schemas.openxmlformats.org/officeDocument/2006/relationships/oleObject" Target="../embeddings/oleObject105.bin"/><Relationship Id="rId22" Type="http://schemas.openxmlformats.org/officeDocument/2006/relationships/image" Target="../media/image88.wmf"/><Relationship Id="rId21" Type="http://schemas.openxmlformats.org/officeDocument/2006/relationships/oleObject" Target="../embeddings/oleObject104.bin"/><Relationship Id="rId20" Type="http://schemas.openxmlformats.org/officeDocument/2006/relationships/image" Target="../media/image87.wmf"/><Relationship Id="rId2" Type="http://schemas.openxmlformats.org/officeDocument/2006/relationships/image" Target="../media/image78.wmf"/><Relationship Id="rId19" Type="http://schemas.openxmlformats.org/officeDocument/2006/relationships/oleObject" Target="../embeddings/oleObject103.bin"/><Relationship Id="rId18" Type="http://schemas.openxmlformats.org/officeDocument/2006/relationships/image" Target="../media/image86.wmf"/><Relationship Id="rId17" Type="http://schemas.openxmlformats.org/officeDocument/2006/relationships/oleObject" Target="../embeddings/oleObject102.bin"/><Relationship Id="rId16" Type="http://schemas.openxmlformats.org/officeDocument/2006/relationships/image" Target="../media/image85.wmf"/><Relationship Id="rId15" Type="http://schemas.openxmlformats.org/officeDocument/2006/relationships/oleObject" Target="../embeddings/oleObject101.bin"/><Relationship Id="rId14" Type="http://schemas.openxmlformats.org/officeDocument/2006/relationships/image" Target="../media/image84.wmf"/><Relationship Id="rId13" Type="http://schemas.openxmlformats.org/officeDocument/2006/relationships/oleObject" Target="../embeddings/oleObject100.bin"/><Relationship Id="rId12" Type="http://schemas.openxmlformats.org/officeDocument/2006/relationships/image" Target="../media/image83.wmf"/><Relationship Id="rId11" Type="http://schemas.openxmlformats.org/officeDocument/2006/relationships/oleObject" Target="../embeddings/oleObject99.bin"/><Relationship Id="rId10" Type="http://schemas.openxmlformats.org/officeDocument/2006/relationships/image" Target="../media/image82.wmf"/><Relationship Id="rId1" Type="http://schemas.openxmlformats.org/officeDocument/2006/relationships/oleObject" Target="../embeddings/oleObject94.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93.wmf"/><Relationship Id="rId7" Type="http://schemas.openxmlformats.org/officeDocument/2006/relationships/oleObject" Target="../embeddings/oleObject109.bin"/><Relationship Id="rId6" Type="http://schemas.openxmlformats.org/officeDocument/2006/relationships/image" Target="../media/image92.wmf"/><Relationship Id="rId5" Type="http://schemas.openxmlformats.org/officeDocument/2006/relationships/oleObject" Target="../embeddings/oleObject108.bin"/><Relationship Id="rId4" Type="http://schemas.openxmlformats.org/officeDocument/2006/relationships/image" Target="../media/image91.wmf"/><Relationship Id="rId3" Type="http://schemas.openxmlformats.org/officeDocument/2006/relationships/oleObject" Target="../embeddings/oleObject107.bin"/><Relationship Id="rId2" Type="http://schemas.openxmlformats.org/officeDocument/2006/relationships/image" Target="../media/image90.wmf"/><Relationship Id="rId12" Type="http://schemas.openxmlformats.org/officeDocument/2006/relationships/vmlDrawing" Target="../drawings/vmlDrawing12.vml"/><Relationship Id="rId11" Type="http://schemas.openxmlformats.org/officeDocument/2006/relationships/slideLayout" Target="../slideLayouts/slideLayout7.xml"/><Relationship Id="rId10" Type="http://schemas.openxmlformats.org/officeDocument/2006/relationships/image" Target="../media/image94.wmf"/><Relationship Id="rId1" Type="http://schemas.openxmlformats.org/officeDocument/2006/relationships/oleObject" Target="../embeddings/oleObject106.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5.wmf"/></Relationships>
</file>

<file path=ppt/slides/_rels/slide23.xml.rels><?xml version="1.0" encoding="UTF-8" standalone="yes"?>
<Relationships xmlns="http://schemas.openxmlformats.org/package/2006/relationships"><Relationship Id="rId9" Type="http://schemas.openxmlformats.org/officeDocument/2006/relationships/oleObject" Target="../embeddings/oleObject115.bin"/><Relationship Id="rId8" Type="http://schemas.openxmlformats.org/officeDocument/2006/relationships/image" Target="../media/image99.emf"/><Relationship Id="rId7" Type="http://schemas.openxmlformats.org/officeDocument/2006/relationships/oleObject" Target="../embeddings/oleObject114.bin"/><Relationship Id="rId6" Type="http://schemas.openxmlformats.org/officeDocument/2006/relationships/image" Target="../media/image98.emf"/><Relationship Id="rId5" Type="http://schemas.openxmlformats.org/officeDocument/2006/relationships/oleObject" Target="../embeddings/oleObject113.bin"/><Relationship Id="rId42" Type="http://schemas.openxmlformats.org/officeDocument/2006/relationships/vmlDrawing" Target="../drawings/vmlDrawing13.vml"/><Relationship Id="rId41" Type="http://schemas.openxmlformats.org/officeDocument/2006/relationships/slideLayout" Target="../slideLayouts/slideLayout2.xml"/><Relationship Id="rId40" Type="http://schemas.openxmlformats.org/officeDocument/2006/relationships/image" Target="../media/image113.wmf"/><Relationship Id="rId4" Type="http://schemas.openxmlformats.org/officeDocument/2006/relationships/image" Target="../media/image97.emf"/><Relationship Id="rId39" Type="http://schemas.openxmlformats.org/officeDocument/2006/relationships/oleObject" Target="../embeddings/oleObject131.bin"/><Relationship Id="rId38" Type="http://schemas.openxmlformats.org/officeDocument/2006/relationships/image" Target="../media/image112.emf"/><Relationship Id="rId37" Type="http://schemas.openxmlformats.org/officeDocument/2006/relationships/oleObject" Target="../embeddings/oleObject130.bin"/><Relationship Id="rId36" Type="http://schemas.openxmlformats.org/officeDocument/2006/relationships/image" Target="../media/image111.emf"/><Relationship Id="rId35" Type="http://schemas.openxmlformats.org/officeDocument/2006/relationships/oleObject" Target="../embeddings/oleObject129.bin"/><Relationship Id="rId34" Type="http://schemas.openxmlformats.org/officeDocument/2006/relationships/image" Target="../media/image110.emf"/><Relationship Id="rId33" Type="http://schemas.openxmlformats.org/officeDocument/2006/relationships/oleObject" Target="../embeddings/oleObject128.bin"/><Relationship Id="rId32" Type="http://schemas.openxmlformats.org/officeDocument/2006/relationships/oleObject" Target="../embeddings/oleObject127.bin"/><Relationship Id="rId31" Type="http://schemas.openxmlformats.org/officeDocument/2006/relationships/image" Target="../media/image109.emf"/><Relationship Id="rId30" Type="http://schemas.openxmlformats.org/officeDocument/2006/relationships/oleObject" Target="../embeddings/oleObject126.bin"/><Relationship Id="rId3" Type="http://schemas.openxmlformats.org/officeDocument/2006/relationships/oleObject" Target="../embeddings/oleObject112.bin"/><Relationship Id="rId29" Type="http://schemas.openxmlformats.org/officeDocument/2006/relationships/oleObject" Target="../embeddings/oleObject125.bin"/><Relationship Id="rId28" Type="http://schemas.openxmlformats.org/officeDocument/2006/relationships/image" Target="../media/image108.emf"/><Relationship Id="rId27" Type="http://schemas.openxmlformats.org/officeDocument/2006/relationships/oleObject" Target="../embeddings/oleObject124.bin"/><Relationship Id="rId26" Type="http://schemas.openxmlformats.org/officeDocument/2006/relationships/image" Target="../media/image107.emf"/><Relationship Id="rId25" Type="http://schemas.openxmlformats.org/officeDocument/2006/relationships/oleObject" Target="../embeddings/oleObject123.bin"/><Relationship Id="rId24" Type="http://schemas.openxmlformats.org/officeDocument/2006/relationships/image" Target="../media/image106.emf"/><Relationship Id="rId23" Type="http://schemas.openxmlformats.org/officeDocument/2006/relationships/oleObject" Target="../embeddings/oleObject122.bin"/><Relationship Id="rId22" Type="http://schemas.openxmlformats.org/officeDocument/2006/relationships/image" Target="../media/image105.emf"/><Relationship Id="rId21" Type="http://schemas.openxmlformats.org/officeDocument/2006/relationships/oleObject" Target="../embeddings/oleObject121.bin"/><Relationship Id="rId20" Type="http://schemas.openxmlformats.org/officeDocument/2006/relationships/image" Target="../media/image104.emf"/><Relationship Id="rId2" Type="http://schemas.openxmlformats.org/officeDocument/2006/relationships/image" Target="../media/image96.emf"/><Relationship Id="rId19" Type="http://schemas.openxmlformats.org/officeDocument/2006/relationships/oleObject" Target="../embeddings/oleObject120.bin"/><Relationship Id="rId18" Type="http://schemas.openxmlformats.org/officeDocument/2006/relationships/image" Target="../media/image103.emf"/><Relationship Id="rId17" Type="http://schemas.openxmlformats.org/officeDocument/2006/relationships/oleObject" Target="../embeddings/oleObject119.bin"/><Relationship Id="rId16" Type="http://schemas.openxmlformats.org/officeDocument/2006/relationships/image" Target="../media/image102.emf"/><Relationship Id="rId15" Type="http://schemas.openxmlformats.org/officeDocument/2006/relationships/oleObject" Target="../embeddings/oleObject118.bin"/><Relationship Id="rId14" Type="http://schemas.openxmlformats.org/officeDocument/2006/relationships/image" Target="../media/image32.wmf"/><Relationship Id="rId13" Type="http://schemas.openxmlformats.org/officeDocument/2006/relationships/oleObject" Target="../embeddings/oleObject117.bin"/><Relationship Id="rId12" Type="http://schemas.openxmlformats.org/officeDocument/2006/relationships/image" Target="../media/image101.emf"/><Relationship Id="rId11" Type="http://schemas.openxmlformats.org/officeDocument/2006/relationships/oleObject" Target="../embeddings/oleObject116.bin"/><Relationship Id="rId10" Type="http://schemas.openxmlformats.org/officeDocument/2006/relationships/image" Target="../media/image100.emf"/><Relationship Id="rId1" Type="http://schemas.openxmlformats.org/officeDocument/2006/relationships/oleObject" Target="../embeddings/oleObject111.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136.bin"/><Relationship Id="rId8" Type="http://schemas.openxmlformats.org/officeDocument/2006/relationships/image" Target="../media/image58.wmf"/><Relationship Id="rId7" Type="http://schemas.openxmlformats.org/officeDocument/2006/relationships/oleObject" Target="../embeddings/oleObject135.bin"/><Relationship Id="rId6" Type="http://schemas.openxmlformats.org/officeDocument/2006/relationships/image" Target="../media/image113.wmf"/><Relationship Id="rId5" Type="http://schemas.openxmlformats.org/officeDocument/2006/relationships/oleObject" Target="../embeddings/oleObject134.bin"/><Relationship Id="rId4" Type="http://schemas.openxmlformats.org/officeDocument/2006/relationships/image" Target="../media/image115.wmf"/><Relationship Id="rId3" Type="http://schemas.openxmlformats.org/officeDocument/2006/relationships/oleObject" Target="../embeddings/oleObject133.bin"/><Relationship Id="rId22" Type="http://schemas.openxmlformats.org/officeDocument/2006/relationships/vmlDrawing" Target="../drawings/vmlDrawing14.vml"/><Relationship Id="rId21" Type="http://schemas.openxmlformats.org/officeDocument/2006/relationships/slideLayout" Target="../slideLayouts/slideLayout2.xml"/><Relationship Id="rId20" Type="http://schemas.openxmlformats.org/officeDocument/2006/relationships/audio" Target="../media/audio1.wav"/><Relationship Id="rId2" Type="http://schemas.openxmlformats.org/officeDocument/2006/relationships/image" Target="../media/image114.wmf"/><Relationship Id="rId19" Type="http://schemas.openxmlformats.org/officeDocument/2006/relationships/image" Target="../media/image120.wmf"/><Relationship Id="rId18" Type="http://schemas.openxmlformats.org/officeDocument/2006/relationships/oleObject" Target="../embeddings/oleObject141.bin"/><Relationship Id="rId17" Type="http://schemas.openxmlformats.org/officeDocument/2006/relationships/oleObject" Target="../embeddings/oleObject140.bin"/><Relationship Id="rId16" Type="http://schemas.openxmlformats.org/officeDocument/2006/relationships/image" Target="../media/image119.wmf"/><Relationship Id="rId15" Type="http://schemas.openxmlformats.org/officeDocument/2006/relationships/oleObject" Target="../embeddings/oleObject139.bin"/><Relationship Id="rId14" Type="http://schemas.openxmlformats.org/officeDocument/2006/relationships/image" Target="../media/image118.wmf"/><Relationship Id="rId13" Type="http://schemas.openxmlformats.org/officeDocument/2006/relationships/oleObject" Target="../embeddings/oleObject138.bin"/><Relationship Id="rId12" Type="http://schemas.openxmlformats.org/officeDocument/2006/relationships/image" Target="../media/image117.wmf"/><Relationship Id="rId11" Type="http://schemas.openxmlformats.org/officeDocument/2006/relationships/oleObject" Target="../embeddings/oleObject137.bin"/><Relationship Id="rId10" Type="http://schemas.openxmlformats.org/officeDocument/2006/relationships/image" Target="../media/image116.wmf"/><Relationship Id="rId1" Type="http://schemas.openxmlformats.org/officeDocument/2006/relationships/oleObject" Target="../embeddings/oleObject132.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46.bin"/><Relationship Id="rId8" Type="http://schemas.openxmlformats.org/officeDocument/2006/relationships/image" Target="../media/image124.wmf"/><Relationship Id="rId7" Type="http://schemas.openxmlformats.org/officeDocument/2006/relationships/oleObject" Target="../embeddings/oleObject145.bin"/><Relationship Id="rId6" Type="http://schemas.openxmlformats.org/officeDocument/2006/relationships/image" Target="../media/image123.wmf"/><Relationship Id="rId5" Type="http://schemas.openxmlformats.org/officeDocument/2006/relationships/oleObject" Target="../embeddings/oleObject144.bin"/><Relationship Id="rId4" Type="http://schemas.openxmlformats.org/officeDocument/2006/relationships/image" Target="../media/image122.wmf"/><Relationship Id="rId3" Type="http://schemas.openxmlformats.org/officeDocument/2006/relationships/oleObject" Target="../embeddings/oleObject143.bin"/><Relationship Id="rId2" Type="http://schemas.openxmlformats.org/officeDocument/2006/relationships/image" Target="../media/image121.wmf"/><Relationship Id="rId16" Type="http://schemas.openxmlformats.org/officeDocument/2006/relationships/vmlDrawing" Target="../drawings/vmlDrawing15.vml"/><Relationship Id="rId15" Type="http://schemas.openxmlformats.org/officeDocument/2006/relationships/slideLayout" Target="../slideLayouts/slideLayout7.xml"/><Relationship Id="rId14" Type="http://schemas.openxmlformats.org/officeDocument/2006/relationships/image" Target="../media/image75.wmf"/><Relationship Id="rId13" Type="http://schemas.openxmlformats.org/officeDocument/2006/relationships/oleObject" Target="../embeddings/oleObject148.bin"/><Relationship Id="rId12" Type="http://schemas.openxmlformats.org/officeDocument/2006/relationships/image" Target="../media/image126.wmf"/><Relationship Id="rId11" Type="http://schemas.openxmlformats.org/officeDocument/2006/relationships/oleObject" Target="../embeddings/oleObject147.bin"/><Relationship Id="rId10" Type="http://schemas.openxmlformats.org/officeDocument/2006/relationships/image" Target="../media/image125.wmf"/><Relationship Id="rId1" Type="http://schemas.openxmlformats.org/officeDocument/2006/relationships/oleObject" Target="../embeddings/oleObject142.bin"/></Relationships>
</file>

<file path=ppt/slides/_rels/slide26.xml.rels><?xml version="1.0" encoding="UTF-8" standalone="yes"?>
<Relationships xmlns="http://schemas.openxmlformats.org/package/2006/relationships"><Relationship Id="rId9" Type="http://schemas.openxmlformats.org/officeDocument/2006/relationships/oleObject" Target="../embeddings/oleObject153.bin"/><Relationship Id="rId8" Type="http://schemas.openxmlformats.org/officeDocument/2006/relationships/image" Target="../media/image130.wmf"/><Relationship Id="rId7" Type="http://schemas.openxmlformats.org/officeDocument/2006/relationships/oleObject" Target="../embeddings/oleObject152.bin"/><Relationship Id="rId6" Type="http://schemas.openxmlformats.org/officeDocument/2006/relationships/image" Target="../media/image129.wmf"/><Relationship Id="rId5" Type="http://schemas.openxmlformats.org/officeDocument/2006/relationships/oleObject" Target="../embeddings/oleObject151.bin"/><Relationship Id="rId4" Type="http://schemas.openxmlformats.org/officeDocument/2006/relationships/image" Target="../media/image128.wmf"/><Relationship Id="rId3" Type="http://schemas.openxmlformats.org/officeDocument/2006/relationships/oleObject" Target="../embeddings/oleObject150.bin"/><Relationship Id="rId22" Type="http://schemas.openxmlformats.org/officeDocument/2006/relationships/vmlDrawing" Target="../drawings/vmlDrawing16.vml"/><Relationship Id="rId21" Type="http://schemas.openxmlformats.org/officeDocument/2006/relationships/slideLayout" Target="../slideLayouts/slideLayout7.xml"/><Relationship Id="rId20" Type="http://schemas.openxmlformats.org/officeDocument/2006/relationships/image" Target="../media/image133.wmf"/><Relationship Id="rId2" Type="http://schemas.openxmlformats.org/officeDocument/2006/relationships/image" Target="../media/image127.wmf"/><Relationship Id="rId19" Type="http://schemas.openxmlformats.org/officeDocument/2006/relationships/oleObject" Target="../embeddings/oleObject158.bin"/><Relationship Id="rId18" Type="http://schemas.openxmlformats.org/officeDocument/2006/relationships/image" Target="../media/image132.wmf"/><Relationship Id="rId17" Type="http://schemas.openxmlformats.org/officeDocument/2006/relationships/oleObject" Target="../embeddings/oleObject157.bin"/><Relationship Id="rId16" Type="http://schemas.openxmlformats.org/officeDocument/2006/relationships/image" Target="../media/image131.wmf"/><Relationship Id="rId15" Type="http://schemas.openxmlformats.org/officeDocument/2006/relationships/oleObject" Target="../embeddings/oleObject156.bin"/><Relationship Id="rId14" Type="http://schemas.openxmlformats.org/officeDocument/2006/relationships/image" Target="../media/image74.wmf"/><Relationship Id="rId13" Type="http://schemas.openxmlformats.org/officeDocument/2006/relationships/oleObject" Target="../embeddings/oleObject155.bin"/><Relationship Id="rId12" Type="http://schemas.openxmlformats.org/officeDocument/2006/relationships/image" Target="../media/image73.wmf"/><Relationship Id="rId11" Type="http://schemas.openxmlformats.org/officeDocument/2006/relationships/oleObject" Target="../embeddings/oleObject154.bin"/><Relationship Id="rId10" Type="http://schemas.openxmlformats.org/officeDocument/2006/relationships/image" Target="../media/image72.wmf"/><Relationship Id="rId1" Type="http://schemas.openxmlformats.org/officeDocument/2006/relationships/oleObject" Target="../embeddings/oleObject149.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63.bin"/><Relationship Id="rId8" Type="http://schemas.openxmlformats.org/officeDocument/2006/relationships/image" Target="../media/image136.wmf"/><Relationship Id="rId7" Type="http://schemas.openxmlformats.org/officeDocument/2006/relationships/oleObject" Target="../embeddings/oleObject162.bin"/><Relationship Id="rId6" Type="http://schemas.openxmlformats.org/officeDocument/2006/relationships/image" Target="../media/image135.wmf"/><Relationship Id="rId5" Type="http://schemas.openxmlformats.org/officeDocument/2006/relationships/oleObject" Target="../embeddings/oleObject161.bin"/><Relationship Id="rId4" Type="http://schemas.openxmlformats.org/officeDocument/2006/relationships/image" Target="../media/image134.wmf"/><Relationship Id="rId3" Type="http://schemas.openxmlformats.org/officeDocument/2006/relationships/oleObject" Target="../embeddings/oleObject160.bin"/><Relationship Id="rId2" Type="http://schemas.openxmlformats.org/officeDocument/2006/relationships/image" Target="../media/image73.wmf"/><Relationship Id="rId12" Type="http://schemas.openxmlformats.org/officeDocument/2006/relationships/vmlDrawing" Target="../drawings/vmlDrawing17.vml"/><Relationship Id="rId11" Type="http://schemas.openxmlformats.org/officeDocument/2006/relationships/slideLayout" Target="../slideLayouts/slideLayout7.xml"/><Relationship Id="rId10" Type="http://schemas.openxmlformats.org/officeDocument/2006/relationships/image" Target="../media/image137.wmf"/><Relationship Id="rId1" Type="http://schemas.openxmlformats.org/officeDocument/2006/relationships/oleObject" Target="../embeddings/oleObject159.bin"/></Relationships>
</file>

<file path=ppt/slides/_rels/slide28.xml.rels><?xml version="1.0" encoding="UTF-8" standalone="yes"?>
<Relationships xmlns="http://schemas.openxmlformats.org/package/2006/relationships"><Relationship Id="rId8" Type="http://schemas.openxmlformats.org/officeDocument/2006/relationships/vmlDrawing" Target="../drawings/vmlDrawing18.vml"/><Relationship Id="rId7" Type="http://schemas.openxmlformats.org/officeDocument/2006/relationships/slideLayout" Target="../slideLayouts/slideLayout7.xml"/><Relationship Id="rId6" Type="http://schemas.openxmlformats.org/officeDocument/2006/relationships/image" Target="../media/image140.wmf"/><Relationship Id="rId5" Type="http://schemas.openxmlformats.org/officeDocument/2006/relationships/oleObject" Target="../embeddings/oleObject166.bin"/><Relationship Id="rId4" Type="http://schemas.openxmlformats.org/officeDocument/2006/relationships/image" Target="../media/image139.wmf"/><Relationship Id="rId3" Type="http://schemas.openxmlformats.org/officeDocument/2006/relationships/oleObject" Target="../embeddings/oleObject165.bin"/><Relationship Id="rId2" Type="http://schemas.openxmlformats.org/officeDocument/2006/relationships/image" Target="../media/image138.wmf"/><Relationship Id="rId1" Type="http://schemas.openxmlformats.org/officeDocument/2006/relationships/oleObject" Target="../embeddings/oleObject164.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71.bin"/><Relationship Id="rId8" Type="http://schemas.openxmlformats.org/officeDocument/2006/relationships/image" Target="../media/image144.wmf"/><Relationship Id="rId7" Type="http://schemas.openxmlformats.org/officeDocument/2006/relationships/oleObject" Target="../embeddings/oleObject170.bin"/><Relationship Id="rId6" Type="http://schemas.openxmlformats.org/officeDocument/2006/relationships/image" Target="../media/image143.wmf"/><Relationship Id="rId5" Type="http://schemas.openxmlformats.org/officeDocument/2006/relationships/oleObject" Target="../embeddings/oleObject169.bin"/><Relationship Id="rId4" Type="http://schemas.openxmlformats.org/officeDocument/2006/relationships/image" Target="../media/image142.wmf"/><Relationship Id="rId3" Type="http://schemas.openxmlformats.org/officeDocument/2006/relationships/oleObject" Target="../embeddings/oleObject168.bin"/><Relationship Id="rId2" Type="http://schemas.openxmlformats.org/officeDocument/2006/relationships/image" Target="../media/image141.wmf"/><Relationship Id="rId14" Type="http://schemas.openxmlformats.org/officeDocument/2006/relationships/vmlDrawing" Target="../drawings/vmlDrawing19.vml"/><Relationship Id="rId13" Type="http://schemas.openxmlformats.org/officeDocument/2006/relationships/slideLayout" Target="../slideLayouts/slideLayout7.xml"/><Relationship Id="rId12" Type="http://schemas.openxmlformats.org/officeDocument/2006/relationships/image" Target="../media/image71.wmf"/><Relationship Id="rId11" Type="http://schemas.openxmlformats.org/officeDocument/2006/relationships/oleObject" Target="../embeddings/oleObject172.bin"/><Relationship Id="rId10" Type="http://schemas.openxmlformats.org/officeDocument/2006/relationships/image" Target="../media/image145.wmf"/><Relationship Id="rId1" Type="http://schemas.openxmlformats.org/officeDocument/2006/relationships/oleObject" Target="../embeddings/oleObject16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7.xml"/><Relationship Id="rId6" Type="http://schemas.openxmlformats.org/officeDocument/2006/relationships/image" Target="../media/image148.wmf"/><Relationship Id="rId5" Type="http://schemas.openxmlformats.org/officeDocument/2006/relationships/oleObject" Target="../embeddings/oleObject175.bin"/><Relationship Id="rId4" Type="http://schemas.openxmlformats.org/officeDocument/2006/relationships/image" Target="../media/image147.wmf"/><Relationship Id="rId3" Type="http://schemas.openxmlformats.org/officeDocument/2006/relationships/oleObject" Target="../embeddings/oleObject174.bin"/><Relationship Id="rId2" Type="http://schemas.openxmlformats.org/officeDocument/2006/relationships/image" Target="../media/image146.wmf"/><Relationship Id="rId1" Type="http://schemas.openxmlformats.org/officeDocument/2006/relationships/oleObject" Target="../embeddings/oleObject173.bin"/></Relationships>
</file>

<file path=ppt/slides/_rels/slide31.xml.rels><?xml version="1.0" encoding="UTF-8" standalone="yes"?>
<Relationships xmlns="http://schemas.openxmlformats.org/package/2006/relationships"><Relationship Id="rId8" Type="http://schemas.openxmlformats.org/officeDocument/2006/relationships/vmlDrawing" Target="../drawings/vmlDrawing21.vml"/><Relationship Id="rId7" Type="http://schemas.openxmlformats.org/officeDocument/2006/relationships/slideLayout" Target="../slideLayouts/slideLayout13.xml"/><Relationship Id="rId6" Type="http://schemas.openxmlformats.org/officeDocument/2006/relationships/image" Target="../media/image151.emf"/><Relationship Id="rId5" Type="http://schemas.openxmlformats.org/officeDocument/2006/relationships/oleObject" Target="../embeddings/oleObject178.bin"/><Relationship Id="rId4" Type="http://schemas.openxmlformats.org/officeDocument/2006/relationships/image" Target="../media/image150.wmf"/><Relationship Id="rId3" Type="http://schemas.openxmlformats.org/officeDocument/2006/relationships/oleObject" Target="../embeddings/oleObject177.bin"/><Relationship Id="rId2" Type="http://schemas.openxmlformats.org/officeDocument/2006/relationships/image" Target="../media/image149.emf"/><Relationship Id="rId1" Type="http://schemas.openxmlformats.org/officeDocument/2006/relationships/oleObject" Target="../embeddings/oleObject176.bin"/></Relationships>
</file>

<file path=ppt/slides/_rels/slide32.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13.xml"/><Relationship Id="rId4" Type="http://schemas.openxmlformats.org/officeDocument/2006/relationships/image" Target="../media/image153.emf"/><Relationship Id="rId3" Type="http://schemas.openxmlformats.org/officeDocument/2006/relationships/oleObject" Target="../embeddings/oleObject180.bin"/><Relationship Id="rId2" Type="http://schemas.openxmlformats.org/officeDocument/2006/relationships/image" Target="../media/image152.emf"/><Relationship Id="rId1" Type="http://schemas.openxmlformats.org/officeDocument/2006/relationships/oleObject" Target="../embeddings/oleObject179.bin"/></Relationships>
</file>

<file path=ppt/slides/_rels/slide33.xml.rels><?xml version="1.0" encoding="UTF-8" standalone="yes"?>
<Relationships xmlns="http://schemas.openxmlformats.org/package/2006/relationships"><Relationship Id="rId9" Type="http://schemas.openxmlformats.org/officeDocument/2006/relationships/oleObject" Target="../embeddings/oleObject185.bin"/><Relationship Id="rId8" Type="http://schemas.openxmlformats.org/officeDocument/2006/relationships/image" Target="../media/image157.wmf"/><Relationship Id="rId7" Type="http://schemas.openxmlformats.org/officeDocument/2006/relationships/oleObject" Target="../embeddings/oleObject184.bin"/><Relationship Id="rId6" Type="http://schemas.openxmlformats.org/officeDocument/2006/relationships/image" Target="../media/image156.wmf"/><Relationship Id="rId5" Type="http://schemas.openxmlformats.org/officeDocument/2006/relationships/oleObject" Target="../embeddings/oleObject183.bin"/><Relationship Id="rId4" Type="http://schemas.openxmlformats.org/officeDocument/2006/relationships/image" Target="../media/image155.wmf"/><Relationship Id="rId3" Type="http://schemas.openxmlformats.org/officeDocument/2006/relationships/oleObject" Target="../embeddings/oleObject182.bin"/><Relationship Id="rId2" Type="http://schemas.openxmlformats.org/officeDocument/2006/relationships/image" Target="../media/image154.wmf"/><Relationship Id="rId16" Type="http://schemas.openxmlformats.org/officeDocument/2006/relationships/vmlDrawing" Target="../drawings/vmlDrawing23.vml"/><Relationship Id="rId15" Type="http://schemas.openxmlformats.org/officeDocument/2006/relationships/slideLayout" Target="../slideLayouts/slideLayout2.xml"/><Relationship Id="rId14" Type="http://schemas.openxmlformats.org/officeDocument/2006/relationships/image" Target="../media/image160.wmf"/><Relationship Id="rId13" Type="http://schemas.openxmlformats.org/officeDocument/2006/relationships/oleObject" Target="../embeddings/oleObject187.bin"/><Relationship Id="rId12" Type="http://schemas.openxmlformats.org/officeDocument/2006/relationships/image" Target="../media/image159.wmf"/><Relationship Id="rId11" Type="http://schemas.openxmlformats.org/officeDocument/2006/relationships/oleObject" Target="../embeddings/oleObject186.bin"/><Relationship Id="rId10" Type="http://schemas.openxmlformats.org/officeDocument/2006/relationships/image" Target="../media/image158.wmf"/><Relationship Id="rId1" Type="http://schemas.openxmlformats.org/officeDocument/2006/relationships/oleObject" Target="../embeddings/oleObject181.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1.wmf"/></Relationships>
</file>

<file path=ppt/slides/_rels/slide35.xml.rels><?xml version="1.0" encoding="UTF-8" standalone="yes"?>
<Relationships xmlns="http://schemas.openxmlformats.org/package/2006/relationships"><Relationship Id="rId9" Type="http://schemas.openxmlformats.org/officeDocument/2006/relationships/image" Target="../media/image165.wmf"/><Relationship Id="rId8" Type="http://schemas.openxmlformats.org/officeDocument/2006/relationships/oleObject" Target="../embeddings/oleObject192.bin"/><Relationship Id="rId7" Type="http://schemas.openxmlformats.org/officeDocument/2006/relationships/image" Target="../media/image164.wmf"/><Relationship Id="rId6" Type="http://schemas.openxmlformats.org/officeDocument/2006/relationships/oleObject" Target="../embeddings/oleObject191.bin"/><Relationship Id="rId5" Type="http://schemas.openxmlformats.org/officeDocument/2006/relationships/oleObject" Target="../embeddings/oleObject190.bin"/><Relationship Id="rId4" Type="http://schemas.openxmlformats.org/officeDocument/2006/relationships/image" Target="../media/image163.wmf"/><Relationship Id="rId3" Type="http://schemas.openxmlformats.org/officeDocument/2006/relationships/oleObject" Target="../embeddings/oleObject189.bin"/><Relationship Id="rId2" Type="http://schemas.openxmlformats.org/officeDocument/2006/relationships/image" Target="../media/image162.wmf"/><Relationship Id="rId13" Type="http://schemas.openxmlformats.org/officeDocument/2006/relationships/vmlDrawing" Target="../drawings/vmlDrawing24.vml"/><Relationship Id="rId12" Type="http://schemas.openxmlformats.org/officeDocument/2006/relationships/slideLayout" Target="../slideLayouts/slideLayout7.xml"/><Relationship Id="rId11" Type="http://schemas.openxmlformats.org/officeDocument/2006/relationships/image" Target="../media/image166.wmf"/><Relationship Id="rId10" Type="http://schemas.openxmlformats.org/officeDocument/2006/relationships/oleObject" Target="../embeddings/oleObject193.bin"/><Relationship Id="rId1" Type="http://schemas.openxmlformats.org/officeDocument/2006/relationships/oleObject" Target="../embeddings/oleObject188.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25.vml"/><Relationship Id="rId3" Type="http://schemas.openxmlformats.org/officeDocument/2006/relationships/slideLayout" Target="../slideLayouts/slideLayout2.xml"/><Relationship Id="rId2" Type="http://schemas.openxmlformats.org/officeDocument/2006/relationships/image" Target="../media/image167.wmf"/><Relationship Id="rId1" Type="http://schemas.openxmlformats.org/officeDocument/2006/relationships/oleObject" Target="../embeddings/oleObject194.bin"/></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26.vml"/><Relationship Id="rId3" Type="http://schemas.openxmlformats.org/officeDocument/2006/relationships/slideLayout" Target="../slideLayouts/slideLayout2.xml"/><Relationship Id="rId2" Type="http://schemas.openxmlformats.org/officeDocument/2006/relationships/image" Target="../media/image168.wmf"/><Relationship Id="rId1" Type="http://schemas.openxmlformats.org/officeDocument/2006/relationships/oleObject" Target="../embeddings/oleObject195.bin"/></Relationships>
</file>

<file path=ppt/slides/_rels/slide38.xml.rels><?xml version="1.0" encoding="UTF-8" standalone="yes"?>
<Relationships xmlns="http://schemas.openxmlformats.org/package/2006/relationships"><Relationship Id="rId8" Type="http://schemas.openxmlformats.org/officeDocument/2006/relationships/vmlDrawing" Target="../drawings/vmlDrawing27.vml"/><Relationship Id="rId7" Type="http://schemas.openxmlformats.org/officeDocument/2006/relationships/slideLayout" Target="../slideLayouts/slideLayout7.xml"/><Relationship Id="rId6" Type="http://schemas.openxmlformats.org/officeDocument/2006/relationships/image" Target="../media/image169.wmf"/><Relationship Id="rId5" Type="http://schemas.openxmlformats.org/officeDocument/2006/relationships/oleObject" Target="../embeddings/oleObject198.bin"/><Relationship Id="rId4" Type="http://schemas.openxmlformats.org/officeDocument/2006/relationships/image" Target="../media/image91.wmf"/><Relationship Id="rId3" Type="http://schemas.openxmlformats.org/officeDocument/2006/relationships/oleObject" Target="../embeddings/oleObject197.bin"/><Relationship Id="rId2" Type="http://schemas.openxmlformats.org/officeDocument/2006/relationships/image" Target="../media/image90.wmf"/><Relationship Id="rId1" Type="http://schemas.openxmlformats.org/officeDocument/2006/relationships/oleObject" Target="../embeddings/oleObject196.bin"/></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203.bin"/><Relationship Id="rId8" Type="http://schemas.openxmlformats.org/officeDocument/2006/relationships/image" Target="../media/image173.wmf"/><Relationship Id="rId7" Type="http://schemas.openxmlformats.org/officeDocument/2006/relationships/oleObject" Target="../embeddings/oleObject202.bin"/><Relationship Id="rId6" Type="http://schemas.openxmlformats.org/officeDocument/2006/relationships/image" Target="../media/image172.wmf"/><Relationship Id="rId5" Type="http://schemas.openxmlformats.org/officeDocument/2006/relationships/oleObject" Target="../embeddings/oleObject201.bin"/><Relationship Id="rId4" Type="http://schemas.openxmlformats.org/officeDocument/2006/relationships/image" Target="../media/image171.wmf"/><Relationship Id="rId3" Type="http://schemas.openxmlformats.org/officeDocument/2006/relationships/oleObject" Target="../embeddings/oleObject200.bin"/><Relationship Id="rId2" Type="http://schemas.openxmlformats.org/officeDocument/2006/relationships/image" Target="../media/image170.wmf"/><Relationship Id="rId14" Type="http://schemas.openxmlformats.org/officeDocument/2006/relationships/vmlDrawing" Target="../drawings/vmlDrawing28.vml"/><Relationship Id="rId13" Type="http://schemas.openxmlformats.org/officeDocument/2006/relationships/slideLayout" Target="../slideLayouts/slideLayout7.xml"/><Relationship Id="rId12" Type="http://schemas.openxmlformats.org/officeDocument/2006/relationships/image" Target="../media/image175.wmf"/><Relationship Id="rId11" Type="http://schemas.openxmlformats.org/officeDocument/2006/relationships/oleObject" Target="../embeddings/oleObject204.bin"/><Relationship Id="rId10" Type="http://schemas.openxmlformats.org/officeDocument/2006/relationships/image" Target="../media/image174.wmf"/><Relationship Id="rId1" Type="http://schemas.openxmlformats.org/officeDocument/2006/relationships/oleObject" Target="../embeddings/oleObject19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29.vml"/><Relationship Id="rId3" Type="http://schemas.openxmlformats.org/officeDocument/2006/relationships/slideLayout" Target="../slideLayouts/slideLayout2.xml"/><Relationship Id="rId2" Type="http://schemas.openxmlformats.org/officeDocument/2006/relationships/image" Target="../media/image176.wmf"/><Relationship Id="rId1" Type="http://schemas.openxmlformats.org/officeDocument/2006/relationships/oleObject" Target="../embeddings/oleObject205.bin"/></Relationships>
</file>

<file path=ppt/slides/_rels/slide42.xml.rels><?xml version="1.0" encoding="UTF-8" standalone="yes"?>
<Relationships xmlns="http://schemas.openxmlformats.org/package/2006/relationships"><Relationship Id="rId9" Type="http://schemas.openxmlformats.org/officeDocument/2006/relationships/oleObject" Target="../embeddings/oleObject210.bin"/><Relationship Id="rId8" Type="http://schemas.openxmlformats.org/officeDocument/2006/relationships/image" Target="../media/image180.wmf"/><Relationship Id="rId7" Type="http://schemas.openxmlformats.org/officeDocument/2006/relationships/oleObject" Target="../embeddings/oleObject209.bin"/><Relationship Id="rId6" Type="http://schemas.openxmlformats.org/officeDocument/2006/relationships/image" Target="../media/image179.wmf"/><Relationship Id="rId5" Type="http://schemas.openxmlformats.org/officeDocument/2006/relationships/oleObject" Target="../embeddings/oleObject208.bin"/><Relationship Id="rId4" Type="http://schemas.openxmlformats.org/officeDocument/2006/relationships/image" Target="../media/image178.wmf"/><Relationship Id="rId3" Type="http://schemas.openxmlformats.org/officeDocument/2006/relationships/oleObject" Target="../embeddings/oleObject207.bin"/><Relationship Id="rId2" Type="http://schemas.openxmlformats.org/officeDocument/2006/relationships/image" Target="../media/image177.wmf"/><Relationship Id="rId16" Type="http://schemas.openxmlformats.org/officeDocument/2006/relationships/vmlDrawing" Target="../drawings/vmlDrawing30.vml"/><Relationship Id="rId15" Type="http://schemas.openxmlformats.org/officeDocument/2006/relationships/slideLayout" Target="../slideLayouts/slideLayout12.xml"/><Relationship Id="rId14" Type="http://schemas.openxmlformats.org/officeDocument/2006/relationships/image" Target="../media/image183.wmf"/><Relationship Id="rId13" Type="http://schemas.openxmlformats.org/officeDocument/2006/relationships/oleObject" Target="../embeddings/oleObject212.bin"/><Relationship Id="rId12" Type="http://schemas.openxmlformats.org/officeDocument/2006/relationships/image" Target="../media/image182.wmf"/><Relationship Id="rId11" Type="http://schemas.openxmlformats.org/officeDocument/2006/relationships/oleObject" Target="../embeddings/oleObject211.bin"/><Relationship Id="rId10" Type="http://schemas.openxmlformats.org/officeDocument/2006/relationships/image" Target="../media/image181.wmf"/><Relationship Id="rId1" Type="http://schemas.openxmlformats.org/officeDocument/2006/relationships/oleObject" Target="../embeddings/oleObject206.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3.emf"/><Relationship Id="rId3" Type="http://schemas.openxmlformats.org/officeDocument/2006/relationships/oleObject" Target="../embeddings/oleObject3.bin"/><Relationship Id="rId2" Type="http://schemas.openxmlformats.org/officeDocument/2006/relationships/image" Target="../media/image2.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8.wmf"/><Relationship Id="rId7" Type="http://schemas.openxmlformats.org/officeDocument/2006/relationships/oleObject" Target="../embeddings/oleObject7.bin"/><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 Id="rId3" Type="http://schemas.openxmlformats.org/officeDocument/2006/relationships/oleObject" Target="../embeddings/oleObject5.bin"/><Relationship Id="rId2" Type="http://schemas.openxmlformats.org/officeDocument/2006/relationships/image" Target="../media/image5.wmf"/><Relationship Id="rId10" Type="http://schemas.openxmlformats.org/officeDocument/2006/relationships/vmlDrawing" Target="../drawings/vmlDrawing3.vml"/><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3570" name="Rectangle 2"/>
          <p:cNvSpPr>
            <a:spLocks noGrp="1" noChangeArrowheads="1"/>
          </p:cNvSpPr>
          <p:nvPr>
            <p:ph type="ctrTitle"/>
          </p:nvPr>
        </p:nvSpPr>
        <p:spPr>
          <a:xfrm>
            <a:off x="611188" y="1484313"/>
            <a:ext cx="7772400" cy="1538288"/>
          </a:xfrm>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ts val="0"/>
              </a:spcAft>
              <a:buClrTx/>
              <a:buSzTx/>
              <a:buFontTx/>
              <a:buNone/>
              <a:defRPr/>
            </a:pPr>
            <a:r>
              <a:rPr kumimoji="1" lang="zh-CN" altLang="en-US" sz="2800" b="1" i="0" u="none" strike="noStrike" kern="0" cap="none" spc="0" normalizeH="0" baseline="0" noProof="0">
                <a:ln>
                  <a:noFill/>
                </a:ln>
                <a:solidFill>
                  <a:srgbClr val="0000E2"/>
                </a:solidFill>
                <a:effectLst>
                  <a:outerShdw blurRad="38100" dist="38100" dir="2700000" algn="tl">
                    <a:srgbClr val="000000"/>
                  </a:outerShdw>
                </a:effectLst>
                <a:uLnTx/>
                <a:uFillTx/>
                <a:latin typeface="+mj-lt"/>
                <a:ea typeface="宋体" panose="02010600030101010101" pitchFamily="2" charset="-122"/>
                <a:cs typeface="+mj-cs"/>
              </a:rPr>
              <a:t>计算方法</a:t>
            </a:r>
            <a:br>
              <a:rPr kumimoji="1" lang="zh-CN" altLang="en-US" sz="2800" b="1" i="0" u="none" strike="noStrike" kern="0" cap="none" spc="0" normalizeH="0" baseline="0" noProof="0">
                <a:ln>
                  <a:noFill/>
                </a:ln>
                <a:solidFill>
                  <a:srgbClr val="0000E2"/>
                </a:solidFill>
                <a:effectLst>
                  <a:outerShdw blurRad="38100" dist="38100" dir="2700000" algn="tl">
                    <a:srgbClr val="000000"/>
                  </a:outerShdw>
                </a:effectLst>
                <a:uLnTx/>
                <a:uFillTx/>
                <a:latin typeface="+mj-lt"/>
                <a:ea typeface="宋体" panose="02010600030101010101" pitchFamily="2" charset="-122"/>
                <a:cs typeface="+mj-cs"/>
              </a:rPr>
            </a:br>
            <a:br>
              <a:rPr kumimoji="1" lang="zh-CN" altLang="en-US" sz="2800" b="1" i="0" u="none" strike="noStrike" kern="0" cap="none" spc="0" normalizeH="0" baseline="0" noProof="0">
                <a:ln>
                  <a:noFill/>
                </a:ln>
                <a:solidFill>
                  <a:srgbClr val="0000E2"/>
                </a:solidFill>
                <a:effectLst>
                  <a:outerShdw blurRad="38100" dist="38100" dir="2700000" algn="tl">
                    <a:srgbClr val="000000"/>
                  </a:outerShdw>
                </a:effectLst>
                <a:uLnTx/>
                <a:uFillTx/>
                <a:latin typeface="+mj-lt"/>
                <a:ea typeface="宋体" panose="02010600030101010101" pitchFamily="2" charset="-122"/>
                <a:cs typeface="+mj-cs"/>
              </a:rPr>
            </a:br>
            <a:r>
              <a:rPr kumimoji="1" lang="zh-CN" altLang="en-US" sz="2800" b="1" i="0" u="none" strike="noStrike" kern="0" cap="none" spc="0" normalizeH="0" baseline="0" noProof="0">
                <a:ln>
                  <a:noFill/>
                </a:ln>
                <a:solidFill>
                  <a:srgbClr val="0000E2"/>
                </a:solidFill>
                <a:effectLst>
                  <a:outerShdw blurRad="38100" dist="38100" dir="2700000" algn="tl">
                    <a:srgbClr val="000000"/>
                  </a:outerShdw>
                </a:effectLst>
                <a:uLnTx/>
                <a:uFillTx/>
                <a:latin typeface="+mj-lt"/>
                <a:ea typeface="宋体" panose="02010600030101010101" pitchFamily="2" charset="-122"/>
                <a:cs typeface="+mj-cs"/>
              </a:rPr>
              <a:t>第</a:t>
            </a:r>
            <a:r>
              <a:rPr kumimoji="1" lang="en-US" altLang="zh-CN" sz="2800" b="1" i="0" u="none" strike="noStrike" kern="0" cap="none" spc="0" normalizeH="0" baseline="0" noProof="0">
                <a:ln>
                  <a:noFill/>
                </a:ln>
                <a:solidFill>
                  <a:srgbClr val="0000E2"/>
                </a:solidFill>
                <a:effectLst>
                  <a:outerShdw blurRad="38100" dist="38100" dir="2700000" algn="tl">
                    <a:srgbClr val="000000"/>
                  </a:outerShdw>
                </a:effectLst>
                <a:uLnTx/>
                <a:uFillTx/>
                <a:latin typeface="+mj-lt"/>
                <a:ea typeface="宋体" panose="02010600030101010101" pitchFamily="2" charset="-122"/>
                <a:cs typeface="+mj-cs"/>
              </a:rPr>
              <a:t>3</a:t>
            </a:r>
            <a:r>
              <a:rPr kumimoji="1" lang="zh-CN" altLang="en-US" sz="2800" b="1" i="0" u="none" strike="noStrike" kern="0" cap="none" spc="0" normalizeH="0" baseline="0" noProof="0">
                <a:ln>
                  <a:noFill/>
                </a:ln>
                <a:solidFill>
                  <a:srgbClr val="0000E2"/>
                </a:solidFill>
                <a:effectLst>
                  <a:outerShdw blurRad="38100" dist="38100" dir="2700000" algn="tl">
                    <a:srgbClr val="000000"/>
                  </a:outerShdw>
                </a:effectLst>
                <a:uLnTx/>
                <a:uFillTx/>
                <a:latin typeface="+mj-lt"/>
                <a:ea typeface="宋体" panose="02010600030101010101" pitchFamily="2" charset="-122"/>
                <a:cs typeface="+mj-cs"/>
              </a:rPr>
              <a:t>章  常微分方程的差分方法</a:t>
            </a:r>
            <a:endParaRPr kumimoji="1" lang="en-US" altLang="zh-CN" sz="2800" b="1"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5123" name="Rectangle 3"/>
          <p:cNvSpPr>
            <a:spLocks noGrp="1"/>
          </p:cNvSpPr>
          <p:nvPr>
            <p:ph type="subTitle" idx="1"/>
          </p:nvPr>
        </p:nvSpPr>
        <p:spPr>
          <a:xfrm>
            <a:off x="1116013" y="3789363"/>
            <a:ext cx="6724650" cy="2854325"/>
          </a:xfrm>
          <a:ln w="9525"/>
        </p:spPr>
        <p:txBody>
          <a:bodyPr vert="horz" wrap="square" lIns="91440" tIns="45720" rIns="91440" bIns="45720" anchor="t" anchorCtr="0"/>
          <a:p>
            <a:pPr>
              <a:lnSpc>
                <a:spcPct val="90000"/>
              </a:lnSpc>
              <a:spcAft>
                <a:spcPts val="0"/>
              </a:spcAft>
              <a:buSzPct val="90000"/>
            </a:pPr>
            <a:r>
              <a:rPr kumimoji="1" lang="zh-CN" altLang="en-US" sz="3200" dirty="0">
                <a:latin typeface="+mn-lt"/>
                <a:ea typeface="+mn-ea"/>
                <a:cs typeface="+mn-cs"/>
              </a:rPr>
              <a:t>胡  敏</a:t>
            </a:r>
            <a:endParaRPr kumimoji="1" lang="zh-CN" altLang="en-US" sz="3200" dirty="0">
              <a:latin typeface="+mn-lt"/>
              <a:ea typeface="+mn-ea"/>
              <a:cs typeface="+mn-cs"/>
            </a:endParaRPr>
          </a:p>
          <a:p>
            <a:pPr>
              <a:lnSpc>
                <a:spcPct val="90000"/>
              </a:lnSpc>
              <a:spcBef>
                <a:spcPts val="35"/>
              </a:spcBef>
              <a:spcAft>
                <a:spcPts val="0"/>
              </a:spcAft>
              <a:buSzPct val="90000"/>
            </a:pPr>
            <a:r>
              <a:rPr kumimoji="1" lang="zh-CN" altLang="en-US" sz="3200" dirty="0">
                <a:latin typeface="+mn-lt"/>
                <a:ea typeface="+mn-ea"/>
                <a:cs typeface="+mn-cs"/>
              </a:rPr>
              <a:t>合肥工业大学  计算机与信息学院</a:t>
            </a:r>
            <a:endParaRPr kumimoji="1" lang="zh-CN" altLang="en-US" sz="3200" dirty="0">
              <a:latin typeface="+mn-lt"/>
              <a:ea typeface="+mn-ea"/>
              <a:cs typeface="+mn-cs"/>
            </a:endParaRPr>
          </a:p>
          <a:p>
            <a:pPr>
              <a:lnSpc>
                <a:spcPct val="90000"/>
              </a:lnSpc>
              <a:spcBef>
                <a:spcPts val="35"/>
              </a:spcBef>
              <a:spcAft>
                <a:spcPts val="0"/>
              </a:spcAft>
              <a:buSzPct val="90000"/>
            </a:pPr>
            <a:r>
              <a:rPr kumimoji="1" lang="en-US" altLang="zh-CN" sz="3200" dirty="0">
                <a:solidFill>
                  <a:schemeClr val="tx2"/>
                </a:solidFill>
                <a:latin typeface="+mn-lt"/>
                <a:ea typeface="+mn-ea"/>
                <a:cs typeface="+mn-cs"/>
                <a:hlinkClick r:id="rId1"/>
              </a:rPr>
              <a:t>jsjxhumin@hfut.edu.cn</a:t>
            </a:r>
            <a:endParaRPr kumimoji="1" lang="en-US" altLang="zh-CN" sz="3200" dirty="0">
              <a:solidFill>
                <a:schemeClr val="tx2"/>
              </a:solidFill>
              <a:latin typeface="+mn-lt"/>
              <a:ea typeface="+mn-ea"/>
              <a:cs typeface="+mn-cs"/>
            </a:endParaRPr>
          </a:p>
          <a:p>
            <a:pPr>
              <a:lnSpc>
                <a:spcPct val="90000"/>
              </a:lnSpc>
              <a:buSzPct val="90000"/>
            </a:pPr>
            <a:endParaRPr kumimoji="1" lang="zh-CN" altLang="en-US" sz="3200"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6" name="Rectangle 4"/>
          <p:cNvSpPr>
            <a:spLocks noChangeArrowheads="1"/>
          </p:cNvSpPr>
          <p:nvPr/>
        </p:nvSpPr>
        <p:spPr bwMode="auto">
          <a:xfrm>
            <a:off x="2771775" y="188913"/>
            <a:ext cx="3600450" cy="460375"/>
          </a:xfrm>
          <a:prstGeom prst="rect">
            <a:avLst/>
          </a:prstGeom>
          <a:noFill/>
          <a:ln w="9525">
            <a:noFill/>
            <a:miter lim="800000"/>
          </a:ln>
          <a:effectLst/>
        </p:spPr>
        <p:txBody>
          <a:bodyPr>
            <a:spAutoFit/>
          </a:bodyPr>
          <a:lstStyle>
            <a:lvl1pPr algn="l">
              <a:defRPr sz="2400">
                <a:solidFill>
                  <a:schemeClr val="tx1"/>
                </a:solidFill>
                <a:latin typeface="Times New Roman" panose="02020603050405020304" pitchFamily="18" charset="0"/>
              </a:defRPr>
            </a:lvl1pPr>
            <a:lvl2pPr marL="742950" indent="-285750" algn="l">
              <a:defRPr sz="2400">
                <a:solidFill>
                  <a:schemeClr val="tx1"/>
                </a:solidFill>
                <a:latin typeface="Times New Roman" panose="02020603050405020304" pitchFamily="18" charset="0"/>
              </a:defRPr>
            </a:lvl2pPr>
            <a:lvl3pPr marL="1143000" indent="-228600" algn="l">
              <a:defRPr sz="2400">
                <a:solidFill>
                  <a:schemeClr val="tx1"/>
                </a:solidFill>
                <a:latin typeface="Times New Roman" panose="02020603050405020304" pitchFamily="18" charset="0"/>
              </a:defRPr>
            </a:lvl3pPr>
            <a:lvl4pPr marL="1600200" indent="-228600" algn="l">
              <a:defRPr sz="2400">
                <a:solidFill>
                  <a:schemeClr val="tx1"/>
                </a:solidFill>
                <a:latin typeface="Times New Roman" panose="02020603050405020304" pitchFamily="18" charset="0"/>
              </a:defRPr>
            </a:lvl4pPr>
            <a:lvl5pPr marL="2057400" indent="-228600" algn="l">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50000"/>
              </a:spcBef>
              <a:spcAft>
                <a:spcPts val="0"/>
              </a:spcAft>
              <a:buClrTx/>
              <a:buSzTx/>
              <a:buFontTx/>
              <a:buNone/>
              <a:defRPr/>
            </a:pPr>
            <a:r>
              <a:rPr kumimoji="1" lang="zh-CN" altLang="en-US" sz="2400" b="1" i="0" u="none" strike="noStrike" kern="1200" cap="none" spc="0" normalizeH="0" baseline="0" noProof="0">
                <a:ln>
                  <a:noFill/>
                </a:ln>
                <a:solidFill>
                  <a:srgbClr val="FF3300"/>
                </a:solidFill>
                <a:effectLst/>
                <a:uLnTx/>
                <a:uFillTx/>
                <a:latin typeface="Helvetica" pitchFamily="34" charset="0"/>
                <a:ea typeface="宋体" panose="02010600030101010101" pitchFamily="2" charset="-122"/>
                <a:cs typeface="+mn-cs"/>
              </a:rPr>
              <a:t>微分方程</a:t>
            </a:r>
            <a:r>
              <a:rPr kumimoji="1" lang="zh-CN" altLang="en-US" sz="2400" b="1" i="0" u="none" strike="noStrike" kern="1200" cap="none" spc="0" normalizeH="0" baseline="0" noProof="0">
                <a:ln>
                  <a:noFill/>
                </a:ln>
                <a:solidFill>
                  <a:srgbClr val="0000FF"/>
                </a:solidFill>
                <a:effectLst/>
                <a:uLnTx/>
                <a:uFillTx/>
                <a:latin typeface="Helvetica" pitchFamily="34" charset="0"/>
                <a:ea typeface="宋体" panose="02010600030101010101" pitchFamily="2" charset="-122"/>
                <a:cs typeface="+mn-cs"/>
              </a:rPr>
              <a:t>数值解</a:t>
            </a:r>
            <a:r>
              <a:rPr kumimoji="1" lang="zh-CN" altLang="en-US" sz="2400" b="1" i="0" u="none" strike="noStrike" kern="1200" cap="none" spc="0" normalizeH="0" baseline="0" noProof="0">
                <a:ln>
                  <a:noFill/>
                </a:ln>
                <a:solidFill>
                  <a:srgbClr val="FF3300"/>
                </a:solidFill>
                <a:effectLst/>
                <a:uLnTx/>
                <a:uFillTx/>
                <a:latin typeface="Helvetica" pitchFamily="34" charset="0"/>
                <a:ea typeface="宋体" panose="02010600030101010101" pitchFamily="2" charset="-122"/>
                <a:cs typeface="+mn-cs"/>
              </a:rPr>
              <a:t>的重要性</a:t>
            </a:r>
            <a:endParaRPr kumimoji="1" lang="zh-CN" altLang="en-US" sz="2400" b="1" i="0" u="none" strike="noStrike" kern="1200" cap="none" spc="0" normalizeH="0" baseline="0" noProof="0">
              <a:ln>
                <a:noFill/>
              </a:ln>
              <a:solidFill>
                <a:srgbClr val="FF0066"/>
              </a:solidFill>
              <a:effectLst>
                <a:outerShdw blurRad="38100" dist="38100" dir="2700000" algn="tl">
                  <a:srgbClr val="000000"/>
                </a:outerShdw>
              </a:effectLst>
              <a:uLnTx/>
              <a:uFillTx/>
              <a:latin typeface="楷体_GB2312" pitchFamily="49" charset="-122"/>
              <a:ea typeface="楷体_GB2312" pitchFamily="49" charset="-122"/>
              <a:cs typeface="+mn-cs"/>
            </a:endParaRPr>
          </a:p>
        </p:txBody>
      </p:sp>
      <p:sp>
        <p:nvSpPr>
          <p:cNvPr id="916483" name="Rectangle 3"/>
          <p:cNvSpPr/>
          <p:nvPr/>
        </p:nvSpPr>
        <p:spPr>
          <a:xfrm>
            <a:off x="323850" y="1738630"/>
            <a:ext cx="8524875" cy="2637790"/>
          </a:xfrm>
          <a:prstGeom prst="rect">
            <a:avLst/>
          </a:prstGeom>
          <a:noFill/>
          <a:ln w="9525">
            <a:noFill/>
          </a:ln>
        </p:spPr>
        <p:txBody>
          <a:bodyPr anchor="ctr" anchorCtr="0">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lnSpc>
                <a:spcPct val="115000"/>
              </a:lnSpc>
              <a:spcBef>
                <a:spcPct val="0"/>
              </a:spcBef>
              <a:spcAft>
                <a:spcPts val="0"/>
              </a:spcAft>
              <a:buClrTx/>
              <a:buSzTx/>
              <a:buFontTx/>
              <a:buNone/>
            </a:pPr>
            <a:r>
              <a:rPr lang="zh-CN" altLang="en-US" sz="2400" b="1" dirty="0">
                <a:solidFill>
                  <a:schemeClr val="tx1"/>
                </a:solidFill>
                <a:latin typeface="Arial" panose="020B0604020202020204" pitchFamily="34" charset="0"/>
                <a:ea typeface="楷体_GB2312" pitchFamily="49" charset="-122"/>
              </a:rPr>
              <a:t>许多著名的数学家，如  </a:t>
            </a:r>
            <a:r>
              <a:rPr lang="en-US" altLang="zh-CN" sz="2400" b="1" dirty="0">
                <a:solidFill>
                  <a:schemeClr val="tx1"/>
                </a:solidFill>
                <a:latin typeface="Arial" panose="020B0604020202020204" pitchFamily="34" charset="0"/>
                <a:ea typeface="楷体_GB2312" pitchFamily="49" charset="-122"/>
              </a:rPr>
              <a:t>Bernoulli</a:t>
            </a:r>
            <a:r>
              <a:rPr lang="zh-CN" altLang="en-US" sz="2400" b="1" dirty="0">
                <a:solidFill>
                  <a:schemeClr val="tx1"/>
                </a:solidFill>
                <a:latin typeface="Arial" panose="020B0604020202020204" pitchFamily="34" charset="0"/>
                <a:ea typeface="楷体_GB2312" pitchFamily="49" charset="-122"/>
              </a:rPr>
              <a:t>（家族），</a:t>
            </a:r>
            <a:r>
              <a:rPr lang="en-US" altLang="zh-CN" sz="2400" b="1" dirty="0">
                <a:solidFill>
                  <a:schemeClr val="tx1"/>
                </a:solidFill>
                <a:latin typeface="Arial" panose="020B0604020202020204" pitchFamily="34" charset="0"/>
                <a:ea typeface="楷体_GB2312" pitchFamily="49" charset="-122"/>
              </a:rPr>
              <a:t>Euler</a:t>
            </a:r>
            <a:r>
              <a:rPr lang="zh-CN" altLang="en-US" sz="2400" b="1" dirty="0">
                <a:solidFill>
                  <a:schemeClr val="tx1"/>
                </a:solidFill>
                <a:latin typeface="Arial" panose="020B0604020202020204" pitchFamily="34" charset="0"/>
                <a:ea typeface="楷体_GB2312" pitchFamily="49" charset="-122"/>
              </a:rPr>
              <a:t>、</a:t>
            </a:r>
            <a:endParaRPr lang="zh-CN" altLang="en-US" sz="2400" b="1" dirty="0">
              <a:solidFill>
                <a:schemeClr val="tx1"/>
              </a:solidFill>
              <a:latin typeface="Arial" panose="020B0604020202020204" pitchFamily="34" charset="0"/>
              <a:ea typeface="楷体_GB2312" pitchFamily="49" charset="-122"/>
            </a:endParaRPr>
          </a:p>
          <a:p>
            <a:pPr marL="0" lvl="0" indent="0" eaLnBrk="1" hangingPunct="1">
              <a:lnSpc>
                <a:spcPct val="115000"/>
              </a:lnSpc>
              <a:spcBef>
                <a:spcPts val="0"/>
              </a:spcBef>
              <a:spcAft>
                <a:spcPts val="0"/>
              </a:spcAft>
              <a:buClrTx/>
              <a:buSzTx/>
              <a:buFontTx/>
              <a:buNone/>
            </a:pPr>
            <a:r>
              <a:rPr lang="en-US" altLang="zh-CN" sz="2400" b="1" dirty="0">
                <a:solidFill>
                  <a:schemeClr val="tx1"/>
                </a:solidFill>
                <a:latin typeface="Arial" panose="020B0604020202020204" pitchFamily="34" charset="0"/>
                <a:ea typeface="楷体_GB2312" pitchFamily="49" charset="-122"/>
              </a:rPr>
              <a:t>Gauss</a:t>
            </a:r>
            <a:r>
              <a:rPr lang="zh-CN" altLang="en-US" sz="2400" b="1" dirty="0">
                <a:solidFill>
                  <a:schemeClr val="tx1"/>
                </a:solidFill>
                <a:latin typeface="Arial" panose="020B0604020202020204" pitchFamily="34" charset="0"/>
                <a:ea typeface="楷体_GB2312" pitchFamily="49" charset="-122"/>
              </a:rPr>
              <a:t>、</a:t>
            </a:r>
            <a:r>
              <a:rPr lang="en-US" altLang="zh-CN" sz="2400" b="1" dirty="0">
                <a:solidFill>
                  <a:schemeClr val="tx1"/>
                </a:solidFill>
                <a:latin typeface="Arial" panose="020B0604020202020204" pitchFamily="34" charset="0"/>
                <a:ea typeface="楷体_GB2312" pitchFamily="49" charset="-122"/>
              </a:rPr>
              <a:t>Lagrange</a:t>
            </a:r>
            <a:r>
              <a:rPr lang="zh-CN" altLang="en-US" sz="2400" b="1" dirty="0">
                <a:solidFill>
                  <a:schemeClr val="tx1"/>
                </a:solidFill>
                <a:latin typeface="Arial" panose="020B0604020202020204" pitchFamily="34" charset="0"/>
                <a:ea typeface="楷体_GB2312" pitchFamily="49" charset="-122"/>
              </a:rPr>
              <a:t>和</a:t>
            </a:r>
            <a:r>
              <a:rPr lang="en-US" altLang="zh-CN" sz="2400" b="1" dirty="0">
                <a:solidFill>
                  <a:schemeClr val="tx1"/>
                </a:solidFill>
                <a:latin typeface="Arial" panose="020B0604020202020204" pitchFamily="34" charset="0"/>
                <a:ea typeface="楷体_GB2312" pitchFamily="49" charset="-122"/>
              </a:rPr>
              <a:t>Laplace</a:t>
            </a:r>
            <a:r>
              <a:rPr lang="zh-CN" altLang="en-US" sz="2400" b="1" dirty="0">
                <a:solidFill>
                  <a:schemeClr val="tx1"/>
                </a:solidFill>
                <a:latin typeface="Arial" panose="020B0604020202020204" pitchFamily="34" charset="0"/>
                <a:ea typeface="楷体_GB2312" pitchFamily="49" charset="-122"/>
              </a:rPr>
              <a:t>等，都遵循历史传统，研究重要</a:t>
            </a:r>
            <a:endParaRPr lang="zh-CN" altLang="en-US" sz="2400" b="1" dirty="0">
              <a:solidFill>
                <a:schemeClr val="tx1"/>
              </a:solidFill>
              <a:latin typeface="Arial" panose="020B0604020202020204" pitchFamily="34" charset="0"/>
              <a:ea typeface="楷体_GB2312" pitchFamily="49" charset="-122"/>
            </a:endParaRPr>
          </a:p>
          <a:p>
            <a:pPr marL="0" lvl="0" indent="0" eaLnBrk="1" hangingPunct="1">
              <a:lnSpc>
                <a:spcPct val="115000"/>
              </a:lnSpc>
              <a:spcBef>
                <a:spcPts val="0"/>
              </a:spcBef>
              <a:spcAft>
                <a:spcPts val="0"/>
              </a:spcAft>
              <a:buClrTx/>
              <a:buSzTx/>
              <a:buFontTx/>
              <a:buNone/>
            </a:pPr>
            <a:r>
              <a:rPr lang="zh-CN" altLang="en-US" sz="2400" b="1" dirty="0">
                <a:solidFill>
                  <a:schemeClr val="tx1"/>
                </a:solidFill>
                <a:latin typeface="Arial" panose="020B0604020202020204" pitchFamily="34" charset="0"/>
                <a:ea typeface="楷体_GB2312" pitchFamily="49" charset="-122"/>
              </a:rPr>
              <a:t>的力学问题的数学模型，在这些问题中，许多是常微分方程的</a:t>
            </a:r>
            <a:endParaRPr lang="zh-CN" altLang="en-US" sz="2400" b="1" dirty="0">
              <a:solidFill>
                <a:schemeClr val="tx1"/>
              </a:solidFill>
              <a:latin typeface="Arial" panose="020B0604020202020204" pitchFamily="34" charset="0"/>
              <a:ea typeface="楷体_GB2312" pitchFamily="49" charset="-122"/>
            </a:endParaRPr>
          </a:p>
          <a:p>
            <a:pPr marL="0" lvl="0" indent="0" eaLnBrk="1" hangingPunct="1">
              <a:lnSpc>
                <a:spcPct val="115000"/>
              </a:lnSpc>
              <a:spcBef>
                <a:spcPts val="0"/>
              </a:spcBef>
              <a:spcAft>
                <a:spcPts val="0"/>
              </a:spcAft>
              <a:buClrTx/>
              <a:buSzTx/>
              <a:buFontTx/>
              <a:buNone/>
            </a:pPr>
            <a:r>
              <a:rPr lang="zh-CN" altLang="en-US" sz="2400" b="1" dirty="0">
                <a:solidFill>
                  <a:schemeClr val="tx1"/>
                </a:solidFill>
                <a:latin typeface="Arial" panose="020B0604020202020204" pitchFamily="34" charset="0"/>
                <a:ea typeface="楷体_GB2312" pitchFamily="49" charset="-122"/>
              </a:rPr>
              <a:t>求解。作为科学史上的一段佳话，</a:t>
            </a:r>
            <a:r>
              <a:rPr lang="zh-CN" altLang="en-US" sz="2400" b="1" dirty="0">
                <a:solidFill>
                  <a:srgbClr val="FF0000"/>
                </a:solidFill>
                <a:latin typeface="Arial" panose="020B0604020202020204" pitchFamily="34" charset="0"/>
                <a:ea typeface="楷体_GB2312" pitchFamily="49" charset="-122"/>
              </a:rPr>
              <a:t>海王星的发现</a:t>
            </a:r>
            <a:r>
              <a:rPr lang="zh-CN" altLang="en-US" sz="2400" b="1" dirty="0">
                <a:solidFill>
                  <a:schemeClr val="tx1"/>
                </a:solidFill>
                <a:latin typeface="Arial" panose="020B0604020202020204" pitchFamily="34" charset="0"/>
                <a:ea typeface="楷体_GB2312" pitchFamily="49" charset="-122"/>
              </a:rPr>
              <a:t>就是通过对常</a:t>
            </a:r>
            <a:endParaRPr lang="zh-CN" altLang="en-US" sz="2400" b="1" dirty="0">
              <a:solidFill>
                <a:schemeClr val="tx1"/>
              </a:solidFill>
              <a:latin typeface="Arial" panose="020B0604020202020204" pitchFamily="34" charset="0"/>
              <a:ea typeface="楷体_GB2312" pitchFamily="49" charset="-122"/>
            </a:endParaRPr>
          </a:p>
          <a:p>
            <a:pPr marL="0" lvl="0" indent="0" eaLnBrk="1" hangingPunct="1">
              <a:lnSpc>
                <a:spcPct val="115000"/>
              </a:lnSpc>
              <a:spcBef>
                <a:spcPts val="0"/>
              </a:spcBef>
              <a:spcAft>
                <a:spcPts val="0"/>
              </a:spcAft>
              <a:buClrTx/>
              <a:buSzTx/>
              <a:buFontTx/>
              <a:buNone/>
            </a:pPr>
            <a:r>
              <a:rPr lang="zh-CN" altLang="en-US" sz="2400" b="1" dirty="0">
                <a:solidFill>
                  <a:schemeClr val="tx1"/>
                </a:solidFill>
                <a:latin typeface="Arial" panose="020B0604020202020204" pitchFamily="34" charset="0"/>
                <a:ea typeface="楷体_GB2312" pitchFamily="49" charset="-122"/>
              </a:rPr>
              <a:t>微分方程的近似计算得到的。本章主要介绍常微分方程数值解</a:t>
            </a:r>
            <a:endParaRPr lang="zh-CN" altLang="en-US" sz="2400" b="1" dirty="0">
              <a:solidFill>
                <a:schemeClr val="tx1"/>
              </a:solidFill>
              <a:latin typeface="Arial" panose="020B0604020202020204" pitchFamily="34" charset="0"/>
              <a:ea typeface="楷体_GB2312" pitchFamily="49" charset="-122"/>
            </a:endParaRPr>
          </a:p>
          <a:p>
            <a:pPr marL="0" lvl="0" indent="0" eaLnBrk="1" hangingPunct="1">
              <a:lnSpc>
                <a:spcPct val="115000"/>
              </a:lnSpc>
              <a:spcBef>
                <a:spcPts val="0"/>
              </a:spcBef>
              <a:buClrTx/>
              <a:buSzTx/>
              <a:buFontTx/>
              <a:buNone/>
            </a:pPr>
            <a:r>
              <a:rPr lang="zh-CN" altLang="en-US" sz="2400" b="1" dirty="0">
                <a:solidFill>
                  <a:schemeClr val="tx1"/>
                </a:solidFill>
                <a:latin typeface="Arial" panose="020B0604020202020204" pitchFamily="34" charset="0"/>
                <a:ea typeface="楷体_GB2312" pitchFamily="49" charset="-122"/>
              </a:rPr>
              <a:t>的若干方法。</a:t>
            </a:r>
            <a:endParaRPr lang="zh-CN" altLang="en-US" sz="2400" b="1" dirty="0">
              <a:solidFill>
                <a:schemeClr val="tx1"/>
              </a:solidFill>
              <a:latin typeface="Arial" panose="020B0604020202020204" pitchFamily="34" charset="0"/>
              <a:ea typeface="楷体_GB2312" pitchFamily="49" charset="-122"/>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076"/>
                                        </p:tgtEl>
                                        <p:attrNameLst>
                                          <p:attrName>style.visibility</p:attrName>
                                        </p:attrNameLst>
                                      </p:cBhvr>
                                      <p:to>
                                        <p:strVal val="visible"/>
                                      </p:to>
                                    </p:set>
                                    <p:animEffect transition="in" filter="circle(in)">
                                      <p:cBhvr>
                                        <p:cTn id="7" dur="1000"/>
                                        <p:tgtEl>
                                          <p:spTgt spid="307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6483"/>
                                        </p:tgtEl>
                                        <p:attrNameLst>
                                          <p:attrName>style.visibility</p:attrName>
                                        </p:attrNameLst>
                                      </p:cBhvr>
                                      <p:to>
                                        <p:strVal val="visible"/>
                                      </p:to>
                                    </p:set>
                                    <p:animEffect transition="in" filter="blinds(horizontal)">
                                      <p:cBhvr>
                                        <p:cTn id="12" dur="500"/>
                                        <p:tgtEl>
                                          <p:spTgt spid="916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ldLvl="0" animBg="1"/>
      <p:bldP spid="9164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2"/>
          <p:cNvSpPr txBox="1"/>
          <p:nvPr/>
        </p:nvSpPr>
        <p:spPr>
          <a:xfrm>
            <a:off x="468313" y="1196975"/>
            <a:ext cx="8189912" cy="346011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50000"/>
              </a:spcBef>
              <a:spcAft>
                <a:spcPts val="0"/>
              </a:spcAft>
              <a:buClrTx/>
              <a:buSzTx/>
              <a:buFontTx/>
              <a:buNone/>
            </a:pPr>
            <a:r>
              <a:rPr lang="zh-CN" altLang="en-US" sz="2400" b="1" dirty="0">
                <a:solidFill>
                  <a:schemeClr val="tx1"/>
                </a:solidFill>
                <a:latin typeface="Times New Roman" panose="02020603050405020304" pitchFamily="18" charset="0"/>
              </a:rPr>
              <a:t>                                                                             </a:t>
            </a:r>
            <a:endParaRPr lang="zh-CN" altLang="en-US" sz="2400" b="1" dirty="0">
              <a:solidFill>
                <a:srgbClr val="008000"/>
              </a:solidFill>
              <a:latin typeface="Times New Roman" panose="02020603050405020304" pitchFamily="18" charset="0"/>
            </a:endParaRPr>
          </a:p>
          <a:p>
            <a:pPr marL="0" lvl="0" indent="0" eaLnBrk="1" hangingPunct="1">
              <a:spcBef>
                <a:spcPts val="50"/>
              </a:spcBef>
              <a:spcAft>
                <a:spcPts val="0"/>
              </a:spcAft>
              <a:buClrTx/>
              <a:buSzTx/>
              <a:buFontTx/>
              <a:buNone/>
            </a:pPr>
            <a:r>
              <a:rPr lang="zh-CN" altLang="en-US" sz="2400" b="1" dirty="0">
                <a:solidFill>
                  <a:srgbClr val="CC6600"/>
                </a:solidFill>
                <a:latin typeface="Times New Roman" panose="02020603050405020304" pitchFamily="18" charset="0"/>
              </a:rPr>
              <a:t>    </a:t>
            </a:r>
            <a:r>
              <a:rPr lang="zh-CN" altLang="en-US" sz="2400" b="1" dirty="0">
                <a:solidFill>
                  <a:schemeClr val="tx1"/>
                </a:solidFill>
                <a:latin typeface="Times New Roman" panose="02020603050405020304" pitchFamily="18" charset="0"/>
              </a:rPr>
              <a:t>1. 离散化</a:t>
            </a:r>
            <a:endParaRPr lang="zh-CN" altLang="en-US" sz="2400" b="1" dirty="0">
              <a:solidFill>
                <a:schemeClr val="tx1"/>
              </a:solidFill>
              <a:latin typeface="Times New Roman" panose="02020603050405020304" pitchFamily="18" charset="0"/>
            </a:endParaRPr>
          </a:p>
          <a:p>
            <a:pPr marL="0" lvl="0" indent="0" eaLnBrk="1" hangingPunct="1">
              <a:spcBef>
                <a:spcPts val="50"/>
              </a:spcBef>
              <a:spcAft>
                <a:spcPts val="0"/>
              </a:spcAft>
              <a:buClrTx/>
              <a:buSzTx/>
              <a:buFontTx/>
              <a:buNone/>
            </a:pPr>
            <a:r>
              <a:rPr lang="zh-CN" altLang="en-US" sz="2400" b="1" dirty="0">
                <a:solidFill>
                  <a:srgbClr val="FF0000"/>
                </a:solidFill>
                <a:latin typeface="Times New Roman" panose="02020603050405020304" pitchFamily="18" charset="0"/>
              </a:rPr>
              <a:t>             用</a:t>
            </a:r>
            <a:r>
              <a:rPr lang="en-US" altLang="zh-CN" sz="2400" b="1" dirty="0">
                <a:solidFill>
                  <a:srgbClr val="FF0000"/>
                </a:solidFill>
                <a:latin typeface="Times New Roman" panose="02020603050405020304" pitchFamily="18" charset="0"/>
              </a:rPr>
              <a:t>Taylor</a:t>
            </a:r>
            <a:r>
              <a:rPr lang="zh-CN" altLang="en-US" sz="2400" b="1" dirty="0">
                <a:solidFill>
                  <a:srgbClr val="FF0000"/>
                </a:solidFill>
                <a:latin typeface="Times New Roman" panose="02020603050405020304" pitchFamily="18" charset="0"/>
              </a:rPr>
              <a:t>级数、数值积分和差商逼近导数</a:t>
            </a:r>
            <a:r>
              <a:rPr lang="zh-CN" altLang="en-US" sz="2400" b="1" dirty="0">
                <a:solidFill>
                  <a:schemeClr val="tx1"/>
                </a:solidFill>
                <a:latin typeface="Times New Roman" panose="02020603050405020304" pitchFamily="18" charset="0"/>
              </a:rPr>
              <a:t>，</a:t>
            </a:r>
            <a:endParaRPr lang="zh-CN" altLang="en-US" sz="2400" b="1" dirty="0">
              <a:solidFill>
                <a:schemeClr val="tx1"/>
              </a:solidFill>
              <a:latin typeface="Times New Roman" panose="02020603050405020304" pitchFamily="18" charset="0"/>
            </a:endParaRPr>
          </a:p>
          <a:p>
            <a:pPr marL="0" lvl="0" indent="0" eaLnBrk="1" hangingPunct="1">
              <a:spcBef>
                <a:spcPts val="50"/>
              </a:spcBef>
              <a:spcAft>
                <a:spcPts val="0"/>
              </a:spcAft>
              <a:buClrTx/>
              <a:buSzTx/>
              <a:buFontTx/>
              <a:buNone/>
            </a:pPr>
            <a:r>
              <a:rPr lang="zh-CN" altLang="en-US" sz="2400" b="1" dirty="0">
                <a:solidFill>
                  <a:schemeClr val="tx1"/>
                </a:solidFill>
                <a:latin typeface="Times New Roman" panose="02020603050405020304" pitchFamily="18" charset="0"/>
              </a:rPr>
              <a:t>      将常微分方程转化为离散的代数方程(称差分方程)。</a:t>
            </a:r>
            <a:endParaRPr lang="zh-CN" altLang="en-US" sz="2400" b="1" dirty="0">
              <a:solidFill>
                <a:schemeClr val="tx1"/>
              </a:solidFill>
              <a:latin typeface="Times New Roman" panose="02020603050405020304" pitchFamily="18" charset="0"/>
            </a:endParaRPr>
          </a:p>
          <a:p>
            <a:pPr marL="0" lvl="0" indent="0" eaLnBrk="1" hangingPunct="1">
              <a:spcBef>
                <a:spcPts val="50"/>
              </a:spcBef>
              <a:spcAft>
                <a:spcPts val="0"/>
              </a:spcAft>
              <a:buClrTx/>
              <a:buSzTx/>
              <a:buFontTx/>
              <a:buNone/>
            </a:pPr>
            <a:r>
              <a:rPr lang="zh-CN" altLang="en-US" sz="2400" b="1" dirty="0">
                <a:solidFill>
                  <a:schemeClr val="tx1"/>
                </a:solidFill>
                <a:latin typeface="Times New Roman" panose="02020603050405020304" pitchFamily="18" charset="0"/>
              </a:rPr>
              <a:t>       </a:t>
            </a:r>
            <a:endParaRPr lang="zh-CN" altLang="en-US" sz="2400" b="1" dirty="0">
              <a:solidFill>
                <a:schemeClr val="tx1"/>
              </a:solidFill>
              <a:latin typeface="Times New Roman" panose="02020603050405020304" pitchFamily="18" charset="0"/>
            </a:endParaRPr>
          </a:p>
          <a:p>
            <a:pPr marL="0" lvl="0" indent="0" eaLnBrk="1" hangingPunct="1">
              <a:spcBef>
                <a:spcPts val="50"/>
              </a:spcBef>
              <a:spcAft>
                <a:spcPts val="0"/>
              </a:spcAft>
              <a:buClrTx/>
              <a:buSzTx/>
              <a:buFontTx/>
              <a:buNone/>
            </a:pPr>
            <a:r>
              <a:rPr lang="zh-CN" altLang="en-US" sz="2400" b="1" dirty="0">
                <a:solidFill>
                  <a:schemeClr val="tx1"/>
                </a:solidFill>
                <a:latin typeface="Times New Roman" panose="02020603050405020304" pitchFamily="18" charset="0"/>
              </a:rPr>
              <a:t>    2. 递推化</a:t>
            </a:r>
            <a:endParaRPr lang="zh-CN" altLang="en-US" sz="2400" b="1" dirty="0">
              <a:solidFill>
                <a:schemeClr val="tx1"/>
              </a:solidFill>
              <a:latin typeface="Times New Roman" panose="02020603050405020304" pitchFamily="18" charset="0"/>
            </a:endParaRPr>
          </a:p>
          <a:p>
            <a:pPr marL="0" lvl="0" indent="0" eaLnBrk="1" hangingPunct="1">
              <a:spcBef>
                <a:spcPts val="50"/>
              </a:spcBef>
              <a:spcAft>
                <a:spcPts val="0"/>
              </a:spcAft>
              <a:buClrTx/>
              <a:buSzTx/>
              <a:buFontTx/>
              <a:buNone/>
            </a:pPr>
            <a:r>
              <a:rPr lang="zh-CN" altLang="en-US" sz="2400" b="1" dirty="0">
                <a:solidFill>
                  <a:schemeClr val="tx1"/>
                </a:solidFill>
                <a:latin typeface="Times New Roman" panose="02020603050405020304" pitchFamily="18" charset="0"/>
              </a:rPr>
              <a:t>              在具有唯一解的条件下，通过步进法逐步计算出解</a:t>
            </a:r>
            <a:endParaRPr lang="zh-CN" altLang="en-US" sz="2400" b="1" dirty="0">
              <a:solidFill>
                <a:schemeClr val="tx1"/>
              </a:solidFill>
              <a:latin typeface="Times New Roman" panose="02020603050405020304" pitchFamily="18" charset="0"/>
            </a:endParaRPr>
          </a:p>
          <a:p>
            <a:pPr marL="0" lvl="0" indent="0" eaLnBrk="1" hangingPunct="1">
              <a:spcBef>
                <a:spcPts val="50"/>
              </a:spcBef>
              <a:buClrTx/>
              <a:buSzTx/>
              <a:buFontTx/>
              <a:buNone/>
            </a:pPr>
            <a:r>
              <a:rPr lang="zh-CN" altLang="en-US" sz="2400" b="1" dirty="0">
                <a:solidFill>
                  <a:schemeClr val="tx1"/>
                </a:solidFill>
                <a:latin typeface="Times New Roman" panose="02020603050405020304" pitchFamily="18" charset="0"/>
              </a:rPr>
              <a:t>      在一系列离散点上的值。从而得到原常微分方程的数值近似解。</a:t>
            </a:r>
            <a:endParaRPr lang="zh-CN" altLang="en-US" sz="2400" b="1" dirty="0">
              <a:solidFill>
                <a:schemeClr val="tx1"/>
              </a:solidFill>
              <a:latin typeface="Times New Roman" panose="02020603050405020304" pitchFamily="18" charset="0"/>
            </a:endParaRPr>
          </a:p>
        </p:txBody>
      </p:sp>
      <p:sp>
        <p:nvSpPr>
          <p:cNvPr id="16387" name="Rectangle 3"/>
          <p:cNvSpPr/>
          <p:nvPr/>
        </p:nvSpPr>
        <p:spPr>
          <a:xfrm>
            <a:off x="1692275" y="260350"/>
            <a:ext cx="5832475" cy="46037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lgn="ctr">
              <a:spcBef>
                <a:spcPct val="0"/>
              </a:spcBef>
              <a:spcAft>
                <a:spcPts val="0"/>
              </a:spcAft>
              <a:buClrTx/>
              <a:buSzTx/>
              <a:buFontTx/>
              <a:buNone/>
            </a:pPr>
            <a:r>
              <a:rPr lang="zh-CN" altLang="en-US" sz="2400" b="1" dirty="0">
                <a:solidFill>
                  <a:schemeClr val="accent2"/>
                </a:solidFill>
              </a:rPr>
              <a:t>常微分方程</a:t>
            </a:r>
            <a:r>
              <a:rPr lang="zh-CN" altLang="zh-CN" sz="2400" b="1" dirty="0">
                <a:solidFill>
                  <a:schemeClr val="accent2"/>
                </a:solidFill>
              </a:rPr>
              <a:t>数值解的基本思想和方法特点</a:t>
            </a:r>
            <a:endParaRPr lang="zh-CN" altLang="en-US" sz="2400" b="1" dirty="0">
              <a:solidFill>
                <a:schemeClr val="accent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0578" name="Rectangle 2"/>
          <p:cNvSpPr>
            <a:spLocks noGrp="1" noChangeArrowheads="1"/>
          </p:cNvSpPr>
          <p:nvPr>
            <p:ph type="title"/>
          </p:nvPr>
        </p:nvSpPr>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ts val="0"/>
              </a:spcAft>
              <a:buClrTx/>
              <a:buSzTx/>
              <a:buFontTx/>
              <a:buNone/>
              <a:defRPr/>
            </a:pPr>
            <a:r>
              <a:rPr kumimoji="1" lang="en-US" altLang="zh-CN" sz="3200" b="0"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rPr>
              <a:t>3  </a:t>
            </a:r>
            <a:r>
              <a:rPr kumimoji="1" lang="zh-CN" altLang="en-US" sz="3200" b="0"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rPr>
              <a:t>常微分方程的差分方法</a:t>
            </a:r>
            <a:endParaRPr kumimoji="1" lang="zh-CN" altLang="en-US" sz="3200" b="0"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920579" name="Rectangle 3"/>
          <p:cNvSpPr>
            <a:spLocks noGrp="1" noChangeArrowheads="1"/>
          </p:cNvSpPr>
          <p:nvPr>
            <p:ph type="body" sz="half" idx="1"/>
          </p:nvPr>
        </p:nvSpPr>
        <p:spPr>
          <a:xfrm>
            <a:off x="611188" y="1125538"/>
            <a:ext cx="7848600" cy="4105275"/>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0"/>
              </a:spcBef>
              <a:spcAft>
                <a:spcPts val="0"/>
              </a:spcAft>
              <a:buClr>
                <a:schemeClr val="folHlink"/>
              </a:buClr>
              <a:buSzPct val="90000"/>
              <a:buFont typeface="Monotype Sorts" pitchFamily="2" charset="2"/>
              <a:buChar char="n"/>
              <a:defRPr/>
            </a:pPr>
            <a:r>
              <a:rPr kumimoji="1" lang="zh-CN" altLang="en-US"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典型的微分方程</a:t>
            </a:r>
            <a:r>
              <a:rPr kumimoji="1" lang="en-US" altLang="zh-CN"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a:t>
            </a:r>
            <a:r>
              <a:rPr kumimoji="1" lang="zh-CN" altLang="en-US"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一阶方程的初值问题</a:t>
            </a:r>
            <a:r>
              <a:rPr kumimoji="1" lang="en-US" altLang="zh-CN"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a:t>
            </a:r>
            <a:endParaRPr kumimoji="1" lang="en-US" altLang="zh-CN"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0" fontAlgn="base" latinLnBrk="0" hangingPunct="0">
              <a:lnSpc>
                <a:spcPct val="120000"/>
              </a:lnSpc>
              <a:spcBef>
                <a:spcPct val="0"/>
              </a:spcBef>
              <a:spcAft>
                <a:spcPct val="0"/>
              </a:spcAft>
              <a:buClr>
                <a:schemeClr val="folHlink"/>
              </a:buClr>
              <a:buSzPct val="90000"/>
              <a:buFont typeface="Monotype Sorts" pitchFamily="2" charset="2"/>
              <a:buChar char="n"/>
              <a:defRPr/>
            </a:pPr>
            <a:endParaRPr kumimoji="1" lang="en-US" altLang="zh-CN"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0" fontAlgn="base" latinLnBrk="0" hangingPunct="0">
              <a:lnSpc>
                <a:spcPct val="120000"/>
              </a:lnSpc>
              <a:spcBef>
                <a:spcPct val="0"/>
              </a:spcBef>
              <a:spcAft>
                <a:spcPct val="0"/>
              </a:spcAft>
              <a:buClr>
                <a:schemeClr val="folHlink"/>
              </a:buClr>
              <a:buSzPct val="90000"/>
              <a:buFont typeface="Monotype Sorts" pitchFamily="2" charset="2"/>
              <a:buChar char="n"/>
              <a:defRPr/>
            </a:pPr>
            <a:endParaRPr kumimoji="1" lang="en-US" altLang="zh-CN"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0" fontAlgn="base" latinLnBrk="0" hangingPunct="0">
              <a:lnSpc>
                <a:spcPct val="120000"/>
              </a:lnSpc>
              <a:spcBef>
                <a:spcPct val="0"/>
              </a:spcBef>
              <a:spcAft>
                <a:spcPct val="0"/>
              </a:spcAft>
              <a:buClr>
                <a:schemeClr val="folHlink"/>
              </a:buClr>
              <a:buSzPct val="90000"/>
              <a:buFont typeface="Monotype Sorts" pitchFamily="2" charset="2"/>
              <a:buChar char="n"/>
              <a:defRPr/>
            </a:pPr>
            <a:endParaRPr kumimoji="1" lang="en-US" altLang="zh-CN"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0" fontAlgn="base" latinLnBrk="0" hangingPunct="0">
              <a:lnSpc>
                <a:spcPct val="120000"/>
              </a:lnSpc>
              <a:spcBef>
                <a:spcPts val="0"/>
              </a:spcBef>
              <a:spcAft>
                <a:spcPts val="0"/>
              </a:spcAft>
              <a:buClr>
                <a:schemeClr val="folHlink"/>
              </a:buClr>
              <a:buSzPct val="90000"/>
              <a:buFont typeface="Monotype Sorts" pitchFamily="2" charset="2"/>
              <a:buChar char="n"/>
              <a:defRPr/>
            </a:pPr>
            <a:r>
              <a:rPr kumimoji="1" lang="zh-CN" altLang="en-US"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理论解</a:t>
            </a:r>
            <a:r>
              <a:rPr kumimoji="1" lang="en-US" altLang="zh-CN"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a:t>
            </a:r>
            <a:r>
              <a:rPr kumimoji="1" lang="zh-CN" altLang="en-US"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解析方法</a:t>
            </a:r>
            <a:r>
              <a:rPr kumimoji="1" lang="en-US" altLang="zh-CN"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a:t>
            </a:r>
            <a:r>
              <a:rPr kumimoji="1" lang="zh-CN" altLang="en-US"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的局限性</a:t>
            </a:r>
            <a:endParaRPr kumimoji="1" lang="zh-CN" altLang="en-US"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endParaRPr>
          </a:p>
          <a:p>
            <a:pPr marL="342900" marR="0" lvl="0" indent="-342900" algn="l" defTabSz="914400" rtl="0" eaLnBrk="0" fontAlgn="base" latinLnBrk="0" hangingPunct="0">
              <a:lnSpc>
                <a:spcPct val="120000"/>
              </a:lnSpc>
              <a:spcBef>
                <a:spcPts val="0"/>
              </a:spcBef>
              <a:spcAft>
                <a:spcPct val="0"/>
              </a:spcAft>
              <a:buClr>
                <a:schemeClr val="folHlink"/>
              </a:buClr>
              <a:buSzPct val="90000"/>
              <a:buFont typeface="Monotype Sorts" pitchFamily="2" charset="2"/>
              <a:buChar char="n"/>
              <a:defRPr/>
            </a:pPr>
            <a:r>
              <a:rPr kumimoji="1" lang="zh-CN" altLang="en-US"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数值解法的重要性</a:t>
            </a:r>
            <a:br>
              <a:rPr kumimoji="1" lang="zh-CN" altLang="en-US"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br>
            <a:r>
              <a:rPr kumimoji="1" lang="en-US" altLang="zh-CN"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a:t>
            </a:r>
            <a:r>
              <a:rPr kumimoji="1" lang="zh-CN" altLang="en-US"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无理论解、仅有离散点。</a:t>
            </a:r>
            <a:endParaRPr kumimoji="1" lang="zh-CN" altLang="en-US" sz="24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endParaRPr>
          </a:p>
        </p:txBody>
      </p:sp>
      <p:graphicFrame>
        <p:nvGraphicFramePr>
          <p:cNvPr id="17412" name="Object 4"/>
          <p:cNvGraphicFramePr>
            <a:graphicFrameLocks noChangeAspect="1"/>
          </p:cNvGraphicFramePr>
          <p:nvPr>
            <p:ph sz="half" idx="2"/>
          </p:nvPr>
        </p:nvGraphicFramePr>
        <p:xfrm>
          <a:off x="2339975" y="1557338"/>
          <a:ext cx="1511300" cy="1016000"/>
        </p:xfrm>
        <a:graphic>
          <a:graphicData uri="http://schemas.openxmlformats.org/presentationml/2006/ole">
            <mc:AlternateContent xmlns:mc="http://schemas.openxmlformats.org/markup-compatibility/2006">
              <mc:Choice xmlns:v="urn:schemas-microsoft-com:vml" Requires="v">
                <p:oleObj spid="_x0000_s3107" name="" r:id="rId1" imgW="762000" imgH="457200" progId="Equation.3">
                  <p:embed/>
                </p:oleObj>
              </mc:Choice>
              <mc:Fallback>
                <p:oleObj name="" r:id="rId1" imgW="762000" imgH="457200" progId="Equation.3">
                  <p:embed/>
                  <p:pic>
                    <p:nvPicPr>
                      <p:cNvPr id="0" name="图片 3106"/>
                      <p:cNvPicPr/>
                      <p:nvPr/>
                    </p:nvPicPr>
                    <p:blipFill>
                      <a:blip r:embed="rId2"/>
                      <a:srcRect/>
                      <a:stretch>
                        <a:fillRect/>
                      </a:stretch>
                    </p:blipFill>
                    <p:spPr>
                      <a:xfrm>
                        <a:off x="2339975" y="1557338"/>
                        <a:ext cx="1511300" cy="1016000"/>
                      </a:xfrm>
                      <a:prstGeom prst="rect">
                        <a:avLst/>
                      </a:prstGeom>
                      <a:noFill/>
                      <a:ln w="38100">
                        <a:miter/>
                      </a:ln>
                    </p:spPr>
                  </p:pic>
                </p:oleObj>
              </mc:Fallback>
            </mc:AlternateContent>
          </a:graphicData>
        </a:graphic>
      </p:graphicFrame>
      <p:grpSp>
        <p:nvGrpSpPr>
          <p:cNvPr id="920581" name="Group 5"/>
          <p:cNvGrpSpPr/>
          <p:nvPr/>
        </p:nvGrpSpPr>
        <p:grpSpPr>
          <a:xfrm>
            <a:off x="827088" y="4292600"/>
            <a:ext cx="7056437" cy="2087563"/>
            <a:chOff x="1202" y="2024"/>
            <a:chExt cx="4445" cy="1315"/>
          </a:xfrm>
        </p:grpSpPr>
        <p:sp>
          <p:nvSpPr>
            <p:cNvPr id="920582" name="Rectangle 6"/>
            <p:cNvSpPr>
              <a:spLocks noChangeArrowheads="1"/>
            </p:cNvSpPr>
            <p:nvPr/>
          </p:nvSpPr>
          <p:spPr bwMode="auto">
            <a:xfrm>
              <a:off x="1202" y="2024"/>
              <a:ext cx="4445" cy="1315"/>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pSp>
          <p:nvGrpSpPr>
            <p:cNvPr id="17416" name="Group 7"/>
            <p:cNvGrpSpPr/>
            <p:nvPr/>
          </p:nvGrpSpPr>
          <p:grpSpPr>
            <a:xfrm>
              <a:off x="1429" y="2160"/>
              <a:ext cx="4005" cy="1123"/>
              <a:chOff x="2290" y="164"/>
              <a:chExt cx="4005" cy="1123"/>
            </a:xfrm>
          </p:grpSpPr>
          <p:graphicFrame>
            <p:nvGraphicFramePr>
              <p:cNvPr id="17417" name="Object 8"/>
              <p:cNvGraphicFramePr>
                <a:graphicFrameLocks noChangeAspect="1"/>
              </p:cNvGraphicFramePr>
              <p:nvPr/>
            </p:nvGraphicFramePr>
            <p:xfrm>
              <a:off x="3969" y="202"/>
              <a:ext cx="664" cy="189"/>
            </p:xfrm>
            <a:graphic>
              <a:graphicData uri="http://schemas.openxmlformats.org/presentationml/2006/ole">
                <mc:AlternateContent xmlns:mc="http://schemas.openxmlformats.org/markup-compatibility/2006">
                  <mc:Choice xmlns:v="urn:schemas-microsoft-com:vml" Requires="v">
                    <p:oleObj spid="_x0000_s3110" name="" r:id="rId3" imgW="520700" imgH="203200" progId="Equation.DSMT4">
                      <p:embed/>
                    </p:oleObj>
                  </mc:Choice>
                  <mc:Fallback>
                    <p:oleObj name="" r:id="rId3" imgW="520700" imgH="203200" progId="Equation.DSMT4">
                      <p:embed/>
                      <p:pic>
                        <p:nvPicPr>
                          <p:cNvPr id="0" name="图片 3109"/>
                          <p:cNvPicPr/>
                          <p:nvPr/>
                        </p:nvPicPr>
                        <p:blipFill>
                          <a:blip r:embed="rId4"/>
                          <a:stretch>
                            <a:fillRect/>
                          </a:stretch>
                        </p:blipFill>
                        <p:spPr>
                          <a:xfrm>
                            <a:off x="3969" y="202"/>
                            <a:ext cx="664" cy="189"/>
                          </a:xfrm>
                          <a:prstGeom prst="rect">
                            <a:avLst/>
                          </a:prstGeom>
                          <a:noFill/>
                          <a:ln w="38100">
                            <a:noFill/>
                            <a:miter/>
                          </a:ln>
                        </p:spPr>
                      </p:pic>
                    </p:oleObj>
                  </mc:Fallback>
                </mc:AlternateContent>
              </a:graphicData>
            </a:graphic>
          </p:graphicFrame>
          <p:graphicFrame>
            <p:nvGraphicFramePr>
              <p:cNvPr id="17418" name="Object 9"/>
              <p:cNvGraphicFramePr>
                <a:graphicFrameLocks noChangeAspect="1"/>
              </p:cNvGraphicFramePr>
              <p:nvPr/>
            </p:nvGraphicFramePr>
            <p:xfrm>
              <a:off x="3334" y="210"/>
              <a:ext cx="291" cy="186"/>
            </p:xfrm>
            <a:graphic>
              <a:graphicData uri="http://schemas.openxmlformats.org/presentationml/2006/ole">
                <mc:AlternateContent xmlns:mc="http://schemas.openxmlformats.org/markup-compatibility/2006">
                  <mc:Choice xmlns:v="urn:schemas-microsoft-com:vml" Requires="v">
                    <p:oleObj spid="_x0000_s3108" name="" r:id="rId5" imgW="167640" imgH="156210" progId="Equation.DSMT4">
                      <p:embed/>
                    </p:oleObj>
                  </mc:Choice>
                  <mc:Fallback>
                    <p:oleObj name="" r:id="rId5" imgW="167640" imgH="156210" progId="Equation.DSMT4">
                      <p:embed/>
                      <p:pic>
                        <p:nvPicPr>
                          <p:cNvPr id="0" name="图片 3107"/>
                          <p:cNvPicPr/>
                          <p:nvPr/>
                        </p:nvPicPr>
                        <p:blipFill>
                          <a:blip r:embed="rId6">
                            <a:clrChange>
                              <a:clrFrom>
                                <a:srgbClr val="000000"/>
                              </a:clrFrom>
                              <a:clrTo>
                                <a:srgbClr val="FF0000"/>
                              </a:clrTo>
                            </a:clrChange>
                          </a:blip>
                          <a:stretch>
                            <a:fillRect/>
                          </a:stretch>
                        </p:blipFill>
                        <p:spPr>
                          <a:xfrm>
                            <a:off x="3334" y="210"/>
                            <a:ext cx="291" cy="186"/>
                          </a:xfrm>
                          <a:prstGeom prst="rect">
                            <a:avLst/>
                          </a:prstGeom>
                          <a:noFill/>
                          <a:ln w="38100">
                            <a:noFill/>
                            <a:miter/>
                          </a:ln>
                        </p:spPr>
                      </p:pic>
                    </p:oleObj>
                  </mc:Fallback>
                </mc:AlternateContent>
              </a:graphicData>
            </a:graphic>
          </p:graphicFrame>
          <p:graphicFrame>
            <p:nvGraphicFramePr>
              <p:cNvPr id="17419" name="Object 10"/>
              <p:cNvGraphicFramePr>
                <a:graphicFrameLocks noChangeAspect="1"/>
              </p:cNvGraphicFramePr>
              <p:nvPr/>
            </p:nvGraphicFramePr>
            <p:xfrm>
              <a:off x="2971" y="436"/>
              <a:ext cx="1985" cy="186"/>
            </p:xfrm>
            <a:graphic>
              <a:graphicData uri="http://schemas.openxmlformats.org/presentationml/2006/ole">
                <mc:AlternateContent xmlns:mc="http://schemas.openxmlformats.org/markup-compatibility/2006">
                  <mc:Choice xmlns:v="urn:schemas-microsoft-com:vml" Requires="v">
                    <p:oleObj spid="_x0000_s3109" name="" r:id="rId7" imgW="1473200" imgH="203200" progId="Equation.DSMT4">
                      <p:embed/>
                    </p:oleObj>
                  </mc:Choice>
                  <mc:Fallback>
                    <p:oleObj name="" r:id="rId7" imgW="1473200" imgH="203200" progId="Equation.DSMT4">
                      <p:embed/>
                      <p:pic>
                        <p:nvPicPr>
                          <p:cNvPr id="0" name="图片 3108"/>
                          <p:cNvPicPr/>
                          <p:nvPr/>
                        </p:nvPicPr>
                        <p:blipFill>
                          <a:blip r:embed="rId8"/>
                          <a:stretch>
                            <a:fillRect/>
                          </a:stretch>
                        </p:blipFill>
                        <p:spPr>
                          <a:xfrm>
                            <a:off x="2971" y="436"/>
                            <a:ext cx="1985" cy="186"/>
                          </a:xfrm>
                          <a:prstGeom prst="rect">
                            <a:avLst/>
                          </a:prstGeom>
                          <a:noFill/>
                          <a:ln w="38100">
                            <a:noFill/>
                            <a:miter/>
                          </a:ln>
                        </p:spPr>
                      </p:pic>
                    </p:oleObj>
                  </mc:Fallback>
                </mc:AlternateContent>
              </a:graphicData>
            </a:graphic>
          </p:graphicFrame>
          <p:sp>
            <p:nvSpPr>
              <p:cNvPr id="17420" name="Rectangle 11"/>
              <p:cNvSpPr/>
              <p:nvPr/>
            </p:nvSpPr>
            <p:spPr>
              <a:xfrm>
                <a:off x="2426" y="572"/>
                <a:ext cx="3769" cy="25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000" b="1" dirty="0">
                    <a:latin typeface="楷体_GB2312" pitchFamily="49" charset="-122"/>
                    <a:ea typeface="楷体_GB2312" pitchFamily="49" charset="-122"/>
                  </a:rPr>
                  <a:t>且关于  满足</a:t>
                </a:r>
                <a:r>
                  <a:rPr lang="en-US" altLang="zh-CN" sz="2000" b="1" dirty="0">
                    <a:solidFill>
                      <a:srgbClr val="FF0000"/>
                    </a:solidFill>
                    <a:latin typeface="Arial" panose="020B0604020202020204" pitchFamily="34" charset="0"/>
                    <a:ea typeface="楷体_GB2312" pitchFamily="49" charset="-122"/>
                  </a:rPr>
                  <a:t>Lipschitz</a:t>
                </a:r>
                <a:r>
                  <a:rPr lang="zh-CN" altLang="en-US" sz="2000" b="1" dirty="0">
                    <a:latin typeface="楷体_GB2312" pitchFamily="49" charset="-122"/>
                    <a:ea typeface="楷体_GB2312" pitchFamily="49" charset="-122"/>
                  </a:rPr>
                  <a:t>条件，即存在常数     ，使</a:t>
                </a:r>
                <a:endParaRPr lang="zh-CN" altLang="en-US" sz="2000" b="1" dirty="0">
                  <a:latin typeface="楷体_GB2312" pitchFamily="49" charset="-122"/>
                  <a:ea typeface="楷体_GB2312" pitchFamily="49" charset="-122"/>
                </a:endParaRPr>
              </a:p>
            </p:txBody>
          </p:sp>
          <p:graphicFrame>
            <p:nvGraphicFramePr>
              <p:cNvPr id="17421" name="Object 12"/>
              <p:cNvGraphicFramePr>
                <a:graphicFrameLocks noChangeAspect="1"/>
              </p:cNvGraphicFramePr>
              <p:nvPr/>
            </p:nvGraphicFramePr>
            <p:xfrm>
              <a:off x="2925" y="618"/>
              <a:ext cx="233" cy="188"/>
            </p:xfrm>
            <a:graphic>
              <a:graphicData uri="http://schemas.openxmlformats.org/presentationml/2006/ole">
                <mc:AlternateContent xmlns:mc="http://schemas.openxmlformats.org/markup-compatibility/2006">
                  <mc:Choice xmlns:v="urn:schemas-microsoft-com:vml" Requires="v">
                    <p:oleObj spid="_x0000_s3113" name="" r:id="rId9" imgW="98425" imgH="121285" progId="Equation.DSMT4">
                      <p:embed/>
                    </p:oleObj>
                  </mc:Choice>
                  <mc:Fallback>
                    <p:oleObj name="" r:id="rId9" imgW="98425" imgH="121285" progId="Equation.DSMT4">
                      <p:embed/>
                      <p:pic>
                        <p:nvPicPr>
                          <p:cNvPr id="0" name="图片 3112"/>
                          <p:cNvPicPr/>
                          <p:nvPr/>
                        </p:nvPicPr>
                        <p:blipFill>
                          <a:blip r:embed="rId10">
                            <a:clrChange>
                              <a:clrFrom>
                                <a:srgbClr val="000000"/>
                              </a:clrFrom>
                              <a:clrTo>
                                <a:srgbClr val="FF0000"/>
                              </a:clrTo>
                            </a:clrChange>
                          </a:blip>
                          <a:stretch>
                            <a:fillRect/>
                          </a:stretch>
                        </p:blipFill>
                        <p:spPr>
                          <a:xfrm>
                            <a:off x="2925" y="618"/>
                            <a:ext cx="233" cy="188"/>
                          </a:xfrm>
                          <a:prstGeom prst="rect">
                            <a:avLst/>
                          </a:prstGeom>
                          <a:noFill/>
                          <a:ln w="38100">
                            <a:noFill/>
                            <a:miter/>
                          </a:ln>
                        </p:spPr>
                      </p:pic>
                    </p:oleObj>
                  </mc:Fallback>
                </mc:AlternateContent>
              </a:graphicData>
            </a:graphic>
          </p:graphicFrame>
          <p:graphicFrame>
            <p:nvGraphicFramePr>
              <p:cNvPr id="17422" name="Object 13"/>
              <p:cNvGraphicFramePr>
                <a:graphicFrameLocks noChangeAspect="1"/>
              </p:cNvGraphicFramePr>
              <p:nvPr/>
            </p:nvGraphicFramePr>
            <p:xfrm>
              <a:off x="5375" y="618"/>
              <a:ext cx="513" cy="163"/>
            </p:xfrm>
            <a:graphic>
              <a:graphicData uri="http://schemas.openxmlformats.org/presentationml/2006/ole">
                <mc:AlternateContent xmlns:mc="http://schemas.openxmlformats.org/markup-compatibility/2006">
                  <mc:Choice xmlns:v="urn:schemas-microsoft-com:vml" Requires="v">
                    <p:oleObj spid="_x0000_s3111" name="" r:id="rId11" imgW="380365" imgH="177800" progId="Equation.DSMT4">
                      <p:embed/>
                    </p:oleObj>
                  </mc:Choice>
                  <mc:Fallback>
                    <p:oleObj name="" r:id="rId11" imgW="380365" imgH="177800" progId="Equation.DSMT4">
                      <p:embed/>
                      <p:pic>
                        <p:nvPicPr>
                          <p:cNvPr id="0" name="图片 3110"/>
                          <p:cNvPicPr/>
                          <p:nvPr/>
                        </p:nvPicPr>
                        <p:blipFill>
                          <a:blip r:embed="rId12"/>
                          <a:stretch>
                            <a:fillRect/>
                          </a:stretch>
                        </p:blipFill>
                        <p:spPr>
                          <a:xfrm>
                            <a:off x="5375" y="618"/>
                            <a:ext cx="513" cy="163"/>
                          </a:xfrm>
                          <a:prstGeom prst="rect">
                            <a:avLst/>
                          </a:prstGeom>
                          <a:noFill/>
                          <a:ln w="38100">
                            <a:noFill/>
                            <a:miter/>
                          </a:ln>
                        </p:spPr>
                      </p:pic>
                    </p:oleObj>
                  </mc:Fallback>
                </mc:AlternateContent>
              </a:graphicData>
            </a:graphic>
          </p:graphicFrame>
          <p:graphicFrame>
            <p:nvGraphicFramePr>
              <p:cNvPr id="17423" name="Object 14"/>
              <p:cNvGraphicFramePr>
                <a:graphicFrameLocks noChangeAspect="1"/>
              </p:cNvGraphicFramePr>
              <p:nvPr/>
            </p:nvGraphicFramePr>
            <p:xfrm>
              <a:off x="2472" y="799"/>
              <a:ext cx="3823" cy="211"/>
            </p:xfrm>
            <a:graphic>
              <a:graphicData uri="http://schemas.openxmlformats.org/presentationml/2006/ole">
                <mc:AlternateContent xmlns:mc="http://schemas.openxmlformats.org/markup-compatibility/2006">
                  <mc:Choice xmlns:v="urn:schemas-microsoft-com:vml" Requires="v">
                    <p:oleObj spid="_x0000_s3112" name="" r:id="rId13" imgW="2781300" imgH="228600" progId="Equation.DSMT4">
                      <p:embed/>
                    </p:oleObj>
                  </mc:Choice>
                  <mc:Fallback>
                    <p:oleObj name="" r:id="rId13" imgW="2781300" imgH="228600" progId="Equation.DSMT4">
                      <p:embed/>
                      <p:pic>
                        <p:nvPicPr>
                          <p:cNvPr id="0" name="图片 3111"/>
                          <p:cNvPicPr/>
                          <p:nvPr/>
                        </p:nvPicPr>
                        <p:blipFill>
                          <a:blip r:embed="rId14"/>
                          <a:stretch>
                            <a:fillRect/>
                          </a:stretch>
                        </p:blipFill>
                        <p:spPr>
                          <a:xfrm>
                            <a:off x="2472" y="799"/>
                            <a:ext cx="3823" cy="211"/>
                          </a:xfrm>
                          <a:prstGeom prst="rect">
                            <a:avLst/>
                          </a:prstGeom>
                          <a:noFill/>
                          <a:ln w="38100">
                            <a:noFill/>
                            <a:miter/>
                          </a:ln>
                        </p:spPr>
                      </p:pic>
                    </p:oleObj>
                  </mc:Fallback>
                </mc:AlternateContent>
              </a:graphicData>
            </a:graphic>
          </p:graphicFrame>
          <p:sp>
            <p:nvSpPr>
              <p:cNvPr id="17424" name="Rectangle 15"/>
              <p:cNvSpPr/>
              <p:nvPr/>
            </p:nvSpPr>
            <p:spPr>
              <a:xfrm>
                <a:off x="2321" y="1037"/>
                <a:ext cx="3556" cy="25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000" b="1" dirty="0">
                    <a:latin typeface="楷体_GB2312" pitchFamily="49" charset="-122"/>
                    <a:ea typeface="楷体_GB2312" pitchFamily="49" charset="-122"/>
                  </a:rPr>
                  <a:t>则初值问题   存在唯一解，且解是</a:t>
                </a:r>
                <a:r>
                  <a:rPr lang="zh-CN" altLang="en-US" sz="2000" b="1" dirty="0">
                    <a:solidFill>
                      <a:srgbClr val="FF0000"/>
                    </a:solidFill>
                    <a:latin typeface="楷体_GB2312" pitchFamily="49" charset="-122"/>
                    <a:ea typeface="楷体_GB2312" pitchFamily="49" charset="-122"/>
                  </a:rPr>
                  <a:t>连续可微</a:t>
                </a:r>
                <a:r>
                  <a:rPr lang="zh-CN" altLang="en-US" sz="2000" b="1" dirty="0">
                    <a:latin typeface="楷体_GB2312" pitchFamily="49" charset="-122"/>
                    <a:ea typeface="楷体_GB2312" pitchFamily="49" charset="-122"/>
                  </a:rPr>
                  <a:t>的。</a:t>
                </a:r>
                <a:endParaRPr lang="zh-CN" altLang="en-US" sz="2000" b="1" dirty="0">
                  <a:latin typeface="楷体_GB2312" pitchFamily="49" charset="-122"/>
                  <a:ea typeface="楷体_GB2312" pitchFamily="49" charset="-122"/>
                </a:endParaRPr>
              </a:p>
            </p:txBody>
          </p:sp>
          <p:graphicFrame>
            <p:nvGraphicFramePr>
              <p:cNvPr id="17425" name="Object 16"/>
              <p:cNvGraphicFramePr>
                <a:graphicFrameLocks noChangeAspect="1"/>
              </p:cNvGraphicFramePr>
              <p:nvPr/>
            </p:nvGraphicFramePr>
            <p:xfrm>
              <a:off x="3152" y="1071"/>
              <a:ext cx="291" cy="186"/>
            </p:xfrm>
            <a:graphic>
              <a:graphicData uri="http://schemas.openxmlformats.org/presentationml/2006/ole">
                <mc:AlternateContent xmlns:mc="http://schemas.openxmlformats.org/markup-compatibility/2006">
                  <mc:Choice xmlns:v="urn:schemas-microsoft-com:vml" Requires="v">
                    <p:oleObj spid="_x0000_s3079" name="" r:id="rId15" imgW="167640" imgH="156210" progId="Equation.DSMT4">
                      <p:embed/>
                    </p:oleObj>
                  </mc:Choice>
                  <mc:Fallback>
                    <p:oleObj name="" r:id="rId15" imgW="167640" imgH="156210" progId="Equation.DSMT4">
                      <p:embed/>
                      <p:pic>
                        <p:nvPicPr>
                          <p:cNvPr id="0" name="图片 3078"/>
                          <p:cNvPicPr/>
                          <p:nvPr/>
                        </p:nvPicPr>
                        <p:blipFill>
                          <a:blip r:embed="rId16">
                            <a:clrChange>
                              <a:clrFrom>
                                <a:srgbClr val="000000"/>
                              </a:clrFrom>
                              <a:clrTo>
                                <a:srgbClr val="FF0000"/>
                              </a:clrTo>
                            </a:clrChange>
                          </a:blip>
                          <a:stretch>
                            <a:fillRect/>
                          </a:stretch>
                        </p:blipFill>
                        <p:spPr>
                          <a:xfrm>
                            <a:off x="3152" y="1071"/>
                            <a:ext cx="291" cy="186"/>
                          </a:xfrm>
                          <a:prstGeom prst="rect">
                            <a:avLst/>
                          </a:prstGeom>
                          <a:noFill/>
                          <a:ln w="38100">
                            <a:noFill/>
                            <a:miter/>
                          </a:ln>
                        </p:spPr>
                      </p:pic>
                    </p:oleObj>
                  </mc:Fallback>
                </mc:AlternateContent>
              </a:graphicData>
            </a:graphic>
          </p:graphicFrame>
          <p:graphicFrame>
            <p:nvGraphicFramePr>
              <p:cNvPr id="17426" name="Object 17"/>
              <p:cNvGraphicFramePr>
                <a:graphicFrameLocks noChangeAspect="1"/>
              </p:cNvGraphicFramePr>
              <p:nvPr/>
            </p:nvGraphicFramePr>
            <p:xfrm>
              <a:off x="3969" y="202"/>
              <a:ext cx="664" cy="189"/>
            </p:xfrm>
            <a:graphic>
              <a:graphicData uri="http://schemas.openxmlformats.org/presentationml/2006/ole">
                <mc:AlternateContent xmlns:mc="http://schemas.openxmlformats.org/markup-compatibility/2006">
                  <mc:Choice xmlns:v="urn:schemas-microsoft-com:vml" Requires="v">
                    <p:oleObj spid="_x0000_s3087" name="" r:id="rId17" imgW="520700" imgH="203200" progId="Equation.DSMT4">
                      <p:embed/>
                    </p:oleObj>
                  </mc:Choice>
                  <mc:Fallback>
                    <p:oleObj name="" r:id="rId17" imgW="520700" imgH="203200" progId="Equation.DSMT4">
                      <p:embed/>
                      <p:pic>
                        <p:nvPicPr>
                          <p:cNvPr id="0" name="图片 3086"/>
                          <p:cNvPicPr/>
                          <p:nvPr/>
                        </p:nvPicPr>
                        <p:blipFill>
                          <a:blip r:embed="rId4"/>
                          <a:stretch>
                            <a:fillRect/>
                          </a:stretch>
                        </p:blipFill>
                        <p:spPr>
                          <a:xfrm>
                            <a:off x="3969" y="202"/>
                            <a:ext cx="664" cy="189"/>
                          </a:xfrm>
                          <a:prstGeom prst="rect">
                            <a:avLst/>
                          </a:prstGeom>
                          <a:noFill/>
                          <a:ln w="38100">
                            <a:noFill/>
                            <a:miter/>
                          </a:ln>
                        </p:spPr>
                      </p:pic>
                    </p:oleObj>
                  </mc:Fallback>
                </mc:AlternateContent>
              </a:graphicData>
            </a:graphic>
          </p:graphicFrame>
          <p:sp>
            <p:nvSpPr>
              <p:cNvPr id="17427" name="Rectangle 18"/>
              <p:cNvSpPr/>
              <p:nvPr/>
            </p:nvSpPr>
            <p:spPr>
              <a:xfrm>
                <a:off x="2290" y="164"/>
                <a:ext cx="3901" cy="250"/>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000" b="1" dirty="0">
                    <a:latin typeface="楷体_GB2312" pitchFamily="49" charset="-122"/>
                    <a:ea typeface="楷体_GB2312" pitchFamily="49" charset="-122"/>
                  </a:rPr>
                  <a:t>对于初值问题   ，如果       在下列区域内连续：</a:t>
                </a:r>
                <a:endParaRPr lang="zh-CN" altLang="en-US" sz="2000" b="1" dirty="0">
                  <a:latin typeface="Arial" panose="020B0604020202020204" pitchFamily="34" charset="0"/>
                  <a:ea typeface="楷体_GB2312" pitchFamily="49" charset="-122"/>
                </a:endParaRPr>
              </a:p>
            </p:txBody>
          </p:sp>
          <p:graphicFrame>
            <p:nvGraphicFramePr>
              <p:cNvPr id="17428" name="Object 19"/>
              <p:cNvGraphicFramePr>
                <a:graphicFrameLocks noChangeAspect="1"/>
              </p:cNvGraphicFramePr>
              <p:nvPr/>
            </p:nvGraphicFramePr>
            <p:xfrm>
              <a:off x="3334" y="210"/>
              <a:ext cx="291" cy="186"/>
            </p:xfrm>
            <a:graphic>
              <a:graphicData uri="http://schemas.openxmlformats.org/presentationml/2006/ole">
                <mc:AlternateContent xmlns:mc="http://schemas.openxmlformats.org/markup-compatibility/2006">
                  <mc:Choice xmlns:v="urn:schemas-microsoft-com:vml" Requires="v">
                    <p:oleObj spid="_x0000_s3089" name="" r:id="rId18" imgW="167640" imgH="156210" progId="Equation.DSMT4">
                      <p:embed/>
                    </p:oleObj>
                  </mc:Choice>
                  <mc:Fallback>
                    <p:oleObj name="" r:id="rId18" imgW="167640" imgH="156210" progId="Equation.DSMT4">
                      <p:embed/>
                      <p:pic>
                        <p:nvPicPr>
                          <p:cNvPr id="0" name="图片 3088"/>
                          <p:cNvPicPr/>
                          <p:nvPr/>
                        </p:nvPicPr>
                        <p:blipFill>
                          <a:blip r:embed="rId19">
                            <a:clrChange>
                              <a:clrFrom>
                                <a:srgbClr val="000000"/>
                              </a:clrFrom>
                              <a:clrTo>
                                <a:srgbClr val="FF0000"/>
                              </a:clrTo>
                            </a:clrChange>
                          </a:blip>
                          <a:stretch>
                            <a:fillRect/>
                          </a:stretch>
                        </p:blipFill>
                        <p:spPr>
                          <a:xfrm>
                            <a:off x="3334" y="210"/>
                            <a:ext cx="291" cy="186"/>
                          </a:xfrm>
                          <a:prstGeom prst="rect">
                            <a:avLst/>
                          </a:prstGeom>
                          <a:noFill/>
                          <a:ln w="38100">
                            <a:noFill/>
                            <a:miter/>
                          </a:ln>
                        </p:spPr>
                      </p:pic>
                    </p:oleObj>
                  </mc:Fallback>
                </mc:AlternateContent>
              </a:graphicData>
            </a:graphic>
          </p:graphicFrame>
          <p:graphicFrame>
            <p:nvGraphicFramePr>
              <p:cNvPr id="17429" name="Object 20"/>
              <p:cNvGraphicFramePr>
                <a:graphicFrameLocks noChangeAspect="1"/>
              </p:cNvGraphicFramePr>
              <p:nvPr/>
            </p:nvGraphicFramePr>
            <p:xfrm>
              <a:off x="2971" y="436"/>
              <a:ext cx="1985" cy="186"/>
            </p:xfrm>
            <a:graphic>
              <a:graphicData uri="http://schemas.openxmlformats.org/presentationml/2006/ole">
                <mc:AlternateContent xmlns:mc="http://schemas.openxmlformats.org/markup-compatibility/2006">
                  <mc:Choice xmlns:v="urn:schemas-microsoft-com:vml" Requires="v">
                    <p:oleObj spid="_x0000_s3083" name="" r:id="rId20" imgW="1473200" imgH="203200" progId="Equation.DSMT4">
                      <p:embed/>
                    </p:oleObj>
                  </mc:Choice>
                  <mc:Fallback>
                    <p:oleObj name="" r:id="rId20" imgW="1473200" imgH="203200" progId="Equation.DSMT4">
                      <p:embed/>
                      <p:pic>
                        <p:nvPicPr>
                          <p:cNvPr id="0" name="图片 3082"/>
                          <p:cNvPicPr/>
                          <p:nvPr/>
                        </p:nvPicPr>
                        <p:blipFill>
                          <a:blip r:embed="rId8"/>
                          <a:stretch>
                            <a:fillRect/>
                          </a:stretch>
                        </p:blipFill>
                        <p:spPr>
                          <a:xfrm>
                            <a:off x="2971" y="436"/>
                            <a:ext cx="1985" cy="186"/>
                          </a:xfrm>
                          <a:prstGeom prst="rect">
                            <a:avLst/>
                          </a:prstGeom>
                          <a:noFill/>
                          <a:ln w="38100">
                            <a:noFill/>
                            <a:miter/>
                          </a:ln>
                        </p:spPr>
                      </p:pic>
                    </p:oleObj>
                  </mc:Fallback>
                </mc:AlternateContent>
              </a:graphicData>
            </a:graphic>
          </p:graphicFrame>
          <p:sp>
            <p:nvSpPr>
              <p:cNvPr id="17430" name="Rectangle 21"/>
              <p:cNvSpPr/>
              <p:nvPr/>
            </p:nvSpPr>
            <p:spPr>
              <a:xfrm>
                <a:off x="2426" y="572"/>
                <a:ext cx="3769" cy="25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000" b="1" dirty="0">
                    <a:latin typeface="楷体_GB2312" pitchFamily="49" charset="-122"/>
                    <a:ea typeface="楷体_GB2312" pitchFamily="49" charset="-122"/>
                  </a:rPr>
                  <a:t>且关于  满足</a:t>
                </a:r>
                <a:r>
                  <a:rPr lang="en-US" altLang="zh-CN" sz="2000" b="1" dirty="0">
                    <a:solidFill>
                      <a:srgbClr val="FF0000"/>
                    </a:solidFill>
                    <a:latin typeface="Arial" panose="020B0604020202020204" pitchFamily="34" charset="0"/>
                    <a:ea typeface="楷体_GB2312" pitchFamily="49" charset="-122"/>
                  </a:rPr>
                  <a:t>Lipschitz</a:t>
                </a:r>
                <a:r>
                  <a:rPr lang="zh-CN" altLang="en-US" sz="2000" b="1" dirty="0">
                    <a:latin typeface="楷体_GB2312" pitchFamily="49" charset="-122"/>
                    <a:ea typeface="楷体_GB2312" pitchFamily="49" charset="-122"/>
                  </a:rPr>
                  <a:t>条件，即存在常数     ，使</a:t>
                </a:r>
                <a:endParaRPr lang="zh-CN" altLang="en-US" sz="2000" b="1" dirty="0">
                  <a:latin typeface="楷体_GB2312" pitchFamily="49" charset="-122"/>
                  <a:ea typeface="楷体_GB2312" pitchFamily="49" charset="-122"/>
                </a:endParaRPr>
              </a:p>
            </p:txBody>
          </p:sp>
          <p:graphicFrame>
            <p:nvGraphicFramePr>
              <p:cNvPr id="17431" name="Object 22"/>
              <p:cNvGraphicFramePr>
                <a:graphicFrameLocks noChangeAspect="1"/>
              </p:cNvGraphicFramePr>
              <p:nvPr/>
            </p:nvGraphicFramePr>
            <p:xfrm>
              <a:off x="2925" y="618"/>
              <a:ext cx="233" cy="188"/>
            </p:xfrm>
            <a:graphic>
              <a:graphicData uri="http://schemas.openxmlformats.org/presentationml/2006/ole">
                <mc:AlternateContent xmlns:mc="http://schemas.openxmlformats.org/markup-compatibility/2006">
                  <mc:Choice xmlns:v="urn:schemas-microsoft-com:vml" Requires="v">
                    <p:oleObj spid="_x0000_s3080" name="" r:id="rId21" imgW="98425" imgH="121285" progId="Equation.DSMT4">
                      <p:embed/>
                    </p:oleObj>
                  </mc:Choice>
                  <mc:Fallback>
                    <p:oleObj name="" r:id="rId21" imgW="98425" imgH="121285" progId="Equation.DSMT4">
                      <p:embed/>
                      <p:pic>
                        <p:nvPicPr>
                          <p:cNvPr id="0" name="图片 3079"/>
                          <p:cNvPicPr/>
                          <p:nvPr/>
                        </p:nvPicPr>
                        <p:blipFill>
                          <a:blip r:embed="rId22">
                            <a:clrChange>
                              <a:clrFrom>
                                <a:srgbClr val="000000"/>
                              </a:clrFrom>
                              <a:clrTo>
                                <a:srgbClr val="FF0000"/>
                              </a:clrTo>
                            </a:clrChange>
                          </a:blip>
                          <a:stretch>
                            <a:fillRect/>
                          </a:stretch>
                        </p:blipFill>
                        <p:spPr>
                          <a:xfrm>
                            <a:off x="2925" y="618"/>
                            <a:ext cx="233" cy="188"/>
                          </a:xfrm>
                          <a:prstGeom prst="rect">
                            <a:avLst/>
                          </a:prstGeom>
                          <a:noFill/>
                          <a:ln w="38100">
                            <a:noFill/>
                            <a:miter/>
                          </a:ln>
                        </p:spPr>
                      </p:pic>
                    </p:oleObj>
                  </mc:Fallback>
                </mc:AlternateContent>
              </a:graphicData>
            </a:graphic>
          </p:graphicFrame>
          <p:graphicFrame>
            <p:nvGraphicFramePr>
              <p:cNvPr id="17432" name="Object 23"/>
              <p:cNvGraphicFramePr>
                <a:graphicFrameLocks noChangeAspect="1"/>
              </p:cNvGraphicFramePr>
              <p:nvPr/>
            </p:nvGraphicFramePr>
            <p:xfrm>
              <a:off x="5375" y="618"/>
              <a:ext cx="513" cy="163"/>
            </p:xfrm>
            <a:graphic>
              <a:graphicData uri="http://schemas.openxmlformats.org/presentationml/2006/ole">
                <mc:AlternateContent xmlns:mc="http://schemas.openxmlformats.org/markup-compatibility/2006">
                  <mc:Choice xmlns:v="urn:schemas-microsoft-com:vml" Requires="v">
                    <p:oleObj spid="_x0000_s3084" name="" r:id="rId23" imgW="380365" imgH="177800" progId="Equation.DSMT4">
                      <p:embed/>
                    </p:oleObj>
                  </mc:Choice>
                  <mc:Fallback>
                    <p:oleObj name="" r:id="rId23" imgW="380365" imgH="177800" progId="Equation.DSMT4">
                      <p:embed/>
                      <p:pic>
                        <p:nvPicPr>
                          <p:cNvPr id="0" name="图片 3083"/>
                          <p:cNvPicPr/>
                          <p:nvPr/>
                        </p:nvPicPr>
                        <p:blipFill>
                          <a:blip r:embed="rId12"/>
                          <a:stretch>
                            <a:fillRect/>
                          </a:stretch>
                        </p:blipFill>
                        <p:spPr>
                          <a:xfrm>
                            <a:off x="5375" y="618"/>
                            <a:ext cx="513" cy="163"/>
                          </a:xfrm>
                          <a:prstGeom prst="rect">
                            <a:avLst/>
                          </a:prstGeom>
                          <a:noFill/>
                          <a:ln w="38100">
                            <a:noFill/>
                            <a:miter/>
                          </a:ln>
                        </p:spPr>
                      </p:pic>
                    </p:oleObj>
                  </mc:Fallback>
                </mc:AlternateContent>
              </a:graphicData>
            </a:graphic>
          </p:graphicFrame>
          <p:graphicFrame>
            <p:nvGraphicFramePr>
              <p:cNvPr id="17433" name="Object 24"/>
              <p:cNvGraphicFramePr>
                <a:graphicFrameLocks noChangeAspect="1"/>
              </p:cNvGraphicFramePr>
              <p:nvPr/>
            </p:nvGraphicFramePr>
            <p:xfrm>
              <a:off x="2472" y="799"/>
              <a:ext cx="3823" cy="211"/>
            </p:xfrm>
            <a:graphic>
              <a:graphicData uri="http://schemas.openxmlformats.org/presentationml/2006/ole">
                <mc:AlternateContent xmlns:mc="http://schemas.openxmlformats.org/markup-compatibility/2006">
                  <mc:Choice xmlns:v="urn:schemas-microsoft-com:vml" Requires="v">
                    <p:oleObj spid="_x0000_s3088" name="" r:id="rId24" imgW="2781300" imgH="228600" progId="Equation.DSMT4">
                      <p:embed/>
                    </p:oleObj>
                  </mc:Choice>
                  <mc:Fallback>
                    <p:oleObj name="" r:id="rId24" imgW="2781300" imgH="228600" progId="Equation.DSMT4">
                      <p:embed/>
                      <p:pic>
                        <p:nvPicPr>
                          <p:cNvPr id="0" name="图片 3087"/>
                          <p:cNvPicPr/>
                          <p:nvPr/>
                        </p:nvPicPr>
                        <p:blipFill>
                          <a:blip r:embed="rId14"/>
                          <a:stretch>
                            <a:fillRect/>
                          </a:stretch>
                        </p:blipFill>
                        <p:spPr>
                          <a:xfrm>
                            <a:off x="2472" y="799"/>
                            <a:ext cx="3823" cy="211"/>
                          </a:xfrm>
                          <a:prstGeom prst="rect">
                            <a:avLst/>
                          </a:prstGeom>
                          <a:noFill/>
                          <a:ln w="38100">
                            <a:noFill/>
                            <a:miter/>
                          </a:ln>
                        </p:spPr>
                      </p:pic>
                    </p:oleObj>
                  </mc:Fallback>
                </mc:AlternateContent>
              </a:graphicData>
            </a:graphic>
          </p:graphicFrame>
          <p:sp>
            <p:nvSpPr>
              <p:cNvPr id="17434" name="Rectangle 25"/>
              <p:cNvSpPr/>
              <p:nvPr/>
            </p:nvSpPr>
            <p:spPr>
              <a:xfrm>
                <a:off x="2321" y="1037"/>
                <a:ext cx="3556" cy="25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000" b="1" dirty="0">
                    <a:latin typeface="楷体_GB2312" pitchFamily="49" charset="-122"/>
                    <a:ea typeface="楷体_GB2312" pitchFamily="49" charset="-122"/>
                  </a:rPr>
                  <a:t>则初值问题   存在唯一解，且解是</a:t>
                </a:r>
                <a:r>
                  <a:rPr lang="zh-CN" altLang="en-US" sz="2000" b="1" dirty="0">
                    <a:solidFill>
                      <a:srgbClr val="FF0000"/>
                    </a:solidFill>
                    <a:latin typeface="楷体_GB2312" pitchFamily="49" charset="-122"/>
                    <a:ea typeface="楷体_GB2312" pitchFamily="49" charset="-122"/>
                  </a:rPr>
                  <a:t>连续可微</a:t>
                </a:r>
                <a:r>
                  <a:rPr lang="zh-CN" altLang="en-US" sz="2000" b="1" dirty="0">
                    <a:latin typeface="楷体_GB2312" pitchFamily="49" charset="-122"/>
                    <a:ea typeface="楷体_GB2312" pitchFamily="49" charset="-122"/>
                  </a:rPr>
                  <a:t>的。</a:t>
                </a:r>
                <a:endParaRPr lang="zh-CN" altLang="en-US" sz="2000" b="1" dirty="0">
                  <a:latin typeface="楷体_GB2312" pitchFamily="49" charset="-122"/>
                  <a:ea typeface="楷体_GB2312" pitchFamily="49" charset="-122"/>
                </a:endParaRPr>
              </a:p>
            </p:txBody>
          </p:sp>
          <p:graphicFrame>
            <p:nvGraphicFramePr>
              <p:cNvPr id="17435" name="Object 26"/>
              <p:cNvGraphicFramePr>
                <a:graphicFrameLocks noChangeAspect="1"/>
              </p:cNvGraphicFramePr>
              <p:nvPr/>
            </p:nvGraphicFramePr>
            <p:xfrm>
              <a:off x="3152" y="1071"/>
              <a:ext cx="291" cy="186"/>
            </p:xfrm>
            <a:graphic>
              <a:graphicData uri="http://schemas.openxmlformats.org/presentationml/2006/ole">
                <mc:AlternateContent xmlns:mc="http://schemas.openxmlformats.org/markup-compatibility/2006">
                  <mc:Choice xmlns:v="urn:schemas-microsoft-com:vml" Requires="v">
                    <p:oleObj spid="_x0000_s3090" name="" r:id="rId25" imgW="167640" imgH="156210" progId="Equation.DSMT4">
                      <p:embed/>
                    </p:oleObj>
                  </mc:Choice>
                  <mc:Fallback>
                    <p:oleObj name="" r:id="rId25" imgW="167640" imgH="156210" progId="Equation.DSMT4">
                      <p:embed/>
                      <p:pic>
                        <p:nvPicPr>
                          <p:cNvPr id="0" name="图片 3089"/>
                          <p:cNvPicPr/>
                          <p:nvPr/>
                        </p:nvPicPr>
                        <p:blipFill>
                          <a:blip r:embed="rId26">
                            <a:clrChange>
                              <a:clrFrom>
                                <a:srgbClr val="000000"/>
                              </a:clrFrom>
                              <a:clrTo>
                                <a:srgbClr val="FF0000"/>
                              </a:clrTo>
                            </a:clrChange>
                          </a:blip>
                          <a:stretch>
                            <a:fillRect/>
                          </a:stretch>
                        </p:blipFill>
                        <p:spPr>
                          <a:xfrm>
                            <a:off x="3152" y="1071"/>
                            <a:ext cx="291" cy="186"/>
                          </a:xfrm>
                          <a:prstGeom prst="rect">
                            <a:avLst/>
                          </a:prstGeom>
                          <a:noFill/>
                          <a:ln w="38100">
                            <a:noFill/>
                            <a:miter/>
                          </a:ln>
                        </p:spPr>
                      </p:pic>
                    </p:oleObj>
                  </mc:Fallback>
                </mc:AlternateContent>
              </a:graphicData>
            </a:graphic>
          </p:graphicFrame>
        </p:grpSp>
      </p:grpSp>
      <p:sp>
        <p:nvSpPr>
          <p:cNvPr id="920603" name="AutoShape 27"/>
          <p:cNvSpPr/>
          <p:nvPr/>
        </p:nvSpPr>
        <p:spPr>
          <a:xfrm>
            <a:off x="6046788" y="1341438"/>
            <a:ext cx="3097212" cy="1512887"/>
          </a:xfrm>
          <a:prstGeom prst="cloudCallout">
            <a:avLst>
              <a:gd name="adj1" fmla="val -118426"/>
              <a:gd name="adj2" fmla="val 20199"/>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lgn="ctr" eaLnBrk="1" hangingPunct="1">
              <a:spcBef>
                <a:spcPct val="0"/>
              </a:spcBef>
              <a:spcAft>
                <a:spcPts val="0"/>
              </a:spcAft>
              <a:buClrTx/>
              <a:buSzTx/>
              <a:buFontTx/>
              <a:buNone/>
            </a:pPr>
            <a:r>
              <a:rPr lang="zh-CN" altLang="en-US" sz="1800" dirty="0">
                <a:solidFill>
                  <a:srgbClr val="0000CC"/>
                </a:solidFill>
                <a:latin typeface="华文隶书" panose="02010800040101010101" pitchFamily="2" charset="-122"/>
                <a:ea typeface="华文隶书" panose="02010800040101010101" pitchFamily="2" charset="-122"/>
                <a:sym typeface="+mn-ea"/>
              </a:rPr>
              <a:t>分离变量法、变量代换法、</a:t>
            </a:r>
            <a:r>
              <a:rPr lang="en-US" altLang="zh-CN" sz="1800" dirty="0">
                <a:solidFill>
                  <a:srgbClr val="0000CC"/>
                </a:solidFill>
                <a:latin typeface="华文隶书" panose="02010800040101010101" pitchFamily="2" charset="-122"/>
                <a:ea typeface="华文隶书" panose="02010800040101010101" pitchFamily="2" charset="-122"/>
                <a:sym typeface="+mn-ea"/>
              </a:rPr>
              <a:t>Lapalace</a:t>
            </a:r>
            <a:r>
              <a:rPr lang="zh-CN" altLang="en-US" sz="1800" dirty="0">
                <a:solidFill>
                  <a:srgbClr val="0000CC"/>
                </a:solidFill>
                <a:latin typeface="华文隶书" panose="02010800040101010101" pitchFamily="2" charset="-122"/>
                <a:ea typeface="华文隶书" panose="02010800040101010101" pitchFamily="2" charset="-122"/>
                <a:sym typeface="+mn-ea"/>
              </a:rPr>
              <a:t>变换</a:t>
            </a:r>
            <a:r>
              <a:rPr lang="en-US" altLang="zh-CN" sz="1800" dirty="0">
                <a:solidFill>
                  <a:srgbClr val="0000CC"/>
                </a:solidFill>
                <a:latin typeface="Arial" panose="020B0604020202020204" pitchFamily="34" charset="0"/>
                <a:ea typeface="华文隶书" panose="02010800040101010101" pitchFamily="2" charset="-122"/>
                <a:sym typeface="+mn-ea"/>
              </a:rPr>
              <a:t>……</a:t>
            </a:r>
            <a:endParaRPr lang="en-US" altLang="zh-CN" sz="1800" dirty="0">
              <a:solidFill>
                <a:srgbClr val="0000CC"/>
              </a:solidFill>
              <a:latin typeface="华文隶书" panose="02010800040101010101" pitchFamily="2" charset="-122"/>
              <a:ea typeface="华文隶书"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0581"/>
                                        </p:tgtEl>
                                        <p:attrNameLst>
                                          <p:attrName>style.visibility</p:attrName>
                                        </p:attrNameLst>
                                      </p:cBhvr>
                                      <p:to>
                                        <p:strVal val="visible"/>
                                      </p:to>
                                    </p:set>
                                    <p:animEffect transition="in" filter="blinds(horizontal)">
                                      <p:cBhvr>
                                        <p:cTn id="7" dur="500"/>
                                        <p:tgtEl>
                                          <p:spTgt spid="92058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20603"/>
                                        </p:tgtEl>
                                        <p:attrNameLst>
                                          <p:attrName>style.visibility</p:attrName>
                                        </p:attrNameLst>
                                      </p:cBhvr>
                                      <p:to>
                                        <p:strVal val="visible"/>
                                      </p:to>
                                    </p:set>
                                    <p:animEffect transition="in" filter="checkerboard(across)">
                                      <p:cBhvr>
                                        <p:cTn id="12" dur="500"/>
                                        <p:tgtEl>
                                          <p:spTgt spid="92060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xit" presetSubtype="10" fill="hold" nodeType="clickEffect">
                                  <p:stCondLst>
                                    <p:cond delay="0"/>
                                  </p:stCondLst>
                                  <p:childTnLst>
                                    <p:animEffect transition="out" filter="checkerboard(across)">
                                      <p:cBhvr>
                                        <p:cTn id="16" dur="500"/>
                                        <p:tgtEl>
                                          <p:spTgt spid="920581"/>
                                        </p:tgtEl>
                                      </p:cBhvr>
                                    </p:animEffect>
                                    <p:set>
                                      <p:cBhvr>
                                        <p:cTn id="17" dur="1" fill="hold">
                                          <p:stCondLst>
                                            <p:cond delay="499"/>
                                          </p:stCondLst>
                                        </p:cTn>
                                        <p:tgtEl>
                                          <p:spTgt spid="920581"/>
                                        </p:tgtEl>
                                        <p:attrNameLst>
                                          <p:attrName>style.visibility</p:attrName>
                                        </p:attrNameLst>
                                      </p:cBhvr>
                                      <p:to>
                                        <p:strVal val="hidden"/>
                                      </p:to>
                                    </p:se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920579">
                                            <p:txEl>
                                              <p:charRg st="22" end="36"/>
                                            </p:txEl>
                                          </p:spTgt>
                                        </p:tgtEl>
                                        <p:attrNameLst>
                                          <p:attrName>style.visibility</p:attrName>
                                        </p:attrNameLst>
                                      </p:cBhvr>
                                      <p:to>
                                        <p:strVal val="visible"/>
                                      </p:to>
                                    </p:set>
                                    <p:animEffect transition="in" filter="blinds(horizontal)">
                                      <p:cBhvr>
                                        <p:cTn id="21" dur="500"/>
                                        <p:tgtEl>
                                          <p:spTgt spid="920579">
                                            <p:txEl>
                                              <p:charRg st="22" end="3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920579">
                                            <p:txEl>
                                              <p:charRg st="36" end="59"/>
                                            </p:txEl>
                                          </p:spTgt>
                                        </p:tgtEl>
                                        <p:attrNameLst>
                                          <p:attrName>style.visibility</p:attrName>
                                        </p:attrNameLst>
                                      </p:cBhvr>
                                      <p:to>
                                        <p:strVal val="visible"/>
                                      </p:to>
                                    </p:set>
                                    <p:animEffect transition="in" filter="blinds(horizontal)">
                                      <p:cBhvr>
                                        <p:cTn id="26" dur="500"/>
                                        <p:tgtEl>
                                          <p:spTgt spid="920579">
                                            <p:txEl>
                                              <p:charRg st="36" end="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060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55042" name="Rectangle 2"/>
          <p:cNvSpPr>
            <a:spLocks noChangeArrowheads="1"/>
          </p:cNvSpPr>
          <p:nvPr/>
        </p:nvSpPr>
        <p:spPr bwMode="auto">
          <a:xfrm>
            <a:off x="755650" y="2159000"/>
            <a:ext cx="6985000" cy="433388"/>
          </a:xfrm>
          <a:prstGeom prst="rect">
            <a:avLst/>
          </a:prstGeom>
          <a:solidFill>
            <a:schemeClr val="bg1"/>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18435" name="Rectangle 5"/>
          <p:cNvSpPr/>
          <p:nvPr/>
        </p:nvSpPr>
        <p:spPr>
          <a:xfrm>
            <a:off x="1009650" y="889000"/>
            <a:ext cx="7953375" cy="46037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b="1" dirty="0">
                <a:latin typeface="楷体_GB2312" pitchFamily="49" charset="-122"/>
                <a:ea typeface="楷体_GB2312" pitchFamily="49" charset="-122"/>
              </a:rPr>
              <a:t>所谓</a:t>
            </a:r>
            <a:r>
              <a:rPr lang="zh-CN" altLang="en-US" sz="2400" b="1" dirty="0">
                <a:solidFill>
                  <a:srgbClr val="FF0000"/>
                </a:solidFill>
                <a:latin typeface="Arial" panose="020B0604020202020204" pitchFamily="34" charset="0"/>
                <a:ea typeface="楷体_GB2312" pitchFamily="49" charset="-122"/>
              </a:rPr>
              <a:t>数值解</a:t>
            </a:r>
            <a:r>
              <a:rPr lang="zh-CN" altLang="en-US" sz="2400" b="1" dirty="0">
                <a:latin typeface="Arial" panose="020B0604020202020204" pitchFamily="34" charset="0"/>
                <a:ea typeface="楷体_GB2312" pitchFamily="49" charset="-122"/>
              </a:rPr>
              <a:t>是指：在解的</a:t>
            </a:r>
            <a:r>
              <a:rPr lang="zh-CN" altLang="en-US" sz="2400" b="1" dirty="0">
                <a:solidFill>
                  <a:srgbClr val="FF0000"/>
                </a:solidFill>
                <a:latin typeface="Arial" panose="020B0604020202020204" pitchFamily="34" charset="0"/>
                <a:ea typeface="楷体_GB2312" pitchFamily="49" charset="-122"/>
              </a:rPr>
              <a:t>存在区间</a:t>
            </a:r>
            <a:r>
              <a:rPr lang="zh-CN" altLang="en-US" sz="2400" b="1" dirty="0">
                <a:latin typeface="Arial" panose="020B0604020202020204" pitchFamily="34" charset="0"/>
                <a:ea typeface="楷体_GB2312" pitchFamily="49" charset="-122"/>
              </a:rPr>
              <a:t>上取一系列点</a:t>
            </a:r>
            <a:endParaRPr lang="zh-CN" altLang="en-US" sz="2400" b="1" dirty="0">
              <a:latin typeface="Arial" panose="020B0604020202020204" pitchFamily="34" charset="0"/>
              <a:ea typeface="楷体_GB2312" pitchFamily="49" charset="-122"/>
            </a:endParaRPr>
          </a:p>
        </p:txBody>
      </p:sp>
      <p:graphicFrame>
        <p:nvGraphicFramePr>
          <p:cNvPr id="18436" name="Object 6"/>
          <p:cNvGraphicFramePr>
            <a:graphicFrameLocks noChangeAspect="1"/>
          </p:cNvGraphicFramePr>
          <p:nvPr/>
        </p:nvGraphicFramePr>
        <p:xfrm>
          <a:off x="1763713" y="1149350"/>
          <a:ext cx="4824412" cy="682625"/>
        </p:xfrm>
        <a:graphic>
          <a:graphicData uri="http://schemas.openxmlformats.org/presentationml/2006/ole">
            <mc:AlternateContent xmlns:mc="http://schemas.openxmlformats.org/markup-compatibility/2006">
              <mc:Choice xmlns:v="urn:schemas-microsoft-com:vml" Requires="v">
                <p:oleObj spid="_x0000_s3085" name="" r:id="rId1" imgW="1638300" imgH="228600" progId="Equation.DSMT4">
                  <p:embed/>
                </p:oleObj>
              </mc:Choice>
              <mc:Fallback>
                <p:oleObj name="" r:id="rId1" imgW="1638300" imgH="228600" progId="Equation.DSMT4">
                  <p:embed/>
                  <p:pic>
                    <p:nvPicPr>
                      <p:cNvPr id="0" name="图片 3084"/>
                      <p:cNvPicPr/>
                      <p:nvPr/>
                    </p:nvPicPr>
                    <p:blipFill>
                      <a:blip r:embed="rId2"/>
                      <a:stretch>
                        <a:fillRect/>
                      </a:stretch>
                    </p:blipFill>
                    <p:spPr>
                      <a:xfrm>
                        <a:off x="1763713" y="1149350"/>
                        <a:ext cx="4824412" cy="682625"/>
                      </a:xfrm>
                      <a:prstGeom prst="rect">
                        <a:avLst/>
                      </a:prstGeom>
                      <a:noFill/>
                      <a:ln w="38100">
                        <a:noFill/>
                        <a:miter/>
                      </a:ln>
                    </p:spPr>
                  </p:pic>
                </p:oleObj>
              </mc:Fallback>
            </mc:AlternateContent>
          </a:graphicData>
        </a:graphic>
      </p:graphicFrame>
      <p:sp>
        <p:nvSpPr>
          <p:cNvPr id="18437" name="Rectangle 7"/>
          <p:cNvSpPr/>
          <p:nvPr/>
        </p:nvSpPr>
        <p:spPr>
          <a:xfrm>
            <a:off x="971550" y="1722438"/>
            <a:ext cx="3391535" cy="46037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b="1" dirty="0">
                <a:latin typeface="Arial" panose="020B0604020202020204" pitchFamily="34" charset="0"/>
                <a:ea typeface="楷体_GB2312" pitchFamily="49" charset="-122"/>
              </a:rPr>
              <a:t>逐个求出         的近似值</a:t>
            </a:r>
            <a:endParaRPr lang="zh-CN" altLang="en-US" sz="2400" b="1" dirty="0">
              <a:latin typeface="Arial" panose="020B0604020202020204" pitchFamily="34" charset="0"/>
              <a:ea typeface="楷体_GB2312" pitchFamily="49" charset="-122"/>
            </a:endParaRPr>
          </a:p>
        </p:txBody>
      </p:sp>
      <p:graphicFrame>
        <p:nvGraphicFramePr>
          <p:cNvPr id="18438" name="Object 8"/>
          <p:cNvGraphicFramePr>
            <a:graphicFrameLocks noChangeAspect="1"/>
          </p:cNvGraphicFramePr>
          <p:nvPr/>
        </p:nvGraphicFramePr>
        <p:xfrm>
          <a:off x="4787900" y="1585913"/>
          <a:ext cx="2486025" cy="587375"/>
        </p:xfrm>
        <a:graphic>
          <a:graphicData uri="http://schemas.openxmlformats.org/presentationml/2006/ole">
            <mc:AlternateContent xmlns:mc="http://schemas.openxmlformats.org/markup-compatibility/2006">
              <mc:Choice xmlns:v="urn:schemas-microsoft-com:vml" Requires="v">
                <p:oleObj spid="_x0000_s3086" name="" r:id="rId3" imgW="850900" imgH="173355" progId="Equation.DSMT4">
                  <p:embed/>
                </p:oleObj>
              </mc:Choice>
              <mc:Fallback>
                <p:oleObj name="" r:id="rId3" imgW="850900" imgH="173355" progId="Equation.DSMT4">
                  <p:embed/>
                  <p:pic>
                    <p:nvPicPr>
                      <p:cNvPr id="0" name="图片 3085"/>
                      <p:cNvPicPr/>
                      <p:nvPr/>
                    </p:nvPicPr>
                    <p:blipFill>
                      <a:blip r:embed="rId4">
                        <a:clrChange>
                          <a:clrFrom>
                            <a:srgbClr val="000000"/>
                          </a:clrFrom>
                          <a:clrTo>
                            <a:srgbClr val="FF0000"/>
                          </a:clrTo>
                        </a:clrChange>
                      </a:blip>
                      <a:stretch>
                        <a:fillRect/>
                      </a:stretch>
                    </p:blipFill>
                    <p:spPr>
                      <a:xfrm>
                        <a:off x="4787900" y="1585913"/>
                        <a:ext cx="2486025" cy="587375"/>
                      </a:xfrm>
                      <a:prstGeom prst="rect">
                        <a:avLst/>
                      </a:prstGeom>
                      <a:noFill/>
                      <a:ln w="38100">
                        <a:noFill/>
                        <a:miter/>
                      </a:ln>
                    </p:spPr>
                  </p:pic>
                </p:oleObj>
              </mc:Fallback>
            </mc:AlternateContent>
          </a:graphicData>
        </a:graphic>
      </p:graphicFrame>
      <p:graphicFrame>
        <p:nvGraphicFramePr>
          <p:cNvPr id="18439" name="Object 9"/>
          <p:cNvGraphicFramePr>
            <a:graphicFrameLocks noChangeAspect="1"/>
          </p:cNvGraphicFramePr>
          <p:nvPr/>
        </p:nvGraphicFramePr>
        <p:xfrm>
          <a:off x="2262188" y="1657350"/>
          <a:ext cx="857250" cy="512763"/>
        </p:xfrm>
        <a:graphic>
          <a:graphicData uri="http://schemas.openxmlformats.org/presentationml/2006/ole">
            <mc:AlternateContent xmlns:mc="http://schemas.openxmlformats.org/markup-compatibility/2006">
              <mc:Choice xmlns:v="urn:schemas-microsoft-com:vml" Requires="v">
                <p:oleObj spid="_x0000_s3096" name="" r:id="rId5" imgW="381000" imgH="228600" progId="Equation.DSMT4">
                  <p:embed/>
                </p:oleObj>
              </mc:Choice>
              <mc:Fallback>
                <p:oleObj name="" r:id="rId5" imgW="381000" imgH="228600" progId="Equation.DSMT4">
                  <p:embed/>
                  <p:pic>
                    <p:nvPicPr>
                      <p:cNvPr id="0" name="图片 3095"/>
                      <p:cNvPicPr/>
                      <p:nvPr/>
                    </p:nvPicPr>
                    <p:blipFill>
                      <a:blip r:embed="rId6"/>
                      <a:stretch>
                        <a:fillRect/>
                      </a:stretch>
                    </p:blipFill>
                    <p:spPr>
                      <a:xfrm>
                        <a:off x="2262188" y="1657350"/>
                        <a:ext cx="857250" cy="512763"/>
                      </a:xfrm>
                      <a:prstGeom prst="rect">
                        <a:avLst/>
                      </a:prstGeom>
                      <a:noFill/>
                      <a:ln w="38100">
                        <a:noFill/>
                        <a:miter/>
                      </a:ln>
                    </p:spPr>
                  </p:pic>
                </p:oleObj>
              </mc:Fallback>
            </mc:AlternateContent>
          </a:graphicData>
        </a:graphic>
      </p:graphicFrame>
      <p:sp>
        <p:nvSpPr>
          <p:cNvPr id="855050" name="Rectangle 10"/>
          <p:cNvSpPr>
            <a:spLocks noChangeArrowheads="1"/>
          </p:cNvSpPr>
          <p:nvPr/>
        </p:nvSpPr>
        <p:spPr bwMode="auto">
          <a:xfrm>
            <a:off x="1403350" y="2547938"/>
            <a:ext cx="7416800" cy="3311525"/>
          </a:xfrm>
          <a:prstGeom prst="rect">
            <a:avLst/>
          </a:prstGeom>
          <a:solidFill>
            <a:schemeClr val="bg1"/>
          </a:solidFill>
          <a:ln>
            <a:noFill/>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55051" name="Rectangle 11"/>
          <p:cNvSpPr/>
          <p:nvPr/>
        </p:nvSpPr>
        <p:spPr>
          <a:xfrm>
            <a:off x="395288" y="2346325"/>
            <a:ext cx="6782435" cy="58356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3200" b="1" dirty="0">
                <a:latin typeface="楷体_GB2312" pitchFamily="49" charset="-122"/>
                <a:ea typeface="楷体_GB2312" pitchFamily="49" charset="-122"/>
                <a:sym typeface="Wingdings" panose="05000000000000000000" pitchFamily="2" charset="2"/>
              </a:rPr>
              <a:t></a:t>
            </a:r>
            <a:r>
              <a:rPr lang="zh-CN" altLang="en-US" sz="2400" b="1" dirty="0">
                <a:latin typeface="楷体_GB2312" pitchFamily="49" charset="-122"/>
                <a:ea typeface="楷体_GB2312" pitchFamily="49" charset="-122"/>
              </a:rPr>
              <a:t>初值问题   的解析解及其数值解的</a:t>
            </a:r>
            <a:r>
              <a:rPr lang="zh-CN" altLang="en-US" sz="2400" b="1" dirty="0">
                <a:solidFill>
                  <a:srgbClr val="FF0000"/>
                </a:solidFill>
                <a:latin typeface="楷体_GB2312" pitchFamily="49" charset="-122"/>
                <a:ea typeface="楷体_GB2312" pitchFamily="49" charset="-122"/>
              </a:rPr>
              <a:t>几何</a:t>
            </a:r>
            <a:r>
              <a:rPr lang="zh-CN" altLang="en-US" sz="2400" b="1" dirty="0">
                <a:latin typeface="楷体_GB2312" pitchFamily="49" charset="-122"/>
                <a:ea typeface="楷体_GB2312" pitchFamily="49" charset="-122"/>
              </a:rPr>
              <a:t>意义：</a:t>
            </a:r>
            <a:endParaRPr lang="zh-CN" altLang="en-US" sz="2400" b="1" dirty="0">
              <a:latin typeface="楷体_GB2312" pitchFamily="49" charset="-122"/>
              <a:ea typeface="楷体_GB2312" pitchFamily="49" charset="-122"/>
            </a:endParaRPr>
          </a:p>
        </p:txBody>
      </p:sp>
      <p:graphicFrame>
        <p:nvGraphicFramePr>
          <p:cNvPr id="18442" name="Object 12"/>
          <p:cNvGraphicFramePr>
            <a:graphicFrameLocks noChangeAspect="1"/>
          </p:cNvGraphicFramePr>
          <p:nvPr/>
        </p:nvGraphicFramePr>
        <p:xfrm>
          <a:off x="2052638" y="2376488"/>
          <a:ext cx="431800" cy="406400"/>
        </p:xfrm>
        <a:graphic>
          <a:graphicData uri="http://schemas.openxmlformats.org/presentationml/2006/ole">
            <mc:AlternateContent xmlns:mc="http://schemas.openxmlformats.org/markup-compatibility/2006">
              <mc:Choice xmlns:v="urn:schemas-microsoft-com:vml" Requires="v">
                <p:oleObj spid="_x0000_s3101" name="" r:id="rId7" imgW="167640" imgH="156210" progId="Equation.DSMT4">
                  <p:embed/>
                </p:oleObj>
              </mc:Choice>
              <mc:Fallback>
                <p:oleObj name="" r:id="rId7" imgW="167640" imgH="156210" progId="Equation.DSMT4">
                  <p:embed/>
                  <p:pic>
                    <p:nvPicPr>
                      <p:cNvPr id="0" name="图片 3100"/>
                      <p:cNvPicPr/>
                      <p:nvPr/>
                    </p:nvPicPr>
                    <p:blipFill>
                      <a:blip r:embed="rId8">
                        <a:clrChange>
                          <a:clrFrom>
                            <a:srgbClr val="000000"/>
                          </a:clrFrom>
                          <a:clrTo>
                            <a:srgbClr val="FF0000"/>
                          </a:clrTo>
                        </a:clrChange>
                      </a:blip>
                      <a:stretch>
                        <a:fillRect/>
                      </a:stretch>
                    </p:blipFill>
                    <p:spPr>
                      <a:xfrm>
                        <a:off x="2052638" y="2376488"/>
                        <a:ext cx="431800" cy="406400"/>
                      </a:xfrm>
                      <a:prstGeom prst="rect">
                        <a:avLst/>
                      </a:prstGeom>
                      <a:noFill/>
                      <a:ln w="38100">
                        <a:noFill/>
                        <a:miter/>
                      </a:ln>
                    </p:spPr>
                  </p:pic>
                </p:oleObj>
              </mc:Fallback>
            </mc:AlternateContent>
          </a:graphicData>
        </a:graphic>
      </p:graphicFrame>
      <p:grpSp>
        <p:nvGrpSpPr>
          <p:cNvPr id="855053" name="Group 13"/>
          <p:cNvGrpSpPr/>
          <p:nvPr/>
        </p:nvGrpSpPr>
        <p:grpSpPr>
          <a:xfrm>
            <a:off x="1739900" y="2879725"/>
            <a:ext cx="5410200" cy="2946400"/>
            <a:chOff x="1248" y="592"/>
            <a:chExt cx="3408" cy="1856"/>
          </a:xfrm>
        </p:grpSpPr>
        <p:sp>
          <p:nvSpPr>
            <p:cNvPr id="855054" name="Line 14"/>
            <p:cNvSpPr>
              <a:spLocks noChangeShapeType="1"/>
            </p:cNvSpPr>
            <p:nvPr/>
          </p:nvSpPr>
          <p:spPr bwMode="auto">
            <a:xfrm>
              <a:off x="1248" y="2064"/>
              <a:ext cx="3216" cy="0"/>
            </a:xfrm>
            <a:prstGeom prst="line">
              <a:avLst/>
            </a:prstGeom>
            <a:noFill/>
            <a:ln w="25400">
              <a:solidFill>
                <a:schemeClr val="tx1"/>
              </a:solidFill>
              <a:round/>
              <a:tailEnd type="triangl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55055" name="Line 15"/>
            <p:cNvSpPr>
              <a:spLocks noChangeShapeType="1"/>
            </p:cNvSpPr>
            <p:nvPr/>
          </p:nvSpPr>
          <p:spPr bwMode="auto">
            <a:xfrm flipV="1">
              <a:off x="1648" y="624"/>
              <a:ext cx="0" cy="1824"/>
            </a:xfrm>
            <a:prstGeom prst="line">
              <a:avLst/>
            </a:prstGeom>
            <a:noFill/>
            <a:ln w="25400">
              <a:solidFill>
                <a:schemeClr val="tx1"/>
              </a:solidFill>
              <a:round/>
              <a:tailEnd type="triangl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18489" name="Object 16"/>
            <p:cNvGraphicFramePr>
              <a:graphicFrameLocks noChangeAspect="1"/>
            </p:cNvGraphicFramePr>
            <p:nvPr/>
          </p:nvGraphicFramePr>
          <p:xfrm>
            <a:off x="1382" y="2064"/>
            <a:ext cx="218" cy="240"/>
          </p:xfrm>
          <a:graphic>
            <a:graphicData uri="http://schemas.openxmlformats.org/presentationml/2006/ole">
              <mc:AlternateContent xmlns:mc="http://schemas.openxmlformats.org/markup-compatibility/2006">
                <mc:Choice xmlns:v="urn:schemas-microsoft-com:vml" Requires="v">
                  <p:oleObj spid="_x0000_s3091" name="" r:id="rId9" imgW="86995" imgH="92710" progId="Equation.3">
                    <p:embed/>
                  </p:oleObj>
                </mc:Choice>
                <mc:Fallback>
                  <p:oleObj name="" r:id="rId9" imgW="86995" imgH="92710" progId="Equation.3">
                    <p:embed/>
                    <p:pic>
                      <p:nvPicPr>
                        <p:cNvPr id="0" name="图片 3090"/>
                        <p:cNvPicPr/>
                        <p:nvPr/>
                      </p:nvPicPr>
                      <p:blipFill>
                        <a:blip r:embed="rId10">
                          <a:clrChange>
                            <a:clrFrom>
                              <a:srgbClr val="000000"/>
                            </a:clrFrom>
                            <a:clrTo>
                              <a:srgbClr val="FF0000"/>
                            </a:clrTo>
                          </a:clrChange>
                        </a:blip>
                        <a:stretch>
                          <a:fillRect/>
                        </a:stretch>
                      </p:blipFill>
                      <p:spPr>
                        <a:xfrm>
                          <a:off x="1382" y="2064"/>
                          <a:ext cx="218" cy="240"/>
                        </a:xfrm>
                        <a:prstGeom prst="rect">
                          <a:avLst/>
                        </a:prstGeom>
                        <a:noFill/>
                        <a:ln w="38100">
                          <a:noFill/>
                          <a:miter/>
                        </a:ln>
                      </p:spPr>
                    </p:pic>
                  </p:oleObj>
                </mc:Fallback>
              </mc:AlternateContent>
            </a:graphicData>
          </a:graphic>
        </p:graphicFrame>
        <p:graphicFrame>
          <p:nvGraphicFramePr>
            <p:cNvPr id="18490" name="Object 17"/>
            <p:cNvGraphicFramePr>
              <a:graphicFrameLocks noChangeAspect="1"/>
            </p:cNvGraphicFramePr>
            <p:nvPr/>
          </p:nvGraphicFramePr>
          <p:xfrm>
            <a:off x="4416" y="2064"/>
            <a:ext cx="240" cy="240"/>
          </p:xfrm>
          <a:graphic>
            <a:graphicData uri="http://schemas.openxmlformats.org/presentationml/2006/ole">
              <mc:AlternateContent xmlns:mc="http://schemas.openxmlformats.org/markup-compatibility/2006">
                <mc:Choice xmlns:v="urn:schemas-microsoft-com:vml" Requires="v">
                  <p:oleObj spid="_x0000_s3103" name="" r:id="rId11" imgW="98425" imgH="92710" progId="Equation.3">
                    <p:embed/>
                  </p:oleObj>
                </mc:Choice>
                <mc:Fallback>
                  <p:oleObj name="" r:id="rId11" imgW="98425" imgH="92710" progId="Equation.3">
                    <p:embed/>
                    <p:pic>
                      <p:nvPicPr>
                        <p:cNvPr id="0" name="图片 3102"/>
                        <p:cNvPicPr/>
                        <p:nvPr/>
                      </p:nvPicPr>
                      <p:blipFill>
                        <a:blip r:embed="rId12">
                          <a:clrChange>
                            <a:clrFrom>
                              <a:srgbClr val="000000"/>
                            </a:clrFrom>
                            <a:clrTo>
                              <a:srgbClr val="FF0000"/>
                            </a:clrTo>
                          </a:clrChange>
                        </a:blip>
                        <a:stretch>
                          <a:fillRect/>
                        </a:stretch>
                      </p:blipFill>
                      <p:spPr>
                        <a:xfrm>
                          <a:off x="4416" y="2064"/>
                          <a:ext cx="240" cy="240"/>
                        </a:xfrm>
                        <a:prstGeom prst="rect">
                          <a:avLst/>
                        </a:prstGeom>
                        <a:noFill/>
                        <a:ln w="38100">
                          <a:noFill/>
                          <a:miter/>
                        </a:ln>
                      </p:spPr>
                    </p:pic>
                  </p:oleObj>
                </mc:Fallback>
              </mc:AlternateContent>
            </a:graphicData>
          </a:graphic>
        </p:graphicFrame>
        <p:graphicFrame>
          <p:nvGraphicFramePr>
            <p:cNvPr id="18491" name="Object 18"/>
            <p:cNvGraphicFramePr>
              <a:graphicFrameLocks noChangeAspect="1"/>
            </p:cNvGraphicFramePr>
            <p:nvPr/>
          </p:nvGraphicFramePr>
          <p:xfrm>
            <a:off x="1372" y="592"/>
            <a:ext cx="244" cy="288"/>
          </p:xfrm>
          <a:graphic>
            <a:graphicData uri="http://schemas.openxmlformats.org/presentationml/2006/ole">
              <mc:AlternateContent xmlns:mc="http://schemas.openxmlformats.org/markup-compatibility/2006">
                <mc:Choice xmlns:v="urn:schemas-microsoft-com:vml" Requires="v">
                  <p:oleObj spid="_x0000_s3092" name="" r:id="rId13" imgW="98425" imgH="121285" progId="Equation.3">
                    <p:embed/>
                  </p:oleObj>
                </mc:Choice>
                <mc:Fallback>
                  <p:oleObj name="" r:id="rId13" imgW="98425" imgH="121285" progId="Equation.3">
                    <p:embed/>
                    <p:pic>
                      <p:nvPicPr>
                        <p:cNvPr id="0" name="图片 3091"/>
                        <p:cNvPicPr/>
                        <p:nvPr/>
                      </p:nvPicPr>
                      <p:blipFill>
                        <a:blip r:embed="rId14">
                          <a:clrChange>
                            <a:clrFrom>
                              <a:srgbClr val="000000"/>
                            </a:clrFrom>
                            <a:clrTo>
                              <a:srgbClr val="FF0000"/>
                            </a:clrTo>
                          </a:clrChange>
                        </a:blip>
                        <a:stretch>
                          <a:fillRect/>
                        </a:stretch>
                      </p:blipFill>
                      <p:spPr>
                        <a:xfrm>
                          <a:off x="1372" y="592"/>
                          <a:ext cx="244" cy="288"/>
                        </a:xfrm>
                        <a:prstGeom prst="rect">
                          <a:avLst/>
                        </a:prstGeom>
                        <a:noFill/>
                        <a:ln w="38100">
                          <a:noFill/>
                          <a:miter/>
                        </a:ln>
                      </p:spPr>
                    </p:pic>
                  </p:oleObj>
                </mc:Fallback>
              </mc:AlternateContent>
            </a:graphicData>
          </a:graphic>
        </p:graphicFrame>
      </p:grpSp>
      <p:grpSp>
        <p:nvGrpSpPr>
          <p:cNvPr id="855059" name="Group 19"/>
          <p:cNvGrpSpPr/>
          <p:nvPr/>
        </p:nvGrpSpPr>
        <p:grpSpPr>
          <a:xfrm>
            <a:off x="900113" y="5797550"/>
            <a:ext cx="6280150" cy="523875"/>
            <a:chOff x="567" y="3463"/>
            <a:chExt cx="3956" cy="330"/>
          </a:xfrm>
        </p:grpSpPr>
        <p:sp>
          <p:nvSpPr>
            <p:cNvPr id="18484" name="Rectangle 20"/>
            <p:cNvSpPr/>
            <p:nvPr/>
          </p:nvSpPr>
          <p:spPr>
            <a:xfrm>
              <a:off x="567" y="3463"/>
              <a:ext cx="3956" cy="288"/>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400" b="1" dirty="0">
                  <a:latin typeface="楷体_GB2312" pitchFamily="49" charset="-122"/>
                  <a:ea typeface="楷体_GB2312" pitchFamily="49" charset="-122"/>
                </a:rPr>
                <a:t>初值问题   的解表示过点       的一条</a:t>
              </a:r>
              <a:r>
                <a:rPr lang="zh-CN" altLang="en-US" sz="2400" b="1" dirty="0">
                  <a:solidFill>
                    <a:srgbClr val="FF0000"/>
                  </a:solidFill>
                  <a:latin typeface="楷体_GB2312" pitchFamily="49" charset="-122"/>
                  <a:ea typeface="楷体_GB2312" pitchFamily="49" charset="-122"/>
                </a:rPr>
                <a:t>曲线</a:t>
              </a:r>
              <a:endParaRPr lang="zh-CN" altLang="en-US" sz="2400" b="1" dirty="0">
                <a:solidFill>
                  <a:srgbClr val="FF0000"/>
                </a:solidFill>
                <a:latin typeface="楷体_GB2312" pitchFamily="49" charset="-122"/>
                <a:ea typeface="楷体_GB2312" pitchFamily="49" charset="-122"/>
              </a:endParaRPr>
            </a:p>
          </p:txBody>
        </p:sp>
        <p:graphicFrame>
          <p:nvGraphicFramePr>
            <p:cNvPr id="18485" name="Object 21"/>
            <p:cNvGraphicFramePr>
              <a:graphicFrameLocks noChangeAspect="1"/>
            </p:cNvGraphicFramePr>
            <p:nvPr/>
          </p:nvGraphicFramePr>
          <p:xfrm>
            <a:off x="1383" y="3494"/>
            <a:ext cx="272" cy="254"/>
          </p:xfrm>
          <a:graphic>
            <a:graphicData uri="http://schemas.openxmlformats.org/presentationml/2006/ole">
              <mc:AlternateContent xmlns:mc="http://schemas.openxmlformats.org/markup-compatibility/2006">
                <mc:Choice xmlns:v="urn:schemas-microsoft-com:vml" Requires="v">
                  <p:oleObj spid="_x0000_s3097" name="" r:id="rId15" imgW="167640" imgH="156210" progId="Equation.DSMT4">
                    <p:embed/>
                  </p:oleObj>
                </mc:Choice>
                <mc:Fallback>
                  <p:oleObj name="" r:id="rId15" imgW="167640" imgH="156210" progId="Equation.DSMT4">
                    <p:embed/>
                    <p:pic>
                      <p:nvPicPr>
                        <p:cNvPr id="0" name="图片 3096"/>
                        <p:cNvPicPr/>
                        <p:nvPr/>
                      </p:nvPicPr>
                      <p:blipFill>
                        <a:blip r:embed="rId16">
                          <a:clrChange>
                            <a:clrFrom>
                              <a:srgbClr val="000000"/>
                            </a:clrFrom>
                            <a:clrTo>
                              <a:srgbClr val="FF0000"/>
                            </a:clrTo>
                          </a:clrChange>
                        </a:blip>
                        <a:stretch>
                          <a:fillRect/>
                        </a:stretch>
                      </p:blipFill>
                      <p:spPr>
                        <a:xfrm>
                          <a:off x="1383" y="3494"/>
                          <a:ext cx="272" cy="254"/>
                        </a:xfrm>
                        <a:prstGeom prst="rect">
                          <a:avLst/>
                        </a:prstGeom>
                        <a:noFill/>
                        <a:ln w="38100">
                          <a:noFill/>
                          <a:miter/>
                        </a:ln>
                      </p:spPr>
                    </p:pic>
                  </p:oleObj>
                </mc:Fallback>
              </mc:AlternateContent>
            </a:graphicData>
          </a:graphic>
        </p:graphicFrame>
        <p:graphicFrame>
          <p:nvGraphicFramePr>
            <p:cNvPr id="18486" name="Object 22"/>
            <p:cNvGraphicFramePr>
              <a:graphicFrameLocks noChangeAspect="1"/>
            </p:cNvGraphicFramePr>
            <p:nvPr/>
          </p:nvGraphicFramePr>
          <p:xfrm>
            <a:off x="2789" y="3491"/>
            <a:ext cx="680" cy="302"/>
          </p:xfrm>
          <a:graphic>
            <a:graphicData uri="http://schemas.openxmlformats.org/presentationml/2006/ole">
              <mc:AlternateContent xmlns:mc="http://schemas.openxmlformats.org/markup-compatibility/2006">
                <mc:Choice xmlns:v="urn:schemas-microsoft-com:vml" Requires="v">
                  <p:oleObj spid="_x0000_s3102" name="" r:id="rId17" imgW="508000" imgH="228600" progId="Equation.DSMT4">
                    <p:embed/>
                  </p:oleObj>
                </mc:Choice>
                <mc:Fallback>
                  <p:oleObj name="" r:id="rId17" imgW="508000" imgH="228600" progId="Equation.DSMT4">
                    <p:embed/>
                    <p:pic>
                      <p:nvPicPr>
                        <p:cNvPr id="0" name="图片 3101"/>
                        <p:cNvPicPr/>
                        <p:nvPr/>
                      </p:nvPicPr>
                      <p:blipFill>
                        <a:blip r:embed="rId18"/>
                        <a:stretch>
                          <a:fillRect/>
                        </a:stretch>
                      </p:blipFill>
                      <p:spPr>
                        <a:xfrm>
                          <a:off x="2789" y="3491"/>
                          <a:ext cx="680" cy="302"/>
                        </a:xfrm>
                        <a:prstGeom prst="rect">
                          <a:avLst/>
                        </a:prstGeom>
                        <a:noFill/>
                        <a:ln w="38100">
                          <a:noFill/>
                          <a:miter/>
                        </a:ln>
                      </p:spPr>
                    </p:pic>
                  </p:oleObj>
                </mc:Fallback>
              </mc:AlternateContent>
            </a:graphicData>
          </a:graphic>
        </p:graphicFrame>
      </p:grpSp>
      <p:grpSp>
        <p:nvGrpSpPr>
          <p:cNvPr id="855063" name="Group 23"/>
          <p:cNvGrpSpPr/>
          <p:nvPr/>
        </p:nvGrpSpPr>
        <p:grpSpPr>
          <a:xfrm>
            <a:off x="4940300" y="3311525"/>
            <a:ext cx="1003300" cy="2311400"/>
            <a:chOff x="3264" y="864"/>
            <a:chExt cx="632" cy="1456"/>
          </a:xfrm>
        </p:grpSpPr>
        <p:sp>
          <p:nvSpPr>
            <p:cNvPr id="855064" name="Line 24"/>
            <p:cNvSpPr>
              <a:spLocks noChangeShapeType="1"/>
            </p:cNvSpPr>
            <p:nvPr/>
          </p:nvSpPr>
          <p:spPr bwMode="auto">
            <a:xfrm>
              <a:off x="3744" y="1152"/>
              <a:ext cx="8" cy="912"/>
            </a:xfrm>
            <a:prstGeom prst="line">
              <a:avLst/>
            </a:prstGeom>
            <a:noFill/>
            <a:ln w="28575">
              <a:solidFill>
                <a:schemeClr val="tx1"/>
              </a:solidFill>
              <a:rou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18480" name="Object 25"/>
            <p:cNvGraphicFramePr>
              <a:graphicFrameLocks noChangeAspect="1"/>
            </p:cNvGraphicFramePr>
            <p:nvPr/>
          </p:nvGraphicFramePr>
          <p:xfrm>
            <a:off x="3656" y="2032"/>
            <a:ext cx="240" cy="288"/>
          </p:xfrm>
          <a:graphic>
            <a:graphicData uri="http://schemas.openxmlformats.org/presentationml/2006/ole">
              <mc:AlternateContent xmlns:mc="http://schemas.openxmlformats.org/markup-compatibility/2006">
                <mc:Choice xmlns:v="urn:schemas-microsoft-com:vml" Requires="v">
                  <p:oleObj spid="_x0000_s3093" name="" r:id="rId19" imgW="139065" imgH="173355" progId="Equation.3">
                    <p:embed/>
                  </p:oleObj>
                </mc:Choice>
                <mc:Fallback>
                  <p:oleObj name="" r:id="rId19" imgW="139065" imgH="173355" progId="Equation.3">
                    <p:embed/>
                    <p:pic>
                      <p:nvPicPr>
                        <p:cNvPr id="0" name="图片 3092"/>
                        <p:cNvPicPr/>
                        <p:nvPr/>
                      </p:nvPicPr>
                      <p:blipFill>
                        <a:blip r:embed="rId20">
                          <a:clrChange>
                            <a:clrFrom>
                              <a:srgbClr val="000000"/>
                            </a:clrFrom>
                            <a:clrTo>
                              <a:srgbClr val="0000CC"/>
                            </a:clrTo>
                          </a:clrChange>
                        </a:blip>
                        <a:stretch>
                          <a:fillRect/>
                        </a:stretch>
                      </p:blipFill>
                      <p:spPr>
                        <a:xfrm>
                          <a:off x="3656" y="2032"/>
                          <a:ext cx="240" cy="288"/>
                        </a:xfrm>
                        <a:prstGeom prst="rect">
                          <a:avLst/>
                        </a:prstGeom>
                        <a:noFill/>
                        <a:ln w="38100">
                          <a:noFill/>
                          <a:miter/>
                        </a:ln>
                      </p:spPr>
                    </p:pic>
                  </p:oleObj>
                </mc:Fallback>
              </mc:AlternateContent>
            </a:graphicData>
          </a:graphic>
        </p:graphicFrame>
        <p:graphicFrame>
          <p:nvGraphicFramePr>
            <p:cNvPr id="18481" name="Object 26"/>
            <p:cNvGraphicFramePr>
              <a:graphicFrameLocks noChangeAspect="1"/>
            </p:cNvGraphicFramePr>
            <p:nvPr/>
          </p:nvGraphicFramePr>
          <p:xfrm>
            <a:off x="3680" y="1200"/>
            <a:ext cx="132" cy="132"/>
          </p:xfrm>
          <a:graphic>
            <a:graphicData uri="http://schemas.openxmlformats.org/presentationml/2006/ole">
              <mc:AlternateContent xmlns:mc="http://schemas.openxmlformats.org/markup-compatibility/2006">
                <mc:Choice xmlns:v="urn:schemas-microsoft-com:vml" Requires="v">
                  <p:oleObj spid="_x0000_s3081" name="" r:id="rId21" imgW="69215" imgH="69215" progId="Equation.3">
                    <p:embed/>
                  </p:oleObj>
                </mc:Choice>
                <mc:Fallback>
                  <p:oleObj name="" r:id="rId21" imgW="69215" imgH="69215" progId="Equation.3">
                    <p:embed/>
                    <p:pic>
                      <p:nvPicPr>
                        <p:cNvPr id="0" name="图片 3080"/>
                        <p:cNvPicPr/>
                        <p:nvPr/>
                      </p:nvPicPr>
                      <p:blipFill>
                        <a:blip r:embed="rId22">
                          <a:clrChange>
                            <a:clrFrom>
                              <a:srgbClr val="000000"/>
                            </a:clrFrom>
                            <a:clrTo>
                              <a:srgbClr val="0000FF"/>
                            </a:clrTo>
                          </a:clrChange>
                        </a:blip>
                        <a:stretch>
                          <a:fillRect/>
                        </a:stretch>
                      </p:blipFill>
                      <p:spPr>
                        <a:xfrm>
                          <a:off x="3680" y="1200"/>
                          <a:ext cx="132" cy="132"/>
                        </a:xfrm>
                        <a:prstGeom prst="rect">
                          <a:avLst/>
                        </a:prstGeom>
                        <a:noFill/>
                        <a:ln w="38100">
                          <a:noFill/>
                          <a:miter/>
                        </a:ln>
                      </p:spPr>
                    </p:pic>
                  </p:oleObj>
                </mc:Fallback>
              </mc:AlternateContent>
            </a:graphicData>
          </a:graphic>
        </p:graphicFrame>
        <p:graphicFrame>
          <p:nvGraphicFramePr>
            <p:cNvPr id="18482" name="Object 27"/>
            <p:cNvGraphicFramePr>
              <a:graphicFrameLocks noChangeAspect="1"/>
            </p:cNvGraphicFramePr>
            <p:nvPr/>
          </p:nvGraphicFramePr>
          <p:xfrm>
            <a:off x="3264" y="864"/>
            <a:ext cx="603" cy="253"/>
          </p:xfrm>
          <a:graphic>
            <a:graphicData uri="http://schemas.openxmlformats.org/presentationml/2006/ole">
              <mc:AlternateContent xmlns:mc="http://schemas.openxmlformats.org/markup-compatibility/2006">
                <mc:Choice xmlns:v="urn:schemas-microsoft-com:vml" Requires="v">
                  <p:oleObj spid="_x0000_s3082" name="" r:id="rId23" imgW="468630" imgH="173355" progId="Equation.DSMT4">
                    <p:embed/>
                  </p:oleObj>
                </mc:Choice>
                <mc:Fallback>
                  <p:oleObj name="" r:id="rId23" imgW="468630" imgH="173355" progId="Equation.DSMT4">
                    <p:embed/>
                    <p:pic>
                      <p:nvPicPr>
                        <p:cNvPr id="0" name="图片 3081"/>
                        <p:cNvPicPr/>
                        <p:nvPr/>
                      </p:nvPicPr>
                      <p:blipFill>
                        <a:blip r:embed="rId24">
                          <a:clrChange>
                            <a:clrFrom>
                              <a:srgbClr val="000000"/>
                            </a:clrFrom>
                            <a:clrTo>
                              <a:srgbClr val="0000CC"/>
                            </a:clrTo>
                          </a:clrChange>
                        </a:blip>
                        <a:stretch>
                          <a:fillRect/>
                        </a:stretch>
                      </p:blipFill>
                      <p:spPr>
                        <a:xfrm>
                          <a:off x="3264" y="864"/>
                          <a:ext cx="603" cy="253"/>
                        </a:xfrm>
                        <a:prstGeom prst="rect">
                          <a:avLst/>
                        </a:prstGeom>
                        <a:noFill/>
                        <a:ln w="38100">
                          <a:noFill/>
                          <a:miter/>
                        </a:ln>
                      </p:spPr>
                    </p:pic>
                  </p:oleObj>
                </mc:Fallback>
              </mc:AlternateContent>
            </a:graphicData>
          </a:graphic>
        </p:graphicFrame>
        <p:graphicFrame>
          <p:nvGraphicFramePr>
            <p:cNvPr id="18483" name="Object 28"/>
            <p:cNvGraphicFramePr>
              <a:graphicFrameLocks noChangeAspect="1"/>
            </p:cNvGraphicFramePr>
            <p:nvPr/>
          </p:nvGraphicFramePr>
          <p:xfrm>
            <a:off x="3680" y="1104"/>
            <a:ext cx="132" cy="132"/>
          </p:xfrm>
          <a:graphic>
            <a:graphicData uri="http://schemas.openxmlformats.org/presentationml/2006/ole">
              <mc:AlternateContent xmlns:mc="http://schemas.openxmlformats.org/markup-compatibility/2006">
                <mc:Choice xmlns:v="urn:schemas-microsoft-com:vml" Requires="v">
                  <p:oleObj spid="_x0000_s3098" name="" r:id="rId25" imgW="114300" imgH="114300" progId="Equation.3">
                    <p:embed/>
                  </p:oleObj>
                </mc:Choice>
                <mc:Fallback>
                  <p:oleObj name="" r:id="rId25" imgW="114300" imgH="114300" progId="Equation.3">
                    <p:embed/>
                    <p:pic>
                      <p:nvPicPr>
                        <p:cNvPr id="0" name="图片 3097"/>
                        <p:cNvPicPr/>
                        <p:nvPr/>
                      </p:nvPicPr>
                      <p:blipFill>
                        <a:blip r:embed="rId26"/>
                        <a:stretch>
                          <a:fillRect/>
                        </a:stretch>
                      </p:blipFill>
                      <p:spPr>
                        <a:xfrm>
                          <a:off x="3680" y="1104"/>
                          <a:ext cx="132" cy="132"/>
                        </a:xfrm>
                        <a:prstGeom prst="rect">
                          <a:avLst/>
                        </a:prstGeom>
                        <a:noFill/>
                        <a:ln w="38100">
                          <a:noFill/>
                          <a:miter/>
                        </a:ln>
                      </p:spPr>
                    </p:pic>
                  </p:oleObj>
                </mc:Fallback>
              </mc:AlternateContent>
            </a:graphicData>
          </a:graphic>
        </p:graphicFrame>
      </p:grpSp>
      <p:grpSp>
        <p:nvGrpSpPr>
          <p:cNvPr id="855069" name="Group 29"/>
          <p:cNvGrpSpPr/>
          <p:nvPr/>
        </p:nvGrpSpPr>
        <p:grpSpPr>
          <a:xfrm>
            <a:off x="2374900" y="3667125"/>
            <a:ext cx="4927600" cy="1943100"/>
            <a:chOff x="1648" y="1088"/>
            <a:chExt cx="3104" cy="1224"/>
          </a:xfrm>
        </p:grpSpPr>
        <p:graphicFrame>
          <p:nvGraphicFramePr>
            <p:cNvPr id="18470" name="Object 30"/>
            <p:cNvGraphicFramePr>
              <a:graphicFrameLocks noChangeAspect="1"/>
            </p:cNvGraphicFramePr>
            <p:nvPr/>
          </p:nvGraphicFramePr>
          <p:xfrm>
            <a:off x="1648" y="1392"/>
            <a:ext cx="528" cy="244"/>
          </p:xfrm>
          <a:graphic>
            <a:graphicData uri="http://schemas.openxmlformats.org/presentationml/2006/ole">
              <mc:AlternateContent xmlns:mc="http://schemas.openxmlformats.org/markup-compatibility/2006">
                <mc:Choice xmlns:v="urn:schemas-microsoft-com:vml" Requires="v">
                  <p:oleObj spid="_x0000_s3094" name="" r:id="rId27" imgW="416560" imgH="173355" progId="Equation.3">
                    <p:embed/>
                  </p:oleObj>
                </mc:Choice>
                <mc:Fallback>
                  <p:oleObj name="" r:id="rId27" imgW="416560" imgH="173355" progId="Equation.3">
                    <p:embed/>
                    <p:pic>
                      <p:nvPicPr>
                        <p:cNvPr id="0" name="图片 3093"/>
                        <p:cNvPicPr/>
                        <p:nvPr/>
                      </p:nvPicPr>
                      <p:blipFill>
                        <a:blip r:embed="rId28">
                          <a:clrChange>
                            <a:clrFrom>
                              <a:srgbClr val="000000"/>
                            </a:clrFrom>
                            <a:clrTo>
                              <a:srgbClr val="0000CC"/>
                            </a:clrTo>
                          </a:clrChange>
                        </a:blip>
                        <a:stretch>
                          <a:fillRect/>
                        </a:stretch>
                      </p:blipFill>
                      <p:spPr>
                        <a:xfrm>
                          <a:off x="1648" y="1392"/>
                          <a:ext cx="528" cy="244"/>
                        </a:xfrm>
                        <a:prstGeom prst="rect">
                          <a:avLst/>
                        </a:prstGeom>
                        <a:noFill/>
                        <a:ln w="38100">
                          <a:noFill/>
                          <a:miter/>
                        </a:ln>
                      </p:spPr>
                    </p:pic>
                  </p:oleObj>
                </mc:Fallback>
              </mc:AlternateContent>
            </a:graphicData>
          </a:graphic>
        </p:graphicFrame>
        <p:sp>
          <p:nvSpPr>
            <p:cNvPr id="855071" name="Line 31"/>
            <p:cNvSpPr>
              <a:spLocks noChangeShapeType="1"/>
            </p:cNvSpPr>
            <p:nvPr/>
          </p:nvSpPr>
          <p:spPr bwMode="auto">
            <a:xfrm>
              <a:off x="1984" y="1728"/>
              <a:ext cx="0" cy="336"/>
            </a:xfrm>
            <a:prstGeom prst="line">
              <a:avLst/>
            </a:prstGeom>
            <a:noFill/>
            <a:ln w="28575">
              <a:solidFill>
                <a:schemeClr val="tx1"/>
              </a:solidFill>
              <a:rou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pSp>
          <p:nvGrpSpPr>
            <p:cNvPr id="18472" name="Group 32"/>
            <p:cNvGrpSpPr/>
            <p:nvPr/>
          </p:nvGrpSpPr>
          <p:grpSpPr>
            <a:xfrm>
              <a:off x="1648" y="1088"/>
              <a:ext cx="3104" cy="1224"/>
              <a:chOff x="1648" y="1088"/>
              <a:chExt cx="3104" cy="1224"/>
            </a:xfrm>
          </p:grpSpPr>
          <p:grpSp>
            <p:nvGrpSpPr>
              <p:cNvPr id="18473" name="Group 33"/>
              <p:cNvGrpSpPr/>
              <p:nvPr/>
            </p:nvGrpSpPr>
            <p:grpSpPr>
              <a:xfrm>
                <a:off x="1648" y="1088"/>
                <a:ext cx="3104" cy="1224"/>
                <a:chOff x="1648" y="1088"/>
                <a:chExt cx="3104" cy="1224"/>
              </a:xfrm>
            </p:grpSpPr>
            <p:graphicFrame>
              <p:nvGraphicFramePr>
                <p:cNvPr id="18475" name="Object 34"/>
                <p:cNvGraphicFramePr>
                  <a:graphicFrameLocks noChangeAspect="1"/>
                </p:cNvGraphicFramePr>
                <p:nvPr/>
              </p:nvGraphicFramePr>
              <p:xfrm>
                <a:off x="3815" y="1088"/>
                <a:ext cx="937" cy="320"/>
              </p:xfrm>
              <a:graphic>
                <a:graphicData uri="http://schemas.openxmlformats.org/presentationml/2006/ole">
                  <mc:AlternateContent xmlns:mc="http://schemas.openxmlformats.org/markup-compatibility/2006">
                    <mc:Choice xmlns:v="urn:schemas-microsoft-com:vml" Requires="v">
                      <p:oleObj spid="_x0000_s3099" name="" r:id="rId29" imgW="509270" imgH="156210" progId="Equation.DSMT4">
                        <p:embed/>
                      </p:oleObj>
                    </mc:Choice>
                    <mc:Fallback>
                      <p:oleObj name="" r:id="rId29" imgW="509270" imgH="156210" progId="Equation.DSMT4">
                        <p:embed/>
                        <p:pic>
                          <p:nvPicPr>
                            <p:cNvPr id="0" name="图片 3098"/>
                            <p:cNvPicPr/>
                            <p:nvPr/>
                          </p:nvPicPr>
                          <p:blipFill>
                            <a:blip r:embed="rId30">
                              <a:clrChange>
                                <a:clrFrom>
                                  <a:srgbClr val="000000"/>
                                </a:clrFrom>
                                <a:clrTo>
                                  <a:srgbClr val="0000CC"/>
                                </a:clrTo>
                              </a:clrChange>
                            </a:blip>
                            <a:stretch>
                              <a:fillRect/>
                            </a:stretch>
                          </p:blipFill>
                          <p:spPr>
                            <a:xfrm>
                              <a:off x="3815" y="1088"/>
                              <a:ext cx="937" cy="320"/>
                            </a:xfrm>
                            <a:prstGeom prst="rect">
                              <a:avLst/>
                            </a:prstGeom>
                            <a:noFill/>
                            <a:ln w="38100">
                              <a:noFill/>
                              <a:miter/>
                            </a:ln>
                          </p:spPr>
                        </p:pic>
                      </p:oleObj>
                    </mc:Fallback>
                  </mc:AlternateContent>
                </a:graphicData>
              </a:graphic>
            </p:graphicFrame>
            <p:graphicFrame>
              <p:nvGraphicFramePr>
                <p:cNvPr id="18476" name="Object 35"/>
                <p:cNvGraphicFramePr>
                  <a:graphicFrameLocks noChangeAspect="1"/>
                </p:cNvGraphicFramePr>
                <p:nvPr/>
              </p:nvGraphicFramePr>
              <p:xfrm>
                <a:off x="1880" y="2024"/>
                <a:ext cx="240" cy="288"/>
              </p:xfrm>
              <a:graphic>
                <a:graphicData uri="http://schemas.openxmlformats.org/presentationml/2006/ole">
                  <mc:AlternateContent xmlns:mc="http://schemas.openxmlformats.org/markup-compatibility/2006">
                    <mc:Choice xmlns:v="urn:schemas-microsoft-com:vml" Requires="v">
                      <p:oleObj spid="_x0000_s3100" name="" r:id="rId31" imgW="139065" imgH="173355" progId="Equation.3">
                        <p:embed/>
                      </p:oleObj>
                    </mc:Choice>
                    <mc:Fallback>
                      <p:oleObj name="" r:id="rId31" imgW="139065" imgH="173355" progId="Equation.3">
                        <p:embed/>
                        <p:pic>
                          <p:nvPicPr>
                            <p:cNvPr id="0" name="图片 3099"/>
                            <p:cNvPicPr/>
                            <p:nvPr/>
                          </p:nvPicPr>
                          <p:blipFill>
                            <a:blip r:embed="rId32">
                              <a:clrChange>
                                <a:clrFrom>
                                  <a:srgbClr val="000000"/>
                                </a:clrFrom>
                                <a:clrTo>
                                  <a:srgbClr val="0000CC"/>
                                </a:clrTo>
                              </a:clrChange>
                            </a:blip>
                            <a:stretch>
                              <a:fillRect/>
                            </a:stretch>
                          </p:blipFill>
                          <p:spPr>
                            <a:xfrm>
                              <a:off x="1880" y="2024"/>
                              <a:ext cx="240" cy="288"/>
                            </a:xfrm>
                            <a:prstGeom prst="rect">
                              <a:avLst/>
                            </a:prstGeom>
                            <a:noFill/>
                            <a:ln w="38100">
                              <a:noFill/>
                              <a:miter/>
                            </a:ln>
                          </p:spPr>
                        </p:pic>
                      </p:oleObj>
                    </mc:Fallback>
                  </mc:AlternateContent>
                </a:graphicData>
              </a:graphic>
            </p:graphicFrame>
            <p:sp>
              <p:nvSpPr>
                <p:cNvPr id="855076" name="Freeform 36"/>
                <p:cNvSpPr/>
                <p:nvPr/>
              </p:nvSpPr>
              <p:spPr bwMode="auto">
                <a:xfrm>
                  <a:off x="1984" y="1248"/>
                  <a:ext cx="1776" cy="480"/>
                </a:xfrm>
                <a:custGeom>
                  <a:avLst/>
                  <a:gdLst>
                    <a:gd name="T0" fmla="*/ 1776 w 1776"/>
                    <a:gd name="T1" fmla="*/ 0 h 480"/>
                    <a:gd name="T2" fmla="*/ 1488 w 1776"/>
                    <a:gd name="T3" fmla="*/ 240 h 480"/>
                    <a:gd name="T4" fmla="*/ 1200 w 1776"/>
                    <a:gd name="T5" fmla="*/ 336 h 480"/>
                    <a:gd name="T6" fmla="*/ 1008 w 1776"/>
                    <a:gd name="T7" fmla="*/ 288 h 480"/>
                    <a:gd name="T8" fmla="*/ 768 w 1776"/>
                    <a:gd name="T9" fmla="*/ 192 h 480"/>
                    <a:gd name="T10" fmla="*/ 480 w 1776"/>
                    <a:gd name="T11" fmla="*/ 240 h 480"/>
                    <a:gd name="T12" fmla="*/ 288 w 1776"/>
                    <a:gd name="T13" fmla="*/ 336 h 480"/>
                    <a:gd name="T14" fmla="*/ 0 w 1776"/>
                    <a:gd name="T15" fmla="*/ 48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6" h="480">
                      <a:moveTo>
                        <a:pt x="1776" y="0"/>
                      </a:moveTo>
                      <a:cubicBezTo>
                        <a:pt x="1680" y="92"/>
                        <a:pt x="1584" y="184"/>
                        <a:pt x="1488" y="240"/>
                      </a:cubicBezTo>
                      <a:cubicBezTo>
                        <a:pt x="1392" y="296"/>
                        <a:pt x="1280" y="328"/>
                        <a:pt x="1200" y="336"/>
                      </a:cubicBezTo>
                      <a:cubicBezTo>
                        <a:pt x="1120" y="344"/>
                        <a:pt x="1080" y="312"/>
                        <a:pt x="1008" y="288"/>
                      </a:cubicBezTo>
                      <a:cubicBezTo>
                        <a:pt x="936" y="264"/>
                        <a:pt x="856" y="200"/>
                        <a:pt x="768" y="192"/>
                      </a:cubicBezTo>
                      <a:cubicBezTo>
                        <a:pt x="680" y="184"/>
                        <a:pt x="560" y="216"/>
                        <a:pt x="480" y="240"/>
                      </a:cubicBezTo>
                      <a:cubicBezTo>
                        <a:pt x="400" y="264"/>
                        <a:pt x="368" y="296"/>
                        <a:pt x="288" y="336"/>
                      </a:cubicBezTo>
                      <a:cubicBezTo>
                        <a:pt x="208" y="376"/>
                        <a:pt x="104" y="428"/>
                        <a:pt x="0" y="480"/>
                      </a:cubicBezTo>
                    </a:path>
                  </a:pathLst>
                </a:custGeom>
                <a:noFill/>
                <a:ln w="31750" cap="flat" cmpd="sng">
                  <a:solidFill>
                    <a:schemeClr val="tx1"/>
                  </a:solidFill>
                  <a:prstDash val="solid"/>
                  <a:rou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18478" name="Object 37"/>
                <p:cNvGraphicFramePr>
                  <a:graphicFrameLocks noChangeAspect="1"/>
                </p:cNvGraphicFramePr>
                <p:nvPr/>
              </p:nvGraphicFramePr>
              <p:xfrm>
                <a:off x="1648" y="1392"/>
                <a:ext cx="528" cy="244"/>
              </p:xfrm>
              <a:graphic>
                <a:graphicData uri="http://schemas.openxmlformats.org/presentationml/2006/ole">
                  <mc:AlternateContent xmlns:mc="http://schemas.openxmlformats.org/markup-compatibility/2006">
                    <mc:Choice xmlns:v="urn:schemas-microsoft-com:vml" Requires="v">
                      <p:oleObj spid="_x0000_s3104" name="" r:id="rId33" imgW="416560" imgH="173355" progId="Equation.3">
                        <p:embed/>
                      </p:oleObj>
                    </mc:Choice>
                    <mc:Fallback>
                      <p:oleObj name="" r:id="rId33" imgW="416560" imgH="173355" progId="Equation.3">
                        <p:embed/>
                        <p:pic>
                          <p:nvPicPr>
                            <p:cNvPr id="0" name="图片 3103"/>
                            <p:cNvPicPr/>
                            <p:nvPr/>
                          </p:nvPicPr>
                          <p:blipFill>
                            <a:blip r:embed="rId34">
                              <a:clrChange>
                                <a:clrFrom>
                                  <a:srgbClr val="000000"/>
                                </a:clrFrom>
                                <a:clrTo>
                                  <a:srgbClr val="0000FF"/>
                                </a:clrTo>
                              </a:clrChange>
                            </a:blip>
                            <a:stretch>
                              <a:fillRect/>
                            </a:stretch>
                          </p:blipFill>
                          <p:spPr>
                            <a:xfrm>
                              <a:off x="1648" y="1392"/>
                              <a:ext cx="528" cy="244"/>
                            </a:xfrm>
                            <a:prstGeom prst="rect">
                              <a:avLst/>
                            </a:prstGeom>
                            <a:noFill/>
                            <a:ln w="38100">
                              <a:noFill/>
                              <a:miter/>
                            </a:ln>
                          </p:spPr>
                        </p:pic>
                      </p:oleObj>
                    </mc:Fallback>
                  </mc:AlternateContent>
                </a:graphicData>
              </a:graphic>
            </p:graphicFrame>
          </p:grpSp>
          <p:graphicFrame>
            <p:nvGraphicFramePr>
              <p:cNvPr id="18474" name="Object 38"/>
              <p:cNvGraphicFramePr>
                <a:graphicFrameLocks noChangeAspect="1"/>
              </p:cNvGraphicFramePr>
              <p:nvPr/>
            </p:nvGraphicFramePr>
            <p:xfrm>
              <a:off x="1928" y="1668"/>
              <a:ext cx="132" cy="132"/>
            </p:xfrm>
            <a:graphic>
              <a:graphicData uri="http://schemas.openxmlformats.org/presentationml/2006/ole">
                <mc:AlternateContent xmlns:mc="http://schemas.openxmlformats.org/markup-compatibility/2006">
                  <mc:Choice xmlns:v="urn:schemas-microsoft-com:vml" Requires="v">
                    <p:oleObj spid="_x0000_s3095" name="" r:id="rId35" imgW="69215" imgH="69215" progId="Equation.3">
                      <p:embed/>
                    </p:oleObj>
                  </mc:Choice>
                  <mc:Fallback>
                    <p:oleObj name="" r:id="rId35" imgW="69215" imgH="69215" progId="Equation.3">
                      <p:embed/>
                      <p:pic>
                        <p:nvPicPr>
                          <p:cNvPr id="0" name="图片 3094"/>
                          <p:cNvPicPr/>
                          <p:nvPr/>
                        </p:nvPicPr>
                        <p:blipFill>
                          <a:blip r:embed="rId36">
                            <a:clrChange>
                              <a:clrFrom>
                                <a:srgbClr val="000000"/>
                              </a:clrFrom>
                              <a:clrTo>
                                <a:srgbClr val="0000FF"/>
                              </a:clrTo>
                            </a:clrChange>
                          </a:blip>
                          <a:stretch>
                            <a:fillRect/>
                          </a:stretch>
                        </p:blipFill>
                        <p:spPr>
                          <a:xfrm>
                            <a:off x="1928" y="1668"/>
                            <a:ext cx="132" cy="132"/>
                          </a:xfrm>
                          <a:prstGeom prst="rect">
                            <a:avLst/>
                          </a:prstGeom>
                          <a:noFill/>
                          <a:ln w="38100">
                            <a:noFill/>
                            <a:miter/>
                          </a:ln>
                        </p:spPr>
                      </p:pic>
                    </p:oleObj>
                  </mc:Fallback>
                </mc:AlternateContent>
              </a:graphicData>
            </a:graphic>
          </p:graphicFrame>
        </p:grpSp>
      </p:grpSp>
      <p:grpSp>
        <p:nvGrpSpPr>
          <p:cNvPr id="855079" name="Group 39"/>
          <p:cNvGrpSpPr/>
          <p:nvPr/>
        </p:nvGrpSpPr>
        <p:grpSpPr>
          <a:xfrm>
            <a:off x="3924300" y="3600450"/>
            <a:ext cx="839788" cy="2005013"/>
            <a:chOff x="2607" y="1065"/>
            <a:chExt cx="529" cy="1263"/>
          </a:xfrm>
        </p:grpSpPr>
        <p:grpSp>
          <p:nvGrpSpPr>
            <p:cNvPr id="18464" name="Group 40"/>
            <p:cNvGrpSpPr/>
            <p:nvPr/>
          </p:nvGrpSpPr>
          <p:grpSpPr>
            <a:xfrm>
              <a:off x="2607" y="1065"/>
              <a:ext cx="529" cy="1263"/>
              <a:chOff x="2607" y="1065"/>
              <a:chExt cx="529" cy="1263"/>
            </a:xfrm>
          </p:grpSpPr>
          <p:sp>
            <p:nvSpPr>
              <p:cNvPr id="855081" name="Line 41"/>
              <p:cNvSpPr>
                <a:spLocks noChangeShapeType="1"/>
              </p:cNvSpPr>
              <p:nvPr/>
            </p:nvSpPr>
            <p:spPr bwMode="auto">
              <a:xfrm>
                <a:off x="2848" y="1344"/>
                <a:ext cx="0" cy="720"/>
              </a:xfrm>
              <a:prstGeom prst="line">
                <a:avLst/>
              </a:prstGeom>
              <a:noFill/>
              <a:ln w="28575">
                <a:solidFill>
                  <a:schemeClr val="tx1"/>
                </a:solidFill>
                <a:rou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18467" name="Object 42"/>
              <p:cNvGraphicFramePr>
                <a:graphicFrameLocks noChangeAspect="1"/>
              </p:cNvGraphicFramePr>
              <p:nvPr/>
            </p:nvGraphicFramePr>
            <p:xfrm>
              <a:off x="2738" y="2040"/>
              <a:ext cx="254" cy="288"/>
            </p:xfrm>
            <a:graphic>
              <a:graphicData uri="http://schemas.openxmlformats.org/presentationml/2006/ole">
                <mc:AlternateContent xmlns:mc="http://schemas.openxmlformats.org/markup-compatibility/2006">
                  <mc:Choice xmlns:v="urn:schemas-microsoft-com:vml" Requires="v">
                    <p:oleObj spid="_x0000_s3105" name="" r:id="rId37" imgW="139065" imgH="161925" progId="Equation.3">
                      <p:embed/>
                    </p:oleObj>
                  </mc:Choice>
                  <mc:Fallback>
                    <p:oleObj name="" r:id="rId37" imgW="139065" imgH="161925" progId="Equation.3">
                      <p:embed/>
                      <p:pic>
                        <p:nvPicPr>
                          <p:cNvPr id="0" name="图片 3104"/>
                          <p:cNvPicPr/>
                          <p:nvPr/>
                        </p:nvPicPr>
                        <p:blipFill>
                          <a:blip r:embed="rId38">
                            <a:clrChange>
                              <a:clrFrom>
                                <a:srgbClr val="000000"/>
                              </a:clrFrom>
                              <a:clrTo>
                                <a:srgbClr val="0000CC"/>
                              </a:clrTo>
                            </a:clrChange>
                          </a:blip>
                          <a:stretch>
                            <a:fillRect/>
                          </a:stretch>
                        </p:blipFill>
                        <p:spPr>
                          <a:xfrm>
                            <a:off x="2738" y="2040"/>
                            <a:ext cx="254" cy="288"/>
                          </a:xfrm>
                          <a:prstGeom prst="rect">
                            <a:avLst/>
                          </a:prstGeom>
                          <a:noFill/>
                          <a:ln w="38100">
                            <a:noFill/>
                            <a:miter/>
                          </a:ln>
                        </p:spPr>
                      </p:pic>
                    </p:oleObj>
                  </mc:Fallback>
                </mc:AlternateContent>
              </a:graphicData>
            </a:graphic>
          </p:graphicFrame>
          <p:graphicFrame>
            <p:nvGraphicFramePr>
              <p:cNvPr id="18468" name="Object 43"/>
              <p:cNvGraphicFramePr>
                <a:graphicFrameLocks noChangeAspect="1"/>
              </p:cNvGraphicFramePr>
              <p:nvPr/>
            </p:nvGraphicFramePr>
            <p:xfrm>
              <a:off x="2607" y="1065"/>
              <a:ext cx="529" cy="231"/>
            </p:xfrm>
            <a:graphic>
              <a:graphicData uri="http://schemas.openxmlformats.org/presentationml/2006/ole">
                <mc:AlternateContent xmlns:mc="http://schemas.openxmlformats.org/markup-compatibility/2006">
                  <mc:Choice xmlns:v="urn:schemas-microsoft-com:vml" Requires="v">
                    <p:oleObj spid="_x0000_s3106" name="" r:id="rId39" imgW="416560" imgH="161925" progId="Equation.3">
                      <p:embed/>
                    </p:oleObj>
                  </mc:Choice>
                  <mc:Fallback>
                    <p:oleObj name="" r:id="rId39" imgW="416560" imgH="161925" progId="Equation.3">
                      <p:embed/>
                      <p:pic>
                        <p:nvPicPr>
                          <p:cNvPr id="0" name="图片 3105"/>
                          <p:cNvPicPr/>
                          <p:nvPr/>
                        </p:nvPicPr>
                        <p:blipFill>
                          <a:blip r:embed="rId40">
                            <a:clrChange>
                              <a:clrFrom>
                                <a:srgbClr val="000000"/>
                              </a:clrFrom>
                              <a:clrTo>
                                <a:srgbClr val="0000CC"/>
                              </a:clrTo>
                            </a:clrChange>
                          </a:blip>
                          <a:stretch>
                            <a:fillRect/>
                          </a:stretch>
                        </p:blipFill>
                        <p:spPr>
                          <a:xfrm>
                            <a:off x="2607" y="1065"/>
                            <a:ext cx="529" cy="231"/>
                          </a:xfrm>
                          <a:prstGeom prst="rect">
                            <a:avLst/>
                          </a:prstGeom>
                          <a:noFill/>
                          <a:ln w="38100">
                            <a:noFill/>
                            <a:miter/>
                          </a:ln>
                        </p:spPr>
                      </p:pic>
                    </p:oleObj>
                  </mc:Fallback>
                </mc:AlternateContent>
              </a:graphicData>
            </a:graphic>
          </p:graphicFrame>
          <p:graphicFrame>
            <p:nvGraphicFramePr>
              <p:cNvPr id="18469" name="Object 44"/>
              <p:cNvGraphicFramePr>
                <a:graphicFrameLocks noChangeAspect="1"/>
              </p:cNvGraphicFramePr>
              <p:nvPr/>
            </p:nvGraphicFramePr>
            <p:xfrm>
              <a:off x="2784" y="1292"/>
              <a:ext cx="132" cy="132"/>
            </p:xfrm>
            <a:graphic>
              <a:graphicData uri="http://schemas.openxmlformats.org/presentationml/2006/ole">
                <mc:AlternateContent xmlns:mc="http://schemas.openxmlformats.org/markup-compatibility/2006">
                  <mc:Choice xmlns:v="urn:schemas-microsoft-com:vml" Requires="v">
                    <p:oleObj spid="_x0000_s3077" name="" r:id="rId41" imgW="114300" imgH="114300" progId="Equation.3">
                      <p:embed/>
                    </p:oleObj>
                  </mc:Choice>
                  <mc:Fallback>
                    <p:oleObj name="" r:id="rId41" imgW="114300" imgH="114300" progId="Equation.3">
                      <p:embed/>
                      <p:pic>
                        <p:nvPicPr>
                          <p:cNvPr id="0" name="图片 3076"/>
                          <p:cNvPicPr/>
                          <p:nvPr/>
                        </p:nvPicPr>
                        <p:blipFill>
                          <a:blip r:embed="rId26"/>
                          <a:stretch>
                            <a:fillRect/>
                          </a:stretch>
                        </p:blipFill>
                        <p:spPr>
                          <a:xfrm>
                            <a:off x="2784" y="1292"/>
                            <a:ext cx="132" cy="132"/>
                          </a:xfrm>
                          <a:prstGeom prst="rect">
                            <a:avLst/>
                          </a:prstGeom>
                          <a:noFill/>
                          <a:ln w="38100">
                            <a:noFill/>
                            <a:miter/>
                          </a:ln>
                        </p:spPr>
                      </p:pic>
                    </p:oleObj>
                  </mc:Fallback>
                </mc:AlternateContent>
              </a:graphicData>
            </a:graphic>
          </p:graphicFrame>
        </p:grpSp>
        <p:graphicFrame>
          <p:nvGraphicFramePr>
            <p:cNvPr id="18465" name="Object 45"/>
            <p:cNvGraphicFramePr>
              <a:graphicFrameLocks noChangeAspect="1"/>
            </p:cNvGraphicFramePr>
            <p:nvPr/>
          </p:nvGraphicFramePr>
          <p:xfrm>
            <a:off x="2784" y="1400"/>
            <a:ext cx="132" cy="132"/>
          </p:xfrm>
          <a:graphic>
            <a:graphicData uri="http://schemas.openxmlformats.org/presentationml/2006/ole">
              <mc:AlternateContent xmlns:mc="http://schemas.openxmlformats.org/markup-compatibility/2006">
                <mc:Choice xmlns:v="urn:schemas-microsoft-com:vml" Requires="v">
                  <p:oleObj spid="_x0000_s3076" name="" r:id="rId42" imgW="69215" imgH="69215" progId="Equation.3">
                    <p:embed/>
                  </p:oleObj>
                </mc:Choice>
                <mc:Fallback>
                  <p:oleObj name="" r:id="rId42" imgW="69215" imgH="69215" progId="Equation.3">
                    <p:embed/>
                    <p:pic>
                      <p:nvPicPr>
                        <p:cNvPr id="0" name="图片 3075"/>
                        <p:cNvPicPr/>
                        <p:nvPr/>
                      </p:nvPicPr>
                      <p:blipFill>
                        <a:blip r:embed="rId43">
                          <a:clrChange>
                            <a:clrFrom>
                              <a:srgbClr val="000000"/>
                            </a:clrFrom>
                            <a:clrTo>
                              <a:srgbClr val="0000FF"/>
                            </a:clrTo>
                          </a:clrChange>
                        </a:blip>
                        <a:stretch>
                          <a:fillRect/>
                        </a:stretch>
                      </p:blipFill>
                      <p:spPr>
                        <a:xfrm>
                          <a:off x="2784" y="1400"/>
                          <a:ext cx="132" cy="132"/>
                        </a:xfrm>
                        <a:prstGeom prst="rect">
                          <a:avLst/>
                        </a:prstGeom>
                        <a:noFill/>
                        <a:ln w="38100">
                          <a:noFill/>
                          <a:miter/>
                        </a:ln>
                      </p:spPr>
                    </p:pic>
                  </p:oleObj>
                </mc:Fallback>
              </mc:AlternateContent>
            </a:graphicData>
          </a:graphic>
        </p:graphicFrame>
      </p:grpSp>
      <p:grpSp>
        <p:nvGrpSpPr>
          <p:cNvPr id="855086" name="Group 46"/>
          <p:cNvGrpSpPr/>
          <p:nvPr/>
        </p:nvGrpSpPr>
        <p:grpSpPr>
          <a:xfrm>
            <a:off x="3068638" y="3768725"/>
            <a:ext cx="817562" cy="1866900"/>
            <a:chOff x="2085" y="1152"/>
            <a:chExt cx="515" cy="1176"/>
          </a:xfrm>
        </p:grpSpPr>
        <p:graphicFrame>
          <p:nvGraphicFramePr>
            <p:cNvPr id="18457" name="Object 47"/>
            <p:cNvGraphicFramePr>
              <a:graphicFrameLocks noChangeAspect="1"/>
            </p:cNvGraphicFramePr>
            <p:nvPr/>
          </p:nvGraphicFramePr>
          <p:xfrm>
            <a:off x="2284" y="1392"/>
            <a:ext cx="132" cy="132"/>
          </p:xfrm>
          <a:graphic>
            <a:graphicData uri="http://schemas.openxmlformats.org/presentationml/2006/ole">
              <mc:AlternateContent xmlns:mc="http://schemas.openxmlformats.org/markup-compatibility/2006">
                <mc:Choice xmlns:v="urn:schemas-microsoft-com:vml" Requires="v">
                  <p:oleObj spid="_x0000_s3078" name="" r:id="rId44" imgW="114300" imgH="114300" progId="Equation.3">
                    <p:embed/>
                  </p:oleObj>
                </mc:Choice>
                <mc:Fallback>
                  <p:oleObj name="" r:id="rId44" imgW="114300" imgH="114300" progId="Equation.3">
                    <p:embed/>
                    <p:pic>
                      <p:nvPicPr>
                        <p:cNvPr id="0" name="图片 3077"/>
                        <p:cNvPicPr/>
                        <p:nvPr/>
                      </p:nvPicPr>
                      <p:blipFill>
                        <a:blip r:embed="rId26"/>
                        <a:stretch>
                          <a:fillRect/>
                        </a:stretch>
                      </p:blipFill>
                      <p:spPr>
                        <a:xfrm>
                          <a:off x="2284" y="1392"/>
                          <a:ext cx="132" cy="132"/>
                        </a:xfrm>
                        <a:prstGeom prst="rect">
                          <a:avLst/>
                        </a:prstGeom>
                        <a:noFill/>
                        <a:ln w="38100">
                          <a:noFill/>
                          <a:miter/>
                        </a:ln>
                      </p:spPr>
                    </p:pic>
                  </p:oleObj>
                </mc:Fallback>
              </mc:AlternateContent>
            </a:graphicData>
          </a:graphic>
        </p:graphicFrame>
        <p:grpSp>
          <p:nvGrpSpPr>
            <p:cNvPr id="18458" name="Group 48"/>
            <p:cNvGrpSpPr/>
            <p:nvPr/>
          </p:nvGrpSpPr>
          <p:grpSpPr>
            <a:xfrm>
              <a:off x="2085" y="1152"/>
              <a:ext cx="515" cy="1176"/>
              <a:chOff x="2085" y="1152"/>
              <a:chExt cx="515" cy="1176"/>
            </a:xfrm>
          </p:grpSpPr>
          <p:grpSp>
            <p:nvGrpSpPr>
              <p:cNvPr id="18459" name="Group 49"/>
              <p:cNvGrpSpPr/>
              <p:nvPr/>
            </p:nvGrpSpPr>
            <p:grpSpPr>
              <a:xfrm>
                <a:off x="2085" y="1152"/>
                <a:ext cx="515" cy="1176"/>
                <a:chOff x="2093" y="1152"/>
                <a:chExt cx="515" cy="1176"/>
              </a:xfrm>
            </p:grpSpPr>
            <p:sp>
              <p:nvSpPr>
                <p:cNvPr id="855090" name="Line 50"/>
                <p:cNvSpPr>
                  <a:spLocks noChangeShapeType="1"/>
                </p:cNvSpPr>
                <p:nvPr/>
              </p:nvSpPr>
              <p:spPr bwMode="auto">
                <a:xfrm>
                  <a:off x="2360" y="1440"/>
                  <a:ext cx="0" cy="624"/>
                </a:xfrm>
                <a:prstGeom prst="line">
                  <a:avLst/>
                </a:prstGeom>
                <a:noFill/>
                <a:ln w="28575">
                  <a:solidFill>
                    <a:schemeClr val="tx1"/>
                  </a:solidFill>
                  <a:rou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18462" name="Object 51"/>
                <p:cNvGraphicFramePr>
                  <a:graphicFrameLocks noChangeAspect="1"/>
                </p:cNvGraphicFramePr>
                <p:nvPr/>
              </p:nvGraphicFramePr>
              <p:xfrm>
                <a:off x="2267" y="2040"/>
                <a:ext cx="237" cy="288"/>
              </p:xfrm>
              <a:graphic>
                <a:graphicData uri="http://schemas.openxmlformats.org/presentationml/2006/ole">
                  <mc:AlternateContent xmlns:mc="http://schemas.openxmlformats.org/markup-compatibility/2006">
                    <mc:Choice xmlns:v="urn:schemas-microsoft-com:vml" Requires="v">
                      <p:oleObj spid="_x0000_s3114" name="" r:id="rId45" imgW="133350" imgH="161925" progId="Equation.3">
                        <p:embed/>
                      </p:oleObj>
                    </mc:Choice>
                    <mc:Fallback>
                      <p:oleObj name="" r:id="rId45" imgW="133350" imgH="161925" progId="Equation.3">
                        <p:embed/>
                        <p:pic>
                          <p:nvPicPr>
                            <p:cNvPr id="0" name="图片 3113"/>
                            <p:cNvPicPr/>
                            <p:nvPr/>
                          </p:nvPicPr>
                          <p:blipFill>
                            <a:blip r:embed="rId46">
                              <a:clrChange>
                                <a:clrFrom>
                                  <a:srgbClr val="000000"/>
                                </a:clrFrom>
                                <a:clrTo>
                                  <a:srgbClr val="0000CC"/>
                                </a:clrTo>
                              </a:clrChange>
                            </a:blip>
                            <a:stretch>
                              <a:fillRect/>
                            </a:stretch>
                          </p:blipFill>
                          <p:spPr>
                            <a:xfrm>
                              <a:off x="2267" y="2040"/>
                              <a:ext cx="237" cy="288"/>
                            </a:xfrm>
                            <a:prstGeom prst="rect">
                              <a:avLst/>
                            </a:prstGeom>
                            <a:noFill/>
                            <a:ln w="38100">
                              <a:noFill/>
                              <a:miter/>
                            </a:ln>
                          </p:spPr>
                        </p:pic>
                      </p:oleObj>
                    </mc:Fallback>
                  </mc:AlternateContent>
                </a:graphicData>
              </a:graphic>
            </p:graphicFrame>
            <p:graphicFrame>
              <p:nvGraphicFramePr>
                <p:cNvPr id="18463" name="Object 52"/>
                <p:cNvGraphicFramePr>
                  <a:graphicFrameLocks noChangeAspect="1"/>
                </p:cNvGraphicFramePr>
                <p:nvPr/>
              </p:nvGraphicFramePr>
              <p:xfrm>
                <a:off x="2093" y="1152"/>
                <a:ext cx="515" cy="231"/>
              </p:xfrm>
              <a:graphic>
                <a:graphicData uri="http://schemas.openxmlformats.org/presentationml/2006/ole">
                  <mc:AlternateContent xmlns:mc="http://schemas.openxmlformats.org/markup-compatibility/2006">
                    <mc:Choice xmlns:v="urn:schemas-microsoft-com:vml" Requires="v">
                      <p:oleObj spid="_x0000_s3118" name="" r:id="rId47" imgW="405130" imgH="161925" progId="Equation.3">
                        <p:embed/>
                      </p:oleObj>
                    </mc:Choice>
                    <mc:Fallback>
                      <p:oleObj name="" r:id="rId47" imgW="405130" imgH="161925" progId="Equation.3">
                        <p:embed/>
                        <p:pic>
                          <p:nvPicPr>
                            <p:cNvPr id="0" name="图片 3117"/>
                            <p:cNvPicPr/>
                            <p:nvPr/>
                          </p:nvPicPr>
                          <p:blipFill>
                            <a:blip r:embed="rId48">
                              <a:clrChange>
                                <a:clrFrom>
                                  <a:srgbClr val="000000"/>
                                </a:clrFrom>
                                <a:clrTo>
                                  <a:srgbClr val="0000CC"/>
                                </a:clrTo>
                              </a:clrChange>
                            </a:blip>
                            <a:stretch>
                              <a:fillRect/>
                            </a:stretch>
                          </p:blipFill>
                          <p:spPr>
                            <a:xfrm>
                              <a:off x="2093" y="1152"/>
                              <a:ext cx="515" cy="231"/>
                            </a:xfrm>
                            <a:prstGeom prst="rect">
                              <a:avLst/>
                            </a:prstGeom>
                            <a:noFill/>
                            <a:ln w="38100">
                              <a:noFill/>
                              <a:miter/>
                            </a:ln>
                          </p:spPr>
                        </p:pic>
                      </p:oleObj>
                    </mc:Fallback>
                  </mc:AlternateContent>
                </a:graphicData>
              </a:graphic>
            </p:graphicFrame>
          </p:grpSp>
          <p:graphicFrame>
            <p:nvGraphicFramePr>
              <p:cNvPr id="18460" name="Object 53"/>
              <p:cNvGraphicFramePr>
                <a:graphicFrameLocks noChangeAspect="1"/>
              </p:cNvGraphicFramePr>
              <p:nvPr/>
            </p:nvGraphicFramePr>
            <p:xfrm>
              <a:off x="2280" y="1480"/>
              <a:ext cx="132" cy="132"/>
            </p:xfrm>
            <a:graphic>
              <a:graphicData uri="http://schemas.openxmlformats.org/presentationml/2006/ole">
                <mc:AlternateContent xmlns:mc="http://schemas.openxmlformats.org/markup-compatibility/2006">
                  <mc:Choice xmlns:v="urn:schemas-microsoft-com:vml" Requires="v">
                    <p:oleObj spid="_x0000_s3120" name="" r:id="rId49" imgW="69215" imgH="69215" progId="Equation.3">
                      <p:embed/>
                    </p:oleObj>
                  </mc:Choice>
                  <mc:Fallback>
                    <p:oleObj name="" r:id="rId49" imgW="69215" imgH="69215" progId="Equation.3">
                      <p:embed/>
                      <p:pic>
                        <p:nvPicPr>
                          <p:cNvPr id="0" name="图片 3119"/>
                          <p:cNvPicPr/>
                          <p:nvPr/>
                        </p:nvPicPr>
                        <p:blipFill>
                          <a:blip r:embed="rId50">
                            <a:clrChange>
                              <a:clrFrom>
                                <a:srgbClr val="000000"/>
                              </a:clrFrom>
                              <a:clrTo>
                                <a:srgbClr val="0000FF"/>
                              </a:clrTo>
                            </a:clrChange>
                          </a:blip>
                          <a:stretch>
                            <a:fillRect/>
                          </a:stretch>
                        </p:blipFill>
                        <p:spPr>
                          <a:xfrm>
                            <a:off x="2280" y="1480"/>
                            <a:ext cx="132" cy="132"/>
                          </a:xfrm>
                          <a:prstGeom prst="rect">
                            <a:avLst/>
                          </a:prstGeom>
                          <a:noFill/>
                          <a:ln w="38100">
                            <a:noFill/>
                            <a:miter/>
                          </a:ln>
                        </p:spPr>
                      </p:pic>
                    </p:oleObj>
                  </mc:Fallback>
                </mc:AlternateContent>
              </a:graphicData>
            </a:graphic>
          </p:graphicFrame>
        </p:grpSp>
      </p:grpSp>
      <p:grpSp>
        <p:nvGrpSpPr>
          <p:cNvPr id="855094" name="Group 54"/>
          <p:cNvGrpSpPr/>
          <p:nvPr/>
        </p:nvGrpSpPr>
        <p:grpSpPr>
          <a:xfrm>
            <a:off x="900113" y="6259513"/>
            <a:ext cx="6337300" cy="458787"/>
            <a:chOff x="567" y="3871"/>
            <a:chExt cx="3992" cy="289"/>
          </a:xfrm>
        </p:grpSpPr>
        <p:sp>
          <p:nvSpPr>
            <p:cNvPr id="18454" name="Rectangle 55"/>
            <p:cNvSpPr/>
            <p:nvPr/>
          </p:nvSpPr>
          <p:spPr>
            <a:xfrm>
              <a:off x="567" y="3871"/>
              <a:ext cx="3476" cy="288"/>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400" b="1" dirty="0">
                  <a:latin typeface="楷体_GB2312" pitchFamily="49" charset="-122"/>
                  <a:ea typeface="楷体_GB2312" pitchFamily="49" charset="-122"/>
                </a:rPr>
                <a:t>初值问题   的数值解表示一组</a:t>
              </a:r>
              <a:r>
                <a:rPr lang="zh-CN" altLang="en-US" sz="2400" b="1" dirty="0">
                  <a:solidFill>
                    <a:srgbClr val="FF0000"/>
                  </a:solidFill>
                  <a:latin typeface="楷体_GB2312" pitchFamily="49" charset="-122"/>
                  <a:ea typeface="楷体_GB2312" pitchFamily="49" charset="-122"/>
                </a:rPr>
                <a:t>离散点列</a:t>
              </a:r>
              <a:endParaRPr lang="zh-CN" altLang="en-US" sz="2400" b="1" dirty="0">
                <a:solidFill>
                  <a:srgbClr val="FF0000"/>
                </a:solidFill>
                <a:latin typeface="楷体_GB2312" pitchFamily="49" charset="-122"/>
                <a:ea typeface="楷体_GB2312" pitchFamily="49" charset="-122"/>
              </a:endParaRPr>
            </a:p>
          </p:txBody>
        </p:sp>
        <p:graphicFrame>
          <p:nvGraphicFramePr>
            <p:cNvPr id="18455" name="Object 56"/>
            <p:cNvGraphicFramePr>
              <a:graphicFrameLocks noChangeAspect="1"/>
            </p:cNvGraphicFramePr>
            <p:nvPr/>
          </p:nvGraphicFramePr>
          <p:xfrm>
            <a:off x="1429" y="3884"/>
            <a:ext cx="272" cy="257"/>
          </p:xfrm>
          <a:graphic>
            <a:graphicData uri="http://schemas.openxmlformats.org/presentationml/2006/ole">
              <mc:AlternateContent xmlns:mc="http://schemas.openxmlformats.org/markup-compatibility/2006">
                <mc:Choice xmlns:v="urn:schemas-microsoft-com:vml" Requires="v">
                  <p:oleObj spid="_x0000_s3117" name="" r:id="rId51" imgW="167640" imgH="156210" progId="Equation.DSMT4">
                    <p:embed/>
                  </p:oleObj>
                </mc:Choice>
                <mc:Fallback>
                  <p:oleObj name="" r:id="rId51" imgW="167640" imgH="156210" progId="Equation.DSMT4">
                    <p:embed/>
                    <p:pic>
                      <p:nvPicPr>
                        <p:cNvPr id="0" name="图片 3116"/>
                        <p:cNvPicPr/>
                        <p:nvPr/>
                      </p:nvPicPr>
                      <p:blipFill>
                        <a:blip r:embed="rId52">
                          <a:clrChange>
                            <a:clrFrom>
                              <a:srgbClr val="000000"/>
                            </a:clrFrom>
                            <a:clrTo>
                              <a:srgbClr val="FF0000"/>
                            </a:clrTo>
                          </a:clrChange>
                        </a:blip>
                        <a:stretch>
                          <a:fillRect/>
                        </a:stretch>
                      </p:blipFill>
                      <p:spPr>
                        <a:xfrm>
                          <a:off x="1429" y="3884"/>
                          <a:ext cx="272" cy="257"/>
                        </a:xfrm>
                        <a:prstGeom prst="rect">
                          <a:avLst/>
                        </a:prstGeom>
                        <a:noFill/>
                        <a:ln w="38100">
                          <a:noFill/>
                          <a:miter/>
                        </a:ln>
                      </p:spPr>
                    </p:pic>
                  </p:oleObj>
                </mc:Fallback>
              </mc:AlternateContent>
            </a:graphicData>
          </a:graphic>
        </p:graphicFrame>
        <p:graphicFrame>
          <p:nvGraphicFramePr>
            <p:cNvPr id="18456" name="Object 57"/>
            <p:cNvGraphicFramePr>
              <a:graphicFrameLocks noChangeAspect="1"/>
            </p:cNvGraphicFramePr>
            <p:nvPr/>
          </p:nvGraphicFramePr>
          <p:xfrm>
            <a:off x="3969" y="3879"/>
            <a:ext cx="590" cy="281"/>
          </p:xfrm>
          <a:graphic>
            <a:graphicData uri="http://schemas.openxmlformats.org/presentationml/2006/ole">
              <mc:AlternateContent xmlns:mc="http://schemas.openxmlformats.org/markup-compatibility/2006">
                <mc:Choice xmlns:v="urn:schemas-microsoft-com:vml" Requires="v">
                  <p:oleObj spid="_x0000_s3119" name="" r:id="rId53" imgW="482600" imgH="228600" progId="Equation.DSMT4">
                    <p:embed/>
                  </p:oleObj>
                </mc:Choice>
                <mc:Fallback>
                  <p:oleObj name="" r:id="rId53" imgW="482600" imgH="228600" progId="Equation.DSMT4">
                    <p:embed/>
                    <p:pic>
                      <p:nvPicPr>
                        <p:cNvPr id="0" name="图片 3118"/>
                        <p:cNvPicPr/>
                        <p:nvPr/>
                      </p:nvPicPr>
                      <p:blipFill>
                        <a:blip r:embed="rId54"/>
                        <a:stretch>
                          <a:fillRect/>
                        </a:stretch>
                      </p:blipFill>
                      <p:spPr>
                        <a:xfrm>
                          <a:off x="3969" y="3879"/>
                          <a:ext cx="590" cy="281"/>
                        </a:xfrm>
                        <a:prstGeom prst="rect">
                          <a:avLst/>
                        </a:prstGeom>
                        <a:noFill/>
                        <a:ln w="38100">
                          <a:noFill/>
                          <a:miter/>
                        </a:ln>
                      </p:spPr>
                    </p:pic>
                  </p:oleObj>
                </mc:Fallback>
              </mc:AlternateContent>
            </a:graphicData>
          </a:graphic>
        </p:graphicFrame>
      </p:grpSp>
      <p:sp>
        <p:nvSpPr>
          <p:cNvPr id="855098" name="Freeform 58"/>
          <p:cNvSpPr/>
          <p:nvPr/>
        </p:nvSpPr>
        <p:spPr bwMode="auto">
          <a:xfrm>
            <a:off x="2895600" y="3781425"/>
            <a:ext cx="2819400" cy="914400"/>
          </a:xfrm>
          <a:custGeom>
            <a:avLst/>
            <a:gdLst>
              <a:gd name="T0" fmla="*/ 0 w 1776"/>
              <a:gd name="T1" fmla="*/ 576 h 576"/>
              <a:gd name="T2" fmla="*/ 144 w 1776"/>
              <a:gd name="T3" fmla="*/ 432 h 576"/>
              <a:gd name="T4" fmla="*/ 384 w 1776"/>
              <a:gd name="T5" fmla="*/ 288 h 576"/>
              <a:gd name="T6" fmla="*/ 624 w 1776"/>
              <a:gd name="T7" fmla="*/ 240 h 576"/>
              <a:gd name="T8" fmla="*/ 816 w 1776"/>
              <a:gd name="T9" fmla="*/ 192 h 576"/>
              <a:gd name="T10" fmla="*/ 960 w 1776"/>
              <a:gd name="T11" fmla="*/ 192 h 576"/>
              <a:gd name="T12" fmla="*/ 1200 w 1776"/>
              <a:gd name="T13" fmla="*/ 288 h 576"/>
              <a:gd name="T14" fmla="*/ 1536 w 1776"/>
              <a:gd name="T15" fmla="*/ 192 h 576"/>
              <a:gd name="T16" fmla="*/ 1776 w 1776"/>
              <a:gd name="T1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6" h="576">
                <a:moveTo>
                  <a:pt x="0" y="576"/>
                </a:moveTo>
                <a:cubicBezTo>
                  <a:pt x="40" y="528"/>
                  <a:pt x="80" y="480"/>
                  <a:pt x="144" y="432"/>
                </a:cubicBezTo>
                <a:cubicBezTo>
                  <a:pt x="208" y="384"/>
                  <a:pt x="304" y="320"/>
                  <a:pt x="384" y="288"/>
                </a:cubicBezTo>
                <a:cubicBezTo>
                  <a:pt x="464" y="256"/>
                  <a:pt x="552" y="256"/>
                  <a:pt x="624" y="240"/>
                </a:cubicBezTo>
                <a:cubicBezTo>
                  <a:pt x="696" y="224"/>
                  <a:pt x="760" y="200"/>
                  <a:pt x="816" y="192"/>
                </a:cubicBezTo>
                <a:cubicBezTo>
                  <a:pt x="872" y="184"/>
                  <a:pt x="896" y="176"/>
                  <a:pt x="960" y="192"/>
                </a:cubicBezTo>
                <a:cubicBezTo>
                  <a:pt x="1024" y="208"/>
                  <a:pt x="1104" y="288"/>
                  <a:pt x="1200" y="288"/>
                </a:cubicBezTo>
                <a:cubicBezTo>
                  <a:pt x="1296" y="288"/>
                  <a:pt x="1440" y="240"/>
                  <a:pt x="1536" y="192"/>
                </a:cubicBezTo>
                <a:cubicBezTo>
                  <a:pt x="1632" y="144"/>
                  <a:pt x="1704" y="72"/>
                  <a:pt x="1776" y="0"/>
                </a:cubicBezTo>
              </a:path>
            </a:pathLst>
          </a:custGeom>
          <a:noFill/>
          <a:ln w="34925">
            <a:solidFill>
              <a:srgbClr val="FF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55099" name="Oval 59"/>
          <p:cNvSpPr/>
          <p:nvPr/>
        </p:nvSpPr>
        <p:spPr>
          <a:xfrm>
            <a:off x="7327900" y="3527425"/>
            <a:ext cx="1781175" cy="762000"/>
          </a:xfrm>
          <a:prstGeom prst="ellipse">
            <a:avLst/>
          </a:prstGeom>
          <a:solidFill>
            <a:srgbClr val="00FF00">
              <a:alpha val="50195"/>
            </a:srgbClr>
          </a:solidFill>
          <a:ln w="31750" cap="flat" cmpd="sng">
            <a:solidFill>
              <a:srgbClr val="FF00FF"/>
            </a:solidFill>
            <a:prstDash val="solid"/>
            <a:headEnd type="none" w="med" len="med"/>
            <a:tailEnd type="none" w="med" len="med"/>
          </a:ln>
        </p:spPr>
        <p:txBody>
          <a:bodyPr wrap="none" anchor="ctr" anchorCtr="0"/>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lgn="ctr" eaLnBrk="1" hangingPunct="1">
              <a:spcBef>
                <a:spcPct val="0"/>
              </a:spcBef>
              <a:spcAft>
                <a:spcPts val="0"/>
              </a:spcAft>
              <a:buClrTx/>
              <a:buSzTx/>
              <a:buFontTx/>
              <a:buNone/>
            </a:pPr>
            <a:r>
              <a:rPr lang="zh-CN" altLang="en-US" b="1" dirty="0">
                <a:solidFill>
                  <a:srgbClr val="FF0000"/>
                </a:solidFill>
                <a:latin typeface="Arial" panose="020B0604020202020204" pitchFamily="34" charset="0"/>
                <a:ea typeface="楷体_GB2312" pitchFamily="49" charset="-122"/>
                <a:sym typeface="+mn-ea"/>
              </a:rPr>
              <a:t>积分</a:t>
            </a:r>
            <a:r>
              <a:rPr lang="zh-CN" altLang="en-US" b="1" dirty="0">
                <a:latin typeface="Arial" panose="020B0604020202020204" pitchFamily="34" charset="0"/>
                <a:ea typeface="楷体_GB2312" pitchFamily="49" charset="-122"/>
                <a:sym typeface="+mn-ea"/>
              </a:rPr>
              <a:t>曲线</a:t>
            </a:r>
            <a:endParaRPr lang="zh-CN" altLang="en-US" dirty="0">
              <a:solidFill>
                <a:schemeClr val="tx1"/>
              </a:solidFill>
              <a:latin typeface="Times New Roman" panose="02020603050405020304" pitchFamily="18" charset="0"/>
              <a:ea typeface="楷体_GB2312" pitchFamily="49" charset="-122"/>
            </a:endParaRPr>
          </a:p>
        </p:txBody>
      </p:sp>
      <p:sp>
        <p:nvSpPr>
          <p:cNvPr id="855100" name="AutoShape 60"/>
          <p:cNvSpPr/>
          <p:nvPr/>
        </p:nvSpPr>
        <p:spPr>
          <a:xfrm>
            <a:off x="5795963" y="2735263"/>
            <a:ext cx="1727200" cy="936625"/>
          </a:xfrm>
          <a:prstGeom prst="cloudCallout">
            <a:avLst>
              <a:gd name="adj1" fmla="val -43750"/>
              <a:gd name="adj2" fmla="val 51523"/>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lgn="ctr" eaLnBrk="1" hangingPunct="1">
              <a:spcBef>
                <a:spcPct val="0"/>
              </a:spcBef>
              <a:spcAft>
                <a:spcPts val="0"/>
              </a:spcAft>
              <a:buClrTx/>
              <a:buSzTx/>
              <a:buFontTx/>
              <a:buNone/>
            </a:pPr>
            <a:r>
              <a:rPr lang="zh-CN" altLang="en-US" sz="1400" dirty="0">
                <a:solidFill>
                  <a:schemeClr val="tx1"/>
                </a:solidFill>
                <a:latin typeface="Arial" panose="020B0604020202020204" pitchFamily="34" charset="0"/>
                <a:sym typeface="+mn-ea"/>
              </a:rPr>
              <a:t>可用拟合的方法求近似曲线</a:t>
            </a:r>
            <a:endParaRPr lang="zh-CN" altLang="en-US" sz="1400" dirty="0">
              <a:solidFill>
                <a:schemeClr val="tx1"/>
              </a:solidFill>
              <a:latin typeface="Arial" panose="020B0604020202020204" pitchFamily="34" charset="0"/>
            </a:endParaRPr>
          </a:p>
        </p:txBody>
      </p:sp>
      <p:sp>
        <p:nvSpPr>
          <p:cNvPr id="855101" name="Rectangle 61"/>
          <p:cNvSpPr>
            <a:spLocks noGrp="1" noChangeArrowheads="1"/>
          </p:cNvSpPr>
          <p:nvPr>
            <p:ph type="title"/>
          </p:nvPr>
        </p:nvSpPr>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ts val="0"/>
              </a:spcAft>
              <a:buClrTx/>
              <a:buSzTx/>
              <a:buFontTx/>
              <a:buNone/>
              <a:defRPr/>
            </a:pPr>
            <a:r>
              <a:rPr kumimoji="1" lang="en-US" altLang="zh-CN" sz="3200" b="0"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rPr>
              <a:t>3  </a:t>
            </a:r>
            <a:r>
              <a:rPr kumimoji="1" lang="zh-CN" altLang="en-US" sz="3200" b="0"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rPr>
              <a:t>常微分方程的差分方法</a:t>
            </a:r>
            <a:r>
              <a:rPr kumimoji="1" lang="en-US" altLang="zh-CN" sz="3200" b="0"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rPr>
              <a:t>-2</a:t>
            </a:r>
            <a:endParaRPr kumimoji="1" lang="en-US" altLang="zh-CN" sz="3200" b="0"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5051"/>
                                        </p:tgtEl>
                                        <p:attrNameLst>
                                          <p:attrName>style.visibility</p:attrName>
                                        </p:attrNameLst>
                                      </p:cBhvr>
                                      <p:to>
                                        <p:strVal val="visible"/>
                                      </p:to>
                                    </p:set>
                                    <p:animEffect transition="in" filter="wipe(left)">
                                      <p:cBhvr>
                                        <p:cTn id="7" dur="500"/>
                                        <p:tgtEl>
                                          <p:spTgt spid="8550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55053"/>
                                        </p:tgtEl>
                                        <p:attrNameLst>
                                          <p:attrName>style.visibility</p:attrName>
                                        </p:attrNameLst>
                                      </p:cBhvr>
                                      <p:to>
                                        <p:strVal val="visible"/>
                                      </p:to>
                                    </p:set>
                                    <p:animEffect transition="in" filter="dissolve">
                                      <p:cBhvr>
                                        <p:cTn id="12" dur="1000"/>
                                        <p:tgtEl>
                                          <p:spTgt spid="855053"/>
                                        </p:tgtEl>
                                      </p:cBhvr>
                                    </p:animEffect>
                                  </p:childTnLst>
                                  <p:subTnLst>
                                    <p:audio>
                                      <p:cMediaNode>
                                        <p:cTn display="0" masterRel="sameClick">
                                          <p:stCondLst>
                                            <p:cond evt="begin" delay="0">
                                              <p:tn val="10"/>
                                            </p:cond>
                                          </p:stCondLst>
                                          <p:endCondLst>
                                            <p:cond evt="onStopAudio" delay="0">
                                              <p:tgtEl>
                                                <p:sldTgt/>
                                              </p:tgtEl>
                                            </p:cond>
                                          </p:endCondLst>
                                        </p:cTn>
                                        <p:tgtEl>
                                          <p:sndTgt r:embed="rId55" name="type.wav"/>
                                        </p:tgtEl>
                                      </p:cMediaNode>
                                    </p:audio>
                                  </p:subTnLst>
                                </p:cTn>
                              </p:par>
                              <p:par>
                                <p:cTn id="13" presetID="3" presetClass="entr" presetSubtype="10" fill="hold" grpId="0" nodeType="withEffect">
                                  <p:stCondLst>
                                    <p:cond delay="0"/>
                                  </p:stCondLst>
                                  <p:childTnLst>
                                    <p:set>
                                      <p:cBhvr>
                                        <p:cTn id="14" dur="1" fill="hold">
                                          <p:stCondLst>
                                            <p:cond delay="0"/>
                                          </p:stCondLst>
                                        </p:cTn>
                                        <p:tgtEl>
                                          <p:spTgt spid="855050"/>
                                        </p:tgtEl>
                                        <p:attrNameLst>
                                          <p:attrName>style.visibility</p:attrName>
                                        </p:attrNameLst>
                                      </p:cBhvr>
                                      <p:to>
                                        <p:strVal val="visible"/>
                                      </p:to>
                                    </p:set>
                                    <p:animEffect transition="in" filter="blinds(horizontal)">
                                      <p:cBhvr>
                                        <p:cTn id="15" dur="500"/>
                                        <p:tgtEl>
                                          <p:spTgt spid="85505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55069"/>
                                        </p:tgtEl>
                                        <p:attrNameLst>
                                          <p:attrName>style.visibility</p:attrName>
                                        </p:attrNameLst>
                                      </p:cBhvr>
                                      <p:to>
                                        <p:strVal val="visible"/>
                                      </p:to>
                                    </p:set>
                                    <p:animEffect transition="in" filter="wipe(left)">
                                      <p:cBhvr>
                                        <p:cTn id="20" dur="1000"/>
                                        <p:tgtEl>
                                          <p:spTgt spid="855069"/>
                                        </p:tgtEl>
                                      </p:cBhvr>
                                    </p:animEffect>
                                  </p:childTnLst>
                                  <p:subTnLst>
                                    <p:audio>
                                      <p:cMediaNode>
                                        <p:cTn display="0" masterRel="sameClick">
                                          <p:stCondLst>
                                            <p:cond evt="begin" delay="0">
                                              <p:tn val="18"/>
                                            </p:cond>
                                          </p:stCondLst>
                                          <p:endCondLst>
                                            <p:cond evt="onStopAudio" delay="0">
                                              <p:tgtEl>
                                                <p:sldTgt/>
                                              </p:tgtEl>
                                            </p:cond>
                                          </p:endCondLst>
                                        </p:cTn>
                                        <p:tgtEl>
                                          <p:sndTgt r:embed="rId56" name="type.wav"/>
                                        </p:tgtEl>
                                      </p:cMediaNode>
                                    </p:audio>
                                  </p:sub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55059"/>
                                        </p:tgtEl>
                                        <p:attrNameLst>
                                          <p:attrName>style.visibility</p:attrName>
                                        </p:attrNameLst>
                                      </p:cBhvr>
                                      <p:to>
                                        <p:strVal val="visible"/>
                                      </p:to>
                                    </p:set>
                                    <p:animEffect transition="in" filter="wipe(left)">
                                      <p:cBhvr>
                                        <p:cTn id="25" dur="500"/>
                                        <p:tgtEl>
                                          <p:spTgt spid="855059"/>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855099"/>
                                        </p:tgtEl>
                                        <p:attrNameLst>
                                          <p:attrName>style.visibility</p:attrName>
                                        </p:attrNameLst>
                                      </p:cBhvr>
                                      <p:to>
                                        <p:strVal val="visible"/>
                                      </p:to>
                                    </p:set>
                                    <p:animEffect transition="in" filter="box(in)">
                                      <p:cBhvr>
                                        <p:cTn id="30" dur="1000"/>
                                        <p:tgtEl>
                                          <p:spTgt spid="855099"/>
                                        </p:tgtEl>
                                      </p:cBhvr>
                                    </p:animEffect>
                                  </p:childTnLst>
                                  <p:subTnLst>
                                    <p:audio>
                                      <p:cMediaNode>
                                        <p:cTn display="0" masterRel="sameClick">
                                          <p:stCondLst>
                                            <p:cond evt="begin" delay="0">
                                              <p:tn val="28"/>
                                            </p:cond>
                                          </p:stCondLst>
                                          <p:endCondLst>
                                            <p:cond evt="onStopAudio" delay="0">
                                              <p:tgtEl>
                                                <p:sldTgt/>
                                              </p:tgtEl>
                                            </p:cond>
                                          </p:endCondLst>
                                        </p:cTn>
                                        <p:tgtEl>
                                          <p:sndTgt r:embed="rId55" name="type.wav"/>
                                        </p:tgtEl>
                                      </p:cMediaNode>
                                    </p:audio>
                                  </p:sub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855086"/>
                                        </p:tgtEl>
                                        <p:attrNameLst>
                                          <p:attrName>style.visibility</p:attrName>
                                        </p:attrNameLst>
                                      </p:cBhvr>
                                      <p:to>
                                        <p:strVal val="visible"/>
                                      </p:to>
                                    </p:set>
                                    <p:animEffect transition="in" filter="wipe(down)">
                                      <p:cBhvr>
                                        <p:cTn id="35" dur="1000"/>
                                        <p:tgtEl>
                                          <p:spTgt spid="855086"/>
                                        </p:tgtEl>
                                      </p:cBhvr>
                                    </p:animEffect>
                                  </p:childTnLst>
                                  <p:subTnLst>
                                    <p:audio>
                                      <p:cMediaNode>
                                        <p:cTn display="0" masterRel="sameClick">
                                          <p:stCondLst>
                                            <p:cond evt="begin" delay="0">
                                              <p:tn val="33"/>
                                            </p:cond>
                                          </p:stCondLst>
                                          <p:endCondLst>
                                            <p:cond evt="onStopAudio" delay="0">
                                              <p:tgtEl>
                                                <p:sldTgt/>
                                              </p:tgtEl>
                                            </p:cond>
                                          </p:endCondLst>
                                        </p:cTn>
                                        <p:tgtEl>
                                          <p:sndTgt r:embed="rId55" name="type.wav"/>
                                        </p:tgtEl>
                                      </p:cMediaNode>
                                    </p:audio>
                                  </p:subTnLst>
                                </p:cTn>
                              </p:par>
                            </p:childTnLst>
                          </p:cTn>
                        </p:par>
                        <p:par>
                          <p:cTn id="36" fill="hold">
                            <p:stCondLst>
                              <p:cond delay="1000"/>
                            </p:stCondLst>
                            <p:childTnLst>
                              <p:par>
                                <p:cTn id="37" presetID="22" presetClass="entr" presetSubtype="4" fill="hold" nodeType="afterEffect">
                                  <p:stCondLst>
                                    <p:cond delay="0"/>
                                  </p:stCondLst>
                                  <p:childTnLst>
                                    <p:set>
                                      <p:cBhvr>
                                        <p:cTn id="38" dur="1" fill="hold">
                                          <p:stCondLst>
                                            <p:cond delay="0"/>
                                          </p:stCondLst>
                                        </p:cTn>
                                        <p:tgtEl>
                                          <p:spTgt spid="855079"/>
                                        </p:tgtEl>
                                        <p:attrNameLst>
                                          <p:attrName>style.visibility</p:attrName>
                                        </p:attrNameLst>
                                      </p:cBhvr>
                                      <p:to>
                                        <p:strVal val="visible"/>
                                      </p:to>
                                    </p:set>
                                    <p:animEffect transition="in" filter="wipe(down)">
                                      <p:cBhvr>
                                        <p:cTn id="39" dur="1000"/>
                                        <p:tgtEl>
                                          <p:spTgt spid="855079"/>
                                        </p:tgtEl>
                                      </p:cBhvr>
                                    </p:animEffect>
                                  </p:childTnLst>
                                  <p:subTnLst>
                                    <p:audio>
                                      <p:cMediaNode>
                                        <p:cTn display="0" masterRel="sameClick">
                                          <p:stCondLst>
                                            <p:cond evt="begin" delay="0">
                                              <p:tn val="37"/>
                                            </p:cond>
                                          </p:stCondLst>
                                          <p:endCondLst>
                                            <p:cond evt="onStopAudio" delay="0">
                                              <p:tgtEl>
                                                <p:sldTgt/>
                                              </p:tgtEl>
                                            </p:cond>
                                          </p:endCondLst>
                                        </p:cTn>
                                        <p:tgtEl>
                                          <p:sndTgt r:embed="rId55" name="type.wav"/>
                                        </p:tgtEl>
                                      </p:cMediaNode>
                                    </p:audio>
                                  </p:subTnLst>
                                </p:cTn>
                              </p:par>
                            </p:childTnLst>
                          </p:cTn>
                        </p:par>
                        <p:par>
                          <p:cTn id="40" fill="hold">
                            <p:stCondLst>
                              <p:cond delay="2000"/>
                            </p:stCondLst>
                            <p:childTnLst>
                              <p:par>
                                <p:cTn id="41" presetID="22" presetClass="entr" presetSubtype="4" fill="hold" nodeType="afterEffect">
                                  <p:stCondLst>
                                    <p:cond delay="0"/>
                                  </p:stCondLst>
                                  <p:childTnLst>
                                    <p:set>
                                      <p:cBhvr>
                                        <p:cTn id="42" dur="1" fill="hold">
                                          <p:stCondLst>
                                            <p:cond delay="0"/>
                                          </p:stCondLst>
                                        </p:cTn>
                                        <p:tgtEl>
                                          <p:spTgt spid="855063"/>
                                        </p:tgtEl>
                                        <p:attrNameLst>
                                          <p:attrName>style.visibility</p:attrName>
                                        </p:attrNameLst>
                                      </p:cBhvr>
                                      <p:to>
                                        <p:strVal val="visible"/>
                                      </p:to>
                                    </p:set>
                                    <p:animEffect transition="in" filter="wipe(down)">
                                      <p:cBhvr>
                                        <p:cTn id="43" dur="1000"/>
                                        <p:tgtEl>
                                          <p:spTgt spid="855063"/>
                                        </p:tgtEl>
                                      </p:cBhvr>
                                    </p:animEffect>
                                  </p:childTnLst>
                                  <p:subTnLst>
                                    <p:audio>
                                      <p:cMediaNode>
                                        <p:cTn display="0" masterRel="sameClick">
                                          <p:stCondLst>
                                            <p:cond evt="begin" delay="0">
                                              <p:tn val="41"/>
                                            </p:cond>
                                          </p:stCondLst>
                                          <p:endCondLst>
                                            <p:cond evt="onStopAudio" delay="0">
                                              <p:tgtEl>
                                                <p:sldTgt/>
                                              </p:tgtEl>
                                            </p:cond>
                                          </p:endCondLst>
                                        </p:cTn>
                                        <p:tgtEl>
                                          <p:sndTgt r:embed="rId55" name="type.wav"/>
                                        </p:tgtEl>
                                      </p:cMediaNode>
                                    </p:audio>
                                  </p:sub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855094"/>
                                        </p:tgtEl>
                                        <p:attrNameLst>
                                          <p:attrName>style.visibility</p:attrName>
                                        </p:attrNameLst>
                                      </p:cBhvr>
                                      <p:to>
                                        <p:strVal val="visible"/>
                                      </p:to>
                                    </p:set>
                                    <p:animEffect transition="in" filter="wipe(left)">
                                      <p:cBhvr>
                                        <p:cTn id="48" dur="500"/>
                                        <p:tgtEl>
                                          <p:spTgt spid="85509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855098"/>
                                        </p:tgtEl>
                                        <p:attrNameLst>
                                          <p:attrName>style.visibility</p:attrName>
                                        </p:attrNameLst>
                                      </p:cBhvr>
                                      <p:to>
                                        <p:strVal val="visible"/>
                                      </p:to>
                                    </p:set>
                                    <p:animEffect transition="in" filter="wipe(left)">
                                      <p:cBhvr>
                                        <p:cTn id="53" dur="1000"/>
                                        <p:tgtEl>
                                          <p:spTgt spid="855098"/>
                                        </p:tgtEl>
                                      </p:cBhvr>
                                    </p:animEffect>
                                  </p:childTnLst>
                                  <p:subTnLst>
                                    <p:audio>
                                      <p:cMediaNode>
                                        <p:cTn display="0" masterRel="sameClick">
                                          <p:stCondLst>
                                            <p:cond evt="begin" delay="0">
                                              <p:tn val="51"/>
                                            </p:cond>
                                          </p:stCondLst>
                                          <p:endCondLst>
                                            <p:cond evt="onStopAudio" delay="0">
                                              <p:tgtEl>
                                                <p:sldTgt/>
                                              </p:tgtEl>
                                            </p:cond>
                                          </p:endCondLst>
                                        </p:cTn>
                                        <p:tgtEl>
                                          <p:sndTgt r:embed="rId55" name="type.wav"/>
                                        </p:tgtEl>
                                      </p:cMediaNode>
                                    </p:audio>
                                  </p:sub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855100"/>
                                        </p:tgtEl>
                                        <p:attrNameLst>
                                          <p:attrName>style.visibility</p:attrName>
                                        </p:attrNameLst>
                                      </p:cBhvr>
                                      <p:to>
                                        <p:strVal val="visible"/>
                                      </p:to>
                                    </p:set>
                                    <p:animEffect transition="in" filter="wipe(down)">
                                      <p:cBhvr>
                                        <p:cTn id="58" dur="500"/>
                                        <p:tgtEl>
                                          <p:spTgt spid="855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5050" grpId="0" animBg="1"/>
      <p:bldP spid="855051" grpId="0"/>
      <p:bldP spid="855099" grpId="0" animBg="1"/>
      <p:bldP spid="85510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56066" name="AutoShape 2"/>
          <p:cNvSpPr>
            <a:spLocks noChangeArrowheads="1"/>
          </p:cNvSpPr>
          <p:nvPr/>
        </p:nvSpPr>
        <p:spPr bwMode="auto">
          <a:xfrm>
            <a:off x="1331913" y="2587625"/>
            <a:ext cx="6696075" cy="3865563"/>
          </a:xfrm>
          <a:prstGeom prst="foldedCorner">
            <a:avLst>
              <a:gd name="adj" fmla="val 12500"/>
            </a:avLst>
          </a:prstGeom>
          <a:solidFill>
            <a:schemeClr val="accent1"/>
          </a:solidFill>
          <a:ln w="9525">
            <a:solidFill>
              <a:schemeClr val="tx1"/>
            </a:solidFill>
            <a:rou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pic>
        <p:nvPicPr>
          <p:cNvPr id="19459" name="Picture 3" descr="问号"/>
          <p:cNvPicPr>
            <a:picLocks noChangeAspect="1"/>
          </p:cNvPicPr>
          <p:nvPr/>
        </p:nvPicPr>
        <p:blipFill>
          <a:blip r:embed="rId1"/>
          <a:stretch>
            <a:fillRect/>
          </a:stretch>
        </p:blipFill>
        <p:spPr>
          <a:xfrm>
            <a:off x="1476375" y="2876550"/>
            <a:ext cx="2271713" cy="2559050"/>
          </a:xfrm>
          <a:prstGeom prst="rect">
            <a:avLst/>
          </a:prstGeom>
          <a:noFill/>
          <a:ln w="9525">
            <a:noFill/>
          </a:ln>
        </p:spPr>
      </p:pic>
      <p:sp>
        <p:nvSpPr>
          <p:cNvPr id="856068" name="Rectangle 4"/>
          <p:cNvSpPr/>
          <p:nvPr/>
        </p:nvSpPr>
        <p:spPr>
          <a:xfrm>
            <a:off x="1671638" y="5497513"/>
            <a:ext cx="5903912" cy="82994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dirty="0">
                <a:solidFill>
                  <a:schemeClr val="tx1"/>
                </a:solidFill>
                <a:latin typeface="Arial" panose="020B0604020202020204" pitchFamily="34" charset="0"/>
              </a:rPr>
              <a:t>第一步：离散化</a:t>
            </a:r>
            <a:endParaRPr lang="zh-CN" altLang="en-US" sz="2400" dirty="0">
              <a:solidFill>
                <a:schemeClr val="tx1"/>
              </a:solidFill>
              <a:latin typeface="Arial" panose="020B0604020202020204" pitchFamily="34" charset="0"/>
            </a:endParaRPr>
          </a:p>
          <a:p>
            <a:pPr marL="0" lvl="0" indent="0" eaLnBrk="1" hangingPunct="1">
              <a:spcBef>
                <a:spcPts val="0"/>
              </a:spcBef>
              <a:buClrTx/>
              <a:buSzTx/>
              <a:buFontTx/>
              <a:buNone/>
            </a:pPr>
            <a:r>
              <a:rPr lang="zh-CN" altLang="en-US" sz="2400" dirty="0">
                <a:solidFill>
                  <a:schemeClr val="tx1"/>
                </a:solidFill>
                <a:latin typeface="Arial" panose="020B0604020202020204" pitchFamily="34" charset="0"/>
              </a:rPr>
              <a:t>第二步：处理导数项</a:t>
            </a:r>
            <a:endParaRPr lang="zh-CN" altLang="en-US" sz="2400" dirty="0">
              <a:solidFill>
                <a:schemeClr val="tx1"/>
              </a:solidFill>
              <a:latin typeface="Arial" panose="020B0604020202020204" pitchFamily="34" charset="0"/>
            </a:endParaRPr>
          </a:p>
        </p:txBody>
      </p:sp>
      <p:grpSp>
        <p:nvGrpSpPr>
          <p:cNvPr id="19461" name="Group 6"/>
          <p:cNvGrpSpPr/>
          <p:nvPr/>
        </p:nvGrpSpPr>
        <p:grpSpPr>
          <a:xfrm>
            <a:off x="971550" y="860425"/>
            <a:ext cx="7991475" cy="1644650"/>
            <a:chOff x="612" y="99"/>
            <a:chExt cx="5034" cy="1026"/>
          </a:xfrm>
        </p:grpSpPr>
        <p:sp>
          <p:nvSpPr>
            <p:cNvPr id="19473" name="Rectangle 7"/>
            <p:cNvSpPr/>
            <p:nvPr/>
          </p:nvSpPr>
          <p:spPr>
            <a:xfrm>
              <a:off x="636" y="99"/>
              <a:ext cx="5010" cy="28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400" b="1" dirty="0">
                  <a:latin typeface="楷体_GB2312" pitchFamily="49" charset="-122"/>
                  <a:ea typeface="楷体_GB2312" pitchFamily="49" charset="-122"/>
                </a:rPr>
                <a:t>所谓</a:t>
              </a:r>
              <a:r>
                <a:rPr lang="zh-CN" altLang="en-US" sz="2400" b="1" dirty="0">
                  <a:solidFill>
                    <a:srgbClr val="FF0000"/>
                  </a:solidFill>
                  <a:latin typeface="Arial" panose="020B0604020202020204" pitchFamily="34" charset="0"/>
                  <a:ea typeface="楷体_GB2312" pitchFamily="49" charset="-122"/>
                </a:rPr>
                <a:t>数值解</a:t>
              </a:r>
              <a:r>
                <a:rPr lang="zh-CN" altLang="en-US" sz="2400" b="1" dirty="0">
                  <a:latin typeface="Arial" panose="020B0604020202020204" pitchFamily="34" charset="0"/>
                  <a:ea typeface="楷体_GB2312" pitchFamily="49" charset="-122"/>
                </a:rPr>
                <a:t>是指：在解的</a:t>
              </a:r>
              <a:r>
                <a:rPr lang="zh-CN" altLang="en-US" sz="2400" b="1" dirty="0">
                  <a:solidFill>
                    <a:srgbClr val="FF0000"/>
                  </a:solidFill>
                  <a:latin typeface="Arial" panose="020B0604020202020204" pitchFamily="34" charset="0"/>
                  <a:ea typeface="楷体_GB2312" pitchFamily="49" charset="-122"/>
                </a:rPr>
                <a:t>存在区间</a:t>
              </a:r>
              <a:r>
                <a:rPr lang="zh-CN" altLang="en-US" sz="2400" b="1" dirty="0">
                  <a:latin typeface="Arial" panose="020B0604020202020204" pitchFamily="34" charset="0"/>
                  <a:ea typeface="楷体_GB2312" pitchFamily="49" charset="-122"/>
                </a:rPr>
                <a:t>上取一系列点</a:t>
              </a:r>
              <a:endParaRPr lang="zh-CN" altLang="en-US" sz="2400" b="1" dirty="0">
                <a:latin typeface="Arial" panose="020B0604020202020204" pitchFamily="34" charset="0"/>
                <a:ea typeface="楷体_GB2312" pitchFamily="49" charset="-122"/>
              </a:endParaRPr>
            </a:p>
          </p:txBody>
        </p:sp>
        <p:graphicFrame>
          <p:nvGraphicFramePr>
            <p:cNvPr id="19474" name="Object 8"/>
            <p:cNvGraphicFramePr>
              <a:graphicFrameLocks noChangeAspect="1"/>
            </p:cNvGraphicFramePr>
            <p:nvPr/>
          </p:nvGraphicFramePr>
          <p:xfrm>
            <a:off x="1111" y="326"/>
            <a:ext cx="3369" cy="477"/>
          </p:xfrm>
          <a:graphic>
            <a:graphicData uri="http://schemas.openxmlformats.org/presentationml/2006/ole">
              <mc:AlternateContent xmlns:mc="http://schemas.openxmlformats.org/markup-compatibility/2006">
                <mc:Choice xmlns:v="urn:schemas-microsoft-com:vml" Requires="v">
                  <p:oleObj spid="_x0000_s3121" name="" r:id="rId2" imgW="1638300" imgH="228600" progId="Equation.DSMT4">
                    <p:embed/>
                  </p:oleObj>
                </mc:Choice>
                <mc:Fallback>
                  <p:oleObj name="" r:id="rId2" imgW="1638300" imgH="228600" progId="Equation.DSMT4">
                    <p:embed/>
                    <p:pic>
                      <p:nvPicPr>
                        <p:cNvPr id="0" name="图片 3120"/>
                        <p:cNvPicPr/>
                        <p:nvPr/>
                      </p:nvPicPr>
                      <p:blipFill>
                        <a:blip r:embed="rId3"/>
                        <a:stretch>
                          <a:fillRect/>
                        </a:stretch>
                      </p:blipFill>
                      <p:spPr>
                        <a:xfrm>
                          <a:off x="1111" y="326"/>
                          <a:ext cx="3369" cy="477"/>
                        </a:xfrm>
                        <a:prstGeom prst="rect">
                          <a:avLst/>
                        </a:prstGeom>
                        <a:noFill/>
                        <a:ln w="38100">
                          <a:noFill/>
                          <a:miter/>
                        </a:ln>
                      </p:spPr>
                    </p:pic>
                  </p:oleObj>
                </mc:Fallback>
              </mc:AlternateContent>
            </a:graphicData>
          </a:graphic>
        </p:graphicFrame>
        <p:sp>
          <p:nvSpPr>
            <p:cNvPr id="19475" name="Rectangle 9"/>
            <p:cNvSpPr/>
            <p:nvPr/>
          </p:nvSpPr>
          <p:spPr>
            <a:xfrm>
              <a:off x="612" y="840"/>
              <a:ext cx="2129" cy="28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400" b="1" dirty="0">
                  <a:latin typeface="Arial" panose="020B0604020202020204" pitchFamily="34" charset="0"/>
                  <a:ea typeface="楷体_GB2312" pitchFamily="49" charset="-122"/>
                </a:rPr>
                <a:t>逐个求出         的近似值</a:t>
              </a:r>
              <a:endParaRPr lang="zh-CN" altLang="en-US" sz="2400" b="1" dirty="0">
                <a:latin typeface="Arial" panose="020B0604020202020204" pitchFamily="34" charset="0"/>
                <a:ea typeface="楷体_GB2312" pitchFamily="49" charset="-122"/>
              </a:endParaRPr>
            </a:p>
          </p:txBody>
        </p:sp>
        <p:graphicFrame>
          <p:nvGraphicFramePr>
            <p:cNvPr id="19476" name="Object 10"/>
            <p:cNvGraphicFramePr>
              <a:graphicFrameLocks noChangeAspect="1"/>
            </p:cNvGraphicFramePr>
            <p:nvPr/>
          </p:nvGraphicFramePr>
          <p:xfrm>
            <a:off x="3016" y="754"/>
            <a:ext cx="1566" cy="370"/>
          </p:xfrm>
          <a:graphic>
            <a:graphicData uri="http://schemas.openxmlformats.org/presentationml/2006/ole">
              <mc:AlternateContent xmlns:mc="http://schemas.openxmlformats.org/markup-compatibility/2006">
                <mc:Choice xmlns:v="urn:schemas-microsoft-com:vml" Requires="v">
                  <p:oleObj spid="_x0000_s3115" name="" r:id="rId4" imgW="850900" imgH="173355" progId="Equation.DSMT4">
                    <p:embed/>
                  </p:oleObj>
                </mc:Choice>
                <mc:Fallback>
                  <p:oleObj name="" r:id="rId4" imgW="850900" imgH="173355" progId="Equation.DSMT4">
                    <p:embed/>
                    <p:pic>
                      <p:nvPicPr>
                        <p:cNvPr id="0" name="图片 3114"/>
                        <p:cNvPicPr/>
                        <p:nvPr/>
                      </p:nvPicPr>
                      <p:blipFill>
                        <a:blip r:embed="rId5">
                          <a:clrChange>
                            <a:clrFrom>
                              <a:srgbClr val="000000"/>
                            </a:clrFrom>
                            <a:clrTo>
                              <a:srgbClr val="FF0000"/>
                            </a:clrTo>
                          </a:clrChange>
                        </a:blip>
                        <a:stretch>
                          <a:fillRect/>
                        </a:stretch>
                      </p:blipFill>
                      <p:spPr>
                        <a:xfrm>
                          <a:off x="3016" y="754"/>
                          <a:ext cx="1566" cy="370"/>
                        </a:xfrm>
                        <a:prstGeom prst="rect">
                          <a:avLst/>
                        </a:prstGeom>
                        <a:noFill/>
                        <a:ln w="38100">
                          <a:noFill/>
                          <a:miter/>
                        </a:ln>
                      </p:spPr>
                    </p:pic>
                  </p:oleObj>
                </mc:Fallback>
              </mc:AlternateContent>
            </a:graphicData>
          </a:graphic>
        </p:graphicFrame>
      </p:grpSp>
      <p:graphicFrame>
        <p:nvGraphicFramePr>
          <p:cNvPr id="19462" name="Object 11"/>
          <p:cNvGraphicFramePr>
            <a:graphicFrameLocks noChangeAspect="1"/>
          </p:cNvGraphicFramePr>
          <p:nvPr/>
        </p:nvGraphicFramePr>
        <p:xfrm>
          <a:off x="2176463" y="1998663"/>
          <a:ext cx="811212" cy="490537"/>
        </p:xfrm>
        <a:graphic>
          <a:graphicData uri="http://schemas.openxmlformats.org/presentationml/2006/ole">
            <mc:AlternateContent xmlns:mc="http://schemas.openxmlformats.org/markup-compatibility/2006">
              <mc:Choice xmlns:v="urn:schemas-microsoft-com:vml" Requires="v">
                <p:oleObj spid="_x0000_s3116" name="" r:id="rId6" imgW="381000" imgH="228600" progId="Equation.DSMT4">
                  <p:embed/>
                </p:oleObj>
              </mc:Choice>
              <mc:Fallback>
                <p:oleObj name="" r:id="rId6" imgW="381000" imgH="228600" progId="Equation.DSMT4">
                  <p:embed/>
                  <p:pic>
                    <p:nvPicPr>
                      <p:cNvPr id="0" name="图片 3115"/>
                      <p:cNvPicPr/>
                      <p:nvPr/>
                    </p:nvPicPr>
                    <p:blipFill>
                      <a:blip r:embed="rId7"/>
                      <a:stretch>
                        <a:fillRect/>
                      </a:stretch>
                    </p:blipFill>
                    <p:spPr>
                      <a:xfrm>
                        <a:off x="2176463" y="1998663"/>
                        <a:ext cx="811212" cy="490537"/>
                      </a:xfrm>
                      <a:prstGeom prst="rect">
                        <a:avLst/>
                      </a:prstGeom>
                      <a:noFill/>
                      <a:ln w="38100">
                        <a:noFill/>
                        <a:miter/>
                      </a:ln>
                    </p:spPr>
                  </p:pic>
                </p:oleObj>
              </mc:Fallback>
            </mc:AlternateContent>
          </a:graphicData>
        </a:graphic>
      </p:graphicFrame>
      <p:sp>
        <p:nvSpPr>
          <p:cNvPr id="856076" name="Rectangle 12"/>
          <p:cNvSpPr>
            <a:spLocks noChangeArrowheads="1"/>
          </p:cNvSpPr>
          <p:nvPr/>
        </p:nvSpPr>
        <p:spPr bwMode="auto">
          <a:xfrm>
            <a:off x="4067175" y="4473575"/>
            <a:ext cx="2626360" cy="460375"/>
          </a:xfrm>
          <a:prstGeom prst="rect">
            <a:avLst/>
          </a:prstGeom>
          <a:noFill/>
          <a:ln>
            <a:noFill/>
          </a:ln>
          <a:effectLst/>
        </p:spPr>
        <p:txBody>
          <a:bodyPr wrap="none">
            <a:spAutoFit/>
          </a:bodyPr>
          <a:lstStyle/>
          <a:p>
            <a:pPr marL="0" marR="0" lvl="0" indent="0" algn="l" defTabSz="914400" rtl="0" eaLnBrk="1" fontAlgn="base" latinLnBrk="0" hangingPunct="1">
              <a:lnSpc>
                <a:spcPct val="100000"/>
              </a:lnSpc>
              <a:spcBef>
                <a:spcPct val="0"/>
              </a:spcBef>
              <a:spcAft>
                <a:spcPts val="0"/>
              </a:spcAft>
              <a:buClrTx/>
              <a:buSzTx/>
              <a:buFontTx/>
              <a:buNone/>
              <a:defRPr/>
            </a:pPr>
            <a:r>
              <a:rPr kumimoji="0" lang="zh-CN" alt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rPr>
              <a:t>如何得到数值解？</a:t>
            </a:r>
            <a:endParaRPr kumimoji="0" lang="zh-CN" altLang="en-US"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华文新魏" panose="02010800040101010101" pitchFamily="2" charset="-122"/>
              <a:cs typeface="+mn-cs"/>
            </a:endParaRPr>
          </a:p>
        </p:txBody>
      </p:sp>
      <p:graphicFrame>
        <p:nvGraphicFramePr>
          <p:cNvPr id="19464" name="Object 13"/>
          <p:cNvGraphicFramePr>
            <a:graphicFrameLocks noChangeAspect="1"/>
          </p:cNvGraphicFramePr>
          <p:nvPr/>
        </p:nvGraphicFramePr>
        <p:xfrm>
          <a:off x="4500563" y="2805113"/>
          <a:ext cx="2520950" cy="1347787"/>
        </p:xfrm>
        <a:graphic>
          <a:graphicData uri="http://schemas.openxmlformats.org/presentationml/2006/ole">
            <mc:AlternateContent xmlns:mc="http://schemas.openxmlformats.org/markup-compatibility/2006">
              <mc:Choice xmlns:v="urn:schemas-microsoft-com:vml" Requires="v">
                <p:oleObj spid="_x0000_s3123" name="" r:id="rId8" imgW="762000" imgH="457200" progId="Equation.3">
                  <p:embed/>
                </p:oleObj>
              </mc:Choice>
              <mc:Fallback>
                <p:oleObj name="" r:id="rId8" imgW="762000" imgH="457200" progId="Equation.3">
                  <p:embed/>
                  <p:pic>
                    <p:nvPicPr>
                      <p:cNvPr id="0" name="图片 3122"/>
                      <p:cNvPicPr/>
                      <p:nvPr/>
                    </p:nvPicPr>
                    <p:blipFill>
                      <a:blip r:embed="rId9"/>
                      <a:stretch>
                        <a:fillRect/>
                      </a:stretch>
                    </p:blipFill>
                    <p:spPr>
                      <a:xfrm>
                        <a:off x="4500563" y="2805113"/>
                        <a:ext cx="2520950" cy="1347787"/>
                      </a:xfrm>
                      <a:prstGeom prst="rect">
                        <a:avLst/>
                      </a:prstGeom>
                      <a:noFill/>
                      <a:ln w="38100">
                        <a:noFill/>
                        <a:miter/>
                      </a:ln>
                    </p:spPr>
                  </p:pic>
                </p:oleObj>
              </mc:Fallback>
            </mc:AlternateContent>
          </a:graphicData>
        </a:graphic>
      </p:graphicFrame>
      <p:grpSp>
        <p:nvGrpSpPr>
          <p:cNvPr id="856078" name="Group 14"/>
          <p:cNvGrpSpPr/>
          <p:nvPr/>
        </p:nvGrpSpPr>
        <p:grpSpPr>
          <a:xfrm>
            <a:off x="4716463" y="4365625"/>
            <a:ext cx="4427537" cy="2492375"/>
            <a:chOff x="2971" y="2750"/>
            <a:chExt cx="2789" cy="1570"/>
          </a:xfrm>
        </p:grpSpPr>
        <p:sp>
          <p:nvSpPr>
            <p:cNvPr id="856079" name="AutoShape 15" descr="羊皮纸"/>
            <p:cNvSpPr>
              <a:spLocks noChangeArrowheads="1"/>
            </p:cNvSpPr>
            <p:nvPr/>
          </p:nvSpPr>
          <p:spPr bwMode="auto">
            <a:xfrm>
              <a:off x="3288" y="2750"/>
              <a:ext cx="2472" cy="1570"/>
            </a:xfrm>
            <a:prstGeom prst="verticalScroll">
              <a:avLst>
                <a:gd name="adj" fmla="val 12500"/>
              </a:avLst>
            </a:prstGeom>
            <a:blipFill dpi="0" rotWithShape="1">
              <a:blip r:embed="rId10"/>
              <a:srcRect/>
              <a:tile tx="0" ty="0" sx="100000" sy="100000" flip="none" algn="tl"/>
            </a:blipFill>
            <a:ln w="9525">
              <a:solidFill>
                <a:srgbClr val="993300"/>
              </a:solidFill>
              <a:round/>
            </a:ln>
            <a:effectLst/>
          </p:spPr>
          <p:txBody>
            <a:bodyPr vert="eaVert"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19469" name="Object 16"/>
            <p:cNvGraphicFramePr>
              <a:graphicFrameLocks noChangeAspect="1"/>
            </p:cNvGraphicFramePr>
            <p:nvPr/>
          </p:nvGraphicFramePr>
          <p:xfrm>
            <a:off x="3606" y="2971"/>
            <a:ext cx="1633" cy="351"/>
          </p:xfrm>
          <a:graphic>
            <a:graphicData uri="http://schemas.openxmlformats.org/presentationml/2006/ole">
              <mc:AlternateContent xmlns:mc="http://schemas.openxmlformats.org/markup-compatibility/2006">
                <mc:Choice xmlns:v="urn:schemas-microsoft-com:vml" Requires="v">
                  <p:oleObj spid="_x0000_s3125" name="" r:id="rId11" imgW="1612900" imgH="393700" progId="Equation.3">
                    <p:embed/>
                  </p:oleObj>
                </mc:Choice>
                <mc:Fallback>
                  <p:oleObj name="" r:id="rId11" imgW="1612900" imgH="393700" progId="Equation.3">
                    <p:embed/>
                    <p:pic>
                      <p:nvPicPr>
                        <p:cNvPr id="0" name="图片 3124"/>
                        <p:cNvPicPr/>
                        <p:nvPr/>
                      </p:nvPicPr>
                      <p:blipFill>
                        <a:blip r:embed="rId12"/>
                        <a:stretch>
                          <a:fillRect/>
                        </a:stretch>
                      </p:blipFill>
                      <p:spPr>
                        <a:xfrm>
                          <a:off x="3606" y="2971"/>
                          <a:ext cx="1633" cy="351"/>
                        </a:xfrm>
                        <a:prstGeom prst="rect">
                          <a:avLst/>
                        </a:prstGeom>
                        <a:noFill/>
                        <a:ln w="38100">
                          <a:noFill/>
                          <a:miter/>
                        </a:ln>
                      </p:spPr>
                    </p:pic>
                  </p:oleObj>
                </mc:Fallback>
              </mc:AlternateContent>
            </a:graphicData>
          </a:graphic>
        </p:graphicFrame>
        <p:graphicFrame>
          <p:nvGraphicFramePr>
            <p:cNvPr id="19470" name="Object 17"/>
            <p:cNvGraphicFramePr>
              <a:graphicFrameLocks noChangeAspect="1"/>
            </p:cNvGraphicFramePr>
            <p:nvPr/>
          </p:nvGraphicFramePr>
          <p:xfrm>
            <a:off x="3606" y="3453"/>
            <a:ext cx="1497" cy="365"/>
          </p:xfrm>
          <a:graphic>
            <a:graphicData uri="http://schemas.openxmlformats.org/presentationml/2006/ole">
              <mc:AlternateContent xmlns:mc="http://schemas.openxmlformats.org/markup-compatibility/2006">
                <mc:Choice xmlns:v="urn:schemas-microsoft-com:vml" Requires="v">
                  <p:oleObj spid="_x0000_s3128" name="" r:id="rId13" imgW="1612900" imgH="393700" progId="Equation.3">
                    <p:embed/>
                  </p:oleObj>
                </mc:Choice>
                <mc:Fallback>
                  <p:oleObj name="" r:id="rId13" imgW="1612900" imgH="393700" progId="Equation.3">
                    <p:embed/>
                    <p:pic>
                      <p:nvPicPr>
                        <p:cNvPr id="0" name="图片 3127"/>
                        <p:cNvPicPr/>
                        <p:nvPr/>
                      </p:nvPicPr>
                      <p:blipFill>
                        <a:blip r:embed="rId14"/>
                        <a:stretch>
                          <a:fillRect/>
                        </a:stretch>
                      </p:blipFill>
                      <p:spPr>
                        <a:xfrm>
                          <a:off x="3606" y="3453"/>
                          <a:ext cx="1497" cy="365"/>
                        </a:xfrm>
                        <a:prstGeom prst="rect">
                          <a:avLst/>
                        </a:prstGeom>
                        <a:noFill/>
                        <a:ln w="38100">
                          <a:noFill/>
                          <a:miter/>
                        </a:ln>
                      </p:spPr>
                    </p:pic>
                  </p:oleObj>
                </mc:Fallback>
              </mc:AlternateContent>
            </a:graphicData>
          </a:graphic>
        </p:graphicFrame>
        <p:graphicFrame>
          <p:nvGraphicFramePr>
            <p:cNvPr id="19471" name="Object 18"/>
            <p:cNvGraphicFramePr>
              <a:graphicFrameLocks noChangeAspect="1"/>
            </p:cNvGraphicFramePr>
            <p:nvPr/>
          </p:nvGraphicFramePr>
          <p:xfrm>
            <a:off x="3606" y="3893"/>
            <a:ext cx="1814" cy="373"/>
          </p:xfrm>
          <a:graphic>
            <a:graphicData uri="http://schemas.openxmlformats.org/presentationml/2006/ole">
              <mc:AlternateContent xmlns:mc="http://schemas.openxmlformats.org/markup-compatibility/2006">
                <mc:Choice xmlns:v="urn:schemas-microsoft-com:vml" Requires="v">
                  <p:oleObj spid="_x0000_s3126" name="" r:id="rId15" imgW="1917065" imgH="393700" progId="Equation.3">
                    <p:embed/>
                  </p:oleObj>
                </mc:Choice>
                <mc:Fallback>
                  <p:oleObj name="" r:id="rId15" imgW="1917065" imgH="393700" progId="Equation.3">
                    <p:embed/>
                    <p:pic>
                      <p:nvPicPr>
                        <p:cNvPr id="0" name="图片 3125"/>
                        <p:cNvPicPr/>
                        <p:nvPr/>
                      </p:nvPicPr>
                      <p:blipFill>
                        <a:blip r:embed="rId16"/>
                        <a:stretch>
                          <a:fillRect/>
                        </a:stretch>
                      </p:blipFill>
                      <p:spPr>
                        <a:xfrm>
                          <a:off x="3606" y="3893"/>
                          <a:ext cx="1814" cy="373"/>
                        </a:xfrm>
                        <a:prstGeom prst="rect">
                          <a:avLst/>
                        </a:prstGeom>
                        <a:noFill/>
                        <a:ln w="38100">
                          <a:noFill/>
                          <a:miter/>
                        </a:ln>
                      </p:spPr>
                    </p:pic>
                  </p:oleObj>
                </mc:Fallback>
              </mc:AlternateContent>
            </a:graphicData>
          </a:graphic>
        </p:graphicFrame>
        <p:sp>
          <p:nvSpPr>
            <p:cNvPr id="856083" name="AutoShape 19" descr="纸莎草纸"/>
            <p:cNvSpPr>
              <a:spLocks noChangeArrowheads="1"/>
            </p:cNvSpPr>
            <p:nvPr/>
          </p:nvSpPr>
          <p:spPr bwMode="auto">
            <a:xfrm>
              <a:off x="2971" y="3475"/>
              <a:ext cx="589" cy="227"/>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blipFill dpi="0" rotWithShape="1">
              <a:blip r:embed="rId17"/>
              <a:srcRect/>
              <a:tile tx="0" ty="0" sx="100000" sy="100000" flip="none" algn="tl"/>
            </a:blip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pSp>
      <p:sp>
        <p:nvSpPr>
          <p:cNvPr id="856084" name="AutoShape 20" descr="纸莎草纸"/>
          <p:cNvSpPr>
            <a:spLocks noChangeArrowheads="1"/>
          </p:cNvSpPr>
          <p:nvPr/>
        </p:nvSpPr>
        <p:spPr bwMode="auto">
          <a:xfrm rot="16200000">
            <a:off x="7154863" y="3605213"/>
            <a:ext cx="1673225" cy="1079500"/>
          </a:xfrm>
          <a:custGeom>
            <a:avLst/>
            <a:gdLst>
              <a:gd name="G0" fmla="+- 9257 0 0"/>
              <a:gd name="G1" fmla="+- 17106 0 0"/>
              <a:gd name="G2" fmla="+- 7401 0 0"/>
              <a:gd name="G3" fmla="*/ 9257 1 2"/>
              <a:gd name="G4" fmla="+- G3 10800 0"/>
              <a:gd name="G5" fmla="+- 21600 9257 17106"/>
              <a:gd name="G6" fmla="+- 17106 7401 0"/>
              <a:gd name="G7" fmla="*/ G6 1 2"/>
              <a:gd name="G8" fmla="*/ 17106 2 1"/>
              <a:gd name="G9" fmla="+- G8 0 21600"/>
              <a:gd name="G10" fmla="*/ 21600 G0 G1"/>
              <a:gd name="G11" fmla="*/ 21600 G4 G1"/>
              <a:gd name="G12" fmla="*/ 21600 G5 G1"/>
              <a:gd name="G13" fmla="*/ 21600 G7 G1"/>
              <a:gd name="G14" fmla="*/ 17106 1 2"/>
              <a:gd name="G15" fmla="+- G5 0 G4"/>
              <a:gd name="G16" fmla="+- G0 0 G4"/>
              <a:gd name="G17" fmla="*/ G2 G15 G16"/>
              <a:gd name="T0" fmla="*/ 15429 w 21600"/>
              <a:gd name="T1" fmla="*/ 0 h 21600"/>
              <a:gd name="T2" fmla="*/ 9257 w 21600"/>
              <a:gd name="T3" fmla="*/ 7401 h 21600"/>
              <a:gd name="T4" fmla="*/ 0 w 21600"/>
              <a:gd name="T5" fmla="*/ 19482 h 21600"/>
              <a:gd name="T6" fmla="*/ 8553 w 21600"/>
              <a:gd name="T7" fmla="*/ 21600 h 21600"/>
              <a:gd name="T8" fmla="*/ 17106 w 21600"/>
              <a:gd name="T9" fmla="*/ 15473 h 21600"/>
              <a:gd name="T10" fmla="*/ 21600 w 21600"/>
              <a:gd name="T11" fmla="*/ 7401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401"/>
                </a:lnTo>
                <a:lnTo>
                  <a:pt x="13751" y="7401"/>
                </a:lnTo>
                <a:lnTo>
                  <a:pt x="13751" y="17364"/>
                </a:lnTo>
                <a:lnTo>
                  <a:pt x="0" y="17364"/>
                </a:lnTo>
                <a:lnTo>
                  <a:pt x="0" y="21600"/>
                </a:lnTo>
                <a:lnTo>
                  <a:pt x="17106" y="21600"/>
                </a:lnTo>
                <a:lnTo>
                  <a:pt x="17106" y="7401"/>
                </a:lnTo>
                <a:lnTo>
                  <a:pt x="21600" y="7401"/>
                </a:lnTo>
                <a:close/>
              </a:path>
            </a:pathLst>
          </a:custGeom>
          <a:blipFill dpi="0" rotWithShape="1">
            <a:blip r:embed="rId17"/>
            <a:srcRect/>
            <a:tile tx="0" ty="0" sx="100000" sy="100000" flip="none" algn="tl"/>
          </a:blip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56085" name="AutoShape 21" descr="粉色面巾纸"/>
          <p:cNvSpPr>
            <a:spLocks noChangeArrowheads="1"/>
          </p:cNvSpPr>
          <p:nvPr/>
        </p:nvSpPr>
        <p:spPr bwMode="auto">
          <a:xfrm>
            <a:off x="5795963" y="1052513"/>
            <a:ext cx="3455988" cy="1728788"/>
          </a:xfrm>
          <a:prstGeom prst="irregularSeal1">
            <a:avLst/>
          </a:prstGeom>
          <a:blipFill dpi="0" rotWithShape="1">
            <a:blip r:embed="rId18"/>
            <a:srcRect/>
            <a:tile tx="0" ty="0" sx="100000" sy="100000" flip="none" algn="tl"/>
          </a:blipFill>
          <a:ln w="9525">
            <a:solidFill>
              <a:schemeClr val="tx1"/>
            </a:solidFill>
            <a:miter lim="800000"/>
          </a:ln>
          <a:effec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常微分方程的差分方法</a:t>
            </a:r>
            <a:endParaRPr kumimoji="0" lang="zh-CN" altLang="en-US" sz="1800" b="1" i="0" u="none" strike="noStrike" kern="1200" cap="none" spc="0" normalizeH="0" baseline="0" noProof="0">
              <a:ln>
                <a:noFill/>
              </a:ln>
              <a:solidFill>
                <a:srgbClr val="FF00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56068"/>
                                        </p:tgtEl>
                                        <p:attrNameLst>
                                          <p:attrName>style.visibility</p:attrName>
                                        </p:attrNameLst>
                                      </p:cBhvr>
                                      <p:to>
                                        <p:strVal val="visible"/>
                                      </p:to>
                                    </p:set>
                                    <p:animEffect transition="in" filter="wipe(left)">
                                      <p:cBhvr>
                                        <p:cTn id="7" dur="500"/>
                                        <p:tgtEl>
                                          <p:spTgt spid="8560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856078"/>
                                        </p:tgtEl>
                                        <p:attrNameLst>
                                          <p:attrName>style.visibility</p:attrName>
                                        </p:attrNameLst>
                                      </p:cBhvr>
                                      <p:to>
                                        <p:strVal val="visible"/>
                                      </p:to>
                                    </p:set>
                                    <p:animEffect transition="in" filter="wipe(up)">
                                      <p:cBhvr>
                                        <p:cTn id="12" dur="500"/>
                                        <p:tgtEl>
                                          <p:spTgt spid="85607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6084"/>
                                        </p:tgtEl>
                                        <p:attrNameLst>
                                          <p:attrName>style.visibility</p:attrName>
                                        </p:attrNameLst>
                                      </p:cBhvr>
                                      <p:to>
                                        <p:strVal val="visible"/>
                                      </p:to>
                                    </p:set>
                                    <p:animEffect transition="in" filter="blinds(horizontal)">
                                      <p:cBhvr>
                                        <p:cTn id="17" dur="500"/>
                                        <p:tgtEl>
                                          <p:spTgt spid="85608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56085"/>
                                        </p:tgtEl>
                                        <p:attrNameLst>
                                          <p:attrName>style.visibility</p:attrName>
                                        </p:attrNameLst>
                                      </p:cBhvr>
                                      <p:to>
                                        <p:strVal val="visible"/>
                                      </p:to>
                                    </p:set>
                                    <p:animEffect transition="in" filter="blinds(horizontal)">
                                      <p:cBhvr>
                                        <p:cTn id="22" dur="500"/>
                                        <p:tgtEl>
                                          <p:spTgt spid="85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6068" grpId="0"/>
      <p:bldP spid="85608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57090" name="Group 2"/>
          <p:cNvGrpSpPr/>
          <p:nvPr/>
        </p:nvGrpSpPr>
        <p:grpSpPr>
          <a:xfrm>
            <a:off x="4067175" y="2276475"/>
            <a:ext cx="4897438" cy="481013"/>
            <a:chOff x="2971" y="4137"/>
            <a:chExt cx="3085" cy="303"/>
          </a:xfrm>
        </p:grpSpPr>
        <p:sp>
          <p:nvSpPr>
            <p:cNvPr id="857091" name="Rectangle 3"/>
            <p:cNvSpPr>
              <a:spLocks noChangeArrowheads="1"/>
            </p:cNvSpPr>
            <p:nvPr/>
          </p:nvSpPr>
          <p:spPr bwMode="auto">
            <a:xfrm>
              <a:off x="2971" y="4137"/>
              <a:ext cx="3085" cy="298"/>
            </a:xfrm>
            <a:prstGeom prst="rect">
              <a:avLst/>
            </a:prstGeom>
            <a:solidFill>
              <a:srgbClr val="00FF00">
                <a:alpha val="50000"/>
              </a:srgbClr>
            </a:solidFill>
            <a:ln w="31750">
              <a:solidFill>
                <a:srgbClr val="FF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0509" name="Object 4"/>
            <p:cNvGraphicFramePr>
              <a:graphicFrameLocks noChangeAspect="1"/>
            </p:cNvGraphicFramePr>
            <p:nvPr/>
          </p:nvGraphicFramePr>
          <p:xfrm>
            <a:off x="3959" y="4154"/>
            <a:ext cx="1263" cy="286"/>
          </p:xfrm>
          <a:graphic>
            <a:graphicData uri="http://schemas.openxmlformats.org/presentationml/2006/ole">
              <mc:AlternateContent xmlns:mc="http://schemas.openxmlformats.org/markup-compatibility/2006">
                <mc:Choice xmlns:v="urn:schemas-microsoft-com:vml" Requires="v">
                  <p:oleObj spid="_x0000_s3124" name="" r:id="rId1" imgW="800100" imgH="228600" progId="Equation.DSMT4">
                    <p:embed/>
                  </p:oleObj>
                </mc:Choice>
                <mc:Fallback>
                  <p:oleObj name="" r:id="rId1" imgW="800100" imgH="228600" progId="Equation.DSMT4">
                    <p:embed/>
                    <p:pic>
                      <p:nvPicPr>
                        <p:cNvPr id="0" name="图片 3123"/>
                        <p:cNvPicPr/>
                        <p:nvPr/>
                      </p:nvPicPr>
                      <p:blipFill>
                        <a:blip r:embed="rId2"/>
                        <a:stretch>
                          <a:fillRect/>
                        </a:stretch>
                      </p:blipFill>
                      <p:spPr>
                        <a:xfrm>
                          <a:off x="3959" y="4154"/>
                          <a:ext cx="1263" cy="286"/>
                        </a:xfrm>
                        <a:prstGeom prst="rect">
                          <a:avLst/>
                        </a:prstGeom>
                        <a:noFill/>
                        <a:ln w="38100">
                          <a:noFill/>
                          <a:miter/>
                        </a:ln>
                      </p:spPr>
                    </p:pic>
                  </p:oleObj>
                </mc:Fallback>
              </mc:AlternateContent>
            </a:graphicData>
          </a:graphic>
        </p:graphicFrame>
        <p:sp>
          <p:nvSpPr>
            <p:cNvPr id="20510" name="Rectangle 5"/>
            <p:cNvSpPr/>
            <p:nvPr/>
          </p:nvSpPr>
          <p:spPr>
            <a:xfrm>
              <a:off x="2971" y="4140"/>
              <a:ext cx="1076" cy="288"/>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400" b="1" dirty="0">
                  <a:solidFill>
                    <a:srgbClr val="FF0000"/>
                  </a:solidFill>
                  <a:latin typeface="Arial" panose="020B0604020202020204" pitchFamily="34" charset="0"/>
                  <a:ea typeface="楷体_GB2312" pitchFamily="49" charset="-122"/>
                </a:rPr>
                <a:t>等距</a:t>
              </a:r>
              <a:r>
                <a:rPr lang="zh-CN" altLang="en-US" sz="2400" b="1" dirty="0">
                  <a:latin typeface="Arial" panose="020B0604020202020204" pitchFamily="34" charset="0"/>
                  <a:ea typeface="楷体_GB2312" pitchFamily="49" charset="-122"/>
                </a:rPr>
                <a:t>节点：</a:t>
              </a:r>
              <a:endParaRPr lang="zh-CN" altLang="en-US" sz="2400" b="1" dirty="0">
                <a:latin typeface="Arial" panose="020B0604020202020204" pitchFamily="34" charset="0"/>
                <a:ea typeface="楷体_GB2312" pitchFamily="49" charset="-122"/>
              </a:endParaRPr>
            </a:p>
          </p:txBody>
        </p:sp>
        <p:graphicFrame>
          <p:nvGraphicFramePr>
            <p:cNvPr id="20511" name="Object 6"/>
            <p:cNvGraphicFramePr>
              <a:graphicFrameLocks noChangeAspect="1"/>
            </p:cNvGraphicFramePr>
            <p:nvPr/>
          </p:nvGraphicFramePr>
          <p:xfrm>
            <a:off x="5206" y="4185"/>
            <a:ext cx="320" cy="223"/>
          </p:xfrm>
          <a:graphic>
            <a:graphicData uri="http://schemas.openxmlformats.org/presentationml/2006/ole">
              <mc:AlternateContent xmlns:mc="http://schemas.openxmlformats.org/markup-compatibility/2006">
                <mc:Choice xmlns:v="urn:schemas-microsoft-com:vml" Requires="v">
                  <p:oleObj spid="_x0000_s3127" name="" r:id="rId3" imgW="203200" imgH="177800" progId="Equation.DSMT4">
                    <p:embed/>
                  </p:oleObj>
                </mc:Choice>
                <mc:Fallback>
                  <p:oleObj name="" r:id="rId3" imgW="203200" imgH="177800" progId="Equation.DSMT4">
                    <p:embed/>
                    <p:pic>
                      <p:nvPicPr>
                        <p:cNvPr id="0" name="图片 3126"/>
                        <p:cNvPicPr/>
                        <p:nvPr/>
                      </p:nvPicPr>
                      <p:blipFill>
                        <a:blip r:embed="rId4"/>
                        <a:stretch>
                          <a:fillRect/>
                        </a:stretch>
                      </p:blipFill>
                      <p:spPr>
                        <a:xfrm>
                          <a:off x="5206" y="4185"/>
                          <a:ext cx="320" cy="223"/>
                        </a:xfrm>
                        <a:prstGeom prst="rect">
                          <a:avLst/>
                        </a:prstGeom>
                        <a:noFill/>
                        <a:ln w="38100">
                          <a:noFill/>
                          <a:miter/>
                        </a:ln>
                      </p:spPr>
                    </p:pic>
                  </p:oleObj>
                </mc:Fallback>
              </mc:AlternateContent>
            </a:graphicData>
          </a:graphic>
        </p:graphicFrame>
        <p:sp>
          <p:nvSpPr>
            <p:cNvPr id="20512" name="Rectangle 7"/>
            <p:cNvSpPr/>
            <p:nvPr/>
          </p:nvSpPr>
          <p:spPr>
            <a:xfrm>
              <a:off x="5481" y="4156"/>
              <a:ext cx="436" cy="25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000" b="1" dirty="0">
                  <a:solidFill>
                    <a:srgbClr val="FF0000"/>
                  </a:solidFill>
                  <a:latin typeface="楷体_GB2312" pitchFamily="49" charset="-122"/>
                  <a:ea typeface="楷体_GB2312" pitchFamily="49" charset="-122"/>
                </a:rPr>
                <a:t>步长</a:t>
              </a:r>
              <a:endParaRPr lang="zh-CN" altLang="en-US" sz="2000" b="1" dirty="0">
                <a:solidFill>
                  <a:srgbClr val="FF0000"/>
                </a:solidFill>
                <a:latin typeface="楷体_GB2312" pitchFamily="49" charset="-122"/>
                <a:ea typeface="楷体_GB2312" pitchFamily="49" charset="-122"/>
              </a:endParaRPr>
            </a:p>
          </p:txBody>
        </p:sp>
      </p:grpSp>
      <p:sp>
        <p:nvSpPr>
          <p:cNvPr id="857096" name="Rectangle 8"/>
          <p:cNvSpPr>
            <a:spLocks noGrp="1" noChangeArrowheads="1"/>
          </p:cNvSpPr>
          <p:nvPr>
            <p:ph type="body" sz="half" idx="1"/>
          </p:nvPr>
        </p:nvSpPr>
        <p:spPr>
          <a:xfrm>
            <a:off x="611188" y="1125538"/>
            <a:ext cx="7499350" cy="4319588"/>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0"/>
              </a:spcBef>
              <a:spcAft>
                <a:spcPts val="0"/>
              </a:spcAft>
              <a:buClr>
                <a:schemeClr val="folHlink"/>
              </a:buClr>
              <a:buSzPct val="90000"/>
              <a:buFont typeface="Monotype Sorts" pitchFamily="2" charset="2"/>
              <a:buChar char="n"/>
              <a:defRPr/>
            </a:pPr>
            <a:r>
              <a:rPr kumimoji="1" lang="zh-CN" altLang="en-US" sz="2000" b="1" i="0" u="none" strike="noStrike" kern="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mn-ea"/>
                <a:cs typeface="+mn-cs"/>
              </a:rPr>
              <a:t>差分方法是一类重要的数值解法</a:t>
            </a:r>
            <a:b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b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        寻求一系列</a:t>
            </a:r>
            <a:r>
              <a:rPr kumimoji="1" lang="zh-CN" altLang="en-US" sz="2000" b="1" i="0" u="none" strike="noStrike" kern="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mn-ea"/>
                <a:cs typeface="+mn-cs"/>
              </a:rPr>
              <a:t>离散节点</a:t>
            </a:r>
            <a:r>
              <a:rPr kumimoji="1" lang="zh-CN" altLang="en-US"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 </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x</a:t>
            </a:r>
            <a:r>
              <a:rPr kumimoji="1" lang="en-US" altLang="zh-CN" sz="2000" b="1" i="0"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1</a:t>
            </a:r>
            <a:r>
              <a:rPr kumimoji="1" lang="en-US" altLang="zh-CN"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&lt; </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x</a:t>
            </a:r>
            <a:r>
              <a:rPr kumimoji="1" lang="en-US" altLang="zh-CN" sz="2000" b="1" i="0"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2</a:t>
            </a:r>
            <a:r>
              <a:rPr kumimoji="1" lang="en-US" altLang="zh-CN"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&lt;…&lt; </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x</a:t>
            </a:r>
            <a:r>
              <a:rPr kumimoji="1" lang="en-US" altLang="zh-CN" sz="2000" b="1" i="1"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n</a:t>
            </a:r>
            <a:r>
              <a:rPr kumimoji="1" lang="en-US" altLang="zh-CN"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&lt;…</a:t>
            </a: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上的</a:t>
            </a:r>
            <a:r>
              <a:rPr kumimoji="1" lang="zh-CN" altLang="en-US" sz="2000" b="1" i="0" u="none" strike="noStrike" kern="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mn-ea"/>
                <a:cs typeface="+mn-cs"/>
              </a:rPr>
              <a:t>近似解</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y</a:t>
            </a:r>
            <a:r>
              <a:rPr kumimoji="1" lang="en-US" altLang="zh-CN" sz="2000" b="1" i="0"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1</a:t>
            </a: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y</a:t>
            </a:r>
            <a:r>
              <a:rPr kumimoji="1" lang="en-US" altLang="zh-CN" sz="2000" b="1" i="0"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2</a:t>
            </a: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1" lang="en-US" altLang="zh-CN"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y</a:t>
            </a:r>
            <a:r>
              <a:rPr kumimoji="1" lang="en-US" altLang="zh-CN" sz="2000" b="1" i="1"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n</a:t>
            </a: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1" lang="en-US" altLang="zh-CN"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b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b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         </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h</a:t>
            </a:r>
            <a:r>
              <a:rPr kumimoji="1" lang="en-US" altLang="zh-CN"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x</a:t>
            </a:r>
            <a:r>
              <a:rPr kumimoji="1" lang="en-US" altLang="zh-CN" sz="2000" b="1" i="1"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n</a:t>
            </a:r>
            <a:r>
              <a:rPr kumimoji="1" lang="en-US" altLang="zh-CN" sz="2000" b="1" i="0"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+1</a:t>
            </a:r>
            <a:r>
              <a:rPr kumimoji="1" lang="en-US" altLang="zh-CN"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x</a:t>
            </a:r>
            <a:r>
              <a:rPr kumimoji="1" lang="en-US" altLang="zh-CN" sz="2000" b="1" i="1"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n</a:t>
            </a: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称为</a:t>
            </a:r>
            <a:r>
              <a:rPr kumimoji="1" lang="zh-CN" altLang="en-US" sz="2000" b="1" i="0" u="none" strike="noStrike" kern="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步长</a:t>
            </a: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endPar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endParaRPr>
          </a:p>
        </p:txBody>
      </p:sp>
      <p:sp>
        <p:nvSpPr>
          <p:cNvPr id="857097" name="AutoShape 9"/>
          <p:cNvSpPr>
            <a:spLocks noGrp="1" noChangeArrowheads="1"/>
          </p:cNvSpPr>
          <p:nvPr>
            <p:ph type="title"/>
          </p:nvPr>
        </p:nvSpPr>
        <p:spPr>
          <a:prstGeom prst="roundRect">
            <a:avLst>
              <a:gd name="adj" fmla="val 21667"/>
            </a:avLst>
          </a:prstGeom>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ts val="0"/>
              </a:spcAft>
              <a:buClrTx/>
              <a:buSzTx/>
              <a:buFontTx/>
              <a:buNone/>
              <a:defRPr/>
            </a:pPr>
            <a:r>
              <a:rPr kumimoji="1" lang="zh-CN" altLang="en-US" sz="3200" b="0"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rPr>
              <a:t>一阶常微分方程初值问题的差分方法</a:t>
            </a:r>
            <a:endParaRPr kumimoji="1" lang="zh-CN" altLang="en-US" sz="3200" b="0"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endParaRPr>
          </a:p>
        </p:txBody>
      </p:sp>
      <p:graphicFrame>
        <p:nvGraphicFramePr>
          <p:cNvPr id="857098" name="Object 10"/>
          <p:cNvGraphicFramePr>
            <a:graphicFrameLocks noChangeAspect="1"/>
          </p:cNvGraphicFramePr>
          <p:nvPr/>
        </p:nvGraphicFramePr>
        <p:xfrm>
          <a:off x="1547813" y="3648075"/>
          <a:ext cx="2016125" cy="1066800"/>
        </p:xfrm>
        <a:graphic>
          <a:graphicData uri="http://schemas.openxmlformats.org/presentationml/2006/ole">
            <mc:AlternateContent xmlns:mc="http://schemas.openxmlformats.org/markup-compatibility/2006">
              <mc:Choice xmlns:v="urn:schemas-microsoft-com:vml" Requires="v">
                <p:oleObj spid="_x0000_s3122" name="" r:id="rId5" imgW="762000" imgH="457200" progId="Equation.3">
                  <p:embed/>
                </p:oleObj>
              </mc:Choice>
              <mc:Fallback>
                <p:oleObj name="" r:id="rId5" imgW="762000" imgH="457200" progId="Equation.3">
                  <p:embed/>
                  <p:pic>
                    <p:nvPicPr>
                      <p:cNvPr id="0" name="图片 3121"/>
                      <p:cNvPicPr/>
                      <p:nvPr/>
                    </p:nvPicPr>
                    <p:blipFill>
                      <a:blip r:embed="rId6"/>
                      <a:stretch>
                        <a:fillRect/>
                      </a:stretch>
                    </p:blipFill>
                    <p:spPr>
                      <a:xfrm>
                        <a:off x="1547813" y="3648075"/>
                        <a:ext cx="2016125" cy="1066800"/>
                      </a:xfrm>
                      <a:prstGeom prst="rect">
                        <a:avLst/>
                      </a:prstGeom>
                      <a:noFill/>
                      <a:ln w="38100">
                        <a:noFill/>
                        <a:miter/>
                      </a:ln>
                    </p:spPr>
                  </p:pic>
                </p:oleObj>
              </mc:Fallback>
            </mc:AlternateContent>
          </a:graphicData>
        </a:graphic>
      </p:graphicFrame>
      <p:grpSp>
        <p:nvGrpSpPr>
          <p:cNvPr id="857099" name="Group 11"/>
          <p:cNvGrpSpPr/>
          <p:nvPr/>
        </p:nvGrpSpPr>
        <p:grpSpPr>
          <a:xfrm>
            <a:off x="1476375" y="4872038"/>
            <a:ext cx="3240088" cy="1414462"/>
            <a:chOff x="930" y="3339"/>
            <a:chExt cx="2041" cy="891"/>
          </a:xfrm>
        </p:grpSpPr>
        <p:sp>
          <p:nvSpPr>
            <p:cNvPr id="857100" name="Line 12"/>
            <p:cNvSpPr>
              <a:spLocks noChangeShapeType="1"/>
            </p:cNvSpPr>
            <p:nvPr/>
          </p:nvSpPr>
          <p:spPr bwMode="auto">
            <a:xfrm>
              <a:off x="1655" y="3339"/>
              <a:ext cx="0" cy="182"/>
            </a:xfrm>
            <a:prstGeom prst="line">
              <a:avLst/>
            </a:prstGeom>
            <a:noFill/>
            <a:ln w="9525">
              <a:solidFill>
                <a:schemeClr val="tx1"/>
              </a:solidFill>
              <a:round/>
              <a:tailEnd type="triangl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0507" name="Object 13"/>
            <p:cNvGraphicFramePr>
              <a:graphicFrameLocks noChangeAspect="1"/>
            </p:cNvGraphicFramePr>
            <p:nvPr/>
          </p:nvGraphicFramePr>
          <p:xfrm>
            <a:off x="930" y="3546"/>
            <a:ext cx="2041" cy="684"/>
          </p:xfrm>
          <a:graphic>
            <a:graphicData uri="http://schemas.openxmlformats.org/presentationml/2006/ole">
              <mc:AlternateContent xmlns:mc="http://schemas.openxmlformats.org/markup-compatibility/2006">
                <mc:Choice xmlns:v="urn:schemas-microsoft-com:vml" Requires="v">
                  <p:oleObj spid="_x0000_s3137" name="" r:id="rId7" imgW="1269365" imgH="482600" progId="Equation.3">
                    <p:embed/>
                  </p:oleObj>
                </mc:Choice>
                <mc:Fallback>
                  <p:oleObj name="" r:id="rId7" imgW="1269365" imgH="482600" progId="Equation.3">
                    <p:embed/>
                    <p:pic>
                      <p:nvPicPr>
                        <p:cNvPr id="0" name="图片 3136"/>
                        <p:cNvPicPr/>
                        <p:nvPr/>
                      </p:nvPicPr>
                      <p:blipFill>
                        <a:blip r:embed="rId8"/>
                        <a:stretch>
                          <a:fillRect/>
                        </a:stretch>
                      </p:blipFill>
                      <p:spPr>
                        <a:xfrm>
                          <a:off x="930" y="3546"/>
                          <a:ext cx="2041" cy="684"/>
                        </a:xfrm>
                        <a:prstGeom prst="rect">
                          <a:avLst/>
                        </a:prstGeom>
                        <a:noFill/>
                        <a:ln w="38100">
                          <a:noFill/>
                          <a:miter/>
                        </a:ln>
                      </p:spPr>
                    </p:pic>
                  </p:oleObj>
                </mc:Fallback>
              </mc:AlternateContent>
            </a:graphicData>
          </a:graphic>
        </p:graphicFrame>
      </p:grpSp>
      <p:sp>
        <p:nvSpPr>
          <p:cNvPr id="857102" name="AutoShape 14" descr="羊皮纸"/>
          <p:cNvSpPr>
            <a:spLocks noChangeArrowheads="1"/>
          </p:cNvSpPr>
          <p:nvPr/>
        </p:nvSpPr>
        <p:spPr bwMode="auto">
          <a:xfrm>
            <a:off x="5219700" y="3937000"/>
            <a:ext cx="3924300" cy="2492375"/>
          </a:xfrm>
          <a:prstGeom prst="verticalScroll">
            <a:avLst>
              <a:gd name="adj" fmla="val 12500"/>
            </a:avLst>
          </a:prstGeom>
          <a:blipFill dpi="0" rotWithShape="1">
            <a:blip r:embed="rId9"/>
            <a:srcRect/>
            <a:tile tx="0" ty="0" sx="100000" sy="100000" flip="none" algn="tl"/>
          </a:blipFill>
          <a:ln w="9525">
            <a:solidFill>
              <a:srgbClr val="993300"/>
            </a:solidFill>
            <a:round/>
          </a:ln>
          <a:effectLst/>
        </p:spPr>
        <p:txBody>
          <a:bodyPr vert="eaVert"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857103" name="Object 15"/>
          <p:cNvGraphicFramePr>
            <a:graphicFrameLocks noChangeAspect="1"/>
          </p:cNvGraphicFramePr>
          <p:nvPr/>
        </p:nvGraphicFramePr>
        <p:xfrm>
          <a:off x="5724525" y="4287838"/>
          <a:ext cx="2592388" cy="557212"/>
        </p:xfrm>
        <a:graphic>
          <a:graphicData uri="http://schemas.openxmlformats.org/presentationml/2006/ole">
            <mc:AlternateContent xmlns:mc="http://schemas.openxmlformats.org/markup-compatibility/2006">
              <mc:Choice xmlns:v="urn:schemas-microsoft-com:vml" Requires="v">
                <p:oleObj spid="_x0000_s3132" name="" r:id="rId10" imgW="1612900" imgH="393700" progId="Equation.3">
                  <p:embed/>
                </p:oleObj>
              </mc:Choice>
              <mc:Fallback>
                <p:oleObj name="" r:id="rId10" imgW="1612900" imgH="393700" progId="Equation.3">
                  <p:embed/>
                  <p:pic>
                    <p:nvPicPr>
                      <p:cNvPr id="0" name="图片 3131"/>
                      <p:cNvPicPr/>
                      <p:nvPr/>
                    </p:nvPicPr>
                    <p:blipFill>
                      <a:blip r:embed="rId11"/>
                      <a:stretch>
                        <a:fillRect/>
                      </a:stretch>
                    </p:blipFill>
                    <p:spPr>
                      <a:xfrm>
                        <a:off x="5724525" y="4287838"/>
                        <a:ext cx="2592388" cy="557212"/>
                      </a:xfrm>
                      <a:prstGeom prst="rect">
                        <a:avLst/>
                      </a:prstGeom>
                      <a:noFill/>
                      <a:ln w="38100">
                        <a:noFill/>
                        <a:miter/>
                      </a:ln>
                    </p:spPr>
                  </p:pic>
                </p:oleObj>
              </mc:Fallback>
            </mc:AlternateContent>
          </a:graphicData>
        </a:graphic>
      </p:graphicFrame>
      <p:graphicFrame>
        <p:nvGraphicFramePr>
          <p:cNvPr id="857104" name="Object 16"/>
          <p:cNvGraphicFramePr>
            <a:graphicFrameLocks noChangeAspect="1"/>
          </p:cNvGraphicFramePr>
          <p:nvPr/>
        </p:nvGraphicFramePr>
        <p:xfrm>
          <a:off x="5724525" y="5087938"/>
          <a:ext cx="2376488" cy="579437"/>
        </p:xfrm>
        <a:graphic>
          <a:graphicData uri="http://schemas.openxmlformats.org/presentationml/2006/ole">
            <mc:AlternateContent xmlns:mc="http://schemas.openxmlformats.org/markup-compatibility/2006">
              <mc:Choice xmlns:v="urn:schemas-microsoft-com:vml" Requires="v">
                <p:oleObj spid="_x0000_s3133" name="" r:id="rId12" imgW="1612900" imgH="393700" progId="Equation.3">
                  <p:embed/>
                </p:oleObj>
              </mc:Choice>
              <mc:Fallback>
                <p:oleObj name="" r:id="rId12" imgW="1612900" imgH="393700" progId="Equation.3">
                  <p:embed/>
                  <p:pic>
                    <p:nvPicPr>
                      <p:cNvPr id="0" name="图片 3132"/>
                      <p:cNvPicPr/>
                      <p:nvPr/>
                    </p:nvPicPr>
                    <p:blipFill>
                      <a:blip r:embed="rId13"/>
                      <a:stretch>
                        <a:fillRect/>
                      </a:stretch>
                    </p:blipFill>
                    <p:spPr>
                      <a:xfrm>
                        <a:off x="5724525" y="5087938"/>
                        <a:ext cx="2376488" cy="579437"/>
                      </a:xfrm>
                      <a:prstGeom prst="rect">
                        <a:avLst/>
                      </a:prstGeom>
                      <a:noFill/>
                      <a:ln w="38100">
                        <a:noFill/>
                        <a:miter/>
                      </a:ln>
                    </p:spPr>
                  </p:pic>
                </p:oleObj>
              </mc:Fallback>
            </mc:AlternateContent>
          </a:graphicData>
        </a:graphic>
      </p:graphicFrame>
      <p:graphicFrame>
        <p:nvGraphicFramePr>
          <p:cNvPr id="857105" name="Object 17"/>
          <p:cNvGraphicFramePr>
            <a:graphicFrameLocks noChangeAspect="1"/>
          </p:cNvGraphicFramePr>
          <p:nvPr/>
        </p:nvGraphicFramePr>
        <p:xfrm>
          <a:off x="5724525" y="5751513"/>
          <a:ext cx="2879725" cy="592137"/>
        </p:xfrm>
        <a:graphic>
          <a:graphicData uri="http://schemas.openxmlformats.org/presentationml/2006/ole">
            <mc:AlternateContent xmlns:mc="http://schemas.openxmlformats.org/markup-compatibility/2006">
              <mc:Choice xmlns:v="urn:schemas-microsoft-com:vml" Requires="v">
                <p:oleObj spid="_x0000_s3141" name="" r:id="rId14" imgW="1917065" imgH="393700" progId="Equation.3">
                  <p:embed/>
                </p:oleObj>
              </mc:Choice>
              <mc:Fallback>
                <p:oleObj name="" r:id="rId14" imgW="1917065" imgH="393700" progId="Equation.3">
                  <p:embed/>
                  <p:pic>
                    <p:nvPicPr>
                      <p:cNvPr id="0" name="图片 3140"/>
                      <p:cNvPicPr/>
                      <p:nvPr/>
                    </p:nvPicPr>
                    <p:blipFill>
                      <a:blip r:embed="rId15"/>
                      <a:stretch>
                        <a:fillRect/>
                      </a:stretch>
                    </p:blipFill>
                    <p:spPr>
                      <a:xfrm>
                        <a:off x="5724525" y="5751513"/>
                        <a:ext cx="2879725" cy="592137"/>
                      </a:xfrm>
                      <a:prstGeom prst="rect">
                        <a:avLst/>
                      </a:prstGeom>
                      <a:noFill/>
                      <a:ln w="38100">
                        <a:noFill/>
                        <a:miter/>
                      </a:ln>
                    </p:spPr>
                  </p:pic>
                </p:oleObj>
              </mc:Fallback>
            </mc:AlternateContent>
          </a:graphicData>
        </a:graphic>
      </p:graphicFrame>
      <p:grpSp>
        <p:nvGrpSpPr>
          <p:cNvPr id="857106" name="Group 18"/>
          <p:cNvGrpSpPr/>
          <p:nvPr/>
        </p:nvGrpSpPr>
        <p:grpSpPr>
          <a:xfrm>
            <a:off x="6084888" y="4872038"/>
            <a:ext cx="2387600" cy="1133475"/>
            <a:chOff x="-613" y="2840"/>
            <a:chExt cx="1504" cy="714"/>
          </a:xfrm>
        </p:grpSpPr>
        <p:sp>
          <p:nvSpPr>
            <p:cNvPr id="857107" name="Line 19"/>
            <p:cNvSpPr>
              <a:spLocks noChangeShapeType="1"/>
            </p:cNvSpPr>
            <p:nvPr/>
          </p:nvSpPr>
          <p:spPr bwMode="auto">
            <a:xfrm>
              <a:off x="113" y="2840"/>
              <a:ext cx="0" cy="227"/>
            </a:xfrm>
            <a:prstGeom prst="line">
              <a:avLst/>
            </a:prstGeom>
            <a:noFill/>
            <a:ln w="9525">
              <a:solidFill>
                <a:schemeClr val="tx1"/>
              </a:solidFill>
              <a:round/>
              <a:tailEnd type="triangl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0505" name="Object 20"/>
            <p:cNvGraphicFramePr>
              <a:graphicFrameLocks noChangeAspect="1"/>
            </p:cNvGraphicFramePr>
            <p:nvPr/>
          </p:nvGraphicFramePr>
          <p:xfrm>
            <a:off x="-613" y="3203"/>
            <a:ext cx="1504" cy="351"/>
          </p:xfrm>
          <a:graphic>
            <a:graphicData uri="http://schemas.openxmlformats.org/presentationml/2006/ole">
              <mc:AlternateContent xmlns:mc="http://schemas.openxmlformats.org/markup-compatibility/2006">
                <mc:Choice xmlns:v="urn:schemas-microsoft-com:vml" Requires="v">
                  <p:oleObj spid="_x0000_s3138" name="" r:id="rId16" imgW="1485900" imgH="393700" progId="Equation.3">
                    <p:embed/>
                  </p:oleObj>
                </mc:Choice>
                <mc:Fallback>
                  <p:oleObj name="" r:id="rId16" imgW="1485900" imgH="393700" progId="Equation.3">
                    <p:embed/>
                    <p:pic>
                      <p:nvPicPr>
                        <p:cNvPr id="0" name="图片 3137"/>
                        <p:cNvPicPr/>
                        <p:nvPr/>
                      </p:nvPicPr>
                      <p:blipFill>
                        <a:blip r:embed="rId17"/>
                        <a:stretch>
                          <a:fillRect/>
                        </a:stretch>
                      </p:blipFill>
                      <p:spPr>
                        <a:xfrm>
                          <a:off x="-613" y="3203"/>
                          <a:ext cx="1504" cy="351"/>
                        </a:xfrm>
                        <a:prstGeom prst="rect">
                          <a:avLst/>
                        </a:prstGeom>
                        <a:noFill/>
                        <a:ln w="38100">
                          <a:noFill/>
                          <a:miter/>
                        </a:ln>
                      </p:spPr>
                    </p:pic>
                  </p:oleObj>
                </mc:Fallback>
              </mc:AlternateContent>
            </a:graphicData>
          </a:graphic>
        </p:graphicFrame>
      </p:grpSp>
      <p:grpSp>
        <p:nvGrpSpPr>
          <p:cNvPr id="857109" name="Group 21"/>
          <p:cNvGrpSpPr/>
          <p:nvPr/>
        </p:nvGrpSpPr>
        <p:grpSpPr>
          <a:xfrm>
            <a:off x="539750" y="5160963"/>
            <a:ext cx="4895850" cy="1152525"/>
            <a:chOff x="295" y="3521"/>
            <a:chExt cx="3084" cy="726"/>
          </a:xfrm>
        </p:grpSpPr>
        <p:sp>
          <p:nvSpPr>
            <p:cNvPr id="857110" name="Line 22"/>
            <p:cNvSpPr>
              <a:spLocks noChangeShapeType="1"/>
            </p:cNvSpPr>
            <p:nvPr/>
          </p:nvSpPr>
          <p:spPr bwMode="auto">
            <a:xfrm flipH="1">
              <a:off x="3016" y="3702"/>
              <a:ext cx="363" cy="0"/>
            </a:xfrm>
            <a:prstGeom prst="line">
              <a:avLst/>
            </a:prstGeom>
            <a:noFill/>
            <a:ln w="9525">
              <a:solidFill>
                <a:schemeClr val="tx1"/>
              </a:solidFill>
              <a:round/>
              <a:tailEnd type="triangl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pSp>
          <p:nvGrpSpPr>
            <p:cNvPr id="20501" name="Group 23"/>
            <p:cNvGrpSpPr/>
            <p:nvPr/>
          </p:nvGrpSpPr>
          <p:grpSpPr>
            <a:xfrm>
              <a:off x="295" y="3521"/>
              <a:ext cx="2676" cy="726"/>
              <a:chOff x="295" y="3521"/>
              <a:chExt cx="2676" cy="726"/>
            </a:xfrm>
          </p:grpSpPr>
          <p:sp>
            <p:nvSpPr>
              <p:cNvPr id="857112" name="Rectangle 24"/>
              <p:cNvSpPr>
                <a:spLocks noChangeArrowheads="1"/>
              </p:cNvSpPr>
              <p:nvPr/>
            </p:nvSpPr>
            <p:spPr bwMode="auto">
              <a:xfrm>
                <a:off x="295" y="3521"/>
                <a:ext cx="2676" cy="726"/>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0503" name="Object 25"/>
              <p:cNvGraphicFramePr>
                <a:graphicFrameLocks noChangeAspect="1"/>
              </p:cNvGraphicFramePr>
              <p:nvPr/>
            </p:nvGraphicFramePr>
            <p:xfrm>
              <a:off x="295" y="3566"/>
              <a:ext cx="2652" cy="558"/>
            </p:xfrm>
            <a:graphic>
              <a:graphicData uri="http://schemas.openxmlformats.org/presentationml/2006/ole">
                <mc:AlternateContent xmlns:mc="http://schemas.openxmlformats.org/markup-compatibility/2006">
                  <mc:Choice xmlns:v="urn:schemas-microsoft-com:vml" Requires="v">
                    <p:oleObj spid="_x0000_s3129" name="" r:id="rId18" imgW="1917700" imgH="457200" progId="Equation.3">
                      <p:embed/>
                    </p:oleObj>
                  </mc:Choice>
                  <mc:Fallback>
                    <p:oleObj name="" r:id="rId18" imgW="1917700" imgH="457200" progId="Equation.3">
                      <p:embed/>
                      <p:pic>
                        <p:nvPicPr>
                          <p:cNvPr id="0" name="图片 3128"/>
                          <p:cNvPicPr/>
                          <p:nvPr/>
                        </p:nvPicPr>
                        <p:blipFill>
                          <a:blip r:embed="rId19"/>
                          <a:stretch>
                            <a:fillRect/>
                          </a:stretch>
                        </p:blipFill>
                        <p:spPr>
                          <a:xfrm>
                            <a:off x="295" y="3566"/>
                            <a:ext cx="2652" cy="558"/>
                          </a:xfrm>
                          <a:prstGeom prst="rect">
                            <a:avLst/>
                          </a:prstGeom>
                          <a:noFill/>
                          <a:ln w="38100">
                            <a:noFill/>
                            <a:miter/>
                          </a:ln>
                        </p:spPr>
                      </p:pic>
                    </p:oleObj>
                  </mc:Fallback>
                </mc:AlternateContent>
              </a:graphicData>
            </a:graphic>
          </p:graphicFrame>
        </p:grpSp>
      </p:grpSp>
      <p:graphicFrame>
        <p:nvGraphicFramePr>
          <p:cNvPr id="857114" name="Object 26"/>
          <p:cNvGraphicFramePr>
            <a:graphicFrameLocks noChangeAspect="1"/>
          </p:cNvGraphicFramePr>
          <p:nvPr/>
        </p:nvGraphicFramePr>
        <p:xfrm>
          <a:off x="1547813" y="3656013"/>
          <a:ext cx="2016125" cy="1066800"/>
        </p:xfrm>
        <a:graphic>
          <a:graphicData uri="http://schemas.openxmlformats.org/presentationml/2006/ole">
            <mc:AlternateContent xmlns:mc="http://schemas.openxmlformats.org/markup-compatibility/2006">
              <mc:Choice xmlns:v="urn:schemas-microsoft-com:vml" Requires="v">
                <p:oleObj spid="_x0000_s3140" name="" r:id="rId20" imgW="762000" imgH="457200" progId="Equation.3">
                  <p:embed/>
                </p:oleObj>
              </mc:Choice>
              <mc:Fallback>
                <p:oleObj name="" r:id="rId20" imgW="762000" imgH="457200" progId="Equation.3">
                  <p:embed/>
                  <p:pic>
                    <p:nvPicPr>
                      <p:cNvPr id="0" name="图片 3139"/>
                      <p:cNvPicPr/>
                      <p:nvPr/>
                    </p:nvPicPr>
                    <p:blipFill>
                      <a:blip r:embed="rId6"/>
                      <a:stretch>
                        <a:fillRect/>
                      </a:stretch>
                    </p:blipFill>
                    <p:spPr>
                      <a:xfrm>
                        <a:off x="1547813" y="3656013"/>
                        <a:ext cx="2016125" cy="1066800"/>
                      </a:xfrm>
                      <a:prstGeom prst="rect">
                        <a:avLst/>
                      </a:prstGeom>
                      <a:noFill/>
                      <a:ln w="38100">
                        <a:noFill/>
                        <a:miter/>
                      </a:ln>
                    </p:spPr>
                  </p:pic>
                </p:oleObj>
              </mc:Fallback>
            </mc:AlternateContent>
          </a:graphicData>
        </a:graphic>
      </p:graphicFrame>
      <p:graphicFrame>
        <p:nvGraphicFramePr>
          <p:cNvPr id="857115" name="Object 27"/>
          <p:cNvGraphicFramePr>
            <a:graphicFrameLocks noChangeAspect="1"/>
          </p:cNvGraphicFramePr>
          <p:nvPr/>
        </p:nvGraphicFramePr>
        <p:xfrm>
          <a:off x="5724525" y="4295775"/>
          <a:ext cx="2592388" cy="557213"/>
        </p:xfrm>
        <a:graphic>
          <a:graphicData uri="http://schemas.openxmlformats.org/presentationml/2006/ole">
            <mc:AlternateContent xmlns:mc="http://schemas.openxmlformats.org/markup-compatibility/2006">
              <mc:Choice xmlns:v="urn:schemas-microsoft-com:vml" Requires="v">
                <p:oleObj spid="_x0000_s3135" name="" r:id="rId21" imgW="1612900" imgH="393700" progId="Equation.3">
                  <p:embed/>
                </p:oleObj>
              </mc:Choice>
              <mc:Fallback>
                <p:oleObj name="" r:id="rId21" imgW="1612900" imgH="393700" progId="Equation.3">
                  <p:embed/>
                  <p:pic>
                    <p:nvPicPr>
                      <p:cNvPr id="0" name="图片 3134"/>
                      <p:cNvPicPr/>
                      <p:nvPr/>
                    </p:nvPicPr>
                    <p:blipFill>
                      <a:blip r:embed="rId11"/>
                      <a:stretch>
                        <a:fillRect/>
                      </a:stretch>
                    </p:blipFill>
                    <p:spPr>
                      <a:xfrm>
                        <a:off x="5724525" y="4295775"/>
                        <a:ext cx="2592388" cy="557213"/>
                      </a:xfrm>
                      <a:prstGeom prst="rect">
                        <a:avLst/>
                      </a:prstGeom>
                      <a:noFill/>
                      <a:ln w="38100">
                        <a:noFill/>
                        <a:miter/>
                      </a:ln>
                    </p:spPr>
                  </p:pic>
                </p:oleObj>
              </mc:Fallback>
            </mc:AlternateContent>
          </a:graphicData>
        </a:graphic>
      </p:graphicFrame>
      <p:grpSp>
        <p:nvGrpSpPr>
          <p:cNvPr id="857116" name="Group 28"/>
          <p:cNvGrpSpPr/>
          <p:nvPr/>
        </p:nvGrpSpPr>
        <p:grpSpPr>
          <a:xfrm>
            <a:off x="6084888" y="4872038"/>
            <a:ext cx="2387600" cy="1133475"/>
            <a:chOff x="-613" y="2840"/>
            <a:chExt cx="1504" cy="714"/>
          </a:xfrm>
        </p:grpSpPr>
        <p:sp>
          <p:nvSpPr>
            <p:cNvPr id="857117" name="Line 29"/>
            <p:cNvSpPr>
              <a:spLocks noChangeShapeType="1"/>
            </p:cNvSpPr>
            <p:nvPr/>
          </p:nvSpPr>
          <p:spPr bwMode="auto">
            <a:xfrm>
              <a:off x="113" y="2840"/>
              <a:ext cx="0" cy="227"/>
            </a:xfrm>
            <a:prstGeom prst="line">
              <a:avLst/>
            </a:prstGeom>
            <a:noFill/>
            <a:ln w="9525">
              <a:solidFill>
                <a:schemeClr val="tx1"/>
              </a:solidFill>
              <a:round/>
              <a:tailEnd type="triangl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0499" name="Object 30"/>
            <p:cNvGraphicFramePr>
              <a:graphicFrameLocks noChangeAspect="1"/>
            </p:cNvGraphicFramePr>
            <p:nvPr/>
          </p:nvGraphicFramePr>
          <p:xfrm>
            <a:off x="-613" y="3203"/>
            <a:ext cx="1504" cy="351"/>
          </p:xfrm>
          <a:graphic>
            <a:graphicData uri="http://schemas.openxmlformats.org/presentationml/2006/ole">
              <mc:AlternateContent xmlns:mc="http://schemas.openxmlformats.org/markup-compatibility/2006">
                <mc:Choice xmlns:v="urn:schemas-microsoft-com:vml" Requires="v">
                  <p:oleObj spid="_x0000_s3134" name="" r:id="rId22" imgW="1485900" imgH="393700" progId="Equation.3">
                    <p:embed/>
                  </p:oleObj>
                </mc:Choice>
                <mc:Fallback>
                  <p:oleObj name="" r:id="rId22" imgW="1485900" imgH="393700" progId="Equation.3">
                    <p:embed/>
                    <p:pic>
                      <p:nvPicPr>
                        <p:cNvPr id="0" name="图片 3133"/>
                        <p:cNvPicPr/>
                        <p:nvPr/>
                      </p:nvPicPr>
                      <p:blipFill>
                        <a:blip r:embed="rId17"/>
                        <a:stretch>
                          <a:fillRect/>
                        </a:stretch>
                      </p:blipFill>
                      <p:spPr>
                        <a:xfrm>
                          <a:off x="-613" y="3203"/>
                          <a:ext cx="1504" cy="351"/>
                        </a:xfrm>
                        <a:prstGeom prst="rect">
                          <a:avLst/>
                        </a:prstGeom>
                        <a:noFill/>
                        <a:ln w="38100">
                          <a:noFill/>
                          <a:miter/>
                        </a:ln>
                      </p:spPr>
                    </p:pic>
                  </p:oleObj>
                </mc:Fallback>
              </mc:AlternateContent>
            </a:graphicData>
          </a:graphic>
        </p:graphicFrame>
      </p:grpSp>
      <p:graphicFrame>
        <p:nvGraphicFramePr>
          <p:cNvPr id="857119" name="Object 31"/>
          <p:cNvGraphicFramePr>
            <a:graphicFrameLocks noChangeAspect="1"/>
          </p:cNvGraphicFramePr>
          <p:nvPr/>
        </p:nvGraphicFramePr>
        <p:xfrm>
          <a:off x="1547813" y="3656013"/>
          <a:ext cx="2016125" cy="1066800"/>
        </p:xfrm>
        <a:graphic>
          <a:graphicData uri="http://schemas.openxmlformats.org/presentationml/2006/ole">
            <mc:AlternateContent xmlns:mc="http://schemas.openxmlformats.org/markup-compatibility/2006">
              <mc:Choice xmlns:v="urn:schemas-microsoft-com:vml" Requires="v">
                <p:oleObj spid="_x0000_s3130" name="" r:id="rId23" imgW="762000" imgH="457200" progId="Equation.3">
                  <p:embed/>
                </p:oleObj>
              </mc:Choice>
              <mc:Fallback>
                <p:oleObj name="" r:id="rId23" imgW="762000" imgH="457200" progId="Equation.3">
                  <p:embed/>
                  <p:pic>
                    <p:nvPicPr>
                      <p:cNvPr id="0" name="图片 3129"/>
                      <p:cNvPicPr/>
                      <p:nvPr/>
                    </p:nvPicPr>
                    <p:blipFill>
                      <a:blip r:embed="rId6"/>
                      <a:stretch>
                        <a:fillRect/>
                      </a:stretch>
                    </p:blipFill>
                    <p:spPr>
                      <a:xfrm>
                        <a:off x="1547813" y="3656013"/>
                        <a:ext cx="2016125" cy="1066800"/>
                      </a:xfrm>
                      <a:prstGeom prst="rect">
                        <a:avLst/>
                      </a:prstGeom>
                      <a:noFill/>
                      <a:ln w="38100">
                        <a:noFill/>
                        <a:miter/>
                      </a:ln>
                    </p:spPr>
                  </p:pic>
                </p:oleObj>
              </mc:Fallback>
            </mc:AlternateContent>
          </a:graphicData>
        </a:graphic>
      </p:graphicFrame>
      <p:graphicFrame>
        <p:nvGraphicFramePr>
          <p:cNvPr id="857120" name="Object 32"/>
          <p:cNvGraphicFramePr>
            <a:graphicFrameLocks noChangeAspect="1"/>
          </p:cNvGraphicFramePr>
          <p:nvPr/>
        </p:nvGraphicFramePr>
        <p:xfrm>
          <a:off x="5724525" y="4295775"/>
          <a:ext cx="2592388" cy="557213"/>
        </p:xfrm>
        <a:graphic>
          <a:graphicData uri="http://schemas.openxmlformats.org/presentationml/2006/ole">
            <mc:AlternateContent xmlns:mc="http://schemas.openxmlformats.org/markup-compatibility/2006">
              <mc:Choice xmlns:v="urn:schemas-microsoft-com:vml" Requires="v">
                <p:oleObj spid="_x0000_s3139" name="" r:id="rId24" imgW="1612900" imgH="393700" progId="Equation.3">
                  <p:embed/>
                </p:oleObj>
              </mc:Choice>
              <mc:Fallback>
                <p:oleObj name="" r:id="rId24" imgW="1612900" imgH="393700" progId="Equation.3">
                  <p:embed/>
                  <p:pic>
                    <p:nvPicPr>
                      <p:cNvPr id="0" name="图片 3138"/>
                      <p:cNvPicPr/>
                      <p:nvPr/>
                    </p:nvPicPr>
                    <p:blipFill>
                      <a:blip r:embed="rId11"/>
                      <a:stretch>
                        <a:fillRect/>
                      </a:stretch>
                    </p:blipFill>
                    <p:spPr>
                      <a:xfrm>
                        <a:off x="5724525" y="4295775"/>
                        <a:ext cx="2592388" cy="557213"/>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57090"/>
                                        </p:tgtEl>
                                        <p:attrNameLst>
                                          <p:attrName>style.visibility</p:attrName>
                                        </p:attrNameLst>
                                      </p:cBhvr>
                                      <p:to>
                                        <p:strVal val="visible"/>
                                      </p:to>
                                    </p:set>
                                    <p:animEffect transition="in" filter="wipe(left)">
                                      <p:cBhvr>
                                        <p:cTn id="7" dur="500"/>
                                        <p:tgtEl>
                                          <p:spTgt spid="8570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7098"/>
                                        </p:tgtEl>
                                        <p:attrNameLst>
                                          <p:attrName>style.visibility</p:attrName>
                                        </p:attrNameLst>
                                      </p:cBhvr>
                                      <p:to>
                                        <p:strVal val="visible"/>
                                      </p:to>
                                    </p:set>
                                    <p:animEffect transition="in" filter="blinds(horizontal)">
                                      <p:cBhvr>
                                        <p:cTn id="12" dur="500"/>
                                        <p:tgtEl>
                                          <p:spTgt spid="85709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7099"/>
                                        </p:tgtEl>
                                        <p:attrNameLst>
                                          <p:attrName>style.visibility</p:attrName>
                                        </p:attrNameLst>
                                      </p:cBhvr>
                                      <p:to>
                                        <p:strVal val="visible"/>
                                      </p:to>
                                    </p:set>
                                    <p:animEffect transition="in" filter="blinds(horizontal)">
                                      <p:cBhvr>
                                        <p:cTn id="17" dur="500"/>
                                        <p:tgtEl>
                                          <p:spTgt spid="85709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57102"/>
                                        </p:tgtEl>
                                        <p:attrNameLst>
                                          <p:attrName>style.visibility</p:attrName>
                                        </p:attrNameLst>
                                      </p:cBhvr>
                                      <p:to>
                                        <p:strVal val="visible"/>
                                      </p:to>
                                    </p:set>
                                    <p:animEffect transition="in" filter="blinds(horizontal)">
                                      <p:cBhvr>
                                        <p:cTn id="22" dur="500"/>
                                        <p:tgtEl>
                                          <p:spTgt spid="857102"/>
                                        </p:tgtEl>
                                      </p:cBhvr>
                                    </p:animEffect>
                                  </p:childTnLst>
                                </p:cTn>
                              </p:par>
                              <p:par>
                                <p:cTn id="23" presetID="3" presetClass="entr" presetSubtype="10" fill="hold" nodeType="withEffect">
                                  <p:stCondLst>
                                    <p:cond delay="0"/>
                                  </p:stCondLst>
                                  <p:childTnLst>
                                    <p:set>
                                      <p:cBhvr>
                                        <p:cTn id="24" dur="1" fill="hold">
                                          <p:stCondLst>
                                            <p:cond delay="0"/>
                                          </p:stCondLst>
                                        </p:cTn>
                                        <p:tgtEl>
                                          <p:spTgt spid="857103"/>
                                        </p:tgtEl>
                                        <p:attrNameLst>
                                          <p:attrName>style.visibility</p:attrName>
                                        </p:attrNameLst>
                                      </p:cBhvr>
                                      <p:to>
                                        <p:strVal val="visible"/>
                                      </p:to>
                                    </p:set>
                                    <p:animEffect transition="in" filter="blinds(horizontal)">
                                      <p:cBhvr>
                                        <p:cTn id="25" dur="500"/>
                                        <p:tgtEl>
                                          <p:spTgt spid="857103"/>
                                        </p:tgtEl>
                                      </p:cBhvr>
                                    </p:animEffect>
                                  </p:childTnLst>
                                </p:cTn>
                              </p:par>
                              <p:par>
                                <p:cTn id="26" presetID="3" presetClass="entr" presetSubtype="10" fill="hold" nodeType="withEffect">
                                  <p:stCondLst>
                                    <p:cond delay="0"/>
                                  </p:stCondLst>
                                  <p:childTnLst>
                                    <p:set>
                                      <p:cBhvr>
                                        <p:cTn id="27" dur="1" fill="hold">
                                          <p:stCondLst>
                                            <p:cond delay="0"/>
                                          </p:stCondLst>
                                        </p:cTn>
                                        <p:tgtEl>
                                          <p:spTgt spid="857104"/>
                                        </p:tgtEl>
                                        <p:attrNameLst>
                                          <p:attrName>style.visibility</p:attrName>
                                        </p:attrNameLst>
                                      </p:cBhvr>
                                      <p:to>
                                        <p:strVal val="visible"/>
                                      </p:to>
                                    </p:set>
                                    <p:animEffect transition="in" filter="blinds(horizontal)">
                                      <p:cBhvr>
                                        <p:cTn id="28" dur="500"/>
                                        <p:tgtEl>
                                          <p:spTgt spid="857104"/>
                                        </p:tgtEl>
                                      </p:cBhvr>
                                    </p:animEffect>
                                  </p:childTnLst>
                                </p:cTn>
                              </p:par>
                              <p:par>
                                <p:cTn id="29" presetID="3" presetClass="entr" presetSubtype="10" fill="hold" nodeType="withEffect">
                                  <p:stCondLst>
                                    <p:cond delay="0"/>
                                  </p:stCondLst>
                                  <p:childTnLst>
                                    <p:set>
                                      <p:cBhvr>
                                        <p:cTn id="30" dur="1" fill="hold">
                                          <p:stCondLst>
                                            <p:cond delay="0"/>
                                          </p:stCondLst>
                                        </p:cTn>
                                        <p:tgtEl>
                                          <p:spTgt spid="857105"/>
                                        </p:tgtEl>
                                        <p:attrNameLst>
                                          <p:attrName>style.visibility</p:attrName>
                                        </p:attrNameLst>
                                      </p:cBhvr>
                                      <p:to>
                                        <p:strVal val="visible"/>
                                      </p:to>
                                    </p:set>
                                    <p:animEffect transition="in" filter="blinds(horizontal)">
                                      <p:cBhvr>
                                        <p:cTn id="31" dur="500"/>
                                        <p:tgtEl>
                                          <p:spTgt spid="857105"/>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nodeType="clickEffect">
                                  <p:stCondLst>
                                    <p:cond delay="0"/>
                                  </p:stCondLst>
                                  <p:childTnLst>
                                    <p:animEffect transition="out" filter="blinds(horizontal)">
                                      <p:cBhvr>
                                        <p:cTn id="35" dur="500"/>
                                        <p:tgtEl>
                                          <p:spTgt spid="857104"/>
                                        </p:tgtEl>
                                      </p:cBhvr>
                                    </p:animEffect>
                                    <p:set>
                                      <p:cBhvr>
                                        <p:cTn id="36" dur="1" fill="hold">
                                          <p:stCondLst>
                                            <p:cond delay="499"/>
                                          </p:stCondLst>
                                        </p:cTn>
                                        <p:tgtEl>
                                          <p:spTgt spid="857104"/>
                                        </p:tgtEl>
                                        <p:attrNameLst>
                                          <p:attrName>style.visibility</p:attrName>
                                        </p:attrNameLst>
                                      </p:cBhvr>
                                      <p:to>
                                        <p:strVal val="hidden"/>
                                      </p:to>
                                    </p:set>
                                  </p:childTnLst>
                                </p:cTn>
                              </p:par>
                              <p:par>
                                <p:cTn id="37" presetID="3" presetClass="exit" presetSubtype="10" fill="hold" nodeType="withEffect">
                                  <p:stCondLst>
                                    <p:cond delay="0"/>
                                  </p:stCondLst>
                                  <p:childTnLst>
                                    <p:animEffect transition="out" filter="blinds(horizontal)">
                                      <p:cBhvr>
                                        <p:cTn id="38" dur="500"/>
                                        <p:tgtEl>
                                          <p:spTgt spid="857105"/>
                                        </p:tgtEl>
                                      </p:cBhvr>
                                    </p:animEffect>
                                    <p:set>
                                      <p:cBhvr>
                                        <p:cTn id="39" dur="1" fill="hold">
                                          <p:stCondLst>
                                            <p:cond delay="499"/>
                                          </p:stCondLst>
                                        </p:cTn>
                                        <p:tgtEl>
                                          <p:spTgt spid="857105"/>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857106"/>
                                        </p:tgtEl>
                                        <p:attrNameLst>
                                          <p:attrName>style.visibility</p:attrName>
                                        </p:attrNameLst>
                                      </p:cBhvr>
                                      <p:to>
                                        <p:strVal val="visible"/>
                                      </p:to>
                                    </p:set>
                                    <p:animEffect transition="in" filter="blinds(horizontal)">
                                      <p:cBhvr>
                                        <p:cTn id="44" dur="500"/>
                                        <p:tgtEl>
                                          <p:spTgt spid="857106"/>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857109"/>
                                        </p:tgtEl>
                                        <p:attrNameLst>
                                          <p:attrName>style.visibility</p:attrName>
                                        </p:attrNameLst>
                                      </p:cBhvr>
                                      <p:to>
                                        <p:strVal val="visible"/>
                                      </p:to>
                                    </p:set>
                                    <p:animEffect transition="in" filter="blinds(horizontal)">
                                      <p:cBhvr>
                                        <p:cTn id="49" dur="500"/>
                                        <p:tgtEl>
                                          <p:spTgt spid="857109"/>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857114"/>
                                        </p:tgtEl>
                                        <p:attrNameLst>
                                          <p:attrName>style.visibility</p:attrName>
                                        </p:attrNameLst>
                                      </p:cBhvr>
                                      <p:to>
                                        <p:strVal val="visible"/>
                                      </p:to>
                                    </p:set>
                                    <p:animEffect transition="in" filter="blinds(horizontal)">
                                      <p:cBhvr>
                                        <p:cTn id="54" dur="500"/>
                                        <p:tgtEl>
                                          <p:spTgt spid="857114"/>
                                        </p:tgtEl>
                                      </p:cBhvr>
                                    </p:animEffect>
                                  </p:childTnLst>
                                </p:cTn>
                              </p:par>
                              <p:par>
                                <p:cTn id="55" presetID="3" presetClass="entr" presetSubtype="10" fill="hold" nodeType="withEffect">
                                  <p:stCondLst>
                                    <p:cond delay="0"/>
                                  </p:stCondLst>
                                  <p:childTnLst>
                                    <p:set>
                                      <p:cBhvr>
                                        <p:cTn id="56" dur="1" fill="hold">
                                          <p:stCondLst>
                                            <p:cond delay="0"/>
                                          </p:stCondLst>
                                        </p:cTn>
                                        <p:tgtEl>
                                          <p:spTgt spid="857115"/>
                                        </p:tgtEl>
                                        <p:attrNameLst>
                                          <p:attrName>style.visibility</p:attrName>
                                        </p:attrNameLst>
                                      </p:cBhvr>
                                      <p:to>
                                        <p:strVal val="visible"/>
                                      </p:to>
                                    </p:set>
                                    <p:animEffect transition="in" filter="blinds(horizontal)">
                                      <p:cBhvr>
                                        <p:cTn id="57" dur="500"/>
                                        <p:tgtEl>
                                          <p:spTgt spid="857115"/>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857116"/>
                                        </p:tgtEl>
                                        <p:attrNameLst>
                                          <p:attrName>style.visibility</p:attrName>
                                        </p:attrNameLst>
                                      </p:cBhvr>
                                      <p:to>
                                        <p:strVal val="visible"/>
                                      </p:to>
                                    </p:set>
                                    <p:animEffect transition="in" filter="blinds(horizontal)">
                                      <p:cBhvr>
                                        <p:cTn id="62" dur="500"/>
                                        <p:tgtEl>
                                          <p:spTgt spid="8571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857119"/>
                                        </p:tgtEl>
                                        <p:attrNameLst>
                                          <p:attrName>style.visibility</p:attrName>
                                        </p:attrNameLst>
                                      </p:cBhvr>
                                      <p:to>
                                        <p:strVal val="visible"/>
                                      </p:to>
                                    </p:set>
                                    <p:animEffect transition="in" filter="blinds(horizontal)">
                                      <p:cBhvr>
                                        <p:cTn id="67" dur="500"/>
                                        <p:tgtEl>
                                          <p:spTgt spid="857119"/>
                                        </p:tgtEl>
                                      </p:cBhvr>
                                    </p:animEffect>
                                  </p:childTnLst>
                                </p:cTn>
                              </p:par>
                              <p:par>
                                <p:cTn id="68" presetID="3" presetClass="entr" presetSubtype="10" fill="hold" nodeType="withEffect">
                                  <p:stCondLst>
                                    <p:cond delay="0"/>
                                  </p:stCondLst>
                                  <p:childTnLst>
                                    <p:set>
                                      <p:cBhvr>
                                        <p:cTn id="69" dur="1" fill="hold">
                                          <p:stCondLst>
                                            <p:cond delay="0"/>
                                          </p:stCondLst>
                                        </p:cTn>
                                        <p:tgtEl>
                                          <p:spTgt spid="857120"/>
                                        </p:tgtEl>
                                        <p:attrNameLst>
                                          <p:attrName>style.visibility</p:attrName>
                                        </p:attrNameLst>
                                      </p:cBhvr>
                                      <p:to>
                                        <p:strVal val="visible"/>
                                      </p:to>
                                    </p:set>
                                    <p:animEffect transition="in" filter="blinds(horizontal)">
                                      <p:cBhvr>
                                        <p:cTn id="70" dur="500"/>
                                        <p:tgtEl>
                                          <p:spTgt spid="857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10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1506" name="Group 2"/>
          <p:cNvGrpSpPr/>
          <p:nvPr/>
        </p:nvGrpSpPr>
        <p:grpSpPr>
          <a:xfrm>
            <a:off x="4211638" y="2127250"/>
            <a:ext cx="4897437" cy="481013"/>
            <a:chOff x="2971" y="4137"/>
            <a:chExt cx="3085" cy="303"/>
          </a:xfrm>
        </p:grpSpPr>
        <p:sp>
          <p:nvSpPr>
            <p:cNvPr id="858115" name="Rectangle 3"/>
            <p:cNvSpPr>
              <a:spLocks noChangeArrowheads="1"/>
            </p:cNvSpPr>
            <p:nvPr/>
          </p:nvSpPr>
          <p:spPr bwMode="auto">
            <a:xfrm>
              <a:off x="2971" y="4137"/>
              <a:ext cx="3085" cy="298"/>
            </a:xfrm>
            <a:prstGeom prst="rect">
              <a:avLst/>
            </a:prstGeom>
            <a:solidFill>
              <a:srgbClr val="00FF00">
                <a:alpha val="50000"/>
              </a:srgbClr>
            </a:solidFill>
            <a:ln w="31750">
              <a:solidFill>
                <a:srgbClr val="FF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1524" name="Object 4"/>
            <p:cNvGraphicFramePr>
              <a:graphicFrameLocks noChangeAspect="1"/>
            </p:cNvGraphicFramePr>
            <p:nvPr/>
          </p:nvGraphicFramePr>
          <p:xfrm>
            <a:off x="3959" y="4154"/>
            <a:ext cx="1263" cy="286"/>
          </p:xfrm>
          <a:graphic>
            <a:graphicData uri="http://schemas.openxmlformats.org/presentationml/2006/ole">
              <mc:AlternateContent xmlns:mc="http://schemas.openxmlformats.org/markup-compatibility/2006">
                <mc:Choice xmlns:v="urn:schemas-microsoft-com:vml" Requires="v">
                  <p:oleObj spid="_x0000_s3131" name="" r:id="rId1" imgW="800100" imgH="228600" progId="Equation.DSMT4">
                    <p:embed/>
                  </p:oleObj>
                </mc:Choice>
                <mc:Fallback>
                  <p:oleObj name="" r:id="rId1" imgW="800100" imgH="228600" progId="Equation.DSMT4">
                    <p:embed/>
                    <p:pic>
                      <p:nvPicPr>
                        <p:cNvPr id="0" name="图片 3130"/>
                        <p:cNvPicPr/>
                        <p:nvPr/>
                      </p:nvPicPr>
                      <p:blipFill>
                        <a:blip r:embed="rId2"/>
                        <a:stretch>
                          <a:fillRect/>
                        </a:stretch>
                      </p:blipFill>
                      <p:spPr>
                        <a:xfrm>
                          <a:off x="3959" y="4154"/>
                          <a:ext cx="1263" cy="286"/>
                        </a:xfrm>
                        <a:prstGeom prst="rect">
                          <a:avLst/>
                        </a:prstGeom>
                        <a:noFill/>
                        <a:ln w="38100">
                          <a:noFill/>
                          <a:miter/>
                        </a:ln>
                      </p:spPr>
                    </p:pic>
                  </p:oleObj>
                </mc:Fallback>
              </mc:AlternateContent>
            </a:graphicData>
          </a:graphic>
        </p:graphicFrame>
        <p:sp>
          <p:nvSpPr>
            <p:cNvPr id="21525" name="Rectangle 5"/>
            <p:cNvSpPr/>
            <p:nvPr/>
          </p:nvSpPr>
          <p:spPr>
            <a:xfrm>
              <a:off x="2971" y="4140"/>
              <a:ext cx="1076" cy="288"/>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400" b="1" dirty="0">
                  <a:solidFill>
                    <a:srgbClr val="FF0000"/>
                  </a:solidFill>
                  <a:latin typeface="Arial" panose="020B0604020202020204" pitchFamily="34" charset="0"/>
                  <a:ea typeface="楷体_GB2312" pitchFamily="49" charset="-122"/>
                </a:rPr>
                <a:t>等距</a:t>
              </a:r>
              <a:r>
                <a:rPr lang="zh-CN" altLang="en-US" sz="2400" b="1" dirty="0">
                  <a:latin typeface="Arial" panose="020B0604020202020204" pitchFamily="34" charset="0"/>
                  <a:ea typeface="楷体_GB2312" pitchFamily="49" charset="-122"/>
                </a:rPr>
                <a:t>节点：</a:t>
              </a:r>
              <a:endParaRPr lang="zh-CN" altLang="en-US" sz="2400" b="1" dirty="0">
                <a:latin typeface="Arial" panose="020B0604020202020204" pitchFamily="34" charset="0"/>
                <a:ea typeface="楷体_GB2312" pitchFamily="49" charset="-122"/>
              </a:endParaRPr>
            </a:p>
          </p:txBody>
        </p:sp>
        <p:graphicFrame>
          <p:nvGraphicFramePr>
            <p:cNvPr id="21526" name="Object 6"/>
            <p:cNvGraphicFramePr>
              <a:graphicFrameLocks noChangeAspect="1"/>
            </p:cNvGraphicFramePr>
            <p:nvPr/>
          </p:nvGraphicFramePr>
          <p:xfrm>
            <a:off x="5206" y="4185"/>
            <a:ext cx="320" cy="223"/>
          </p:xfrm>
          <a:graphic>
            <a:graphicData uri="http://schemas.openxmlformats.org/presentationml/2006/ole">
              <mc:AlternateContent xmlns:mc="http://schemas.openxmlformats.org/markup-compatibility/2006">
                <mc:Choice xmlns:v="urn:schemas-microsoft-com:vml" Requires="v">
                  <p:oleObj spid="_x0000_s3136" name="" r:id="rId3" imgW="203200" imgH="177800" progId="Equation.DSMT4">
                    <p:embed/>
                  </p:oleObj>
                </mc:Choice>
                <mc:Fallback>
                  <p:oleObj name="" r:id="rId3" imgW="203200" imgH="177800" progId="Equation.DSMT4">
                    <p:embed/>
                    <p:pic>
                      <p:nvPicPr>
                        <p:cNvPr id="0" name="图片 3135"/>
                        <p:cNvPicPr/>
                        <p:nvPr/>
                      </p:nvPicPr>
                      <p:blipFill>
                        <a:blip r:embed="rId4"/>
                        <a:stretch>
                          <a:fillRect/>
                        </a:stretch>
                      </p:blipFill>
                      <p:spPr>
                        <a:xfrm>
                          <a:off x="5206" y="4185"/>
                          <a:ext cx="320" cy="223"/>
                        </a:xfrm>
                        <a:prstGeom prst="rect">
                          <a:avLst/>
                        </a:prstGeom>
                        <a:noFill/>
                        <a:ln w="38100">
                          <a:noFill/>
                          <a:miter/>
                        </a:ln>
                      </p:spPr>
                    </p:pic>
                  </p:oleObj>
                </mc:Fallback>
              </mc:AlternateContent>
            </a:graphicData>
          </a:graphic>
        </p:graphicFrame>
        <p:sp>
          <p:nvSpPr>
            <p:cNvPr id="21527" name="Rectangle 7"/>
            <p:cNvSpPr/>
            <p:nvPr/>
          </p:nvSpPr>
          <p:spPr>
            <a:xfrm>
              <a:off x="5481" y="4156"/>
              <a:ext cx="436" cy="25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000" b="1" dirty="0">
                  <a:solidFill>
                    <a:srgbClr val="FF0000"/>
                  </a:solidFill>
                  <a:latin typeface="楷体_GB2312" pitchFamily="49" charset="-122"/>
                  <a:ea typeface="楷体_GB2312" pitchFamily="49" charset="-122"/>
                </a:rPr>
                <a:t>步长</a:t>
              </a:r>
              <a:endParaRPr lang="zh-CN" altLang="en-US" sz="2000" b="1" dirty="0">
                <a:solidFill>
                  <a:srgbClr val="FF0000"/>
                </a:solidFill>
                <a:latin typeface="楷体_GB2312" pitchFamily="49" charset="-122"/>
                <a:ea typeface="楷体_GB2312" pitchFamily="49" charset="-122"/>
              </a:endParaRPr>
            </a:p>
          </p:txBody>
        </p:sp>
      </p:grpSp>
      <p:sp>
        <p:nvSpPr>
          <p:cNvPr id="858120" name="Rectangle 8"/>
          <p:cNvSpPr>
            <a:spLocks noGrp="1" noChangeArrowheads="1"/>
          </p:cNvSpPr>
          <p:nvPr>
            <p:ph type="body" sz="half" idx="1"/>
          </p:nvPr>
        </p:nvSpPr>
        <p:spPr>
          <a:xfrm>
            <a:off x="827088" y="1192213"/>
            <a:ext cx="7499350" cy="4319588"/>
          </a:xfrm>
        </p:spPr>
        <p:txBody>
          <a:bodyPr vert="horz" wrap="square" lIns="91440" tIns="45720" rIns="91440" bIns="45720" numCol="1" anchor="t" anchorCtr="0" compatLnSpc="1"/>
          <a:lstStyle/>
          <a:p>
            <a:pPr marL="342900" marR="0" lvl="0" indent="-342900" algn="l" defTabSz="914400" rtl="0" eaLnBrk="0" fontAlgn="base" latinLnBrk="0" hangingPunct="0">
              <a:lnSpc>
                <a:spcPct val="120000"/>
              </a:lnSpc>
              <a:spcBef>
                <a:spcPct val="0"/>
              </a:spcBef>
              <a:spcAft>
                <a:spcPts val="0"/>
              </a:spcAft>
              <a:buClr>
                <a:schemeClr val="folHlink"/>
              </a:buClr>
              <a:buSzPct val="90000"/>
              <a:buFont typeface="Monotype Sorts" pitchFamily="2" charset="2"/>
              <a:buChar char="n"/>
              <a:defRPr/>
            </a:pPr>
            <a:r>
              <a:rPr kumimoji="1" lang="zh-CN" altLang="en-US" sz="2000" b="1" i="0" u="none" strike="noStrike" kern="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mn-ea"/>
                <a:cs typeface="+mn-cs"/>
              </a:rPr>
              <a:t>差分方法是一类重要的数值解法</a:t>
            </a:r>
            <a:b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b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        寻求一系列</a:t>
            </a:r>
            <a:r>
              <a:rPr kumimoji="1" lang="zh-CN" altLang="en-US" sz="2000" b="1" i="0" u="none" strike="noStrike" kern="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mn-ea"/>
                <a:cs typeface="+mn-cs"/>
              </a:rPr>
              <a:t>离散节点</a:t>
            </a:r>
            <a:r>
              <a:rPr kumimoji="1" lang="zh-CN" altLang="en-US"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 </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x</a:t>
            </a:r>
            <a:r>
              <a:rPr kumimoji="1" lang="en-US" altLang="zh-CN" sz="2000" b="1" i="0"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1</a:t>
            </a:r>
            <a:r>
              <a:rPr kumimoji="1" lang="en-US" altLang="zh-CN"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&lt; </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x</a:t>
            </a:r>
            <a:r>
              <a:rPr kumimoji="1" lang="en-US" altLang="zh-CN" sz="2000" b="1" i="0"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2</a:t>
            </a:r>
            <a:r>
              <a:rPr kumimoji="1" lang="en-US" altLang="zh-CN"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&lt;…&lt; </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x</a:t>
            </a:r>
            <a:r>
              <a:rPr kumimoji="1" lang="en-US" altLang="zh-CN" sz="2000" b="1" i="1"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n</a:t>
            </a:r>
            <a:r>
              <a:rPr kumimoji="1" lang="en-US" altLang="zh-CN"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&lt;…</a:t>
            </a: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mn-cs"/>
              </a:rPr>
              <a:t>上的</a:t>
            </a:r>
            <a:r>
              <a:rPr kumimoji="1" lang="zh-CN" altLang="en-US" sz="2000" b="1" i="0" u="none" strike="noStrike" kern="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mn-ea"/>
                <a:cs typeface="+mn-cs"/>
              </a:rPr>
              <a:t>近似解</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y</a:t>
            </a:r>
            <a:r>
              <a:rPr kumimoji="1" lang="en-US" altLang="zh-CN" sz="2000" b="1" i="0"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1</a:t>
            </a: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y</a:t>
            </a:r>
            <a:r>
              <a:rPr kumimoji="1" lang="en-US" altLang="zh-CN" sz="2000" b="1" i="0"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2</a:t>
            </a: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1" lang="en-US" altLang="zh-CN"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y</a:t>
            </a:r>
            <a:r>
              <a:rPr kumimoji="1" lang="en-US" altLang="zh-CN" sz="2000" b="1" i="1"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n</a:t>
            </a: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1" lang="en-US" altLang="zh-CN"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b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b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         </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h</a:t>
            </a:r>
            <a:r>
              <a:rPr kumimoji="1" lang="en-US" altLang="zh-CN"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x</a:t>
            </a:r>
            <a:r>
              <a:rPr kumimoji="1" lang="en-US" altLang="zh-CN" sz="2000" b="1" i="1"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n</a:t>
            </a:r>
            <a:r>
              <a:rPr kumimoji="1" lang="en-US" altLang="zh-CN" sz="2000" b="1" i="0"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+1</a:t>
            </a:r>
            <a:r>
              <a:rPr kumimoji="1" lang="en-US" altLang="zh-CN"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r>
              <a:rPr kumimoji="1" lang="en-US" altLang="zh-CN" sz="2000" b="1" i="1"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x</a:t>
            </a:r>
            <a:r>
              <a:rPr kumimoji="1" lang="en-US" altLang="zh-CN" sz="2000" b="1" i="1" u="none" strike="noStrike" kern="0" cap="none" spc="0" normalizeH="0" baseline="-2500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n</a:t>
            </a: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称为</a:t>
            </a:r>
            <a:r>
              <a:rPr kumimoji="1" lang="zh-CN" altLang="en-US" sz="2000" b="1" i="0" u="none" strike="noStrike" kern="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步长</a:t>
            </a:r>
            <a:r>
              <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rPr>
              <a:t>。</a:t>
            </a:r>
            <a:endParaRPr kumimoji="1" lang="zh-CN" altLang="en-US" sz="2000" b="1"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mn-ea"/>
              <a:cs typeface="Times New Roman" panose="02020603050405020304" pitchFamily="18" charset="0"/>
            </a:endParaRPr>
          </a:p>
        </p:txBody>
      </p:sp>
      <p:sp>
        <p:nvSpPr>
          <p:cNvPr id="858121" name="AutoShape 9"/>
          <p:cNvSpPr>
            <a:spLocks noGrp="1" noChangeArrowheads="1"/>
          </p:cNvSpPr>
          <p:nvPr>
            <p:ph type="title"/>
          </p:nvPr>
        </p:nvSpPr>
        <p:spPr>
          <a:prstGeom prst="roundRect">
            <a:avLst>
              <a:gd name="adj" fmla="val 21667"/>
            </a:avLst>
          </a:prstGeom>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ts val="0"/>
              </a:spcAft>
              <a:buClrTx/>
              <a:buSzTx/>
              <a:buFontTx/>
              <a:buNone/>
              <a:defRPr/>
            </a:pPr>
            <a:r>
              <a:rPr kumimoji="1" lang="zh-CN" altLang="en-US" sz="3200" b="0"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rPr>
              <a:t>一阶常微分方程初值问题的差分方法</a:t>
            </a:r>
            <a:endParaRPr kumimoji="1" lang="zh-CN" altLang="en-US" sz="3200" b="0"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endParaRPr>
          </a:p>
        </p:txBody>
      </p:sp>
      <p:grpSp>
        <p:nvGrpSpPr>
          <p:cNvPr id="21509" name="Group 10"/>
          <p:cNvGrpSpPr/>
          <p:nvPr/>
        </p:nvGrpSpPr>
        <p:grpSpPr>
          <a:xfrm>
            <a:off x="900113" y="2847975"/>
            <a:ext cx="4248150" cy="1152525"/>
            <a:chOff x="295" y="3521"/>
            <a:chExt cx="2676" cy="726"/>
          </a:xfrm>
        </p:grpSpPr>
        <p:sp>
          <p:nvSpPr>
            <p:cNvPr id="858123" name="Rectangle 11"/>
            <p:cNvSpPr>
              <a:spLocks noChangeArrowheads="1"/>
            </p:cNvSpPr>
            <p:nvPr/>
          </p:nvSpPr>
          <p:spPr bwMode="auto">
            <a:xfrm>
              <a:off x="295" y="3521"/>
              <a:ext cx="2676" cy="726"/>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1522" name="Object 12"/>
            <p:cNvGraphicFramePr>
              <a:graphicFrameLocks noChangeAspect="1"/>
            </p:cNvGraphicFramePr>
            <p:nvPr/>
          </p:nvGraphicFramePr>
          <p:xfrm>
            <a:off x="295" y="3566"/>
            <a:ext cx="2652" cy="558"/>
          </p:xfrm>
          <a:graphic>
            <a:graphicData uri="http://schemas.openxmlformats.org/presentationml/2006/ole">
              <mc:AlternateContent xmlns:mc="http://schemas.openxmlformats.org/markup-compatibility/2006">
                <mc:Choice xmlns:v="urn:schemas-microsoft-com:vml" Requires="v">
                  <p:oleObj spid="_x0000_s3142" name="" r:id="rId5" imgW="1917700" imgH="457200" progId="Equation.3">
                    <p:embed/>
                  </p:oleObj>
                </mc:Choice>
                <mc:Fallback>
                  <p:oleObj name="" r:id="rId5" imgW="1917700" imgH="457200" progId="Equation.3">
                    <p:embed/>
                    <p:pic>
                      <p:nvPicPr>
                        <p:cNvPr id="0" name="图片 3141"/>
                        <p:cNvPicPr/>
                        <p:nvPr/>
                      </p:nvPicPr>
                      <p:blipFill>
                        <a:blip r:embed="rId6"/>
                        <a:stretch>
                          <a:fillRect/>
                        </a:stretch>
                      </p:blipFill>
                      <p:spPr>
                        <a:xfrm>
                          <a:off x="295" y="3566"/>
                          <a:ext cx="2652" cy="558"/>
                        </a:xfrm>
                        <a:prstGeom prst="rect">
                          <a:avLst/>
                        </a:prstGeom>
                        <a:noFill/>
                        <a:ln w="38100">
                          <a:noFill/>
                          <a:miter/>
                        </a:ln>
                      </p:spPr>
                    </p:pic>
                  </p:oleObj>
                </mc:Fallback>
              </mc:AlternateContent>
            </a:graphicData>
          </a:graphic>
        </p:graphicFrame>
      </p:grpSp>
      <p:sp>
        <p:nvSpPr>
          <p:cNvPr id="858125" name="AutoShape 13" descr="羊皮纸"/>
          <p:cNvSpPr>
            <a:spLocks noChangeArrowheads="1"/>
          </p:cNvSpPr>
          <p:nvPr/>
        </p:nvSpPr>
        <p:spPr bwMode="auto">
          <a:xfrm>
            <a:off x="5219700" y="3208338"/>
            <a:ext cx="3924300" cy="2492375"/>
          </a:xfrm>
          <a:prstGeom prst="verticalScroll">
            <a:avLst>
              <a:gd name="adj" fmla="val 12500"/>
            </a:avLst>
          </a:prstGeom>
          <a:blipFill dpi="0" rotWithShape="1">
            <a:blip r:embed="rId7"/>
            <a:srcRect/>
            <a:tile tx="0" ty="0" sx="100000" sy="100000" flip="none" algn="tl"/>
          </a:blipFill>
          <a:ln w="9525">
            <a:solidFill>
              <a:srgbClr val="993300"/>
            </a:solidFill>
            <a:round/>
          </a:ln>
          <a:effectLst/>
        </p:spPr>
        <p:txBody>
          <a:bodyPr vert="eaVert"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1511" name="Object 14"/>
          <p:cNvGraphicFramePr>
            <a:graphicFrameLocks noChangeAspect="1"/>
          </p:cNvGraphicFramePr>
          <p:nvPr/>
        </p:nvGraphicFramePr>
        <p:xfrm>
          <a:off x="5724525" y="3559175"/>
          <a:ext cx="2592388" cy="557213"/>
        </p:xfrm>
        <a:graphic>
          <a:graphicData uri="http://schemas.openxmlformats.org/presentationml/2006/ole">
            <mc:AlternateContent xmlns:mc="http://schemas.openxmlformats.org/markup-compatibility/2006">
              <mc:Choice xmlns:v="urn:schemas-microsoft-com:vml" Requires="v">
                <p:oleObj spid="_x0000_s3144" name="" r:id="rId8" imgW="1612900" imgH="393700" progId="Equation.3">
                  <p:embed/>
                </p:oleObj>
              </mc:Choice>
              <mc:Fallback>
                <p:oleObj name="" r:id="rId8" imgW="1612900" imgH="393700" progId="Equation.3">
                  <p:embed/>
                  <p:pic>
                    <p:nvPicPr>
                      <p:cNvPr id="0" name="图片 3143"/>
                      <p:cNvPicPr/>
                      <p:nvPr/>
                    </p:nvPicPr>
                    <p:blipFill>
                      <a:blip r:embed="rId9"/>
                      <a:stretch>
                        <a:fillRect/>
                      </a:stretch>
                    </p:blipFill>
                    <p:spPr>
                      <a:xfrm>
                        <a:off x="5724525" y="3559175"/>
                        <a:ext cx="2592388" cy="557213"/>
                      </a:xfrm>
                      <a:prstGeom prst="rect">
                        <a:avLst/>
                      </a:prstGeom>
                      <a:noFill/>
                      <a:ln w="38100">
                        <a:noFill/>
                        <a:miter/>
                      </a:ln>
                    </p:spPr>
                  </p:pic>
                </p:oleObj>
              </mc:Fallback>
            </mc:AlternateContent>
          </a:graphicData>
        </a:graphic>
      </p:graphicFrame>
      <p:graphicFrame>
        <p:nvGraphicFramePr>
          <p:cNvPr id="858127" name="Object 15"/>
          <p:cNvGraphicFramePr>
            <a:graphicFrameLocks noChangeAspect="1"/>
          </p:cNvGraphicFramePr>
          <p:nvPr/>
        </p:nvGraphicFramePr>
        <p:xfrm>
          <a:off x="5724525" y="4324350"/>
          <a:ext cx="2376488" cy="579438"/>
        </p:xfrm>
        <a:graphic>
          <a:graphicData uri="http://schemas.openxmlformats.org/presentationml/2006/ole">
            <mc:AlternateContent xmlns:mc="http://schemas.openxmlformats.org/markup-compatibility/2006">
              <mc:Choice xmlns:v="urn:schemas-microsoft-com:vml" Requires="v">
                <p:oleObj spid="_x0000_s3145" name="" r:id="rId10" imgW="1612900" imgH="393700" progId="Equation.3">
                  <p:embed/>
                </p:oleObj>
              </mc:Choice>
              <mc:Fallback>
                <p:oleObj name="" r:id="rId10" imgW="1612900" imgH="393700" progId="Equation.3">
                  <p:embed/>
                  <p:pic>
                    <p:nvPicPr>
                      <p:cNvPr id="0" name="图片 3144"/>
                      <p:cNvPicPr/>
                      <p:nvPr/>
                    </p:nvPicPr>
                    <p:blipFill>
                      <a:blip r:embed="rId11"/>
                      <a:stretch>
                        <a:fillRect/>
                      </a:stretch>
                    </p:blipFill>
                    <p:spPr>
                      <a:xfrm>
                        <a:off x="5724525" y="4324350"/>
                        <a:ext cx="2376488" cy="579438"/>
                      </a:xfrm>
                      <a:prstGeom prst="rect">
                        <a:avLst/>
                      </a:prstGeom>
                      <a:noFill/>
                      <a:ln w="38100">
                        <a:noFill/>
                        <a:miter/>
                      </a:ln>
                    </p:spPr>
                  </p:pic>
                </p:oleObj>
              </mc:Fallback>
            </mc:AlternateContent>
          </a:graphicData>
        </a:graphic>
      </p:graphicFrame>
      <p:graphicFrame>
        <p:nvGraphicFramePr>
          <p:cNvPr id="858128" name="Object 16"/>
          <p:cNvGraphicFramePr>
            <a:graphicFrameLocks noChangeAspect="1"/>
          </p:cNvGraphicFramePr>
          <p:nvPr/>
        </p:nvGraphicFramePr>
        <p:xfrm>
          <a:off x="5724525" y="5022850"/>
          <a:ext cx="2879725" cy="592138"/>
        </p:xfrm>
        <a:graphic>
          <a:graphicData uri="http://schemas.openxmlformats.org/presentationml/2006/ole">
            <mc:AlternateContent xmlns:mc="http://schemas.openxmlformats.org/markup-compatibility/2006">
              <mc:Choice xmlns:v="urn:schemas-microsoft-com:vml" Requires="v">
                <p:oleObj spid="_x0000_s3146" name="" r:id="rId12" imgW="1917065" imgH="393700" progId="Equation.3">
                  <p:embed/>
                </p:oleObj>
              </mc:Choice>
              <mc:Fallback>
                <p:oleObj name="" r:id="rId12" imgW="1917065" imgH="393700" progId="Equation.3">
                  <p:embed/>
                  <p:pic>
                    <p:nvPicPr>
                      <p:cNvPr id="0" name="图片 3145"/>
                      <p:cNvPicPr/>
                      <p:nvPr/>
                    </p:nvPicPr>
                    <p:blipFill>
                      <a:blip r:embed="rId13"/>
                      <a:stretch>
                        <a:fillRect/>
                      </a:stretch>
                    </p:blipFill>
                    <p:spPr>
                      <a:xfrm>
                        <a:off x="5724525" y="5022850"/>
                        <a:ext cx="2879725" cy="592138"/>
                      </a:xfrm>
                      <a:prstGeom prst="rect">
                        <a:avLst/>
                      </a:prstGeom>
                      <a:noFill/>
                      <a:ln w="38100">
                        <a:noFill/>
                        <a:miter/>
                      </a:ln>
                    </p:spPr>
                  </p:pic>
                </p:oleObj>
              </mc:Fallback>
            </mc:AlternateContent>
          </a:graphicData>
        </a:graphic>
      </p:graphicFrame>
      <p:grpSp>
        <p:nvGrpSpPr>
          <p:cNvPr id="858129" name="Group 17"/>
          <p:cNvGrpSpPr/>
          <p:nvPr/>
        </p:nvGrpSpPr>
        <p:grpSpPr>
          <a:xfrm>
            <a:off x="1187450" y="3567113"/>
            <a:ext cx="4248150" cy="1152525"/>
            <a:chOff x="567" y="3294"/>
            <a:chExt cx="2676" cy="726"/>
          </a:xfrm>
        </p:grpSpPr>
        <p:sp>
          <p:nvSpPr>
            <p:cNvPr id="858130" name="Rectangle 18"/>
            <p:cNvSpPr>
              <a:spLocks noChangeArrowheads="1"/>
            </p:cNvSpPr>
            <p:nvPr/>
          </p:nvSpPr>
          <p:spPr bwMode="auto">
            <a:xfrm>
              <a:off x="567" y="3294"/>
              <a:ext cx="2676" cy="726"/>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1520" name="Object 19"/>
            <p:cNvGraphicFramePr>
              <a:graphicFrameLocks noChangeAspect="1"/>
            </p:cNvGraphicFramePr>
            <p:nvPr/>
          </p:nvGraphicFramePr>
          <p:xfrm>
            <a:off x="581" y="3392"/>
            <a:ext cx="2625" cy="505"/>
          </p:xfrm>
          <a:graphic>
            <a:graphicData uri="http://schemas.openxmlformats.org/presentationml/2006/ole">
              <mc:AlternateContent xmlns:mc="http://schemas.openxmlformats.org/markup-compatibility/2006">
                <mc:Choice xmlns:v="urn:schemas-microsoft-com:vml" Requires="v">
                  <p:oleObj spid="_x0000_s3143" name="" r:id="rId14" imgW="2095500" imgH="457200" progId="Equation.3">
                    <p:embed/>
                  </p:oleObj>
                </mc:Choice>
                <mc:Fallback>
                  <p:oleObj name="" r:id="rId14" imgW="2095500" imgH="457200" progId="Equation.3">
                    <p:embed/>
                    <p:pic>
                      <p:nvPicPr>
                        <p:cNvPr id="0" name="图片 3142"/>
                        <p:cNvPicPr/>
                        <p:nvPr/>
                      </p:nvPicPr>
                      <p:blipFill>
                        <a:blip r:embed="rId15"/>
                        <a:stretch>
                          <a:fillRect/>
                        </a:stretch>
                      </p:blipFill>
                      <p:spPr>
                        <a:xfrm>
                          <a:off x="581" y="3392"/>
                          <a:ext cx="2625" cy="505"/>
                        </a:xfrm>
                        <a:prstGeom prst="rect">
                          <a:avLst/>
                        </a:prstGeom>
                        <a:noFill/>
                        <a:ln w="38100">
                          <a:noFill/>
                          <a:miter/>
                        </a:ln>
                      </p:spPr>
                    </p:pic>
                  </p:oleObj>
                </mc:Fallback>
              </mc:AlternateContent>
            </a:graphicData>
          </a:graphic>
        </p:graphicFrame>
      </p:grpSp>
      <p:grpSp>
        <p:nvGrpSpPr>
          <p:cNvPr id="858132" name="Group 20"/>
          <p:cNvGrpSpPr/>
          <p:nvPr/>
        </p:nvGrpSpPr>
        <p:grpSpPr>
          <a:xfrm>
            <a:off x="1547813" y="4287838"/>
            <a:ext cx="4248150" cy="1152525"/>
            <a:chOff x="567" y="3294"/>
            <a:chExt cx="2676" cy="726"/>
          </a:xfrm>
        </p:grpSpPr>
        <p:sp>
          <p:nvSpPr>
            <p:cNvPr id="858133" name="Rectangle 21"/>
            <p:cNvSpPr>
              <a:spLocks noChangeArrowheads="1"/>
            </p:cNvSpPr>
            <p:nvPr/>
          </p:nvSpPr>
          <p:spPr bwMode="auto">
            <a:xfrm>
              <a:off x="567" y="3294"/>
              <a:ext cx="2676" cy="726"/>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1518" name="Object 22"/>
            <p:cNvGraphicFramePr>
              <a:graphicFrameLocks noChangeAspect="1"/>
            </p:cNvGraphicFramePr>
            <p:nvPr/>
          </p:nvGraphicFramePr>
          <p:xfrm>
            <a:off x="589" y="3392"/>
            <a:ext cx="2609" cy="505"/>
          </p:xfrm>
          <a:graphic>
            <a:graphicData uri="http://schemas.openxmlformats.org/presentationml/2006/ole">
              <mc:AlternateContent xmlns:mc="http://schemas.openxmlformats.org/markup-compatibility/2006">
                <mc:Choice xmlns:v="urn:schemas-microsoft-com:vml" Requires="v">
                  <p:oleObj spid="_x0000_s3147" name="" r:id="rId16" imgW="2082800" imgH="457200" progId="Equation.3">
                    <p:embed/>
                  </p:oleObj>
                </mc:Choice>
                <mc:Fallback>
                  <p:oleObj name="" r:id="rId16" imgW="2082800" imgH="457200" progId="Equation.3">
                    <p:embed/>
                    <p:pic>
                      <p:nvPicPr>
                        <p:cNvPr id="0" name="图片 3146"/>
                        <p:cNvPicPr/>
                        <p:nvPr/>
                      </p:nvPicPr>
                      <p:blipFill>
                        <a:blip r:embed="rId17"/>
                        <a:stretch>
                          <a:fillRect/>
                        </a:stretch>
                      </p:blipFill>
                      <p:spPr>
                        <a:xfrm>
                          <a:off x="589" y="3392"/>
                          <a:ext cx="2609" cy="505"/>
                        </a:xfrm>
                        <a:prstGeom prst="rect">
                          <a:avLst/>
                        </a:prstGeom>
                        <a:noFill/>
                        <a:ln w="38100">
                          <a:noFill/>
                          <a:miter/>
                        </a:ln>
                      </p:spPr>
                    </p:pic>
                  </p:oleObj>
                </mc:Fallback>
              </mc:AlternateContent>
            </a:graphicData>
          </a:graphic>
        </p:graphicFrame>
      </p:grpSp>
      <p:sp>
        <p:nvSpPr>
          <p:cNvPr id="858135" name="Rectangle 23" descr="信纸"/>
          <p:cNvSpPr/>
          <p:nvPr/>
        </p:nvSpPr>
        <p:spPr>
          <a:xfrm>
            <a:off x="4572000" y="687388"/>
            <a:ext cx="4572000" cy="2413000"/>
          </a:xfrm>
          <a:prstGeom prst="rect">
            <a:avLst/>
          </a:prstGeom>
          <a:blipFill rotWithShape="1">
            <a:blip r:embed="rId18"/>
          </a:blipFill>
          <a:ln w="952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lnSpc>
                <a:spcPct val="120000"/>
              </a:lnSpc>
              <a:spcBef>
                <a:spcPct val="0"/>
              </a:spcBef>
              <a:buClr>
                <a:schemeClr val="tx1"/>
              </a:buClr>
              <a:buSzPct val="75000"/>
              <a:buFont typeface="Wingdings" panose="05000000000000000000" pitchFamily="2" charset="2"/>
              <a:buChar char="l"/>
            </a:pPr>
            <a:r>
              <a:rPr lang="zh-CN" altLang="en-US" sz="1800" b="1" dirty="0">
                <a:solidFill>
                  <a:schemeClr val="tx1"/>
                </a:solidFill>
                <a:latin typeface="Times New Roman" panose="02020603050405020304" pitchFamily="18" charset="0"/>
                <a:cs typeface="Times New Roman" panose="02020603050405020304" pitchFamily="18" charset="0"/>
              </a:rPr>
              <a:t>初值问题差分方法的特点：</a:t>
            </a:r>
            <a:br>
              <a:rPr lang="zh-CN" altLang="en-US" sz="1800" b="1" dirty="0">
                <a:solidFill>
                  <a:schemeClr val="tx1"/>
                </a:solidFill>
                <a:latin typeface="Times New Roman" panose="02020603050405020304" pitchFamily="18" charset="0"/>
                <a:cs typeface="Times New Roman" panose="02020603050405020304" pitchFamily="18" charset="0"/>
              </a:rPr>
            </a:br>
            <a:r>
              <a:rPr lang="zh-CN" altLang="en-US" sz="1800" b="1" dirty="0">
                <a:solidFill>
                  <a:schemeClr val="tx1"/>
                </a:solidFill>
                <a:latin typeface="Times New Roman" panose="02020603050405020304" pitchFamily="18" charset="0"/>
                <a:cs typeface="Times New Roman" panose="02020603050405020304" pitchFamily="18" charset="0"/>
              </a:rPr>
              <a:t>        </a:t>
            </a:r>
            <a:r>
              <a:rPr lang="zh-CN" altLang="en-US" sz="1800" b="1" dirty="0">
                <a:solidFill>
                  <a:srgbClr val="FF0000"/>
                </a:solidFill>
                <a:latin typeface="Times New Roman" panose="02020603050405020304" pitchFamily="18" charset="0"/>
                <a:cs typeface="Times New Roman" panose="02020603050405020304" pitchFamily="18" charset="0"/>
              </a:rPr>
              <a:t>步进式</a:t>
            </a:r>
            <a:r>
              <a:rPr lang="en-US" altLang="zh-CN" sz="1800" b="1" dirty="0">
                <a:solidFill>
                  <a:schemeClr val="tx1"/>
                </a:solidFill>
                <a:latin typeface="Times New Roman" panose="02020603050405020304" pitchFamily="18" charset="0"/>
                <a:ea typeface="Times New Roman" panose="02020603050405020304" pitchFamily="18" charset="0"/>
              </a:rPr>
              <a:t>—</a:t>
            </a:r>
            <a:r>
              <a:rPr lang="en-US" altLang="zh-CN" sz="1800" b="1" dirty="0">
                <a:solidFill>
                  <a:schemeClr val="tx1"/>
                </a:solidFill>
                <a:latin typeface="Times New Roman" panose="02020603050405020304" pitchFamily="18" charset="0"/>
                <a:ea typeface="Times New Roman" panose="02020603050405020304" pitchFamily="18" charset="0"/>
              </a:rPr>
              <a:t>—</a:t>
            </a:r>
            <a:r>
              <a:rPr lang="zh-CN" altLang="en-US" sz="1800" b="1" dirty="0">
                <a:solidFill>
                  <a:schemeClr val="tx1"/>
                </a:solidFill>
                <a:latin typeface="Times New Roman" panose="02020603050405020304" pitchFamily="18" charset="0"/>
                <a:cs typeface="Times New Roman" panose="02020603050405020304" pitchFamily="18" charset="0"/>
              </a:rPr>
              <a:t>求解过程顺着节点排列的次序一步一步地向前推进。</a:t>
            </a:r>
            <a:br>
              <a:rPr lang="zh-CN" altLang="en-US" sz="1800" b="1" dirty="0">
                <a:solidFill>
                  <a:schemeClr val="tx1"/>
                </a:solidFill>
                <a:latin typeface="Times New Roman" panose="02020603050405020304" pitchFamily="18" charset="0"/>
                <a:cs typeface="Times New Roman" panose="02020603050405020304" pitchFamily="18" charset="0"/>
              </a:rPr>
            </a:br>
            <a:r>
              <a:rPr lang="zh-CN" altLang="en-US" sz="1800" b="1" dirty="0">
                <a:solidFill>
                  <a:schemeClr val="tx1"/>
                </a:solidFill>
                <a:latin typeface="Times New Roman" panose="02020603050405020304" pitchFamily="18" charset="0"/>
                <a:cs typeface="Times New Roman" panose="02020603050405020304" pitchFamily="18" charset="0"/>
              </a:rPr>
              <a:t>        描述这种算法，只要给出从已知信息</a:t>
            </a:r>
            <a:r>
              <a:rPr lang="en-US" altLang="zh-CN" sz="1800" b="1" i="1" dirty="0">
                <a:solidFill>
                  <a:schemeClr val="tx1"/>
                </a:solidFill>
                <a:latin typeface="Times New Roman" panose="02020603050405020304" pitchFamily="18" charset="0"/>
                <a:cs typeface="Times New Roman" panose="02020603050405020304" pitchFamily="18" charset="0"/>
              </a:rPr>
              <a:t>y</a:t>
            </a:r>
            <a:r>
              <a:rPr lang="en-US" altLang="zh-CN" sz="1800" b="1" i="1" baseline="-25000" dirty="0">
                <a:solidFill>
                  <a:schemeClr val="tx1"/>
                </a:solidFill>
                <a:latin typeface="Times New Roman" panose="02020603050405020304" pitchFamily="18" charset="0"/>
                <a:cs typeface="Times New Roman" panose="02020603050405020304" pitchFamily="18" charset="0"/>
              </a:rPr>
              <a:t>n</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i="1" dirty="0">
                <a:solidFill>
                  <a:schemeClr val="tx1"/>
                </a:solidFill>
                <a:latin typeface="Times New Roman" panose="02020603050405020304" pitchFamily="18" charset="0"/>
                <a:cs typeface="Times New Roman" panose="02020603050405020304" pitchFamily="18" charset="0"/>
              </a:rPr>
              <a:t>y</a:t>
            </a:r>
            <a:r>
              <a:rPr lang="en-US" altLang="zh-CN" sz="1800" b="1" i="1" baseline="-25000" dirty="0">
                <a:solidFill>
                  <a:schemeClr val="tx1"/>
                </a:solidFill>
                <a:latin typeface="Times New Roman" panose="02020603050405020304" pitchFamily="18" charset="0"/>
                <a:cs typeface="Times New Roman" panose="02020603050405020304" pitchFamily="18" charset="0"/>
              </a:rPr>
              <a:t>n</a:t>
            </a:r>
            <a:r>
              <a:rPr lang="en-US" altLang="zh-CN" sz="1800" b="1" baseline="-25000" dirty="0">
                <a:solidFill>
                  <a:schemeClr val="tx1"/>
                </a:solidFill>
                <a:latin typeface="Times New Roman" panose="02020603050405020304" pitchFamily="18" charset="0"/>
                <a:cs typeface="Times New Roman" panose="02020603050405020304" pitchFamily="18" charset="0"/>
              </a:rPr>
              <a:t>-1</a:t>
            </a:r>
            <a:r>
              <a:rPr lang="zh-CN" altLang="en-US" sz="1800" b="1" dirty="0">
                <a:solidFill>
                  <a:schemeClr val="tx1"/>
                </a:solidFill>
                <a:latin typeface="Times New Roman" panose="02020603050405020304" pitchFamily="18" charset="0"/>
                <a:cs typeface="Times New Roman" panose="02020603050405020304" pitchFamily="18" charset="0"/>
              </a:rPr>
              <a:t>， </a:t>
            </a:r>
            <a:r>
              <a:rPr lang="en-US" altLang="zh-CN" sz="1800" b="1" i="1" dirty="0">
                <a:solidFill>
                  <a:schemeClr val="tx1"/>
                </a:solidFill>
                <a:latin typeface="Times New Roman" panose="02020603050405020304" pitchFamily="18" charset="0"/>
                <a:cs typeface="Times New Roman" panose="02020603050405020304" pitchFamily="18" charset="0"/>
              </a:rPr>
              <a:t>y</a:t>
            </a:r>
            <a:r>
              <a:rPr lang="en-US" altLang="zh-CN" sz="1800" b="1" i="1" baseline="-25000" dirty="0">
                <a:solidFill>
                  <a:schemeClr val="tx1"/>
                </a:solidFill>
                <a:latin typeface="Times New Roman" panose="02020603050405020304" pitchFamily="18" charset="0"/>
                <a:cs typeface="Times New Roman" panose="02020603050405020304" pitchFamily="18" charset="0"/>
              </a:rPr>
              <a:t>n</a:t>
            </a:r>
            <a:r>
              <a:rPr lang="en-US" altLang="zh-CN" sz="1800" b="1" baseline="-25000" dirty="0">
                <a:solidFill>
                  <a:schemeClr val="tx1"/>
                </a:solidFill>
                <a:latin typeface="Times New Roman" panose="02020603050405020304" pitchFamily="18" charset="0"/>
                <a:cs typeface="Times New Roman" panose="02020603050405020304" pitchFamily="18" charset="0"/>
              </a:rPr>
              <a:t>-2</a:t>
            </a:r>
            <a:r>
              <a:rPr lang="en-US" altLang="zh-CN" sz="1800" b="1" dirty="0">
                <a:solidFill>
                  <a:schemeClr val="tx1"/>
                </a:solidFill>
                <a:latin typeface="Times New Roman" panose="02020603050405020304" pitchFamily="18" charset="0"/>
                <a:cs typeface="Times New Roman" panose="02020603050405020304" pitchFamily="18" charset="0"/>
              </a:rPr>
              <a:t> </a:t>
            </a:r>
            <a:r>
              <a:rPr lang="zh-CN" altLang="en-US" sz="1800" b="1" dirty="0">
                <a:solidFill>
                  <a:schemeClr val="tx1"/>
                </a:solidFill>
                <a:latin typeface="Times New Roman" panose="02020603050405020304" pitchFamily="18" charset="0"/>
                <a:cs typeface="Times New Roman" panose="02020603050405020304" pitchFamily="18" charset="0"/>
              </a:rPr>
              <a:t>，</a:t>
            </a:r>
            <a:r>
              <a:rPr lang="en-US" altLang="zh-CN" sz="1800" b="1" dirty="0">
                <a:solidFill>
                  <a:schemeClr val="tx1"/>
                </a:solidFill>
                <a:latin typeface="Times New Roman" panose="02020603050405020304" pitchFamily="18" charset="0"/>
                <a:ea typeface="Times New Roman" panose="02020603050405020304" pitchFamily="18" charset="0"/>
              </a:rPr>
              <a:t>…</a:t>
            </a:r>
            <a:r>
              <a:rPr lang="zh-CN" altLang="en-US" sz="1800" b="1" dirty="0">
                <a:solidFill>
                  <a:schemeClr val="tx1"/>
                </a:solidFill>
                <a:latin typeface="Times New Roman" panose="02020603050405020304" pitchFamily="18" charset="0"/>
                <a:cs typeface="Times New Roman" panose="02020603050405020304" pitchFamily="18" charset="0"/>
              </a:rPr>
              <a:t>计算</a:t>
            </a:r>
            <a:r>
              <a:rPr lang="en-US" altLang="zh-CN" sz="1800" b="1" i="1" dirty="0">
                <a:solidFill>
                  <a:schemeClr val="tx1"/>
                </a:solidFill>
                <a:latin typeface="Times New Roman" panose="02020603050405020304" pitchFamily="18" charset="0"/>
                <a:cs typeface="Times New Roman" panose="02020603050405020304" pitchFamily="18" charset="0"/>
              </a:rPr>
              <a:t>y</a:t>
            </a:r>
            <a:r>
              <a:rPr lang="en-US" altLang="zh-CN" sz="1800" b="1" i="1" baseline="-25000" dirty="0">
                <a:solidFill>
                  <a:schemeClr val="tx1"/>
                </a:solidFill>
                <a:latin typeface="Times New Roman" panose="02020603050405020304" pitchFamily="18" charset="0"/>
                <a:cs typeface="Times New Roman" panose="02020603050405020304" pitchFamily="18" charset="0"/>
              </a:rPr>
              <a:t>n</a:t>
            </a:r>
            <a:r>
              <a:rPr lang="en-US" altLang="zh-CN" sz="1800" b="1" baseline="-25000" dirty="0">
                <a:solidFill>
                  <a:schemeClr val="tx1"/>
                </a:solidFill>
                <a:latin typeface="Times New Roman" panose="02020603050405020304" pitchFamily="18" charset="0"/>
                <a:cs typeface="Times New Roman" panose="02020603050405020304" pitchFamily="18" charset="0"/>
              </a:rPr>
              <a:t>+1</a:t>
            </a:r>
            <a:r>
              <a:rPr lang="zh-CN" altLang="en-US" sz="1800" b="1" dirty="0">
                <a:solidFill>
                  <a:schemeClr val="tx1"/>
                </a:solidFill>
                <a:latin typeface="Times New Roman" panose="02020603050405020304" pitchFamily="18" charset="0"/>
                <a:cs typeface="Times New Roman" panose="02020603050405020304" pitchFamily="18" charset="0"/>
              </a:rPr>
              <a:t>的递推公式</a:t>
            </a:r>
            <a:br>
              <a:rPr lang="zh-CN" altLang="en-US" sz="1800" b="1" dirty="0">
                <a:solidFill>
                  <a:schemeClr val="tx1"/>
                </a:solidFill>
                <a:latin typeface="Times New Roman" panose="02020603050405020304" pitchFamily="18" charset="0"/>
                <a:cs typeface="Times New Roman" panose="02020603050405020304" pitchFamily="18" charset="0"/>
              </a:rPr>
            </a:br>
            <a:r>
              <a:rPr lang="en-US" altLang="zh-CN" sz="1800" b="1" dirty="0">
                <a:solidFill>
                  <a:schemeClr val="tx1"/>
                </a:solidFill>
                <a:latin typeface="Times New Roman" panose="02020603050405020304" pitchFamily="18" charset="0"/>
                <a:ea typeface="Times New Roman" panose="02020603050405020304" pitchFamily="18" charset="0"/>
              </a:rPr>
              <a:t>—</a:t>
            </a:r>
            <a:r>
              <a:rPr lang="en-US" altLang="zh-CN" sz="1800" b="1" dirty="0">
                <a:solidFill>
                  <a:schemeClr val="tx1"/>
                </a:solidFill>
                <a:latin typeface="Times New Roman" panose="02020603050405020304" pitchFamily="18" charset="0"/>
                <a:ea typeface="Times New Roman" panose="02020603050405020304" pitchFamily="18" charset="0"/>
              </a:rPr>
              <a:t>—</a:t>
            </a:r>
            <a:r>
              <a:rPr lang="zh-CN" altLang="en-US" sz="1800" b="1" dirty="0">
                <a:solidFill>
                  <a:srgbClr val="FF0000"/>
                </a:solidFill>
                <a:latin typeface="Times New Roman" panose="02020603050405020304" pitchFamily="18" charset="0"/>
                <a:cs typeface="Times New Roman" panose="02020603050405020304" pitchFamily="18" charset="0"/>
              </a:rPr>
              <a:t>差分格式。</a:t>
            </a:r>
            <a:endParaRPr lang="zh-CN" altLang="en-US" sz="1800" b="1" dirty="0">
              <a:solidFill>
                <a:srgbClr val="FF0000"/>
              </a:solidFill>
              <a:latin typeface="Times New Roman" panose="02020603050405020304" pitchFamily="18" charset="0"/>
              <a:cs typeface="Times New Roman" panose="02020603050405020304" pitchFamily="18" charset="0"/>
            </a:endParaRPr>
          </a:p>
          <a:p>
            <a:pPr marL="0" lvl="0" indent="0" eaLnBrk="1" hangingPunct="1">
              <a:lnSpc>
                <a:spcPct val="120000"/>
              </a:lnSpc>
              <a:spcBef>
                <a:spcPct val="0"/>
              </a:spcBef>
              <a:buClr>
                <a:schemeClr val="tx1"/>
              </a:buClr>
              <a:buSzPct val="75000"/>
              <a:buFont typeface="Wingdings" panose="05000000000000000000" pitchFamily="2" charset="2"/>
              <a:buChar char="l"/>
            </a:pPr>
            <a:r>
              <a:rPr lang="zh-CN" altLang="en-US" sz="1800" b="1" dirty="0">
                <a:solidFill>
                  <a:srgbClr val="FF0000"/>
                </a:solidFill>
                <a:latin typeface="Times New Roman" panose="02020603050405020304" pitchFamily="18" charset="0"/>
                <a:cs typeface="Times New Roman" panose="02020603050405020304" pitchFamily="18" charset="0"/>
              </a:rPr>
              <a:t>求解的核心</a:t>
            </a:r>
            <a:r>
              <a:rPr lang="en-US" altLang="zh-CN" sz="1800" b="1" dirty="0">
                <a:solidFill>
                  <a:srgbClr val="FF0000"/>
                </a:solidFill>
                <a:latin typeface="Times New Roman" panose="02020603050405020304" pitchFamily="18" charset="0"/>
                <a:ea typeface="Times New Roman" panose="02020603050405020304" pitchFamily="18" charset="0"/>
              </a:rPr>
              <a:t>—</a:t>
            </a:r>
            <a:r>
              <a:rPr lang="en-US" altLang="zh-CN" sz="1800" b="1" dirty="0">
                <a:solidFill>
                  <a:srgbClr val="FF0000"/>
                </a:solidFill>
                <a:latin typeface="Times New Roman" panose="02020603050405020304" pitchFamily="18" charset="0"/>
                <a:ea typeface="Times New Roman" panose="02020603050405020304" pitchFamily="18" charset="0"/>
              </a:rPr>
              <a:t>—</a:t>
            </a:r>
            <a:r>
              <a:rPr lang="zh-CN" altLang="en-US" sz="1800" b="1" dirty="0">
                <a:solidFill>
                  <a:srgbClr val="FF0000"/>
                </a:solidFill>
                <a:latin typeface="Times New Roman" panose="02020603050405020304" pitchFamily="18" charset="0"/>
                <a:cs typeface="Times New Roman" panose="02020603050405020304" pitchFamily="18" charset="0"/>
              </a:rPr>
              <a:t>消除导数，离散化方法</a:t>
            </a:r>
            <a:endParaRPr lang="zh-CN" altLang="en-US" sz="1600" dirty="0">
              <a:solidFill>
                <a:schemeClr val="tx1"/>
              </a:solidFill>
              <a:latin typeface="Arial" panose="020B0604020202020204" pitchFamily="34"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58127"/>
                                        </p:tgtEl>
                                        <p:attrNameLst>
                                          <p:attrName>style.visibility</p:attrName>
                                        </p:attrNameLst>
                                      </p:cBhvr>
                                      <p:to>
                                        <p:strVal val="visible"/>
                                      </p:to>
                                    </p:set>
                                    <p:animEffect transition="in" filter="blinds(horizontal)">
                                      <p:cBhvr>
                                        <p:cTn id="7" dur="500"/>
                                        <p:tgtEl>
                                          <p:spTgt spid="85812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58129"/>
                                        </p:tgtEl>
                                        <p:attrNameLst>
                                          <p:attrName>style.visibility</p:attrName>
                                        </p:attrNameLst>
                                      </p:cBhvr>
                                      <p:to>
                                        <p:strVal val="visible"/>
                                      </p:to>
                                    </p:set>
                                    <p:animEffect transition="in" filter="blinds(horizontal)">
                                      <p:cBhvr>
                                        <p:cTn id="12" dur="500"/>
                                        <p:tgtEl>
                                          <p:spTgt spid="85812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58128"/>
                                        </p:tgtEl>
                                        <p:attrNameLst>
                                          <p:attrName>style.visibility</p:attrName>
                                        </p:attrNameLst>
                                      </p:cBhvr>
                                      <p:to>
                                        <p:strVal val="visible"/>
                                      </p:to>
                                    </p:set>
                                    <p:animEffect transition="in" filter="blinds(horizontal)">
                                      <p:cBhvr>
                                        <p:cTn id="17" dur="500"/>
                                        <p:tgtEl>
                                          <p:spTgt spid="85812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58132"/>
                                        </p:tgtEl>
                                        <p:attrNameLst>
                                          <p:attrName>style.visibility</p:attrName>
                                        </p:attrNameLst>
                                      </p:cBhvr>
                                      <p:to>
                                        <p:strVal val="visible"/>
                                      </p:to>
                                    </p:set>
                                    <p:animEffect transition="in" filter="blinds(horizontal)">
                                      <p:cBhvr>
                                        <p:cTn id="22" dur="500"/>
                                        <p:tgtEl>
                                          <p:spTgt spid="85813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58135"/>
                                        </p:tgtEl>
                                        <p:attrNameLst>
                                          <p:attrName>style.visibility</p:attrName>
                                        </p:attrNameLst>
                                      </p:cBhvr>
                                      <p:to>
                                        <p:strVal val="visible"/>
                                      </p:to>
                                    </p:set>
                                    <p:animEffect transition="in" filter="blinds(horizontal)">
                                      <p:cBhvr>
                                        <p:cTn id="27" dur="500"/>
                                        <p:tgtEl>
                                          <p:spTgt spid="858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81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p:nvPr/>
        </p:nvSpPr>
        <p:spPr>
          <a:xfrm>
            <a:off x="1116013" y="188913"/>
            <a:ext cx="4784725" cy="795337"/>
          </a:xfrm>
          <a:prstGeom prst="rect">
            <a:avLst/>
          </a:prstGeom>
          <a:noFill/>
          <a:ln w="9525">
            <a:noFill/>
          </a:ln>
        </p:spPr>
        <p:txBody>
          <a:bodyPr lIns="88944" tIns="38119" rIns="88944" bIns="38119"/>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latinLnBrk="1">
              <a:spcBef>
                <a:spcPct val="0"/>
              </a:spcBef>
              <a:spcAft>
                <a:spcPts val="0"/>
              </a:spcAft>
              <a:buClrTx/>
              <a:buSzPct val="100000"/>
              <a:buFont typeface="Times New Roman" panose="02020603050405020304" pitchFamily="18" charset="0"/>
              <a:buNone/>
            </a:pPr>
            <a:r>
              <a:rPr lang="en-GB" altLang="zh-CN" sz="3600" b="1" dirty="0">
                <a:solidFill>
                  <a:srgbClr val="0033CC"/>
                </a:solidFill>
                <a:latin typeface="黑体" panose="02010609060101010101" pitchFamily="49" charset="-122"/>
                <a:ea typeface="黑体" panose="02010609060101010101" pitchFamily="49" charset="-122"/>
              </a:rPr>
              <a:t>3.1  </a:t>
            </a:r>
            <a:r>
              <a:rPr lang="zh-CN" altLang="en-GB" sz="3600" b="1" dirty="0">
                <a:solidFill>
                  <a:srgbClr val="0033CC"/>
                </a:solidFill>
                <a:latin typeface="黑体" panose="02010609060101010101" pitchFamily="49" charset="-122"/>
                <a:ea typeface="黑体" panose="02010609060101010101" pitchFamily="49" charset="-122"/>
              </a:rPr>
              <a:t>欧拉方法</a:t>
            </a:r>
            <a:endParaRPr lang="zh-CN" altLang="en-GB" sz="3600" b="1" dirty="0">
              <a:solidFill>
                <a:srgbClr val="0033CC"/>
              </a:solidFill>
              <a:latin typeface="黑体" panose="02010609060101010101" pitchFamily="49" charset="-122"/>
              <a:ea typeface="黑体" panose="02010609060101010101" pitchFamily="49" charset="-122"/>
            </a:endParaRPr>
          </a:p>
        </p:txBody>
      </p:sp>
      <p:sp>
        <p:nvSpPr>
          <p:cNvPr id="22531" name="Rectangle 3"/>
          <p:cNvSpPr/>
          <p:nvPr/>
        </p:nvSpPr>
        <p:spPr>
          <a:xfrm>
            <a:off x="123825" y="1219200"/>
            <a:ext cx="4030663" cy="573088"/>
          </a:xfrm>
          <a:prstGeom prst="rect">
            <a:avLst/>
          </a:prstGeom>
          <a:noFill/>
          <a:ln w="9525">
            <a:noFill/>
          </a:ln>
        </p:spPr>
        <p:txBody>
          <a:bodyPr lIns="88944" tIns="38119" rIns="88944" bIns="38119"/>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latinLnBrk="1">
              <a:spcBef>
                <a:spcPct val="0"/>
              </a:spcBef>
              <a:spcAft>
                <a:spcPts val="0"/>
              </a:spcAft>
              <a:buClrTx/>
              <a:buSzPct val="100000"/>
              <a:buFont typeface="Times New Roman" panose="02020603050405020304" pitchFamily="18" charset="0"/>
              <a:buNone/>
            </a:pPr>
            <a:r>
              <a:rPr lang="en-GB" altLang="zh-CN" sz="2400" b="1" dirty="0">
                <a:solidFill>
                  <a:srgbClr val="FF0000"/>
                </a:solidFill>
                <a:latin typeface="黑体" panose="02010609060101010101" pitchFamily="49" charset="-122"/>
                <a:ea typeface="黑体" panose="02010609060101010101" pitchFamily="49" charset="-122"/>
              </a:rPr>
              <a:t>1、</a:t>
            </a:r>
            <a:r>
              <a:rPr lang="zh-CN" altLang="en-US" sz="2400" b="1" dirty="0">
                <a:solidFill>
                  <a:srgbClr val="FF3300"/>
                </a:solidFill>
                <a:latin typeface="Basemic Times" pitchFamily="2" charset="0"/>
                <a:ea typeface="黑体" panose="02010609060101010101" pitchFamily="49" charset="-122"/>
              </a:rPr>
              <a:t>欧拉格式</a:t>
            </a:r>
            <a:endParaRPr lang="en-GB" altLang="zh-CN" sz="2400" b="1" dirty="0">
              <a:solidFill>
                <a:srgbClr val="FF0000"/>
              </a:solidFill>
              <a:latin typeface="黑体" panose="02010609060101010101" pitchFamily="49" charset="-122"/>
              <a:ea typeface="黑体" panose="02010609060101010101" pitchFamily="49" charset="-122"/>
            </a:endParaRPr>
          </a:p>
        </p:txBody>
      </p:sp>
      <p:sp>
        <p:nvSpPr>
          <p:cNvPr id="22532" name="Rectangle 4"/>
          <p:cNvSpPr/>
          <p:nvPr/>
        </p:nvSpPr>
        <p:spPr>
          <a:xfrm>
            <a:off x="304800" y="1752600"/>
            <a:ext cx="8458200" cy="1905000"/>
          </a:xfrm>
          <a:prstGeom prst="rect">
            <a:avLst/>
          </a:prstGeom>
          <a:noFill/>
          <a:ln w="9525">
            <a:noFill/>
          </a:ln>
        </p:spPr>
        <p:txBody>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342900" lvl="0" indent="-342900" eaLnBrk="1" hangingPunct="1">
              <a:spcBef>
                <a:spcPct val="20000"/>
              </a:spcBef>
              <a:spcAft>
                <a:spcPts val="0"/>
              </a:spcAft>
              <a:buClrTx/>
              <a:buSzTx/>
              <a:buFontTx/>
              <a:buNone/>
            </a:pPr>
            <a:r>
              <a:rPr lang="zh-CN" altLang="en-US" sz="3200" dirty="0">
                <a:solidFill>
                  <a:schemeClr val="tx1"/>
                </a:solidFill>
                <a:latin typeface="Times New Roman" panose="02020603050405020304" pitchFamily="18" charset="0"/>
              </a:rPr>
              <a:t>         </a:t>
            </a:r>
            <a:r>
              <a:rPr lang="zh-CN" altLang="en-US" sz="2400" dirty="0">
                <a:solidFill>
                  <a:schemeClr val="tx1"/>
                </a:solidFill>
                <a:latin typeface="Times New Roman" panose="02020603050405020304" pitchFamily="18" charset="0"/>
              </a:rPr>
              <a:t>微分方程的本质特征是方程中含有导数项，这也是它难于求解的症结所在。数值解法的第一步就是设法消除其导数项，这项手续称为</a:t>
            </a:r>
            <a:r>
              <a:rPr lang="zh-CN" altLang="en-US" sz="2400" b="1" dirty="0">
                <a:solidFill>
                  <a:schemeClr val="accent2"/>
                </a:solidFill>
                <a:latin typeface="Times New Roman" panose="02020603050405020304" pitchFamily="18" charset="0"/>
                <a:ea typeface="黑体" panose="02010609060101010101" pitchFamily="49" charset="-122"/>
              </a:rPr>
              <a:t>离散化</a:t>
            </a:r>
            <a:r>
              <a:rPr lang="zh-CN" altLang="en-US" sz="2400" b="1" dirty="0">
                <a:solidFill>
                  <a:schemeClr val="tx1"/>
                </a:solidFill>
                <a:latin typeface="Times New Roman" panose="02020603050405020304" pitchFamily="18" charset="0"/>
              </a:rPr>
              <a:t>。</a:t>
            </a:r>
            <a:r>
              <a:rPr lang="zh-CN" altLang="en-US" sz="2400" dirty="0">
                <a:solidFill>
                  <a:schemeClr val="tx1"/>
                </a:solidFill>
                <a:latin typeface="Times New Roman" panose="02020603050405020304" pitchFamily="18" charset="0"/>
              </a:rPr>
              <a:t>实现离散化的基本途径就用差商代替导数。</a:t>
            </a:r>
            <a:endParaRPr lang="zh-CN" altLang="en-US" sz="2400" dirty="0">
              <a:solidFill>
                <a:schemeClr val="tx1"/>
              </a:solidFill>
              <a:latin typeface="Times New Roman" panose="02020603050405020304" pitchFamily="18" charset="0"/>
            </a:endParaRPr>
          </a:p>
        </p:txBody>
      </p:sp>
      <p:sp>
        <p:nvSpPr>
          <p:cNvPr id="22533" name="Rectangle 5"/>
          <p:cNvSpPr/>
          <p:nvPr/>
        </p:nvSpPr>
        <p:spPr>
          <a:xfrm>
            <a:off x="762000" y="3581400"/>
            <a:ext cx="7239000" cy="46037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50000"/>
              </a:spcBef>
              <a:spcAft>
                <a:spcPts val="0"/>
              </a:spcAft>
              <a:buClrTx/>
              <a:buSzTx/>
              <a:buFontTx/>
              <a:buNone/>
            </a:pPr>
            <a:r>
              <a:rPr lang="zh-CN" altLang="en-US" sz="2400" dirty="0">
                <a:solidFill>
                  <a:schemeClr val="tx1"/>
                </a:solidFill>
                <a:latin typeface="Times New Roman" panose="02020603050405020304" pitchFamily="18" charset="0"/>
              </a:rPr>
              <a:t>譬如，若在点       处列出方程</a:t>
            </a:r>
            <a:endParaRPr lang="zh-CN" altLang="en-US" sz="2400" dirty="0">
              <a:solidFill>
                <a:schemeClr val="tx1"/>
              </a:solidFill>
              <a:latin typeface="Times New Roman" panose="02020603050405020304" pitchFamily="18" charset="0"/>
            </a:endParaRPr>
          </a:p>
        </p:txBody>
      </p:sp>
      <p:graphicFrame>
        <p:nvGraphicFramePr>
          <p:cNvPr id="22534" name="Object 6"/>
          <p:cNvGraphicFramePr>
            <a:graphicFrameLocks noChangeAspect="1"/>
          </p:cNvGraphicFramePr>
          <p:nvPr/>
        </p:nvGraphicFramePr>
        <p:xfrm>
          <a:off x="2776538" y="3505200"/>
          <a:ext cx="444500" cy="571500"/>
        </p:xfrm>
        <a:graphic>
          <a:graphicData uri="http://schemas.openxmlformats.org/presentationml/2006/ole">
            <mc:AlternateContent xmlns:mc="http://schemas.openxmlformats.org/markup-compatibility/2006">
              <mc:Choice xmlns:v="urn:schemas-microsoft-com:vml" Requires="v">
                <p:oleObj spid="_x0000_s3148" name="" r:id="rId1" imgW="177800" imgH="228600" progId="Equation.3">
                  <p:embed/>
                </p:oleObj>
              </mc:Choice>
              <mc:Fallback>
                <p:oleObj name="" r:id="rId1" imgW="177800" imgH="228600" progId="Equation.3">
                  <p:embed/>
                  <p:pic>
                    <p:nvPicPr>
                      <p:cNvPr id="0" name="图片 3147"/>
                      <p:cNvPicPr/>
                      <p:nvPr/>
                    </p:nvPicPr>
                    <p:blipFill>
                      <a:blip r:embed="rId2"/>
                      <a:stretch>
                        <a:fillRect/>
                      </a:stretch>
                    </p:blipFill>
                    <p:spPr>
                      <a:xfrm>
                        <a:off x="2776538" y="3505200"/>
                        <a:ext cx="444500" cy="571500"/>
                      </a:xfrm>
                      <a:prstGeom prst="rect">
                        <a:avLst/>
                      </a:prstGeom>
                      <a:noFill/>
                      <a:ln w="38100">
                        <a:noFill/>
                        <a:miter/>
                      </a:ln>
                    </p:spPr>
                  </p:pic>
                </p:oleObj>
              </mc:Fallback>
            </mc:AlternateContent>
          </a:graphicData>
        </a:graphic>
      </p:graphicFrame>
      <p:graphicFrame>
        <p:nvGraphicFramePr>
          <p:cNvPr id="22535" name="Object 7"/>
          <p:cNvGraphicFramePr>
            <a:graphicFrameLocks noChangeAspect="1"/>
          </p:cNvGraphicFramePr>
          <p:nvPr/>
        </p:nvGraphicFramePr>
        <p:xfrm>
          <a:off x="3048000" y="4208463"/>
          <a:ext cx="2895600" cy="439737"/>
        </p:xfrm>
        <a:graphic>
          <a:graphicData uri="http://schemas.openxmlformats.org/presentationml/2006/ole">
            <mc:AlternateContent xmlns:mc="http://schemas.openxmlformats.org/markup-compatibility/2006">
              <mc:Choice xmlns:v="urn:schemas-microsoft-com:vml" Requires="v">
                <p:oleObj spid="_x0000_s3154" name="" r:id="rId3" imgW="1308100" imgH="228600" progId="Equation.3">
                  <p:embed/>
                </p:oleObj>
              </mc:Choice>
              <mc:Fallback>
                <p:oleObj name="" r:id="rId3" imgW="1308100" imgH="228600" progId="Equation.3">
                  <p:embed/>
                  <p:pic>
                    <p:nvPicPr>
                      <p:cNvPr id="0" name="图片 3153"/>
                      <p:cNvPicPr/>
                      <p:nvPr/>
                    </p:nvPicPr>
                    <p:blipFill>
                      <a:blip r:embed="rId4"/>
                      <a:stretch>
                        <a:fillRect/>
                      </a:stretch>
                    </p:blipFill>
                    <p:spPr>
                      <a:xfrm>
                        <a:off x="3048000" y="4208463"/>
                        <a:ext cx="2895600" cy="439737"/>
                      </a:xfrm>
                      <a:prstGeom prst="rect">
                        <a:avLst/>
                      </a:prstGeom>
                      <a:noFill/>
                      <a:ln w="38100">
                        <a:noFill/>
                        <a:miter/>
                      </a:ln>
                    </p:spPr>
                  </p:pic>
                </p:oleObj>
              </mc:Fallback>
            </mc:AlternateContent>
          </a:graphicData>
        </a:graphic>
      </p:graphicFrame>
      <p:sp>
        <p:nvSpPr>
          <p:cNvPr id="22536" name="Rectangle 8"/>
          <p:cNvSpPr/>
          <p:nvPr/>
        </p:nvSpPr>
        <p:spPr>
          <a:xfrm>
            <a:off x="838200" y="5029200"/>
            <a:ext cx="5745480" cy="46037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dirty="0">
                <a:solidFill>
                  <a:schemeClr val="tx1"/>
                </a:solidFill>
                <a:latin typeface="Times New Roman" panose="02020603050405020304" pitchFamily="18" charset="0"/>
              </a:rPr>
              <a:t>并用差商                      代替           ，结果有</a:t>
            </a:r>
            <a:endParaRPr lang="zh-CN" altLang="en-US" sz="2400" dirty="0">
              <a:solidFill>
                <a:schemeClr val="tx1"/>
              </a:solidFill>
              <a:latin typeface="Times New Roman" panose="02020603050405020304" pitchFamily="18" charset="0"/>
            </a:endParaRPr>
          </a:p>
        </p:txBody>
      </p:sp>
      <p:graphicFrame>
        <p:nvGraphicFramePr>
          <p:cNvPr id="22537" name="Object 9"/>
          <p:cNvGraphicFramePr>
            <a:graphicFrameLocks noChangeAspect="1"/>
          </p:cNvGraphicFramePr>
          <p:nvPr/>
        </p:nvGraphicFramePr>
        <p:xfrm>
          <a:off x="2133600" y="4953000"/>
          <a:ext cx="1676400" cy="692150"/>
        </p:xfrm>
        <a:graphic>
          <a:graphicData uri="http://schemas.openxmlformats.org/presentationml/2006/ole">
            <mc:AlternateContent xmlns:mc="http://schemas.openxmlformats.org/markup-compatibility/2006">
              <mc:Choice xmlns:v="urn:schemas-microsoft-com:vml" Requires="v">
                <p:oleObj spid="_x0000_s3158" name="" r:id="rId5" imgW="1016000" imgH="419100" progId="Equation.DSMT4">
                  <p:embed/>
                </p:oleObj>
              </mc:Choice>
              <mc:Fallback>
                <p:oleObj name="" r:id="rId5" imgW="1016000" imgH="419100" progId="Equation.DSMT4">
                  <p:embed/>
                  <p:pic>
                    <p:nvPicPr>
                      <p:cNvPr id="0" name="图片 3157"/>
                      <p:cNvPicPr/>
                      <p:nvPr/>
                    </p:nvPicPr>
                    <p:blipFill>
                      <a:blip r:embed="rId6"/>
                      <a:stretch>
                        <a:fillRect/>
                      </a:stretch>
                    </p:blipFill>
                    <p:spPr>
                      <a:xfrm>
                        <a:off x="2133600" y="4953000"/>
                        <a:ext cx="1676400" cy="692150"/>
                      </a:xfrm>
                      <a:prstGeom prst="rect">
                        <a:avLst/>
                      </a:prstGeom>
                      <a:noFill/>
                      <a:ln w="38100">
                        <a:noFill/>
                        <a:miter/>
                      </a:ln>
                    </p:spPr>
                  </p:pic>
                </p:oleObj>
              </mc:Fallback>
            </mc:AlternateContent>
          </a:graphicData>
        </a:graphic>
      </p:graphicFrame>
      <p:graphicFrame>
        <p:nvGraphicFramePr>
          <p:cNvPr id="22538" name="Object 10"/>
          <p:cNvGraphicFramePr>
            <a:graphicFrameLocks noChangeAspect="1"/>
          </p:cNvGraphicFramePr>
          <p:nvPr/>
        </p:nvGraphicFramePr>
        <p:xfrm>
          <a:off x="4419600" y="5029200"/>
          <a:ext cx="838200" cy="477838"/>
        </p:xfrm>
        <a:graphic>
          <a:graphicData uri="http://schemas.openxmlformats.org/presentationml/2006/ole">
            <mc:AlternateContent xmlns:mc="http://schemas.openxmlformats.org/markup-compatibility/2006">
              <mc:Choice xmlns:v="urn:schemas-microsoft-com:vml" Requires="v">
                <p:oleObj spid="_x0000_s3151" name="" r:id="rId7" imgW="443865" imgH="254000" progId="Equation.DSMT4">
                  <p:embed/>
                </p:oleObj>
              </mc:Choice>
              <mc:Fallback>
                <p:oleObj name="" r:id="rId7" imgW="443865" imgH="254000" progId="Equation.DSMT4">
                  <p:embed/>
                  <p:pic>
                    <p:nvPicPr>
                      <p:cNvPr id="0" name="图片 3150"/>
                      <p:cNvPicPr/>
                      <p:nvPr/>
                    </p:nvPicPr>
                    <p:blipFill>
                      <a:blip r:embed="rId8"/>
                      <a:stretch>
                        <a:fillRect/>
                      </a:stretch>
                    </p:blipFill>
                    <p:spPr>
                      <a:xfrm>
                        <a:off x="4419600" y="5029200"/>
                        <a:ext cx="838200" cy="477838"/>
                      </a:xfrm>
                      <a:prstGeom prst="rect">
                        <a:avLst/>
                      </a:prstGeom>
                      <a:noFill/>
                      <a:ln w="38100">
                        <a:noFill/>
                        <a:miter/>
                      </a:ln>
                    </p:spPr>
                  </p:pic>
                </p:oleObj>
              </mc:Fallback>
            </mc:AlternateContent>
          </a:graphicData>
        </a:graphic>
      </p:graphicFrame>
      <p:graphicFrame>
        <p:nvGraphicFramePr>
          <p:cNvPr id="22539" name="Object 11"/>
          <p:cNvGraphicFramePr>
            <a:graphicFrameLocks noChangeAspect="1"/>
          </p:cNvGraphicFramePr>
          <p:nvPr/>
        </p:nvGraphicFramePr>
        <p:xfrm>
          <a:off x="1676400" y="5768975"/>
          <a:ext cx="5105400" cy="536575"/>
        </p:xfrm>
        <a:graphic>
          <a:graphicData uri="http://schemas.openxmlformats.org/presentationml/2006/ole">
            <mc:AlternateContent xmlns:mc="http://schemas.openxmlformats.org/markup-compatibility/2006">
              <mc:Choice xmlns:v="urn:schemas-microsoft-com:vml" Requires="v">
                <p:oleObj spid="_x0000_s3157" name="" r:id="rId9" imgW="1981200" imgH="254000" progId="Equation.DSMT4">
                  <p:embed/>
                </p:oleObj>
              </mc:Choice>
              <mc:Fallback>
                <p:oleObj name="" r:id="rId9" imgW="1981200" imgH="254000" progId="Equation.DSMT4">
                  <p:embed/>
                  <p:pic>
                    <p:nvPicPr>
                      <p:cNvPr id="0" name="图片 3156"/>
                      <p:cNvPicPr/>
                      <p:nvPr/>
                    </p:nvPicPr>
                    <p:blipFill>
                      <a:blip r:embed="rId10"/>
                      <a:stretch>
                        <a:fillRect/>
                      </a:stretch>
                    </p:blipFill>
                    <p:spPr>
                      <a:xfrm>
                        <a:off x="1676400" y="5768975"/>
                        <a:ext cx="5105400" cy="536575"/>
                      </a:xfrm>
                      <a:prstGeom prst="rect">
                        <a:avLst/>
                      </a:prstGeom>
                      <a:noFill/>
                      <a:ln w="38100">
                        <a:noFill/>
                        <a:miter/>
                      </a:ln>
                    </p:spPr>
                  </p:pic>
                </p:oleObj>
              </mc:Fallback>
            </mc:AlternateContent>
          </a:graphicData>
        </a:graphic>
      </p:graphicFrame>
      <p:graphicFrame>
        <p:nvGraphicFramePr>
          <p:cNvPr id="888844" name="Object 12"/>
          <p:cNvGraphicFramePr>
            <a:graphicFrameLocks noChangeAspect="1"/>
          </p:cNvGraphicFramePr>
          <p:nvPr/>
        </p:nvGraphicFramePr>
        <p:xfrm>
          <a:off x="5310188" y="2895600"/>
          <a:ext cx="3300412" cy="1262063"/>
        </p:xfrm>
        <a:graphic>
          <a:graphicData uri="http://schemas.openxmlformats.org/presentationml/2006/ole">
            <mc:AlternateContent xmlns:mc="http://schemas.openxmlformats.org/markup-compatibility/2006">
              <mc:Choice xmlns:v="urn:schemas-microsoft-com:vml" Requires="v">
                <p:oleObj spid="_x0000_s3159" name="" r:id="rId11" imgW="1129665" imgH="431800" progId="Equation.3">
                  <p:embed/>
                </p:oleObj>
              </mc:Choice>
              <mc:Fallback>
                <p:oleObj name="" r:id="rId11" imgW="1129665" imgH="431800" progId="Equation.3">
                  <p:embed/>
                  <p:pic>
                    <p:nvPicPr>
                      <p:cNvPr id="0" name="图片 3158"/>
                      <p:cNvPicPr/>
                      <p:nvPr/>
                    </p:nvPicPr>
                    <p:blipFill>
                      <a:blip r:embed="rId12"/>
                      <a:stretch>
                        <a:fillRect/>
                      </a:stretch>
                    </p:blipFill>
                    <p:spPr>
                      <a:xfrm>
                        <a:off x="5310188" y="2895600"/>
                        <a:ext cx="3300412" cy="1262063"/>
                      </a:xfrm>
                      <a:prstGeom prst="rect">
                        <a:avLst/>
                      </a:prstGeom>
                      <a:solidFill>
                        <a:srgbClr val="FFCCFF"/>
                      </a:solidFill>
                      <a:ln w="38100">
                        <a:noFill/>
                        <a:miter/>
                      </a:ln>
                    </p:spPr>
                  </p:pic>
                </p:oleObj>
              </mc:Fallback>
            </mc:AlternateContent>
          </a:graphicData>
        </a:graphic>
      </p:graphicFrame>
      <p:sp>
        <p:nvSpPr>
          <p:cNvPr id="888845" name="Text Box 13"/>
          <p:cNvSpPr txBox="1"/>
          <p:nvPr/>
        </p:nvSpPr>
        <p:spPr>
          <a:xfrm>
            <a:off x="6232525" y="1184275"/>
            <a:ext cx="336550" cy="45720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400" dirty="0">
                <a:solidFill>
                  <a:schemeClr val="tx1"/>
                </a:solidFill>
                <a:latin typeface="Times New Roman" panose="02020603050405020304" pitchFamily="18" charset="0"/>
              </a:rPr>
              <a:t>  </a:t>
            </a:r>
            <a:endParaRPr lang="zh-CN" altLang="en-US" sz="2400" dirty="0">
              <a:solidFill>
                <a:schemeClr val="tx1"/>
              </a:solidFill>
              <a:latin typeface="Times New Roman" panose="02020603050405020304" pitchFamily="18" charset="0"/>
            </a:endParaRPr>
          </a:p>
        </p:txBody>
      </p:sp>
      <p:graphicFrame>
        <p:nvGraphicFramePr>
          <p:cNvPr id="888846" name="Object 14"/>
          <p:cNvGraphicFramePr>
            <a:graphicFrameLocks noChangeAspect="1"/>
          </p:cNvGraphicFramePr>
          <p:nvPr/>
        </p:nvGraphicFramePr>
        <p:xfrm>
          <a:off x="4191000" y="3432175"/>
          <a:ext cx="4953000" cy="1673225"/>
        </p:xfrm>
        <a:graphic>
          <a:graphicData uri="http://schemas.openxmlformats.org/presentationml/2006/ole">
            <mc:AlternateContent xmlns:mc="http://schemas.openxmlformats.org/markup-compatibility/2006">
              <mc:Choice xmlns:v="urn:schemas-microsoft-com:vml" Requires="v">
                <p:oleObj spid="_x0000_s3149" name="" r:id="rId13" imgW="1879600" imgH="635000" progId="Equation.3">
                  <p:embed/>
                </p:oleObj>
              </mc:Choice>
              <mc:Fallback>
                <p:oleObj name="" r:id="rId13" imgW="1879600" imgH="635000" progId="Equation.3">
                  <p:embed/>
                  <p:pic>
                    <p:nvPicPr>
                      <p:cNvPr id="0" name="图片 3148"/>
                      <p:cNvPicPr/>
                      <p:nvPr/>
                    </p:nvPicPr>
                    <p:blipFill>
                      <a:blip r:embed="rId14"/>
                      <a:stretch>
                        <a:fillRect/>
                      </a:stretch>
                    </p:blipFill>
                    <p:spPr>
                      <a:xfrm>
                        <a:off x="4191000" y="3432175"/>
                        <a:ext cx="4953000" cy="1673225"/>
                      </a:xfrm>
                      <a:prstGeom prst="rect">
                        <a:avLst/>
                      </a:prstGeom>
                      <a:solidFill>
                        <a:srgbClr val="FFCCFF"/>
                      </a:solidFill>
                      <a:ln w="38100">
                        <a:noFill/>
                        <a:miter/>
                      </a:ln>
                    </p:spPr>
                  </p:pic>
                </p:oleObj>
              </mc:Fallback>
            </mc:AlternateContent>
          </a:graphicData>
        </a:graphic>
      </p:graphicFrame>
      <p:sp>
        <p:nvSpPr>
          <p:cNvPr id="888847" name="Text Box 15"/>
          <p:cNvSpPr txBox="1"/>
          <p:nvPr/>
        </p:nvSpPr>
        <p:spPr>
          <a:xfrm>
            <a:off x="4556125" y="1108075"/>
            <a:ext cx="336550" cy="45720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400" dirty="0">
                <a:solidFill>
                  <a:schemeClr val="tx1"/>
                </a:solidFill>
                <a:latin typeface="Times New Roman" panose="02020603050405020304" pitchFamily="18" charset="0"/>
              </a:rPr>
              <a:t>  </a:t>
            </a:r>
            <a:endParaRPr lang="zh-CN" altLang="en-US" sz="2400" dirty="0">
              <a:solidFill>
                <a:schemeClr val="tx1"/>
              </a:solidFill>
              <a:latin typeface="Times New Roman" panose="02020603050405020304" pitchFamily="18" charset="0"/>
            </a:endParaRPr>
          </a:p>
        </p:txBody>
      </p:sp>
      <p:graphicFrame>
        <p:nvGraphicFramePr>
          <p:cNvPr id="22544" name="Object 16"/>
          <p:cNvGraphicFramePr>
            <a:graphicFrameLocks noChangeAspect="1"/>
          </p:cNvGraphicFramePr>
          <p:nvPr/>
        </p:nvGraphicFramePr>
        <p:xfrm>
          <a:off x="4572000" y="803275"/>
          <a:ext cx="2555875" cy="896938"/>
        </p:xfrm>
        <a:graphic>
          <a:graphicData uri="http://schemas.openxmlformats.org/presentationml/2006/ole">
            <mc:AlternateContent xmlns:mc="http://schemas.openxmlformats.org/markup-compatibility/2006">
              <mc:Choice xmlns:v="urn:schemas-microsoft-com:vml" Requires="v">
                <p:oleObj spid="_x0000_s3150" name="" r:id="rId15" imgW="876300" imgH="533400" progId="Equation.DSMT4">
                  <p:embed/>
                </p:oleObj>
              </mc:Choice>
              <mc:Fallback>
                <p:oleObj name="" r:id="rId15" imgW="876300" imgH="533400" progId="Equation.DSMT4">
                  <p:embed/>
                  <p:pic>
                    <p:nvPicPr>
                      <p:cNvPr id="0" name="图片 3149"/>
                      <p:cNvPicPr/>
                      <p:nvPr/>
                    </p:nvPicPr>
                    <p:blipFill>
                      <a:blip r:embed="rId16"/>
                      <a:stretch>
                        <a:fillRect/>
                      </a:stretch>
                    </p:blipFill>
                    <p:spPr>
                      <a:xfrm>
                        <a:off x="4572000" y="803275"/>
                        <a:ext cx="2555875" cy="896938"/>
                      </a:xfrm>
                      <a:prstGeom prst="rect">
                        <a:avLst/>
                      </a:prstGeom>
                      <a:noFill/>
                      <a:ln w="38100">
                        <a:noFill/>
                        <a:miter/>
                      </a:ln>
                    </p:spPr>
                  </p:pic>
                </p:oleObj>
              </mc:Fallback>
            </mc:AlternateContent>
          </a:graphicData>
        </a:graphic>
      </p:graphicFrame>
      <p:sp>
        <p:nvSpPr>
          <p:cNvPr id="22545" name="Text Box 17"/>
          <p:cNvSpPr txBox="1"/>
          <p:nvPr/>
        </p:nvSpPr>
        <p:spPr>
          <a:xfrm>
            <a:off x="8197850" y="908050"/>
            <a:ext cx="944880" cy="46037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dirty="0">
                <a:solidFill>
                  <a:schemeClr val="tx1"/>
                </a:solidFill>
                <a:latin typeface="Times New Roman" panose="02020603050405020304" pitchFamily="18" charset="0"/>
              </a:rPr>
              <a:t>（</a:t>
            </a:r>
            <a:r>
              <a:rPr lang="en-US" altLang="zh-CN" sz="2400" dirty="0">
                <a:solidFill>
                  <a:schemeClr val="tx1"/>
                </a:solidFill>
                <a:latin typeface="Times New Roman" panose="02020603050405020304" pitchFamily="18" charset="0"/>
              </a:rPr>
              <a:t>1</a:t>
            </a:r>
            <a:r>
              <a:rPr lang="zh-CN" altLang="en-US" sz="2400" dirty="0">
                <a:solidFill>
                  <a:schemeClr val="tx1"/>
                </a:solidFill>
                <a:latin typeface="Times New Roman" panose="02020603050405020304" pitchFamily="18" charset="0"/>
              </a:rPr>
              <a:t>）</a:t>
            </a:r>
            <a:endParaRPr lang="zh-CN" altLang="en-US" sz="2400" dirty="0">
              <a:solidFill>
                <a:schemeClr val="tx1"/>
              </a:solidFill>
              <a:latin typeface="Times New Roman" panose="02020603050405020304" pitchFamily="18" charset="0"/>
            </a:endParaRPr>
          </a:p>
        </p:txBody>
      </p:sp>
      <p:sp>
        <p:nvSpPr>
          <p:cNvPr id="22546" name="Text Box 18"/>
          <p:cNvSpPr txBox="1"/>
          <p:nvPr/>
        </p:nvSpPr>
        <p:spPr>
          <a:xfrm>
            <a:off x="8197850" y="1412875"/>
            <a:ext cx="944880" cy="46037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dirty="0">
                <a:solidFill>
                  <a:schemeClr val="tx1"/>
                </a:solidFill>
                <a:latin typeface="Times New Roman" panose="02020603050405020304" pitchFamily="18" charset="0"/>
              </a:rPr>
              <a:t>（</a:t>
            </a:r>
            <a:r>
              <a:rPr lang="en-US" altLang="zh-CN" sz="2400" dirty="0">
                <a:solidFill>
                  <a:schemeClr val="tx1"/>
                </a:solidFill>
                <a:latin typeface="Times New Roman" panose="02020603050405020304" pitchFamily="18" charset="0"/>
              </a:rPr>
              <a:t>2</a:t>
            </a:r>
            <a:r>
              <a:rPr lang="zh-CN" altLang="en-US" sz="2400" dirty="0">
                <a:solidFill>
                  <a:schemeClr val="tx1"/>
                </a:solidFill>
                <a:latin typeface="Times New Roman" panose="02020603050405020304" pitchFamily="18" charset="0"/>
              </a:rPr>
              <a:t>）</a:t>
            </a:r>
            <a:endParaRPr lang="zh-CN" altLang="en-US" sz="240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8844"/>
                                        </p:tgtEl>
                                        <p:attrNameLst>
                                          <p:attrName>style.visibility</p:attrName>
                                        </p:attrNameLst>
                                      </p:cBhvr>
                                      <p:to>
                                        <p:strVal val="visible"/>
                                      </p:to>
                                    </p:set>
                                    <p:animEffect transition="in" filter="blinds(horizontal)">
                                      <p:cBhvr>
                                        <p:cTn id="7" dur="500"/>
                                        <p:tgtEl>
                                          <p:spTgt spid="888844"/>
                                        </p:tgtEl>
                                      </p:cBhvr>
                                    </p:animEffect>
                                  </p:childTnLst>
                                  <p:subTnLst>
                                    <p:set>
                                      <p:cBhvr override="childStyle">
                                        <p:cTn dur="1" fill="hold" display="0" masterRel="nextClick" afterEffect="1"/>
                                        <p:tgtEl>
                                          <p:spTgt spid="88884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8845"/>
                                        </p:tgtEl>
                                        <p:attrNameLst>
                                          <p:attrName>style.visibility</p:attrName>
                                        </p:attrNameLst>
                                      </p:cBhvr>
                                      <p:to>
                                        <p:strVal val="visible"/>
                                      </p:to>
                                    </p:set>
                                    <p:animEffect transition="in" filter="blinds(horizontal)">
                                      <p:cBhvr>
                                        <p:cTn id="12" dur="500"/>
                                        <p:tgtEl>
                                          <p:spTgt spid="88884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88846"/>
                                        </p:tgtEl>
                                        <p:attrNameLst>
                                          <p:attrName>style.visibility</p:attrName>
                                        </p:attrNameLst>
                                      </p:cBhvr>
                                      <p:to>
                                        <p:strVal val="visible"/>
                                      </p:to>
                                    </p:set>
                                    <p:animEffect transition="in" filter="blinds(horizontal)">
                                      <p:cBhvr>
                                        <p:cTn id="17" dur="500"/>
                                        <p:tgtEl>
                                          <p:spTgt spid="888846"/>
                                        </p:tgtEl>
                                      </p:cBhvr>
                                    </p:animEffect>
                                  </p:childTnLst>
                                  <p:subTnLst>
                                    <p:set>
                                      <p:cBhvr override="childStyle">
                                        <p:cTn dur="1" fill="hold" display="0" masterRel="nextClick" afterEffect="1"/>
                                        <p:tgtEl>
                                          <p:spTgt spid="888846"/>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88847"/>
                                        </p:tgtEl>
                                        <p:attrNameLst>
                                          <p:attrName>style.visibility</p:attrName>
                                        </p:attrNameLst>
                                      </p:cBhvr>
                                      <p:to>
                                        <p:strVal val="visible"/>
                                      </p:to>
                                    </p:set>
                                    <p:animEffect transition="in" filter="blinds(horizontal)">
                                      <p:cBhvr>
                                        <p:cTn id="22" dur="500"/>
                                        <p:tgtEl>
                                          <p:spTgt spid="888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8845" grpId="0"/>
      <p:bldP spid="88884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p:nvPr/>
        </p:nvSpPr>
        <p:spPr>
          <a:xfrm>
            <a:off x="250825" y="1079500"/>
            <a:ext cx="8153400" cy="82994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50000"/>
              </a:spcBef>
              <a:spcAft>
                <a:spcPts val="0"/>
              </a:spcAft>
              <a:buClrTx/>
              <a:buSzTx/>
              <a:buFontTx/>
              <a:buNone/>
            </a:pPr>
            <a:r>
              <a:rPr lang="zh-CN" altLang="en-US" sz="2400" dirty="0">
                <a:solidFill>
                  <a:schemeClr val="tx1"/>
                </a:solidFill>
                <a:latin typeface="Times New Roman" panose="02020603050405020304" pitchFamily="18" charset="0"/>
              </a:rPr>
              <a:t>        设用           的近似值      代入上式右端，记所求结果为             ，这样导出的计算公式</a:t>
            </a:r>
            <a:endParaRPr lang="zh-CN" altLang="en-US" sz="2400" dirty="0">
              <a:solidFill>
                <a:schemeClr val="tx1"/>
              </a:solidFill>
              <a:latin typeface="Times New Roman" panose="02020603050405020304" pitchFamily="18" charset="0"/>
            </a:endParaRPr>
          </a:p>
        </p:txBody>
      </p:sp>
      <p:graphicFrame>
        <p:nvGraphicFramePr>
          <p:cNvPr id="23555" name="Object 3"/>
          <p:cNvGraphicFramePr>
            <a:graphicFrameLocks noChangeAspect="1"/>
          </p:cNvGraphicFramePr>
          <p:nvPr/>
        </p:nvGraphicFramePr>
        <p:xfrm>
          <a:off x="1546225" y="1003300"/>
          <a:ext cx="831850" cy="520700"/>
        </p:xfrm>
        <a:graphic>
          <a:graphicData uri="http://schemas.openxmlformats.org/presentationml/2006/ole">
            <mc:AlternateContent xmlns:mc="http://schemas.openxmlformats.org/markup-compatibility/2006">
              <mc:Choice xmlns:v="urn:schemas-microsoft-com:vml" Requires="v">
                <p:oleObj spid="_x0000_s3155" name="" r:id="rId1" imgW="405765" imgH="254000" progId="Equation.DSMT4">
                  <p:embed/>
                </p:oleObj>
              </mc:Choice>
              <mc:Fallback>
                <p:oleObj name="" r:id="rId1" imgW="405765" imgH="254000" progId="Equation.DSMT4">
                  <p:embed/>
                  <p:pic>
                    <p:nvPicPr>
                      <p:cNvPr id="0" name="图片 3154"/>
                      <p:cNvPicPr/>
                      <p:nvPr/>
                    </p:nvPicPr>
                    <p:blipFill>
                      <a:blip r:embed="rId2"/>
                      <a:stretch>
                        <a:fillRect/>
                      </a:stretch>
                    </p:blipFill>
                    <p:spPr>
                      <a:xfrm>
                        <a:off x="1546225" y="1003300"/>
                        <a:ext cx="831850" cy="520700"/>
                      </a:xfrm>
                      <a:prstGeom prst="rect">
                        <a:avLst/>
                      </a:prstGeom>
                      <a:noFill/>
                      <a:ln w="38100">
                        <a:noFill/>
                        <a:miter/>
                      </a:ln>
                    </p:spPr>
                  </p:pic>
                </p:oleObj>
              </mc:Fallback>
            </mc:AlternateContent>
          </a:graphicData>
        </a:graphic>
      </p:graphicFrame>
      <p:graphicFrame>
        <p:nvGraphicFramePr>
          <p:cNvPr id="23556" name="Object 4"/>
          <p:cNvGraphicFramePr>
            <a:graphicFrameLocks noChangeAspect="1"/>
          </p:cNvGraphicFramePr>
          <p:nvPr/>
        </p:nvGraphicFramePr>
        <p:xfrm>
          <a:off x="3603625" y="927100"/>
          <a:ext cx="469900" cy="603250"/>
        </p:xfrm>
        <a:graphic>
          <a:graphicData uri="http://schemas.openxmlformats.org/presentationml/2006/ole">
            <mc:AlternateContent xmlns:mc="http://schemas.openxmlformats.org/markup-compatibility/2006">
              <mc:Choice xmlns:v="urn:schemas-microsoft-com:vml" Requires="v">
                <p:oleObj spid="_x0000_s3156" name="" r:id="rId3" imgW="177800" imgH="228600" progId="Equation.DSMT4">
                  <p:embed/>
                </p:oleObj>
              </mc:Choice>
              <mc:Fallback>
                <p:oleObj name="" r:id="rId3" imgW="177800" imgH="228600" progId="Equation.DSMT4">
                  <p:embed/>
                  <p:pic>
                    <p:nvPicPr>
                      <p:cNvPr id="0" name="图片 3155"/>
                      <p:cNvPicPr/>
                      <p:nvPr/>
                    </p:nvPicPr>
                    <p:blipFill>
                      <a:blip r:embed="rId4"/>
                      <a:stretch>
                        <a:fillRect/>
                      </a:stretch>
                    </p:blipFill>
                    <p:spPr>
                      <a:xfrm>
                        <a:off x="3603625" y="927100"/>
                        <a:ext cx="469900" cy="603250"/>
                      </a:xfrm>
                      <a:prstGeom prst="rect">
                        <a:avLst/>
                      </a:prstGeom>
                      <a:noFill/>
                      <a:ln w="38100">
                        <a:noFill/>
                        <a:miter/>
                      </a:ln>
                    </p:spPr>
                  </p:pic>
                </p:oleObj>
              </mc:Fallback>
            </mc:AlternateContent>
          </a:graphicData>
        </a:graphic>
      </p:graphicFrame>
      <p:graphicFrame>
        <p:nvGraphicFramePr>
          <p:cNvPr id="23557" name="Object 5"/>
          <p:cNvGraphicFramePr>
            <a:graphicFrameLocks noChangeAspect="1"/>
          </p:cNvGraphicFramePr>
          <p:nvPr/>
        </p:nvGraphicFramePr>
        <p:xfrm>
          <a:off x="708025" y="1308100"/>
          <a:ext cx="771525" cy="658813"/>
        </p:xfrm>
        <a:graphic>
          <a:graphicData uri="http://schemas.openxmlformats.org/presentationml/2006/ole">
            <mc:AlternateContent xmlns:mc="http://schemas.openxmlformats.org/markup-compatibility/2006">
              <mc:Choice xmlns:v="urn:schemas-microsoft-com:vml" Requires="v">
                <p:oleObj spid="_x0000_s3152" name="" r:id="rId5" imgW="266700" imgH="228600" progId="Equation.DSMT4">
                  <p:embed/>
                </p:oleObj>
              </mc:Choice>
              <mc:Fallback>
                <p:oleObj name="" r:id="rId5" imgW="266700" imgH="228600" progId="Equation.DSMT4">
                  <p:embed/>
                  <p:pic>
                    <p:nvPicPr>
                      <p:cNvPr id="0" name="图片 3151"/>
                      <p:cNvPicPr/>
                      <p:nvPr/>
                    </p:nvPicPr>
                    <p:blipFill>
                      <a:blip r:embed="rId6"/>
                      <a:stretch>
                        <a:fillRect/>
                      </a:stretch>
                    </p:blipFill>
                    <p:spPr>
                      <a:xfrm>
                        <a:off x="708025" y="1308100"/>
                        <a:ext cx="771525" cy="658813"/>
                      </a:xfrm>
                      <a:prstGeom prst="rect">
                        <a:avLst/>
                      </a:prstGeom>
                      <a:noFill/>
                      <a:ln w="38100">
                        <a:noFill/>
                        <a:miter/>
                      </a:ln>
                    </p:spPr>
                  </p:pic>
                </p:oleObj>
              </mc:Fallback>
            </mc:AlternateContent>
          </a:graphicData>
        </a:graphic>
      </p:graphicFrame>
      <p:graphicFrame>
        <p:nvGraphicFramePr>
          <p:cNvPr id="23558" name="Object 6"/>
          <p:cNvGraphicFramePr>
            <a:graphicFrameLocks noChangeAspect="1"/>
          </p:cNvGraphicFramePr>
          <p:nvPr/>
        </p:nvGraphicFramePr>
        <p:xfrm>
          <a:off x="1089025" y="2070100"/>
          <a:ext cx="5651500" cy="673100"/>
        </p:xfrm>
        <a:graphic>
          <a:graphicData uri="http://schemas.openxmlformats.org/presentationml/2006/ole">
            <mc:AlternateContent xmlns:mc="http://schemas.openxmlformats.org/markup-compatibility/2006">
              <mc:Choice xmlns:v="urn:schemas-microsoft-com:vml" Requires="v">
                <p:oleObj spid="_x0000_s3153" name="" r:id="rId7" imgW="2133600" imgH="254000" progId="Equation.DSMT4">
                  <p:embed/>
                </p:oleObj>
              </mc:Choice>
              <mc:Fallback>
                <p:oleObj name="" r:id="rId7" imgW="2133600" imgH="254000" progId="Equation.DSMT4">
                  <p:embed/>
                  <p:pic>
                    <p:nvPicPr>
                      <p:cNvPr id="0" name="图片 3152"/>
                      <p:cNvPicPr/>
                      <p:nvPr/>
                    </p:nvPicPr>
                    <p:blipFill>
                      <a:blip r:embed="rId8"/>
                      <a:stretch>
                        <a:fillRect/>
                      </a:stretch>
                    </p:blipFill>
                    <p:spPr>
                      <a:xfrm>
                        <a:off x="1089025" y="2070100"/>
                        <a:ext cx="5651500" cy="673100"/>
                      </a:xfrm>
                      <a:prstGeom prst="rect">
                        <a:avLst/>
                      </a:prstGeom>
                      <a:noFill/>
                      <a:ln w="38100">
                        <a:noFill/>
                        <a:miter/>
                      </a:ln>
                    </p:spPr>
                  </p:pic>
                </p:oleObj>
              </mc:Fallback>
            </mc:AlternateContent>
          </a:graphicData>
        </a:graphic>
      </p:graphicFrame>
      <p:sp>
        <p:nvSpPr>
          <p:cNvPr id="23559" name="Text Box 7"/>
          <p:cNvSpPr txBox="1"/>
          <p:nvPr/>
        </p:nvSpPr>
        <p:spPr>
          <a:xfrm>
            <a:off x="7016750" y="2187575"/>
            <a:ext cx="944880" cy="46037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dirty="0">
                <a:solidFill>
                  <a:schemeClr val="tx1"/>
                </a:solidFill>
                <a:latin typeface="Times New Roman" panose="02020603050405020304" pitchFamily="18" charset="0"/>
              </a:rPr>
              <a:t>（</a:t>
            </a:r>
            <a:r>
              <a:rPr lang="en-US" altLang="zh-CN" sz="2400" dirty="0">
                <a:solidFill>
                  <a:schemeClr val="tx1"/>
                </a:solidFill>
                <a:latin typeface="Times New Roman" panose="02020603050405020304" pitchFamily="18" charset="0"/>
              </a:rPr>
              <a:t>3</a:t>
            </a:r>
            <a:r>
              <a:rPr lang="zh-CN" altLang="en-US" sz="2400" dirty="0">
                <a:solidFill>
                  <a:schemeClr val="tx1"/>
                </a:solidFill>
                <a:latin typeface="Times New Roman" panose="02020603050405020304" pitchFamily="18" charset="0"/>
              </a:rPr>
              <a:t>）</a:t>
            </a:r>
            <a:endParaRPr lang="zh-CN" altLang="en-US" sz="2400" dirty="0">
              <a:solidFill>
                <a:schemeClr val="tx1"/>
              </a:solidFill>
              <a:latin typeface="Times New Roman" panose="02020603050405020304" pitchFamily="18" charset="0"/>
            </a:endParaRPr>
          </a:p>
        </p:txBody>
      </p:sp>
      <p:sp>
        <p:nvSpPr>
          <p:cNvPr id="889864" name="Line 8"/>
          <p:cNvSpPr>
            <a:spLocks noChangeShapeType="1"/>
          </p:cNvSpPr>
          <p:nvPr/>
        </p:nvSpPr>
        <p:spPr bwMode="auto">
          <a:xfrm>
            <a:off x="2460625" y="2755900"/>
            <a:ext cx="4038600" cy="762000"/>
          </a:xfrm>
          <a:prstGeom prst="line">
            <a:avLst/>
          </a:prstGeom>
          <a:noFill/>
          <a:ln w="9525">
            <a:solidFill>
              <a:srgbClr val="FF0000"/>
            </a:solidFill>
            <a:round/>
            <a:tailEnd type="triangl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pSp>
        <p:nvGrpSpPr>
          <p:cNvPr id="23561" name="Group 20"/>
          <p:cNvGrpSpPr/>
          <p:nvPr/>
        </p:nvGrpSpPr>
        <p:grpSpPr>
          <a:xfrm>
            <a:off x="4289425" y="2755900"/>
            <a:ext cx="3962400" cy="2057400"/>
            <a:chOff x="2702" y="1736"/>
            <a:chExt cx="2496" cy="1296"/>
          </a:xfrm>
        </p:grpSpPr>
        <p:sp>
          <p:nvSpPr>
            <p:cNvPr id="889865" name="Line 9"/>
            <p:cNvSpPr>
              <a:spLocks noChangeShapeType="1"/>
            </p:cNvSpPr>
            <p:nvPr/>
          </p:nvSpPr>
          <p:spPr bwMode="auto">
            <a:xfrm>
              <a:off x="2702" y="1736"/>
              <a:ext cx="1392" cy="432"/>
            </a:xfrm>
            <a:prstGeom prst="line">
              <a:avLst/>
            </a:prstGeom>
            <a:noFill/>
            <a:ln w="9525">
              <a:solidFill>
                <a:srgbClr val="FF0000"/>
              </a:solidFill>
              <a:round/>
              <a:tailEnd type="triangl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23572" name="AutoShape 10"/>
            <p:cNvSpPr/>
            <p:nvPr/>
          </p:nvSpPr>
          <p:spPr>
            <a:xfrm>
              <a:off x="4094" y="1736"/>
              <a:ext cx="1104" cy="1296"/>
            </a:xfrm>
            <a:prstGeom prst="cloudCallout">
              <a:avLst>
                <a:gd name="adj1" fmla="val -12681"/>
                <a:gd name="adj2" fmla="val -22301"/>
              </a:avLst>
            </a:prstGeom>
            <a:solidFill>
              <a:srgbClr val="FFCCFF"/>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600" dirty="0">
                  <a:solidFill>
                    <a:schemeClr val="accent2"/>
                  </a:solidFill>
                  <a:latin typeface="Times New Roman" panose="02020603050405020304" pitchFamily="18" charset="0"/>
                  <a:ea typeface="隶书" panose="02010509060101010101" pitchFamily="49" charset="-122"/>
                </a:rPr>
                <a:t>已先期算出</a:t>
              </a:r>
              <a:endParaRPr lang="zh-CN" altLang="en-US" sz="2600" dirty="0">
                <a:solidFill>
                  <a:schemeClr val="accent2"/>
                </a:solidFill>
                <a:latin typeface="Times New Roman" panose="02020603050405020304" pitchFamily="18" charset="0"/>
                <a:ea typeface="隶书" panose="02010509060101010101" pitchFamily="49" charset="-122"/>
              </a:endParaRPr>
            </a:p>
          </p:txBody>
        </p:sp>
      </p:grpSp>
      <p:grpSp>
        <p:nvGrpSpPr>
          <p:cNvPr id="23562" name="Group 19"/>
          <p:cNvGrpSpPr/>
          <p:nvPr/>
        </p:nvGrpSpPr>
        <p:grpSpPr>
          <a:xfrm>
            <a:off x="3756025" y="2755900"/>
            <a:ext cx="3017838" cy="1892300"/>
            <a:chOff x="2366" y="1736"/>
            <a:chExt cx="1901" cy="1192"/>
          </a:xfrm>
        </p:grpSpPr>
        <p:sp>
          <p:nvSpPr>
            <p:cNvPr id="889867" name="Line 11"/>
            <p:cNvSpPr>
              <a:spLocks noChangeShapeType="1"/>
            </p:cNvSpPr>
            <p:nvPr/>
          </p:nvSpPr>
          <p:spPr bwMode="auto">
            <a:xfrm>
              <a:off x="2366" y="1736"/>
              <a:ext cx="912" cy="528"/>
            </a:xfrm>
            <a:prstGeom prst="line">
              <a:avLst/>
            </a:prstGeom>
            <a:noFill/>
            <a:ln w="9525">
              <a:solidFill>
                <a:srgbClr val="FF0000"/>
              </a:solidFill>
              <a:round/>
              <a:tailEnd type="triangl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23570" name="AutoShape 12"/>
            <p:cNvSpPr/>
            <p:nvPr/>
          </p:nvSpPr>
          <p:spPr>
            <a:xfrm>
              <a:off x="2971" y="2160"/>
              <a:ext cx="1296" cy="768"/>
            </a:xfrm>
            <a:prstGeom prst="cloudCallout">
              <a:avLst>
                <a:gd name="adj1" fmla="val -85106"/>
                <a:gd name="adj2" fmla="val -111069"/>
              </a:avLst>
            </a:prstGeom>
            <a:solidFill>
              <a:srgbClr val="FFCCFF"/>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600" dirty="0">
                  <a:solidFill>
                    <a:schemeClr val="accent2"/>
                  </a:solidFill>
                  <a:latin typeface="Times New Roman" panose="02020603050405020304" pitchFamily="18" charset="0"/>
                  <a:ea typeface="隶书" panose="02010509060101010101" pitchFamily="49" charset="-122"/>
                </a:rPr>
                <a:t>已知节点</a:t>
              </a:r>
              <a:endParaRPr lang="zh-CN" altLang="en-US" sz="2600" dirty="0">
                <a:solidFill>
                  <a:schemeClr val="accent2"/>
                </a:solidFill>
                <a:latin typeface="Times New Roman" panose="02020603050405020304" pitchFamily="18" charset="0"/>
                <a:ea typeface="隶书" panose="02010509060101010101" pitchFamily="49" charset="-122"/>
              </a:endParaRPr>
            </a:p>
          </p:txBody>
        </p:sp>
      </p:grpSp>
      <p:grpSp>
        <p:nvGrpSpPr>
          <p:cNvPr id="23563" name="Group 18"/>
          <p:cNvGrpSpPr/>
          <p:nvPr/>
        </p:nvGrpSpPr>
        <p:grpSpPr>
          <a:xfrm>
            <a:off x="2994025" y="2603500"/>
            <a:ext cx="1573213" cy="2328863"/>
            <a:chOff x="1886" y="1640"/>
            <a:chExt cx="991" cy="1467"/>
          </a:xfrm>
        </p:grpSpPr>
        <p:sp>
          <p:nvSpPr>
            <p:cNvPr id="889869" name="Line 13"/>
            <p:cNvSpPr>
              <a:spLocks noChangeShapeType="1"/>
            </p:cNvSpPr>
            <p:nvPr/>
          </p:nvSpPr>
          <p:spPr bwMode="auto">
            <a:xfrm>
              <a:off x="1886" y="1640"/>
              <a:ext cx="432" cy="384"/>
            </a:xfrm>
            <a:prstGeom prst="line">
              <a:avLst/>
            </a:prstGeom>
            <a:noFill/>
            <a:ln w="9525">
              <a:solidFill>
                <a:srgbClr val="FF0000"/>
              </a:solidFill>
              <a:round/>
              <a:tailEnd type="triangl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23568" name="AutoShape 14"/>
            <p:cNvSpPr/>
            <p:nvPr/>
          </p:nvSpPr>
          <p:spPr>
            <a:xfrm>
              <a:off x="2109" y="2387"/>
              <a:ext cx="768" cy="720"/>
            </a:xfrm>
            <a:prstGeom prst="cloudCallout">
              <a:avLst>
                <a:gd name="adj1" fmla="val -55861"/>
                <a:gd name="adj2" fmla="val -206250"/>
              </a:avLst>
            </a:prstGeom>
            <a:solidFill>
              <a:srgbClr val="FFCCFF"/>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lgn="ctr" eaLnBrk="1" hangingPunct="1">
                <a:spcBef>
                  <a:spcPct val="0"/>
                </a:spcBef>
                <a:buClrTx/>
                <a:buSzTx/>
                <a:buFontTx/>
                <a:buNone/>
              </a:pPr>
              <a:r>
                <a:rPr lang="zh-CN" altLang="en-US" sz="2600" dirty="0">
                  <a:solidFill>
                    <a:schemeClr val="accent2"/>
                  </a:solidFill>
                  <a:latin typeface="Times New Roman" panose="02020603050405020304" pitchFamily="18" charset="0"/>
                  <a:ea typeface="隶书" panose="02010509060101010101" pitchFamily="49" charset="-122"/>
                </a:rPr>
                <a:t>步长</a:t>
              </a:r>
              <a:endParaRPr lang="zh-CN" altLang="en-US" sz="2600" dirty="0">
                <a:solidFill>
                  <a:schemeClr val="accent2"/>
                </a:solidFill>
                <a:latin typeface="Times New Roman" panose="02020603050405020304" pitchFamily="18" charset="0"/>
                <a:ea typeface="隶书" panose="02010509060101010101" pitchFamily="49" charset="-122"/>
              </a:endParaRPr>
            </a:p>
          </p:txBody>
        </p:sp>
      </p:grpSp>
      <p:sp>
        <p:nvSpPr>
          <p:cNvPr id="889871" name="Rectangle 15"/>
          <p:cNvSpPr/>
          <p:nvPr/>
        </p:nvSpPr>
        <p:spPr>
          <a:xfrm>
            <a:off x="479425" y="4754563"/>
            <a:ext cx="7543800" cy="138366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50000"/>
              </a:spcBef>
              <a:spcAft>
                <a:spcPts val="0"/>
              </a:spcAft>
              <a:buClrTx/>
              <a:buSzTx/>
              <a:buFontTx/>
              <a:buNone/>
            </a:pPr>
            <a:r>
              <a:rPr lang="zh-CN" altLang="en-US" dirty="0">
                <a:solidFill>
                  <a:schemeClr val="tx1"/>
                </a:solidFill>
                <a:latin typeface="隶书" panose="02010509060101010101" pitchFamily="49" charset="-122"/>
                <a:ea typeface="隶书" panose="02010509060101010101" pitchFamily="49" charset="-122"/>
              </a:rPr>
              <a:t>    这就是众所周知的</a:t>
            </a:r>
            <a:r>
              <a:rPr lang="zh-CN" altLang="en-US" b="1" dirty="0">
                <a:solidFill>
                  <a:schemeClr val="accent2"/>
                </a:solidFill>
                <a:latin typeface="隶书" panose="02010509060101010101" pitchFamily="49" charset="-122"/>
                <a:ea typeface="隶书" panose="02010509060101010101" pitchFamily="49" charset="-122"/>
              </a:rPr>
              <a:t>欧拉（</a:t>
            </a:r>
            <a:r>
              <a:rPr lang="en-US" altLang="zh-CN" b="1" dirty="0">
                <a:solidFill>
                  <a:schemeClr val="accent2"/>
                </a:solidFill>
                <a:latin typeface="隶书" panose="02010509060101010101" pitchFamily="49" charset="-122"/>
                <a:ea typeface="隶书" panose="02010509060101010101" pitchFamily="49" charset="-122"/>
              </a:rPr>
              <a:t>Euler</a:t>
            </a:r>
            <a:r>
              <a:rPr lang="zh-CN" altLang="en-US" b="1" dirty="0">
                <a:solidFill>
                  <a:schemeClr val="accent2"/>
                </a:solidFill>
                <a:latin typeface="隶书" panose="02010509060101010101" pitchFamily="49" charset="-122"/>
                <a:ea typeface="隶书" panose="02010509060101010101" pitchFamily="49" charset="-122"/>
              </a:rPr>
              <a:t>）格式</a:t>
            </a:r>
            <a:r>
              <a:rPr lang="zh-CN" altLang="en-US" dirty="0">
                <a:solidFill>
                  <a:schemeClr val="tx1"/>
                </a:solidFill>
                <a:latin typeface="隶书" panose="02010509060101010101" pitchFamily="49" charset="-122"/>
                <a:ea typeface="隶书" panose="02010509060101010101" pitchFamily="49" charset="-122"/>
              </a:rPr>
              <a:t>，若初值      是已知的，则依据上式即可逐步算出数值解</a:t>
            </a:r>
            <a:endParaRPr lang="zh-CN" altLang="en-US" dirty="0">
              <a:solidFill>
                <a:schemeClr val="tx1"/>
              </a:solidFill>
              <a:latin typeface="隶书" panose="02010509060101010101" pitchFamily="49" charset="-122"/>
              <a:ea typeface="隶书" panose="02010509060101010101" pitchFamily="49" charset="-122"/>
            </a:endParaRPr>
          </a:p>
        </p:txBody>
      </p:sp>
      <p:graphicFrame>
        <p:nvGraphicFramePr>
          <p:cNvPr id="889872" name="Object 16"/>
          <p:cNvGraphicFramePr>
            <a:graphicFrameLocks noChangeAspect="1"/>
          </p:cNvGraphicFramePr>
          <p:nvPr/>
        </p:nvGraphicFramePr>
        <p:xfrm>
          <a:off x="1546225" y="5118100"/>
          <a:ext cx="457200" cy="622300"/>
        </p:xfrm>
        <a:graphic>
          <a:graphicData uri="http://schemas.openxmlformats.org/presentationml/2006/ole">
            <mc:AlternateContent xmlns:mc="http://schemas.openxmlformats.org/markup-compatibility/2006">
              <mc:Choice xmlns:v="urn:schemas-microsoft-com:vml" Requires="v">
                <p:oleObj spid="_x0000_s3160" name="" r:id="rId9" imgW="177800" imgH="241300" progId="Equation.3">
                  <p:embed/>
                </p:oleObj>
              </mc:Choice>
              <mc:Fallback>
                <p:oleObj name="" r:id="rId9" imgW="177800" imgH="241300" progId="Equation.3">
                  <p:embed/>
                  <p:pic>
                    <p:nvPicPr>
                      <p:cNvPr id="0" name="图片 3159"/>
                      <p:cNvPicPr/>
                      <p:nvPr/>
                    </p:nvPicPr>
                    <p:blipFill>
                      <a:blip r:embed="rId10"/>
                      <a:stretch>
                        <a:fillRect/>
                      </a:stretch>
                    </p:blipFill>
                    <p:spPr>
                      <a:xfrm>
                        <a:off x="1546225" y="5118100"/>
                        <a:ext cx="457200" cy="622300"/>
                      </a:xfrm>
                      <a:prstGeom prst="rect">
                        <a:avLst/>
                      </a:prstGeom>
                      <a:noFill/>
                      <a:ln w="38100">
                        <a:noFill/>
                        <a:miter/>
                      </a:ln>
                    </p:spPr>
                  </p:pic>
                </p:oleObj>
              </mc:Fallback>
            </mc:AlternateContent>
          </a:graphicData>
        </a:graphic>
      </p:graphicFrame>
      <p:graphicFrame>
        <p:nvGraphicFramePr>
          <p:cNvPr id="889873" name="Object 17"/>
          <p:cNvGraphicFramePr>
            <a:graphicFrameLocks noChangeAspect="1"/>
          </p:cNvGraphicFramePr>
          <p:nvPr/>
        </p:nvGraphicFramePr>
        <p:xfrm>
          <a:off x="2484438" y="5589588"/>
          <a:ext cx="3429000" cy="803275"/>
        </p:xfrm>
        <a:graphic>
          <a:graphicData uri="http://schemas.openxmlformats.org/presentationml/2006/ole">
            <mc:AlternateContent xmlns:mc="http://schemas.openxmlformats.org/markup-compatibility/2006">
              <mc:Choice xmlns:v="urn:schemas-microsoft-com:vml" Requires="v">
                <p:oleObj spid="_x0000_s3162" name="" r:id="rId11" imgW="558800" imgH="228600" progId="Equation.DSMT4">
                  <p:embed/>
                </p:oleObj>
              </mc:Choice>
              <mc:Fallback>
                <p:oleObj name="" r:id="rId11" imgW="558800" imgH="228600" progId="Equation.DSMT4">
                  <p:embed/>
                  <p:pic>
                    <p:nvPicPr>
                      <p:cNvPr id="0" name="图片 3161"/>
                      <p:cNvPicPr/>
                      <p:nvPr/>
                    </p:nvPicPr>
                    <p:blipFill>
                      <a:blip r:embed="rId12"/>
                      <a:stretch>
                        <a:fillRect/>
                      </a:stretch>
                    </p:blipFill>
                    <p:spPr>
                      <a:xfrm>
                        <a:off x="2484438" y="5589588"/>
                        <a:ext cx="3429000" cy="8032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889864"/>
                                        </p:tgtEl>
                                        <p:attrNameLst>
                                          <p:attrName>style.visibility</p:attrName>
                                        </p:attrNameLst>
                                      </p:cBhvr>
                                      <p:to>
                                        <p:strVal val="visible"/>
                                      </p:to>
                                    </p:set>
                                    <p:animEffect transition="in" filter="strips(downRight)">
                                      <p:cBhvr>
                                        <p:cTn id="7" dur="500"/>
                                        <p:tgtEl>
                                          <p:spTgt spid="889864"/>
                                        </p:tgtEl>
                                      </p:cBhvr>
                                    </p:animEffect>
                                  </p:childTnLst>
                                  <p:subTnLst>
                                    <p:set>
                                      <p:cBhvr override="childStyle">
                                        <p:cTn dur="1" fill="hold" display="0" masterRel="nextClick" afterEffect="1"/>
                                        <p:tgtEl>
                                          <p:spTgt spid="889864"/>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89871"/>
                                        </p:tgtEl>
                                        <p:attrNameLst>
                                          <p:attrName>style.visibility</p:attrName>
                                        </p:attrNameLst>
                                      </p:cBhvr>
                                      <p:to>
                                        <p:strVal val="visible"/>
                                      </p:to>
                                    </p:set>
                                    <p:animEffect transition="in" filter="wipe(up)">
                                      <p:cBhvr>
                                        <p:cTn id="12" dur="500"/>
                                        <p:tgtEl>
                                          <p:spTgt spid="88987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8898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889873"/>
                                        </p:tgtEl>
                                        <p:attrNameLst>
                                          <p:attrName>style.visibility</p:attrName>
                                        </p:attrNameLst>
                                      </p:cBhvr>
                                      <p:to>
                                        <p:strVal val="visible"/>
                                      </p:to>
                                    </p:set>
                                    <p:animEffect transition="in" filter="blinds(horizontal)">
                                      <p:cBhvr>
                                        <p:cTn id="21" dur="500"/>
                                        <p:tgtEl>
                                          <p:spTgt spid="8898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82" name="Line 2"/>
          <p:cNvSpPr>
            <a:spLocks noChangeShapeType="1"/>
          </p:cNvSpPr>
          <p:nvPr/>
        </p:nvSpPr>
        <p:spPr bwMode="auto">
          <a:xfrm>
            <a:off x="1143000" y="3352800"/>
            <a:ext cx="6629400" cy="0"/>
          </a:xfrm>
          <a:prstGeom prst="line">
            <a:avLst/>
          </a:prstGeom>
          <a:noFill/>
          <a:ln w="9525">
            <a:solidFill>
              <a:schemeClr val="tx1"/>
            </a:solidFill>
            <a:round/>
            <a:tailEnd type="triangl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90883" name="Line 3"/>
          <p:cNvSpPr>
            <a:spLocks noChangeShapeType="1"/>
          </p:cNvSpPr>
          <p:nvPr/>
        </p:nvSpPr>
        <p:spPr bwMode="auto">
          <a:xfrm flipV="1">
            <a:off x="1371600" y="685800"/>
            <a:ext cx="0" cy="3048000"/>
          </a:xfrm>
          <a:prstGeom prst="line">
            <a:avLst/>
          </a:prstGeom>
          <a:noFill/>
          <a:ln w="9525">
            <a:solidFill>
              <a:schemeClr val="tx1"/>
            </a:solidFill>
            <a:round/>
            <a:tailEnd type="triangl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24580" name="Text Box 4"/>
          <p:cNvSpPr txBox="1"/>
          <p:nvPr/>
        </p:nvSpPr>
        <p:spPr>
          <a:xfrm>
            <a:off x="746125" y="650875"/>
            <a:ext cx="335280" cy="46037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en-US" altLang="zh-CN" sz="2400" dirty="0">
                <a:solidFill>
                  <a:schemeClr val="tx1"/>
                </a:solidFill>
                <a:latin typeface="Times New Roman" panose="02020603050405020304" pitchFamily="18" charset="0"/>
              </a:rPr>
              <a:t>y</a:t>
            </a:r>
            <a:endParaRPr lang="en-US" altLang="zh-CN" sz="2400" dirty="0">
              <a:solidFill>
                <a:schemeClr val="tx1"/>
              </a:solidFill>
              <a:latin typeface="Times New Roman" panose="02020603050405020304" pitchFamily="18" charset="0"/>
            </a:endParaRPr>
          </a:p>
        </p:txBody>
      </p:sp>
      <p:sp>
        <p:nvSpPr>
          <p:cNvPr id="24581" name="Text Box 5"/>
          <p:cNvSpPr txBox="1"/>
          <p:nvPr/>
        </p:nvSpPr>
        <p:spPr>
          <a:xfrm>
            <a:off x="7451725" y="3470275"/>
            <a:ext cx="335280" cy="46037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en-US" altLang="zh-CN" sz="2400" dirty="0">
                <a:solidFill>
                  <a:schemeClr val="tx1"/>
                </a:solidFill>
                <a:latin typeface="Times New Roman" panose="02020603050405020304" pitchFamily="18" charset="0"/>
              </a:rPr>
              <a:t>x</a:t>
            </a:r>
            <a:endParaRPr lang="en-US" altLang="zh-CN" sz="2400" dirty="0">
              <a:solidFill>
                <a:schemeClr val="tx1"/>
              </a:solidFill>
              <a:latin typeface="Times New Roman" panose="02020603050405020304" pitchFamily="18" charset="0"/>
            </a:endParaRPr>
          </a:p>
        </p:txBody>
      </p:sp>
      <p:sp>
        <p:nvSpPr>
          <p:cNvPr id="24582" name="Text Box 6"/>
          <p:cNvSpPr txBox="1"/>
          <p:nvPr/>
        </p:nvSpPr>
        <p:spPr>
          <a:xfrm>
            <a:off x="974725" y="3317875"/>
            <a:ext cx="335280" cy="46037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en-US" altLang="zh-CN" sz="2400" dirty="0">
                <a:solidFill>
                  <a:schemeClr val="tx1"/>
                </a:solidFill>
                <a:latin typeface="Times New Roman" panose="02020603050405020304" pitchFamily="18" charset="0"/>
              </a:rPr>
              <a:t>0</a:t>
            </a:r>
            <a:endParaRPr lang="en-US" altLang="zh-CN" sz="2400" dirty="0">
              <a:solidFill>
                <a:schemeClr val="tx1"/>
              </a:solidFill>
              <a:latin typeface="Times New Roman" panose="02020603050405020304" pitchFamily="18" charset="0"/>
            </a:endParaRPr>
          </a:p>
        </p:txBody>
      </p:sp>
      <p:sp>
        <p:nvSpPr>
          <p:cNvPr id="890887" name="Line 7"/>
          <p:cNvSpPr>
            <a:spLocks noChangeShapeType="1"/>
          </p:cNvSpPr>
          <p:nvPr/>
        </p:nvSpPr>
        <p:spPr bwMode="auto">
          <a:xfrm flipV="1">
            <a:off x="2057400" y="2590800"/>
            <a:ext cx="0" cy="762000"/>
          </a:xfrm>
          <a:prstGeom prst="line">
            <a:avLst/>
          </a:prstGeom>
          <a:noFill/>
          <a:ln w="9525">
            <a:solidFill>
              <a:schemeClr val="tx1"/>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4584" name="Object 8"/>
          <p:cNvGraphicFramePr>
            <a:graphicFrameLocks noChangeAspect="1"/>
          </p:cNvGraphicFramePr>
          <p:nvPr/>
        </p:nvGraphicFramePr>
        <p:xfrm>
          <a:off x="1905000" y="3352800"/>
          <a:ext cx="303213" cy="419100"/>
        </p:xfrm>
        <a:graphic>
          <a:graphicData uri="http://schemas.openxmlformats.org/presentationml/2006/ole">
            <mc:AlternateContent xmlns:mc="http://schemas.openxmlformats.org/markup-compatibility/2006">
              <mc:Choice xmlns:v="urn:schemas-microsoft-com:vml" Requires="v">
                <p:oleObj spid="_x0000_s3161" name="" r:id="rId1" imgW="165100" imgH="228600" progId="Equation.3">
                  <p:embed/>
                </p:oleObj>
              </mc:Choice>
              <mc:Fallback>
                <p:oleObj name="" r:id="rId1" imgW="165100" imgH="228600" progId="Equation.3">
                  <p:embed/>
                  <p:pic>
                    <p:nvPicPr>
                      <p:cNvPr id="0" name="图片 3160"/>
                      <p:cNvPicPr/>
                      <p:nvPr/>
                    </p:nvPicPr>
                    <p:blipFill>
                      <a:blip r:embed="rId2"/>
                      <a:stretch>
                        <a:fillRect/>
                      </a:stretch>
                    </p:blipFill>
                    <p:spPr>
                      <a:xfrm>
                        <a:off x="1905000" y="3352800"/>
                        <a:ext cx="303213" cy="419100"/>
                      </a:xfrm>
                      <a:prstGeom prst="rect">
                        <a:avLst/>
                      </a:prstGeom>
                      <a:noFill/>
                      <a:ln w="38100">
                        <a:noFill/>
                        <a:miter/>
                      </a:ln>
                    </p:spPr>
                  </p:pic>
                </p:oleObj>
              </mc:Fallback>
            </mc:AlternateContent>
          </a:graphicData>
        </a:graphic>
      </p:graphicFrame>
      <p:sp>
        <p:nvSpPr>
          <p:cNvPr id="890889" name="Line 9"/>
          <p:cNvSpPr>
            <a:spLocks noChangeShapeType="1"/>
          </p:cNvSpPr>
          <p:nvPr/>
        </p:nvSpPr>
        <p:spPr bwMode="auto">
          <a:xfrm flipV="1">
            <a:off x="7010400" y="533400"/>
            <a:ext cx="0" cy="2819400"/>
          </a:xfrm>
          <a:prstGeom prst="line">
            <a:avLst/>
          </a:prstGeom>
          <a:noFill/>
          <a:ln w="9525">
            <a:solidFill>
              <a:schemeClr val="tx1"/>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4586" name="Object 10"/>
          <p:cNvGraphicFramePr>
            <a:graphicFrameLocks noChangeAspect="1"/>
          </p:cNvGraphicFramePr>
          <p:nvPr/>
        </p:nvGraphicFramePr>
        <p:xfrm>
          <a:off x="6853238" y="3352800"/>
          <a:ext cx="466725" cy="419100"/>
        </p:xfrm>
        <a:graphic>
          <a:graphicData uri="http://schemas.openxmlformats.org/presentationml/2006/ole">
            <mc:AlternateContent xmlns:mc="http://schemas.openxmlformats.org/markup-compatibility/2006">
              <mc:Choice xmlns:v="urn:schemas-microsoft-com:vml" Requires="v">
                <p:oleObj spid="_x0000_s3164" name="" r:id="rId3" imgW="254000" imgH="228600" progId="Equation.3">
                  <p:embed/>
                </p:oleObj>
              </mc:Choice>
              <mc:Fallback>
                <p:oleObj name="" r:id="rId3" imgW="254000" imgH="228600" progId="Equation.3">
                  <p:embed/>
                  <p:pic>
                    <p:nvPicPr>
                      <p:cNvPr id="0" name="图片 3163"/>
                      <p:cNvPicPr/>
                      <p:nvPr/>
                    </p:nvPicPr>
                    <p:blipFill>
                      <a:blip r:embed="rId4"/>
                      <a:stretch>
                        <a:fillRect/>
                      </a:stretch>
                    </p:blipFill>
                    <p:spPr>
                      <a:xfrm>
                        <a:off x="6853238" y="3352800"/>
                        <a:ext cx="466725" cy="419100"/>
                      </a:xfrm>
                      <a:prstGeom prst="rect">
                        <a:avLst/>
                      </a:prstGeom>
                      <a:noFill/>
                      <a:ln w="38100">
                        <a:noFill/>
                        <a:miter/>
                      </a:ln>
                    </p:spPr>
                  </p:pic>
                </p:oleObj>
              </mc:Fallback>
            </mc:AlternateContent>
          </a:graphicData>
        </a:graphic>
      </p:graphicFrame>
      <p:sp>
        <p:nvSpPr>
          <p:cNvPr id="890891" name="Freeform 11"/>
          <p:cNvSpPr/>
          <p:nvPr/>
        </p:nvSpPr>
        <p:spPr bwMode="auto">
          <a:xfrm>
            <a:off x="2057400" y="990600"/>
            <a:ext cx="4953000" cy="1600200"/>
          </a:xfrm>
          <a:custGeom>
            <a:avLst/>
            <a:gdLst>
              <a:gd name="T0" fmla="*/ 0 w 3120"/>
              <a:gd name="T1" fmla="*/ 1008 h 1008"/>
              <a:gd name="T2" fmla="*/ 288 w 3120"/>
              <a:gd name="T3" fmla="*/ 768 h 1008"/>
              <a:gd name="T4" fmla="*/ 624 w 3120"/>
              <a:gd name="T5" fmla="*/ 576 h 1008"/>
              <a:gd name="T6" fmla="*/ 1200 w 3120"/>
              <a:gd name="T7" fmla="*/ 672 h 1008"/>
              <a:gd name="T8" fmla="*/ 1632 w 3120"/>
              <a:gd name="T9" fmla="*/ 672 h 1008"/>
              <a:gd name="T10" fmla="*/ 2448 w 3120"/>
              <a:gd name="T11" fmla="*/ 288 h 1008"/>
              <a:gd name="T12" fmla="*/ 3120 w 3120"/>
              <a:gd name="T13" fmla="*/ 0 h 1008"/>
            </a:gdLst>
            <a:ahLst/>
            <a:cxnLst>
              <a:cxn ang="0">
                <a:pos x="T0" y="T1"/>
              </a:cxn>
              <a:cxn ang="0">
                <a:pos x="T2" y="T3"/>
              </a:cxn>
              <a:cxn ang="0">
                <a:pos x="T4" y="T5"/>
              </a:cxn>
              <a:cxn ang="0">
                <a:pos x="T6" y="T7"/>
              </a:cxn>
              <a:cxn ang="0">
                <a:pos x="T8" y="T9"/>
              </a:cxn>
              <a:cxn ang="0">
                <a:pos x="T10" y="T11"/>
              </a:cxn>
              <a:cxn ang="0">
                <a:pos x="T12" y="T13"/>
              </a:cxn>
            </a:cxnLst>
            <a:rect l="0" t="0" r="r" b="b"/>
            <a:pathLst>
              <a:path w="3120" h="1008">
                <a:moveTo>
                  <a:pt x="0" y="1008"/>
                </a:moveTo>
                <a:cubicBezTo>
                  <a:pt x="92" y="924"/>
                  <a:pt x="184" y="840"/>
                  <a:pt x="288" y="768"/>
                </a:cubicBezTo>
                <a:cubicBezTo>
                  <a:pt x="392" y="696"/>
                  <a:pt x="472" y="592"/>
                  <a:pt x="624" y="576"/>
                </a:cubicBezTo>
                <a:cubicBezTo>
                  <a:pt x="776" y="560"/>
                  <a:pt x="1032" y="656"/>
                  <a:pt x="1200" y="672"/>
                </a:cubicBezTo>
                <a:cubicBezTo>
                  <a:pt x="1368" y="688"/>
                  <a:pt x="1424" y="736"/>
                  <a:pt x="1632" y="672"/>
                </a:cubicBezTo>
                <a:cubicBezTo>
                  <a:pt x="1840" y="608"/>
                  <a:pt x="2200" y="400"/>
                  <a:pt x="2448" y="288"/>
                </a:cubicBezTo>
                <a:cubicBezTo>
                  <a:pt x="2696" y="176"/>
                  <a:pt x="2908" y="88"/>
                  <a:pt x="3120" y="0"/>
                </a:cubicBezTo>
              </a:path>
            </a:pathLst>
          </a:custGeom>
          <a:noFill/>
          <a:ln w="9525">
            <a:solidFill>
              <a:srgbClr val="FF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4588" name="Object 12"/>
          <p:cNvGraphicFramePr>
            <a:graphicFrameLocks noChangeAspect="1"/>
          </p:cNvGraphicFramePr>
          <p:nvPr/>
        </p:nvGraphicFramePr>
        <p:xfrm>
          <a:off x="2527300" y="3363913"/>
          <a:ext cx="279400" cy="395287"/>
        </p:xfrm>
        <a:graphic>
          <a:graphicData uri="http://schemas.openxmlformats.org/presentationml/2006/ole">
            <mc:AlternateContent xmlns:mc="http://schemas.openxmlformats.org/markup-compatibility/2006">
              <mc:Choice xmlns:v="urn:schemas-microsoft-com:vml" Requires="v">
                <p:oleObj spid="_x0000_s3165" name="" r:id="rId5" imgW="152400" imgH="215900" progId="Equation.3">
                  <p:embed/>
                </p:oleObj>
              </mc:Choice>
              <mc:Fallback>
                <p:oleObj name="" r:id="rId5" imgW="152400" imgH="215900" progId="Equation.3">
                  <p:embed/>
                  <p:pic>
                    <p:nvPicPr>
                      <p:cNvPr id="0" name="图片 3164"/>
                      <p:cNvPicPr/>
                      <p:nvPr/>
                    </p:nvPicPr>
                    <p:blipFill>
                      <a:blip r:embed="rId6"/>
                      <a:stretch>
                        <a:fillRect/>
                      </a:stretch>
                    </p:blipFill>
                    <p:spPr>
                      <a:xfrm>
                        <a:off x="2527300" y="3363913"/>
                        <a:ext cx="279400" cy="395287"/>
                      </a:xfrm>
                      <a:prstGeom prst="rect">
                        <a:avLst/>
                      </a:prstGeom>
                      <a:noFill/>
                      <a:ln w="38100">
                        <a:noFill/>
                        <a:miter/>
                      </a:ln>
                    </p:spPr>
                  </p:pic>
                </p:oleObj>
              </mc:Fallback>
            </mc:AlternateContent>
          </a:graphicData>
        </a:graphic>
      </p:graphicFrame>
      <p:sp>
        <p:nvSpPr>
          <p:cNvPr id="890893" name="Line 13"/>
          <p:cNvSpPr>
            <a:spLocks noChangeShapeType="1"/>
          </p:cNvSpPr>
          <p:nvPr/>
        </p:nvSpPr>
        <p:spPr bwMode="auto">
          <a:xfrm flipV="1">
            <a:off x="2057400" y="1905000"/>
            <a:ext cx="609600" cy="685800"/>
          </a:xfrm>
          <a:prstGeom prst="line">
            <a:avLst/>
          </a:prstGeom>
          <a:noFill/>
          <a:ln w="9525">
            <a:solidFill>
              <a:schemeClr val="accent2"/>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90894" name="Line 14"/>
          <p:cNvSpPr>
            <a:spLocks noChangeShapeType="1"/>
          </p:cNvSpPr>
          <p:nvPr/>
        </p:nvSpPr>
        <p:spPr bwMode="auto">
          <a:xfrm>
            <a:off x="2667000" y="1905000"/>
            <a:ext cx="0" cy="1447800"/>
          </a:xfrm>
          <a:prstGeom prst="line">
            <a:avLst/>
          </a:prstGeom>
          <a:noFill/>
          <a:ln w="9525">
            <a:solidFill>
              <a:schemeClr val="tx1"/>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4591" name="Object 15"/>
          <p:cNvGraphicFramePr>
            <a:graphicFrameLocks noChangeAspect="1"/>
          </p:cNvGraphicFramePr>
          <p:nvPr/>
        </p:nvGraphicFramePr>
        <p:xfrm>
          <a:off x="3189288" y="3352800"/>
          <a:ext cx="303212" cy="395288"/>
        </p:xfrm>
        <a:graphic>
          <a:graphicData uri="http://schemas.openxmlformats.org/presentationml/2006/ole">
            <mc:AlternateContent xmlns:mc="http://schemas.openxmlformats.org/markup-compatibility/2006">
              <mc:Choice xmlns:v="urn:schemas-microsoft-com:vml" Requires="v">
                <p:oleObj spid="_x0000_s3167" name="" r:id="rId7" imgW="165100" imgH="215900" progId="Equation.3">
                  <p:embed/>
                </p:oleObj>
              </mc:Choice>
              <mc:Fallback>
                <p:oleObj name="" r:id="rId7" imgW="165100" imgH="215900" progId="Equation.3">
                  <p:embed/>
                  <p:pic>
                    <p:nvPicPr>
                      <p:cNvPr id="0" name="图片 3166"/>
                      <p:cNvPicPr/>
                      <p:nvPr/>
                    </p:nvPicPr>
                    <p:blipFill>
                      <a:blip r:embed="rId8"/>
                      <a:stretch>
                        <a:fillRect/>
                      </a:stretch>
                    </p:blipFill>
                    <p:spPr>
                      <a:xfrm>
                        <a:off x="3189288" y="3352800"/>
                        <a:ext cx="303212" cy="395288"/>
                      </a:xfrm>
                      <a:prstGeom prst="rect">
                        <a:avLst/>
                      </a:prstGeom>
                      <a:noFill/>
                      <a:ln w="38100">
                        <a:noFill/>
                        <a:miter/>
                      </a:ln>
                    </p:spPr>
                  </p:pic>
                </p:oleObj>
              </mc:Fallback>
            </mc:AlternateContent>
          </a:graphicData>
        </a:graphic>
      </p:graphicFrame>
      <p:sp>
        <p:nvSpPr>
          <p:cNvPr id="890896" name="Line 16"/>
          <p:cNvSpPr>
            <a:spLocks noChangeShapeType="1"/>
          </p:cNvSpPr>
          <p:nvPr/>
        </p:nvSpPr>
        <p:spPr bwMode="auto">
          <a:xfrm flipV="1">
            <a:off x="3276600" y="1524000"/>
            <a:ext cx="0" cy="1828800"/>
          </a:xfrm>
          <a:prstGeom prst="line">
            <a:avLst/>
          </a:prstGeom>
          <a:noFill/>
          <a:ln w="9525">
            <a:solidFill>
              <a:schemeClr val="tx1"/>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90897" name="Line 17"/>
          <p:cNvSpPr>
            <a:spLocks noChangeShapeType="1"/>
          </p:cNvSpPr>
          <p:nvPr/>
        </p:nvSpPr>
        <p:spPr bwMode="auto">
          <a:xfrm flipV="1">
            <a:off x="2667000" y="1524000"/>
            <a:ext cx="609600" cy="381000"/>
          </a:xfrm>
          <a:prstGeom prst="line">
            <a:avLst/>
          </a:prstGeom>
          <a:noFill/>
          <a:ln w="9525">
            <a:solidFill>
              <a:schemeClr val="accent2"/>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890898" name="Object 18"/>
          <p:cNvGraphicFramePr>
            <a:graphicFrameLocks noChangeAspect="1"/>
          </p:cNvGraphicFramePr>
          <p:nvPr/>
        </p:nvGraphicFramePr>
        <p:xfrm>
          <a:off x="3048000" y="1066800"/>
          <a:ext cx="303213" cy="368300"/>
        </p:xfrm>
        <a:graphic>
          <a:graphicData uri="http://schemas.openxmlformats.org/presentationml/2006/ole">
            <mc:AlternateContent xmlns:mc="http://schemas.openxmlformats.org/markup-compatibility/2006">
              <mc:Choice xmlns:v="urn:schemas-microsoft-com:vml" Requires="v">
                <p:oleObj spid="_x0000_s3163" name="" r:id="rId9" imgW="177800" imgH="215900" progId="Equation.3">
                  <p:embed/>
                </p:oleObj>
              </mc:Choice>
              <mc:Fallback>
                <p:oleObj name="" r:id="rId9" imgW="177800" imgH="215900" progId="Equation.3">
                  <p:embed/>
                  <p:pic>
                    <p:nvPicPr>
                      <p:cNvPr id="0" name="图片 3162"/>
                      <p:cNvPicPr/>
                      <p:nvPr/>
                    </p:nvPicPr>
                    <p:blipFill>
                      <a:blip r:embed="rId10"/>
                      <a:stretch>
                        <a:fillRect/>
                      </a:stretch>
                    </p:blipFill>
                    <p:spPr>
                      <a:xfrm>
                        <a:off x="3048000" y="1066800"/>
                        <a:ext cx="303213" cy="368300"/>
                      </a:xfrm>
                      <a:prstGeom prst="rect">
                        <a:avLst/>
                      </a:prstGeom>
                      <a:noFill/>
                      <a:ln w="38100">
                        <a:noFill/>
                        <a:miter/>
                      </a:ln>
                    </p:spPr>
                  </p:pic>
                </p:oleObj>
              </mc:Fallback>
            </mc:AlternateContent>
          </a:graphicData>
        </a:graphic>
      </p:graphicFrame>
      <p:sp>
        <p:nvSpPr>
          <p:cNvPr id="890899" name="Line 19"/>
          <p:cNvSpPr>
            <a:spLocks noChangeShapeType="1"/>
          </p:cNvSpPr>
          <p:nvPr/>
        </p:nvSpPr>
        <p:spPr bwMode="auto">
          <a:xfrm flipV="1">
            <a:off x="3962400" y="1676400"/>
            <a:ext cx="0" cy="1676400"/>
          </a:xfrm>
          <a:prstGeom prst="line">
            <a:avLst/>
          </a:prstGeom>
          <a:noFill/>
          <a:ln w="9525">
            <a:solidFill>
              <a:schemeClr val="tx1"/>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90900" name="Line 20"/>
          <p:cNvSpPr>
            <a:spLocks noChangeShapeType="1"/>
          </p:cNvSpPr>
          <p:nvPr/>
        </p:nvSpPr>
        <p:spPr bwMode="auto">
          <a:xfrm>
            <a:off x="3276600" y="1524000"/>
            <a:ext cx="685800" cy="152400"/>
          </a:xfrm>
          <a:prstGeom prst="line">
            <a:avLst/>
          </a:prstGeom>
          <a:noFill/>
          <a:ln w="9525">
            <a:solidFill>
              <a:schemeClr val="accent2"/>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90901" name="Line 21"/>
          <p:cNvSpPr>
            <a:spLocks noChangeShapeType="1"/>
          </p:cNvSpPr>
          <p:nvPr/>
        </p:nvSpPr>
        <p:spPr bwMode="auto">
          <a:xfrm flipV="1">
            <a:off x="4648200" y="1752600"/>
            <a:ext cx="0" cy="1600200"/>
          </a:xfrm>
          <a:prstGeom prst="line">
            <a:avLst/>
          </a:prstGeom>
          <a:noFill/>
          <a:ln w="9525">
            <a:solidFill>
              <a:schemeClr val="tx1"/>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90902" name="Line 22"/>
          <p:cNvSpPr>
            <a:spLocks noChangeShapeType="1"/>
          </p:cNvSpPr>
          <p:nvPr/>
        </p:nvSpPr>
        <p:spPr bwMode="auto">
          <a:xfrm>
            <a:off x="3962400" y="1676400"/>
            <a:ext cx="685800" cy="76200"/>
          </a:xfrm>
          <a:prstGeom prst="line">
            <a:avLst/>
          </a:prstGeom>
          <a:noFill/>
          <a:ln w="9525">
            <a:solidFill>
              <a:schemeClr val="accent2"/>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90903" name="Line 23"/>
          <p:cNvSpPr>
            <a:spLocks noChangeShapeType="1"/>
          </p:cNvSpPr>
          <p:nvPr/>
        </p:nvSpPr>
        <p:spPr bwMode="auto">
          <a:xfrm flipV="1">
            <a:off x="5410200" y="1371600"/>
            <a:ext cx="0" cy="1981200"/>
          </a:xfrm>
          <a:prstGeom prst="line">
            <a:avLst/>
          </a:prstGeom>
          <a:noFill/>
          <a:ln w="9525">
            <a:solidFill>
              <a:schemeClr val="tx1"/>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90904" name="Line 24"/>
          <p:cNvSpPr>
            <a:spLocks noChangeShapeType="1"/>
          </p:cNvSpPr>
          <p:nvPr/>
        </p:nvSpPr>
        <p:spPr bwMode="auto">
          <a:xfrm flipV="1">
            <a:off x="4648200" y="1371600"/>
            <a:ext cx="762000" cy="381000"/>
          </a:xfrm>
          <a:prstGeom prst="line">
            <a:avLst/>
          </a:prstGeom>
          <a:noFill/>
          <a:ln w="9525">
            <a:solidFill>
              <a:schemeClr val="accent2"/>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90905" name="Line 25"/>
          <p:cNvSpPr>
            <a:spLocks noChangeShapeType="1"/>
          </p:cNvSpPr>
          <p:nvPr/>
        </p:nvSpPr>
        <p:spPr bwMode="auto">
          <a:xfrm flipV="1">
            <a:off x="6172200" y="914400"/>
            <a:ext cx="0" cy="2438400"/>
          </a:xfrm>
          <a:prstGeom prst="line">
            <a:avLst/>
          </a:prstGeom>
          <a:noFill/>
          <a:ln w="9525">
            <a:solidFill>
              <a:schemeClr val="tx1"/>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90906" name="Line 26"/>
          <p:cNvSpPr>
            <a:spLocks noChangeShapeType="1"/>
          </p:cNvSpPr>
          <p:nvPr/>
        </p:nvSpPr>
        <p:spPr bwMode="auto">
          <a:xfrm flipV="1">
            <a:off x="5410200" y="914400"/>
            <a:ext cx="762000" cy="457200"/>
          </a:xfrm>
          <a:prstGeom prst="line">
            <a:avLst/>
          </a:prstGeom>
          <a:noFill/>
          <a:ln w="9525">
            <a:solidFill>
              <a:schemeClr val="accent2"/>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90907" name="Line 27"/>
          <p:cNvSpPr>
            <a:spLocks noChangeShapeType="1"/>
          </p:cNvSpPr>
          <p:nvPr/>
        </p:nvSpPr>
        <p:spPr bwMode="auto">
          <a:xfrm flipV="1">
            <a:off x="6172200" y="533400"/>
            <a:ext cx="838200" cy="381000"/>
          </a:xfrm>
          <a:prstGeom prst="line">
            <a:avLst/>
          </a:prstGeom>
          <a:noFill/>
          <a:ln w="9525">
            <a:solidFill>
              <a:schemeClr val="accent2"/>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890908" name="Object 28"/>
          <p:cNvGraphicFramePr>
            <a:graphicFrameLocks noChangeAspect="1"/>
          </p:cNvGraphicFramePr>
          <p:nvPr/>
        </p:nvGraphicFramePr>
        <p:xfrm>
          <a:off x="7019925" y="228600"/>
          <a:ext cx="400050" cy="342900"/>
        </p:xfrm>
        <a:graphic>
          <a:graphicData uri="http://schemas.openxmlformats.org/presentationml/2006/ole">
            <mc:AlternateContent xmlns:mc="http://schemas.openxmlformats.org/markup-compatibility/2006">
              <mc:Choice xmlns:v="urn:schemas-microsoft-com:vml" Requires="v">
                <p:oleObj spid="_x0000_s3175" name="" r:id="rId11" imgW="266700" imgH="228600" progId="Equation.3">
                  <p:embed/>
                </p:oleObj>
              </mc:Choice>
              <mc:Fallback>
                <p:oleObj name="" r:id="rId11" imgW="266700" imgH="228600" progId="Equation.3">
                  <p:embed/>
                  <p:pic>
                    <p:nvPicPr>
                      <p:cNvPr id="0" name="图片 3174"/>
                      <p:cNvPicPr/>
                      <p:nvPr/>
                    </p:nvPicPr>
                    <p:blipFill>
                      <a:blip r:embed="rId12"/>
                      <a:stretch>
                        <a:fillRect/>
                      </a:stretch>
                    </p:blipFill>
                    <p:spPr>
                      <a:xfrm>
                        <a:off x="7019925" y="228600"/>
                        <a:ext cx="400050" cy="342900"/>
                      </a:xfrm>
                      <a:prstGeom prst="rect">
                        <a:avLst/>
                      </a:prstGeom>
                      <a:noFill/>
                      <a:ln w="38100">
                        <a:noFill/>
                        <a:miter/>
                      </a:ln>
                    </p:spPr>
                  </p:pic>
                </p:oleObj>
              </mc:Fallback>
            </mc:AlternateContent>
          </a:graphicData>
        </a:graphic>
      </p:graphicFrame>
      <p:graphicFrame>
        <p:nvGraphicFramePr>
          <p:cNvPr id="24605" name="Object 29"/>
          <p:cNvGraphicFramePr>
            <a:graphicFrameLocks noChangeAspect="1"/>
          </p:cNvGraphicFramePr>
          <p:nvPr/>
        </p:nvGraphicFramePr>
        <p:xfrm>
          <a:off x="1752600" y="2438400"/>
          <a:ext cx="266700" cy="342900"/>
        </p:xfrm>
        <a:graphic>
          <a:graphicData uri="http://schemas.openxmlformats.org/presentationml/2006/ole">
            <mc:AlternateContent xmlns:mc="http://schemas.openxmlformats.org/markup-compatibility/2006">
              <mc:Choice xmlns:v="urn:schemas-microsoft-com:vml" Requires="v">
                <p:oleObj spid="_x0000_s3176" name="" r:id="rId13" imgW="177800" imgH="228600" progId="Equation.3">
                  <p:embed/>
                </p:oleObj>
              </mc:Choice>
              <mc:Fallback>
                <p:oleObj name="" r:id="rId13" imgW="177800" imgH="228600" progId="Equation.3">
                  <p:embed/>
                  <p:pic>
                    <p:nvPicPr>
                      <p:cNvPr id="0" name="图片 3175"/>
                      <p:cNvPicPr/>
                      <p:nvPr/>
                    </p:nvPicPr>
                    <p:blipFill>
                      <a:blip r:embed="rId14"/>
                      <a:stretch>
                        <a:fillRect/>
                      </a:stretch>
                    </p:blipFill>
                    <p:spPr>
                      <a:xfrm>
                        <a:off x="1752600" y="2438400"/>
                        <a:ext cx="266700" cy="342900"/>
                      </a:xfrm>
                      <a:prstGeom prst="rect">
                        <a:avLst/>
                      </a:prstGeom>
                      <a:noFill/>
                      <a:ln w="38100">
                        <a:noFill/>
                        <a:miter/>
                      </a:ln>
                    </p:spPr>
                  </p:pic>
                </p:oleObj>
              </mc:Fallback>
            </mc:AlternateContent>
          </a:graphicData>
        </a:graphic>
      </p:graphicFrame>
      <p:graphicFrame>
        <p:nvGraphicFramePr>
          <p:cNvPr id="890910" name="Object 30"/>
          <p:cNvGraphicFramePr>
            <a:graphicFrameLocks noChangeAspect="1"/>
          </p:cNvGraphicFramePr>
          <p:nvPr/>
        </p:nvGraphicFramePr>
        <p:xfrm>
          <a:off x="920750" y="4057650"/>
          <a:ext cx="6546850" cy="2419350"/>
        </p:xfrm>
        <a:graphic>
          <a:graphicData uri="http://schemas.openxmlformats.org/presentationml/2006/ole">
            <mc:AlternateContent xmlns:mc="http://schemas.openxmlformats.org/markup-compatibility/2006">
              <mc:Choice xmlns:v="urn:schemas-microsoft-com:vml" Requires="v">
                <p:oleObj spid="_x0000_s3172" name="" r:id="rId15" imgW="2273300" imgH="1181100" progId="Equation.3">
                  <p:embed/>
                </p:oleObj>
              </mc:Choice>
              <mc:Fallback>
                <p:oleObj name="" r:id="rId15" imgW="2273300" imgH="1181100" progId="Equation.3">
                  <p:embed/>
                  <p:pic>
                    <p:nvPicPr>
                      <p:cNvPr id="0" name="图片 3171"/>
                      <p:cNvPicPr/>
                      <p:nvPr/>
                    </p:nvPicPr>
                    <p:blipFill>
                      <a:blip r:embed="rId16"/>
                      <a:stretch>
                        <a:fillRect/>
                      </a:stretch>
                    </p:blipFill>
                    <p:spPr>
                      <a:xfrm>
                        <a:off x="920750" y="4057650"/>
                        <a:ext cx="6546850" cy="2419350"/>
                      </a:xfrm>
                      <a:prstGeom prst="rect">
                        <a:avLst/>
                      </a:prstGeom>
                      <a:noFill/>
                      <a:ln w="38100">
                        <a:noFill/>
                        <a:miter/>
                      </a:ln>
                    </p:spPr>
                  </p:pic>
                </p:oleObj>
              </mc:Fallback>
            </mc:AlternateContent>
          </a:graphicData>
        </a:graphic>
      </p:graphicFrame>
      <p:graphicFrame>
        <p:nvGraphicFramePr>
          <p:cNvPr id="890911" name="Object 31"/>
          <p:cNvGraphicFramePr>
            <a:graphicFrameLocks noChangeAspect="1"/>
          </p:cNvGraphicFramePr>
          <p:nvPr/>
        </p:nvGraphicFramePr>
        <p:xfrm>
          <a:off x="1127125" y="4222750"/>
          <a:ext cx="6437313" cy="2393950"/>
        </p:xfrm>
        <a:graphic>
          <a:graphicData uri="http://schemas.openxmlformats.org/presentationml/2006/ole">
            <mc:AlternateContent xmlns:mc="http://schemas.openxmlformats.org/markup-compatibility/2006">
              <mc:Choice xmlns:v="urn:schemas-microsoft-com:vml" Requires="v">
                <p:oleObj spid="_x0000_s3166" name="" r:id="rId17" imgW="2235200" imgH="1168400" progId="Equation.3">
                  <p:embed/>
                </p:oleObj>
              </mc:Choice>
              <mc:Fallback>
                <p:oleObj name="" r:id="rId17" imgW="2235200" imgH="1168400" progId="Equation.3">
                  <p:embed/>
                  <p:pic>
                    <p:nvPicPr>
                      <p:cNvPr id="0" name="图片 3165"/>
                      <p:cNvPicPr/>
                      <p:nvPr/>
                    </p:nvPicPr>
                    <p:blipFill>
                      <a:blip r:embed="rId18"/>
                      <a:stretch>
                        <a:fillRect/>
                      </a:stretch>
                    </p:blipFill>
                    <p:spPr>
                      <a:xfrm>
                        <a:off x="1127125" y="4222750"/>
                        <a:ext cx="6437313" cy="2393950"/>
                      </a:xfrm>
                      <a:prstGeom prst="rect">
                        <a:avLst/>
                      </a:prstGeom>
                      <a:noFill/>
                      <a:ln w="38100">
                        <a:noFill/>
                        <a:miter/>
                      </a:ln>
                    </p:spPr>
                  </p:pic>
                </p:oleObj>
              </mc:Fallback>
            </mc:AlternateContent>
          </a:graphicData>
        </a:graphic>
      </p:graphicFrame>
      <p:graphicFrame>
        <p:nvGraphicFramePr>
          <p:cNvPr id="24608" name="Object 32"/>
          <p:cNvGraphicFramePr>
            <a:graphicFrameLocks noChangeAspect="1"/>
          </p:cNvGraphicFramePr>
          <p:nvPr/>
        </p:nvGraphicFramePr>
        <p:xfrm>
          <a:off x="6019800" y="3352800"/>
          <a:ext cx="327025" cy="419100"/>
        </p:xfrm>
        <a:graphic>
          <a:graphicData uri="http://schemas.openxmlformats.org/presentationml/2006/ole">
            <mc:AlternateContent xmlns:mc="http://schemas.openxmlformats.org/markup-compatibility/2006">
              <mc:Choice xmlns:v="urn:schemas-microsoft-com:vml" Requires="v">
                <p:oleObj spid="_x0000_s3168" name="" r:id="rId19" imgW="177800" imgH="228600" progId="Equation.3">
                  <p:embed/>
                </p:oleObj>
              </mc:Choice>
              <mc:Fallback>
                <p:oleObj name="" r:id="rId19" imgW="177800" imgH="228600" progId="Equation.3">
                  <p:embed/>
                  <p:pic>
                    <p:nvPicPr>
                      <p:cNvPr id="0" name="图片 3167"/>
                      <p:cNvPicPr/>
                      <p:nvPr/>
                    </p:nvPicPr>
                    <p:blipFill>
                      <a:blip r:embed="rId20"/>
                      <a:stretch>
                        <a:fillRect/>
                      </a:stretch>
                    </p:blipFill>
                    <p:spPr>
                      <a:xfrm>
                        <a:off x="6019800" y="3352800"/>
                        <a:ext cx="327025" cy="419100"/>
                      </a:xfrm>
                      <a:prstGeom prst="rect">
                        <a:avLst/>
                      </a:prstGeom>
                      <a:noFill/>
                      <a:ln w="38100">
                        <a:noFill/>
                        <a:miter/>
                      </a:ln>
                    </p:spPr>
                  </p:pic>
                </p:oleObj>
              </mc:Fallback>
            </mc:AlternateContent>
          </a:graphicData>
        </a:graphic>
      </p:graphicFrame>
      <p:graphicFrame>
        <p:nvGraphicFramePr>
          <p:cNvPr id="890913" name="Object 33"/>
          <p:cNvGraphicFramePr>
            <a:graphicFrameLocks noChangeAspect="1"/>
          </p:cNvGraphicFramePr>
          <p:nvPr/>
        </p:nvGraphicFramePr>
        <p:xfrm>
          <a:off x="6096000" y="457200"/>
          <a:ext cx="266700" cy="342900"/>
        </p:xfrm>
        <a:graphic>
          <a:graphicData uri="http://schemas.openxmlformats.org/presentationml/2006/ole">
            <mc:AlternateContent xmlns:mc="http://schemas.openxmlformats.org/markup-compatibility/2006">
              <mc:Choice xmlns:v="urn:schemas-microsoft-com:vml" Requires="v">
                <p:oleObj spid="_x0000_s3173" name="" r:id="rId21" imgW="177800" imgH="228600" progId="Equation.3">
                  <p:embed/>
                </p:oleObj>
              </mc:Choice>
              <mc:Fallback>
                <p:oleObj name="" r:id="rId21" imgW="177800" imgH="228600" progId="Equation.3">
                  <p:embed/>
                  <p:pic>
                    <p:nvPicPr>
                      <p:cNvPr id="0" name="图片 3172"/>
                      <p:cNvPicPr/>
                      <p:nvPr/>
                    </p:nvPicPr>
                    <p:blipFill>
                      <a:blip r:embed="rId22"/>
                      <a:stretch>
                        <a:fillRect/>
                      </a:stretch>
                    </p:blipFill>
                    <p:spPr>
                      <a:xfrm>
                        <a:off x="6096000" y="457200"/>
                        <a:ext cx="266700" cy="342900"/>
                      </a:xfrm>
                      <a:prstGeom prst="rect">
                        <a:avLst/>
                      </a:prstGeom>
                      <a:noFill/>
                      <a:ln w="38100">
                        <a:noFill/>
                        <a:miter/>
                      </a:ln>
                    </p:spPr>
                  </p:pic>
                </p:oleObj>
              </mc:Fallback>
            </mc:AlternateContent>
          </a:graphicData>
        </a:graphic>
      </p:graphicFrame>
      <p:sp>
        <p:nvSpPr>
          <p:cNvPr id="890914" name="Text Box 34"/>
          <p:cNvSpPr txBox="1"/>
          <p:nvPr/>
        </p:nvSpPr>
        <p:spPr>
          <a:xfrm>
            <a:off x="958850" y="4648200"/>
            <a:ext cx="3230880" cy="460375"/>
          </a:xfrm>
          <a:prstGeom prst="rect">
            <a:avLst/>
          </a:prstGeom>
          <a:solidFill>
            <a:schemeClr val="bg1"/>
          </a:solid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dirty="0">
                <a:solidFill>
                  <a:schemeClr val="tx1"/>
                </a:solidFill>
                <a:latin typeface="Times New Roman" panose="02020603050405020304" pitchFamily="18" charset="0"/>
              </a:rPr>
              <a:t>仿此不断地作下去</a:t>
            </a:r>
            <a:r>
              <a:rPr lang="en-US" altLang="zh-CN" sz="2400" dirty="0">
                <a:solidFill>
                  <a:schemeClr val="tx1"/>
                </a:solidFill>
                <a:latin typeface="Times New Roman" panose="02020603050405020304" pitchFamily="18" charset="0"/>
                <a:ea typeface="Times New Roman" panose="02020603050405020304" pitchFamily="18" charset="0"/>
              </a:rPr>
              <a:t>…</a:t>
            </a:r>
            <a:r>
              <a:rPr lang="en-US" altLang="zh-CN" sz="2400" dirty="0">
                <a:solidFill>
                  <a:schemeClr val="tx1"/>
                </a:solidFill>
                <a:latin typeface="Times New Roman" panose="02020603050405020304" pitchFamily="18" charset="0"/>
                <a:ea typeface="Times New Roman" panose="02020603050405020304" pitchFamily="18" charset="0"/>
              </a:rPr>
              <a:t>…</a:t>
            </a:r>
            <a:endParaRPr lang="en-US" altLang="zh-CN" sz="2400" dirty="0">
              <a:solidFill>
                <a:schemeClr val="tx1"/>
              </a:solidFill>
              <a:latin typeface="Times New Roman" panose="02020603050405020304" pitchFamily="18" charset="0"/>
            </a:endParaRPr>
          </a:p>
        </p:txBody>
      </p:sp>
      <p:graphicFrame>
        <p:nvGraphicFramePr>
          <p:cNvPr id="890915" name="Object 35"/>
          <p:cNvGraphicFramePr>
            <a:graphicFrameLocks noChangeAspect="1"/>
          </p:cNvGraphicFramePr>
          <p:nvPr/>
        </p:nvGraphicFramePr>
        <p:xfrm>
          <a:off x="1225550" y="4362450"/>
          <a:ext cx="6546850" cy="2419350"/>
        </p:xfrm>
        <a:graphic>
          <a:graphicData uri="http://schemas.openxmlformats.org/presentationml/2006/ole">
            <mc:AlternateContent xmlns:mc="http://schemas.openxmlformats.org/markup-compatibility/2006">
              <mc:Choice xmlns:v="urn:schemas-microsoft-com:vml" Requires="v">
                <p:oleObj spid="_x0000_s3171" name="" r:id="rId23" imgW="2273300" imgH="1181100" progId="Equation.3">
                  <p:embed/>
                </p:oleObj>
              </mc:Choice>
              <mc:Fallback>
                <p:oleObj name="" r:id="rId23" imgW="2273300" imgH="1181100" progId="Equation.3">
                  <p:embed/>
                  <p:pic>
                    <p:nvPicPr>
                      <p:cNvPr id="0" name="图片 3170"/>
                      <p:cNvPicPr/>
                      <p:nvPr/>
                    </p:nvPicPr>
                    <p:blipFill>
                      <a:blip r:embed="rId24"/>
                      <a:stretch>
                        <a:fillRect/>
                      </a:stretch>
                    </p:blipFill>
                    <p:spPr>
                      <a:xfrm>
                        <a:off x="1225550" y="4362450"/>
                        <a:ext cx="6546850" cy="2419350"/>
                      </a:xfrm>
                      <a:prstGeom prst="rect">
                        <a:avLst/>
                      </a:prstGeom>
                      <a:noFill/>
                      <a:ln w="38100">
                        <a:noFill/>
                        <a:miter/>
                      </a:ln>
                    </p:spPr>
                  </p:pic>
                </p:oleObj>
              </mc:Fallback>
            </mc:AlternateContent>
          </a:graphicData>
        </a:graphic>
      </p:graphicFrame>
      <p:sp>
        <p:nvSpPr>
          <p:cNvPr id="24612" name="Text Box 36"/>
          <p:cNvSpPr txBox="1"/>
          <p:nvPr/>
        </p:nvSpPr>
        <p:spPr>
          <a:xfrm>
            <a:off x="8137525" y="679450"/>
            <a:ext cx="641985" cy="507746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3600" b="1" dirty="0">
                <a:solidFill>
                  <a:schemeClr val="accent2"/>
                </a:solidFill>
                <a:latin typeface="Times New Roman" panose="02020603050405020304" pitchFamily="18" charset="0"/>
                <a:ea typeface="隶书" panose="02010509060101010101" pitchFamily="49" charset="-122"/>
              </a:rPr>
              <a:t>欧</a:t>
            </a:r>
            <a:endParaRPr lang="zh-CN" altLang="en-US" sz="3600" b="1" dirty="0">
              <a:solidFill>
                <a:schemeClr val="accent2"/>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sz="3600" b="1" dirty="0">
                <a:solidFill>
                  <a:schemeClr val="accent2"/>
                </a:solidFill>
                <a:latin typeface="Times New Roman" panose="02020603050405020304" pitchFamily="18" charset="0"/>
                <a:ea typeface="隶书" panose="02010509060101010101" pitchFamily="49" charset="-122"/>
              </a:rPr>
              <a:t>拉</a:t>
            </a:r>
            <a:endParaRPr lang="zh-CN" altLang="en-US" sz="3600" b="1" dirty="0">
              <a:solidFill>
                <a:schemeClr val="accent2"/>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sz="3600" b="1" dirty="0">
                <a:solidFill>
                  <a:schemeClr val="accent2"/>
                </a:solidFill>
                <a:latin typeface="Times New Roman" panose="02020603050405020304" pitchFamily="18" charset="0"/>
                <a:ea typeface="隶书" panose="02010509060101010101" pitchFamily="49" charset="-122"/>
              </a:rPr>
              <a:t>方</a:t>
            </a:r>
            <a:endParaRPr lang="zh-CN" altLang="en-US" sz="3600" b="1" dirty="0">
              <a:solidFill>
                <a:schemeClr val="accent2"/>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sz="3600" b="1" dirty="0">
                <a:solidFill>
                  <a:schemeClr val="accent2"/>
                </a:solidFill>
                <a:latin typeface="Times New Roman" panose="02020603050405020304" pitchFamily="18" charset="0"/>
                <a:ea typeface="隶书" panose="02010509060101010101" pitchFamily="49" charset="-122"/>
              </a:rPr>
              <a:t>法</a:t>
            </a:r>
            <a:endParaRPr lang="zh-CN" altLang="en-US" sz="3600" b="1" dirty="0">
              <a:solidFill>
                <a:schemeClr val="accent2"/>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sz="3600" b="1" dirty="0">
                <a:solidFill>
                  <a:schemeClr val="accent2"/>
                </a:solidFill>
                <a:latin typeface="Times New Roman" panose="02020603050405020304" pitchFamily="18" charset="0"/>
                <a:ea typeface="隶书" panose="02010509060101010101" pitchFamily="49" charset="-122"/>
              </a:rPr>
              <a:t>的</a:t>
            </a:r>
            <a:endParaRPr lang="zh-CN" altLang="en-US" sz="3600" b="1" dirty="0">
              <a:solidFill>
                <a:schemeClr val="accent2"/>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sz="3600" b="1" dirty="0">
                <a:solidFill>
                  <a:schemeClr val="accent2"/>
                </a:solidFill>
                <a:latin typeface="Times New Roman" panose="02020603050405020304" pitchFamily="18" charset="0"/>
                <a:ea typeface="隶书" panose="02010509060101010101" pitchFamily="49" charset="-122"/>
              </a:rPr>
              <a:t>几</a:t>
            </a:r>
            <a:endParaRPr lang="zh-CN" altLang="en-US" sz="3600" b="1" dirty="0">
              <a:solidFill>
                <a:schemeClr val="accent2"/>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sz="3600" b="1" dirty="0">
                <a:solidFill>
                  <a:schemeClr val="accent2"/>
                </a:solidFill>
                <a:latin typeface="Times New Roman" panose="02020603050405020304" pitchFamily="18" charset="0"/>
                <a:ea typeface="隶书" panose="02010509060101010101" pitchFamily="49" charset="-122"/>
              </a:rPr>
              <a:t>何</a:t>
            </a:r>
            <a:endParaRPr lang="zh-CN" altLang="en-US" sz="3600" b="1" dirty="0">
              <a:solidFill>
                <a:schemeClr val="accent2"/>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sz="3600" b="1" dirty="0">
                <a:solidFill>
                  <a:schemeClr val="accent2"/>
                </a:solidFill>
                <a:latin typeface="Times New Roman" panose="02020603050405020304" pitchFamily="18" charset="0"/>
                <a:ea typeface="隶书" panose="02010509060101010101" pitchFamily="49" charset="-122"/>
              </a:rPr>
              <a:t>解</a:t>
            </a:r>
            <a:endParaRPr lang="zh-CN" altLang="en-US" sz="3600" b="1" dirty="0">
              <a:solidFill>
                <a:schemeClr val="accent2"/>
              </a:solidFill>
              <a:latin typeface="Times New Roman" panose="02020603050405020304" pitchFamily="18" charset="0"/>
              <a:ea typeface="隶书" panose="02010509060101010101" pitchFamily="49" charset="-122"/>
            </a:endParaRPr>
          </a:p>
          <a:p>
            <a:pPr marL="0" lvl="0" indent="0" eaLnBrk="1" hangingPunct="1">
              <a:spcBef>
                <a:spcPts val="0"/>
              </a:spcBef>
              <a:buClrTx/>
              <a:buSzTx/>
              <a:buFontTx/>
              <a:buNone/>
            </a:pPr>
            <a:r>
              <a:rPr lang="zh-CN" altLang="en-US" sz="3600" b="1" dirty="0">
                <a:solidFill>
                  <a:schemeClr val="accent2"/>
                </a:solidFill>
                <a:latin typeface="Times New Roman" panose="02020603050405020304" pitchFamily="18" charset="0"/>
                <a:ea typeface="隶书" panose="02010509060101010101" pitchFamily="49" charset="-122"/>
              </a:rPr>
              <a:t>释</a:t>
            </a:r>
            <a:endParaRPr lang="zh-CN" altLang="en-US" sz="3600" b="1" dirty="0">
              <a:solidFill>
                <a:schemeClr val="accent2"/>
              </a:solidFill>
              <a:latin typeface="Times New Roman" panose="02020603050405020304" pitchFamily="18" charset="0"/>
              <a:ea typeface="隶书" panose="02010509060101010101" pitchFamily="49" charset="-122"/>
            </a:endParaRPr>
          </a:p>
        </p:txBody>
      </p:sp>
      <p:sp>
        <p:nvSpPr>
          <p:cNvPr id="24613" name="Text Box 37"/>
          <p:cNvSpPr txBox="1"/>
          <p:nvPr/>
        </p:nvSpPr>
        <p:spPr>
          <a:xfrm>
            <a:off x="2319338" y="1360488"/>
            <a:ext cx="555625" cy="46037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en-US" altLang="zh-CN" sz="2400" dirty="0">
                <a:solidFill>
                  <a:schemeClr val="tx1"/>
                </a:solidFill>
                <a:latin typeface="Times New Roman" panose="02020603050405020304" pitchFamily="18" charset="0"/>
              </a:rPr>
              <a:t>Y1</a:t>
            </a:r>
            <a:endParaRPr lang="en-US" altLang="zh-CN" sz="240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890893"/>
                                        </p:tgtEl>
                                        <p:attrNameLst>
                                          <p:attrName>style.visibility</p:attrName>
                                        </p:attrNameLst>
                                      </p:cBhvr>
                                      <p:to>
                                        <p:strVal val="visible"/>
                                      </p:to>
                                    </p:set>
                                    <p:animEffect transition="in" filter="strips(upRight)">
                                      <p:cBhvr>
                                        <p:cTn id="7" dur="500"/>
                                        <p:tgtEl>
                                          <p:spTgt spid="89089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0910"/>
                                        </p:tgtEl>
                                        <p:attrNameLst>
                                          <p:attrName>style.visibility</p:attrName>
                                        </p:attrNameLst>
                                      </p:cBhvr>
                                      <p:to>
                                        <p:strVal val="visible"/>
                                      </p:to>
                                    </p:set>
                                    <p:animEffect transition="in" filter="blinds(horizontal)">
                                      <p:cBhvr>
                                        <p:cTn id="12" dur="500"/>
                                        <p:tgtEl>
                                          <p:spTgt spid="890910"/>
                                        </p:tgtEl>
                                      </p:cBhvr>
                                    </p:animEffect>
                                  </p:childTnLst>
                                  <p:subTnLst>
                                    <p:set>
                                      <p:cBhvr override="childStyle">
                                        <p:cTn dur="1" fill="hold" display="0" masterRel="nextClick" afterEffect="1"/>
                                        <p:tgtEl>
                                          <p:spTgt spid="890910"/>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890897"/>
                                        </p:tgtEl>
                                        <p:attrNameLst>
                                          <p:attrName>style.visibility</p:attrName>
                                        </p:attrNameLst>
                                      </p:cBhvr>
                                      <p:to>
                                        <p:strVal val="visible"/>
                                      </p:to>
                                    </p:set>
                                    <p:animEffect transition="in" filter="strips(upRight)">
                                      <p:cBhvr>
                                        <p:cTn id="17" dur="500"/>
                                        <p:tgtEl>
                                          <p:spTgt spid="89089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90911"/>
                                        </p:tgtEl>
                                        <p:attrNameLst>
                                          <p:attrName>style.visibility</p:attrName>
                                        </p:attrNameLst>
                                      </p:cBhvr>
                                      <p:to>
                                        <p:strVal val="visible"/>
                                      </p:to>
                                    </p:set>
                                    <p:animEffect transition="in" filter="blinds(horizontal)">
                                      <p:cBhvr>
                                        <p:cTn id="22" dur="500"/>
                                        <p:tgtEl>
                                          <p:spTgt spid="890911"/>
                                        </p:tgtEl>
                                      </p:cBhvr>
                                    </p:animEffect>
                                  </p:childTnLst>
                                  <p:subTnLst>
                                    <p:set>
                                      <p:cBhvr override="childStyle">
                                        <p:cTn dur="1" fill="hold" display="0" masterRel="nextClick" afterEffect="1"/>
                                        <p:tgtEl>
                                          <p:spTgt spid="890911"/>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90898"/>
                                        </p:tgtEl>
                                        <p:attrNameLst>
                                          <p:attrName>style.visibility</p:attrName>
                                        </p:attrNameLst>
                                      </p:cBhvr>
                                      <p:to>
                                        <p:strVal val="visible"/>
                                      </p:to>
                                    </p:set>
                                    <p:animEffect transition="in" filter="blinds(horizontal)">
                                      <p:cBhvr>
                                        <p:cTn id="27" dur="500"/>
                                        <p:tgtEl>
                                          <p:spTgt spid="890898"/>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890900"/>
                                        </p:tgtEl>
                                        <p:attrNameLst>
                                          <p:attrName>style.visibility</p:attrName>
                                        </p:attrNameLst>
                                      </p:cBhvr>
                                      <p:to>
                                        <p:strVal val="visible"/>
                                      </p:to>
                                    </p:set>
                                    <p:animEffect transition="in" filter="strips(downRight)">
                                      <p:cBhvr>
                                        <p:cTn id="32" dur="500"/>
                                        <p:tgtEl>
                                          <p:spTgt spid="89090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90914"/>
                                        </p:tgtEl>
                                        <p:attrNameLst>
                                          <p:attrName>style.visibility</p:attrName>
                                        </p:attrNameLst>
                                      </p:cBhvr>
                                      <p:to>
                                        <p:strVal val="visible"/>
                                      </p:to>
                                    </p:set>
                                    <p:animEffect transition="in" filter="blinds(horizontal)">
                                      <p:cBhvr>
                                        <p:cTn id="37" dur="500"/>
                                        <p:tgtEl>
                                          <p:spTgt spid="890914"/>
                                        </p:tgtEl>
                                      </p:cBhvr>
                                    </p:animEffect>
                                  </p:childTnLst>
                                  <p:subTnLst>
                                    <p:set>
                                      <p:cBhvr override="childStyle">
                                        <p:cTn dur="1" fill="hold" display="0" masterRel="nextClick" afterEffect="1"/>
                                        <p:tgtEl>
                                          <p:spTgt spid="89091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18" presetClass="entr" presetSubtype="6" fill="hold" nodeType="clickEffect">
                                  <p:stCondLst>
                                    <p:cond delay="0"/>
                                  </p:stCondLst>
                                  <p:childTnLst>
                                    <p:set>
                                      <p:cBhvr>
                                        <p:cTn id="41" dur="1" fill="hold">
                                          <p:stCondLst>
                                            <p:cond delay="0"/>
                                          </p:stCondLst>
                                        </p:cTn>
                                        <p:tgtEl>
                                          <p:spTgt spid="890902"/>
                                        </p:tgtEl>
                                        <p:attrNameLst>
                                          <p:attrName>style.visibility</p:attrName>
                                        </p:attrNameLst>
                                      </p:cBhvr>
                                      <p:to>
                                        <p:strVal val="visible"/>
                                      </p:to>
                                    </p:set>
                                    <p:animEffect transition="in" filter="strips(downRight)">
                                      <p:cBhvr>
                                        <p:cTn id="42" dur="500"/>
                                        <p:tgtEl>
                                          <p:spTgt spid="890902"/>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3" fill="hold" nodeType="clickEffect">
                                  <p:stCondLst>
                                    <p:cond delay="0"/>
                                  </p:stCondLst>
                                  <p:childTnLst>
                                    <p:set>
                                      <p:cBhvr>
                                        <p:cTn id="46" dur="1" fill="hold">
                                          <p:stCondLst>
                                            <p:cond delay="0"/>
                                          </p:stCondLst>
                                        </p:cTn>
                                        <p:tgtEl>
                                          <p:spTgt spid="890904"/>
                                        </p:tgtEl>
                                        <p:attrNameLst>
                                          <p:attrName>style.visibility</p:attrName>
                                        </p:attrNameLst>
                                      </p:cBhvr>
                                      <p:to>
                                        <p:strVal val="visible"/>
                                      </p:to>
                                    </p:set>
                                    <p:animEffect transition="in" filter="strips(upRight)">
                                      <p:cBhvr>
                                        <p:cTn id="47" dur="500"/>
                                        <p:tgtEl>
                                          <p:spTgt spid="890904"/>
                                        </p:tgtEl>
                                      </p:cBhvr>
                                    </p:animEffect>
                                  </p:childTnLst>
                                </p:cTn>
                              </p:par>
                            </p:childTnLst>
                          </p:cTn>
                        </p:par>
                      </p:childTnLst>
                    </p:cTn>
                  </p:par>
                  <p:par>
                    <p:cTn id="48" fill="hold">
                      <p:stCondLst>
                        <p:cond delay="indefinite"/>
                      </p:stCondLst>
                      <p:childTnLst>
                        <p:par>
                          <p:cTn id="49" fill="hold">
                            <p:stCondLst>
                              <p:cond delay="0"/>
                            </p:stCondLst>
                            <p:childTnLst>
                              <p:par>
                                <p:cTn id="50" presetID="18" presetClass="entr" presetSubtype="3" fill="hold" nodeType="clickEffect">
                                  <p:stCondLst>
                                    <p:cond delay="0"/>
                                  </p:stCondLst>
                                  <p:childTnLst>
                                    <p:set>
                                      <p:cBhvr>
                                        <p:cTn id="51" dur="1" fill="hold">
                                          <p:stCondLst>
                                            <p:cond delay="0"/>
                                          </p:stCondLst>
                                        </p:cTn>
                                        <p:tgtEl>
                                          <p:spTgt spid="890906"/>
                                        </p:tgtEl>
                                        <p:attrNameLst>
                                          <p:attrName>style.visibility</p:attrName>
                                        </p:attrNameLst>
                                      </p:cBhvr>
                                      <p:to>
                                        <p:strVal val="visible"/>
                                      </p:to>
                                    </p:set>
                                    <p:animEffect transition="in" filter="strips(upRight)">
                                      <p:cBhvr>
                                        <p:cTn id="52" dur="500"/>
                                        <p:tgtEl>
                                          <p:spTgt spid="89090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890913"/>
                                        </p:tgtEl>
                                        <p:attrNameLst>
                                          <p:attrName>style.visibility</p:attrName>
                                        </p:attrNameLst>
                                      </p:cBhvr>
                                      <p:to>
                                        <p:strVal val="visible"/>
                                      </p:to>
                                    </p:set>
                                    <p:animEffect transition="in" filter="blinds(horizontal)">
                                      <p:cBhvr>
                                        <p:cTn id="57" dur="500"/>
                                        <p:tgtEl>
                                          <p:spTgt spid="890913"/>
                                        </p:tgtEl>
                                      </p:cBhvr>
                                    </p:animEffect>
                                  </p:childTnLst>
                                </p:cTn>
                              </p:par>
                            </p:childTnLst>
                          </p:cTn>
                        </p:par>
                      </p:childTnLst>
                    </p:cTn>
                  </p:par>
                  <p:par>
                    <p:cTn id="58" fill="hold">
                      <p:stCondLst>
                        <p:cond delay="indefinite"/>
                      </p:stCondLst>
                      <p:childTnLst>
                        <p:par>
                          <p:cTn id="59" fill="hold">
                            <p:stCondLst>
                              <p:cond delay="0"/>
                            </p:stCondLst>
                            <p:childTnLst>
                              <p:par>
                                <p:cTn id="60" presetID="18" presetClass="entr" presetSubtype="3" fill="hold" nodeType="clickEffect">
                                  <p:stCondLst>
                                    <p:cond delay="0"/>
                                  </p:stCondLst>
                                  <p:childTnLst>
                                    <p:set>
                                      <p:cBhvr>
                                        <p:cTn id="61" dur="1" fill="hold">
                                          <p:stCondLst>
                                            <p:cond delay="0"/>
                                          </p:stCondLst>
                                        </p:cTn>
                                        <p:tgtEl>
                                          <p:spTgt spid="890907"/>
                                        </p:tgtEl>
                                        <p:attrNameLst>
                                          <p:attrName>style.visibility</p:attrName>
                                        </p:attrNameLst>
                                      </p:cBhvr>
                                      <p:to>
                                        <p:strVal val="visible"/>
                                      </p:to>
                                    </p:set>
                                    <p:animEffect transition="in" filter="strips(upRight)">
                                      <p:cBhvr>
                                        <p:cTn id="62" dur="500"/>
                                        <p:tgtEl>
                                          <p:spTgt spid="89090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890915"/>
                                        </p:tgtEl>
                                        <p:attrNameLst>
                                          <p:attrName>style.visibility</p:attrName>
                                        </p:attrNameLst>
                                      </p:cBhvr>
                                      <p:to>
                                        <p:strVal val="visible"/>
                                      </p:to>
                                    </p:set>
                                    <p:animEffect transition="in" filter="blinds(horizontal)">
                                      <p:cBhvr>
                                        <p:cTn id="67" dur="500"/>
                                        <p:tgtEl>
                                          <p:spTgt spid="890915"/>
                                        </p:tgtEl>
                                      </p:cBhvr>
                                    </p:animEffect>
                                  </p:childTnLst>
                                  <p:subTnLst>
                                    <p:set>
                                      <p:cBhvr override="childStyle">
                                        <p:cTn dur="1" fill="hold" display="0" masterRel="nextClick" afterEffect="1"/>
                                        <p:tgtEl>
                                          <p:spTgt spid="890915"/>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890908"/>
                                        </p:tgtEl>
                                        <p:attrNameLst>
                                          <p:attrName>style.visibility</p:attrName>
                                        </p:attrNameLst>
                                      </p:cBhvr>
                                      <p:to>
                                        <p:strVal val="visible"/>
                                      </p:to>
                                    </p:set>
                                    <p:animEffect transition="in" filter="blinds(horizontal)">
                                      <p:cBhvr>
                                        <p:cTn id="72" dur="500"/>
                                        <p:tgtEl>
                                          <p:spTgt spid="890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1890" name="Rectangle 2"/>
          <p:cNvSpPr>
            <a:spLocks noGrp="1" noChangeArrowheads="1"/>
          </p:cNvSpPr>
          <p:nvPr>
            <p:ph type="title"/>
          </p:nvPr>
        </p:nvSpPr>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ts val="0"/>
              </a:spcAft>
              <a:buClrTx/>
              <a:buSzTx/>
              <a:buFontTx/>
              <a:buNone/>
              <a:defRPr/>
            </a:pPr>
            <a:r>
              <a:rPr kumimoji="1" lang="zh-CN" altLang="en-US" sz="3200" b="1" i="0" u="none" strike="noStrike" kern="0" cap="none" spc="0" normalizeH="0" baseline="0" noProof="0">
                <a:ln>
                  <a:noFill/>
                </a:ln>
                <a:solidFill>
                  <a:srgbClr val="0000FF"/>
                </a:solidFill>
                <a:effectLst>
                  <a:outerShdw blurRad="38100" dist="38100" dir="2700000" algn="tl">
                    <a:srgbClr val="000000"/>
                  </a:outerShdw>
                </a:effectLst>
                <a:uLnTx/>
                <a:uFillTx/>
                <a:latin typeface="楷体_GB2312" pitchFamily="49" charset="-122"/>
                <a:ea typeface="楷体_GB2312" pitchFamily="49" charset="-122"/>
                <a:cs typeface="+mj-cs"/>
              </a:rPr>
              <a:t>第 </a:t>
            </a:r>
            <a:r>
              <a:rPr kumimoji="1" lang="en-US" altLang="zh-CN" sz="3200" b="1" i="0" u="none" strike="noStrike" kern="0" cap="none" spc="0" normalizeH="0" baseline="0" noProof="0">
                <a:ln>
                  <a:noFill/>
                </a:ln>
                <a:solidFill>
                  <a:srgbClr val="0000FF"/>
                </a:solidFill>
                <a:effectLst>
                  <a:outerShdw blurRad="38100" dist="38100" dir="2700000" algn="tl">
                    <a:srgbClr val="000000"/>
                  </a:outerShdw>
                </a:effectLst>
                <a:uLnTx/>
                <a:uFillTx/>
                <a:latin typeface="楷体_GB2312" pitchFamily="49" charset="-122"/>
                <a:ea typeface="楷体_GB2312" pitchFamily="49" charset="-122"/>
                <a:cs typeface="+mj-cs"/>
              </a:rPr>
              <a:t>3 </a:t>
            </a:r>
            <a:r>
              <a:rPr kumimoji="1" lang="zh-CN" altLang="en-US" sz="3200" b="1" i="0" u="none" strike="noStrike" kern="0" cap="none" spc="0" normalizeH="0" baseline="0" noProof="0">
                <a:ln>
                  <a:noFill/>
                </a:ln>
                <a:solidFill>
                  <a:srgbClr val="0000FF"/>
                </a:solidFill>
                <a:effectLst>
                  <a:outerShdw blurRad="38100" dist="38100" dir="2700000" algn="tl">
                    <a:srgbClr val="000000"/>
                  </a:outerShdw>
                </a:effectLst>
                <a:uLnTx/>
                <a:uFillTx/>
                <a:latin typeface="楷体_GB2312" pitchFamily="49" charset="-122"/>
                <a:ea typeface="楷体_GB2312" pitchFamily="49" charset="-122"/>
                <a:cs typeface="+mj-cs"/>
              </a:rPr>
              <a:t>章  常微分方程的差分方法</a:t>
            </a:r>
            <a:endParaRPr kumimoji="1" lang="en-US" altLang="zh-CN" sz="3200" b="1" i="0" u="none" strike="noStrike" kern="0" cap="none" spc="0" normalizeH="0" baseline="0" noProof="0">
              <a:ln>
                <a:noFill/>
              </a:ln>
              <a:solidFill>
                <a:srgbClr val="0000FF"/>
              </a:solidFill>
              <a:effectLst>
                <a:outerShdw blurRad="38100" dist="38100" dir="2700000" algn="tl">
                  <a:srgbClr val="000000"/>
                </a:outerShdw>
              </a:effectLst>
              <a:uLnTx/>
              <a:uFillTx/>
              <a:latin typeface="楷体_GB2312" pitchFamily="49" charset="-122"/>
              <a:ea typeface="楷体_GB2312" pitchFamily="49" charset="-122"/>
              <a:cs typeface="+mj-cs"/>
            </a:endParaRPr>
          </a:p>
        </p:txBody>
      </p:sp>
      <p:sp>
        <p:nvSpPr>
          <p:cNvPr id="421891" name="Rectangle 3"/>
          <p:cNvSpPr>
            <a:spLocks noGrp="1"/>
          </p:cNvSpPr>
          <p:nvPr>
            <p:ph idx="1"/>
          </p:nvPr>
        </p:nvSpPr>
        <p:spPr>
          <a:xfrm>
            <a:off x="1039813" y="1228725"/>
            <a:ext cx="6469062" cy="4278313"/>
          </a:xfrm>
        </p:spPr>
        <p:txBody>
          <a:bodyPr vert="horz" wrap="square" lIns="91440" tIns="45720" rIns="91440" bIns="45720" anchor="t" anchorCtr="0"/>
          <a:p>
            <a:pPr>
              <a:spcAft>
                <a:spcPts val="0"/>
              </a:spcAft>
              <a:buFont typeface="Basemic Times" pitchFamily="2" charset="0"/>
              <a:buNone/>
            </a:pPr>
            <a:r>
              <a:rPr lang="en-US" altLang="zh-CN" b="1" dirty="0">
                <a:solidFill>
                  <a:schemeClr val="accent2"/>
                </a:solidFill>
              </a:rPr>
              <a:t>3.1  </a:t>
            </a:r>
            <a:r>
              <a:rPr lang="zh-CN" altLang="en-US" dirty="0">
                <a:solidFill>
                  <a:schemeClr val="accent2"/>
                </a:solidFill>
              </a:rPr>
              <a:t>欧拉方程</a:t>
            </a:r>
            <a:endParaRPr lang="zh-CN" altLang="en-US" dirty="0">
              <a:solidFill>
                <a:schemeClr val="accent2"/>
              </a:solidFill>
            </a:endParaRPr>
          </a:p>
          <a:p>
            <a:pPr>
              <a:spcBef>
                <a:spcPts val="35"/>
              </a:spcBef>
              <a:spcAft>
                <a:spcPts val="0"/>
              </a:spcAft>
              <a:buFont typeface="Basemic Times" pitchFamily="2" charset="0"/>
              <a:buNone/>
            </a:pPr>
            <a:r>
              <a:rPr lang="en-US" altLang="zh-CN" b="1" dirty="0">
                <a:solidFill>
                  <a:schemeClr val="accent2"/>
                </a:solidFill>
              </a:rPr>
              <a:t>3.2  </a:t>
            </a:r>
            <a:r>
              <a:rPr lang="zh-CN" altLang="en-US" dirty="0">
                <a:solidFill>
                  <a:schemeClr val="accent2"/>
                </a:solidFill>
              </a:rPr>
              <a:t>改进的欧拉方程</a:t>
            </a:r>
            <a:endParaRPr lang="zh-CN" altLang="en-US" dirty="0">
              <a:solidFill>
                <a:schemeClr val="accent2"/>
              </a:solidFill>
            </a:endParaRPr>
          </a:p>
          <a:p>
            <a:pPr>
              <a:spcBef>
                <a:spcPts val="35"/>
              </a:spcBef>
              <a:spcAft>
                <a:spcPts val="0"/>
              </a:spcAft>
              <a:buFont typeface="Basemic Times" pitchFamily="2" charset="0"/>
              <a:buNone/>
            </a:pPr>
            <a:r>
              <a:rPr lang="en-US" altLang="zh-CN" b="1" dirty="0"/>
              <a:t>3.3  </a:t>
            </a:r>
            <a:r>
              <a:rPr lang="zh-CN" altLang="en-US" dirty="0"/>
              <a:t>龙格</a:t>
            </a:r>
            <a:r>
              <a:rPr lang="en-US" altLang="zh-CN" dirty="0"/>
              <a:t>-</a:t>
            </a:r>
            <a:r>
              <a:rPr lang="zh-CN" altLang="en-US" dirty="0"/>
              <a:t>库塔方法</a:t>
            </a:r>
            <a:endParaRPr lang="zh-CN" altLang="en-US" dirty="0"/>
          </a:p>
          <a:p>
            <a:pPr>
              <a:spcBef>
                <a:spcPts val="35"/>
              </a:spcBef>
              <a:spcAft>
                <a:spcPts val="0"/>
              </a:spcAft>
              <a:buFont typeface="Basemic Times" pitchFamily="2" charset="0"/>
              <a:buNone/>
            </a:pPr>
            <a:r>
              <a:rPr lang="en-US" altLang="zh-CN" b="1" dirty="0"/>
              <a:t>3.4  </a:t>
            </a:r>
            <a:r>
              <a:rPr lang="zh-CN" altLang="en-US" dirty="0"/>
              <a:t>亚当姆斯方法</a:t>
            </a:r>
            <a:endParaRPr lang="zh-CN" altLang="en-US" dirty="0"/>
          </a:p>
          <a:p>
            <a:pPr>
              <a:spcBef>
                <a:spcPts val="35"/>
              </a:spcBef>
              <a:buFont typeface="Basemic Times" pitchFamily="2" charset="0"/>
              <a:buNone/>
            </a:pPr>
            <a:r>
              <a:rPr lang="en-US" altLang="zh-CN" b="1" dirty="0"/>
              <a:t>3.5  </a:t>
            </a:r>
            <a:r>
              <a:rPr lang="zh-CN" altLang="en-US" dirty="0"/>
              <a:t>收敛性与稳定性</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1891">
                                            <p:txEl>
                                              <p:charRg st="0" end="10"/>
                                            </p:txEl>
                                          </p:spTgt>
                                        </p:tgtEl>
                                        <p:attrNameLst>
                                          <p:attrName>style.visibility</p:attrName>
                                        </p:attrNameLst>
                                      </p:cBhvr>
                                      <p:to>
                                        <p:strVal val="visible"/>
                                      </p:to>
                                    </p:set>
                                    <p:anim calcmode="lin" valueType="num">
                                      <p:cBhvr additive="base">
                                        <p:cTn id="7" dur="500" fill="hold"/>
                                        <p:tgtEl>
                                          <p:spTgt spid="421891">
                                            <p:txEl>
                                              <p:charRg st="0" end="1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21891">
                                            <p:txEl>
                                              <p:charRg st="0" end="1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21891">
                                            <p:txEl>
                                              <p:charRg st="10" end="23"/>
                                            </p:txEl>
                                          </p:spTgt>
                                        </p:tgtEl>
                                        <p:attrNameLst>
                                          <p:attrName>style.visibility</p:attrName>
                                        </p:attrNameLst>
                                      </p:cBhvr>
                                      <p:to>
                                        <p:strVal val="visible"/>
                                      </p:to>
                                    </p:set>
                                    <p:anim calcmode="lin" valueType="num">
                                      <p:cBhvr additive="base">
                                        <p:cTn id="13" dur="500" fill="hold"/>
                                        <p:tgtEl>
                                          <p:spTgt spid="421891">
                                            <p:txEl>
                                              <p:charRg st="10" end="2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21891">
                                            <p:txEl>
                                              <p:charRg st="10" end="2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21891">
                                            <p:txEl>
                                              <p:charRg st="23" end="36"/>
                                            </p:txEl>
                                          </p:spTgt>
                                        </p:tgtEl>
                                        <p:attrNameLst>
                                          <p:attrName>style.visibility</p:attrName>
                                        </p:attrNameLst>
                                      </p:cBhvr>
                                      <p:to>
                                        <p:strVal val="visible"/>
                                      </p:to>
                                    </p:set>
                                    <p:anim calcmode="lin" valueType="num">
                                      <p:cBhvr additive="base">
                                        <p:cTn id="19" dur="500" fill="hold"/>
                                        <p:tgtEl>
                                          <p:spTgt spid="421891">
                                            <p:txEl>
                                              <p:charRg st="23" end="3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21891">
                                            <p:txEl>
                                              <p:charRg st="23" end="3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21891">
                                            <p:txEl>
                                              <p:charRg st="36" end="48"/>
                                            </p:txEl>
                                          </p:spTgt>
                                        </p:tgtEl>
                                        <p:attrNameLst>
                                          <p:attrName>style.visibility</p:attrName>
                                        </p:attrNameLst>
                                      </p:cBhvr>
                                      <p:to>
                                        <p:strVal val="visible"/>
                                      </p:to>
                                    </p:set>
                                    <p:anim calcmode="lin" valueType="num">
                                      <p:cBhvr additive="base">
                                        <p:cTn id="25" dur="500" fill="hold"/>
                                        <p:tgtEl>
                                          <p:spTgt spid="421891">
                                            <p:txEl>
                                              <p:charRg st="36" end="4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21891">
                                            <p:txEl>
                                              <p:charRg st="36" end="4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21891">
                                            <p:txEl>
                                              <p:charRg st="48" end="61"/>
                                            </p:txEl>
                                          </p:spTgt>
                                        </p:tgtEl>
                                        <p:attrNameLst>
                                          <p:attrName>style.visibility</p:attrName>
                                        </p:attrNameLst>
                                      </p:cBhvr>
                                      <p:to>
                                        <p:strVal val="visible"/>
                                      </p:to>
                                    </p:set>
                                    <p:anim calcmode="lin" valueType="num">
                                      <p:cBhvr additive="base">
                                        <p:cTn id="31" dur="500" fill="hold"/>
                                        <p:tgtEl>
                                          <p:spTgt spid="421891">
                                            <p:txEl>
                                              <p:charRg st="48" end="6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21891">
                                            <p:txEl>
                                              <p:charRg st="48" end="6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2"/>
          <p:cNvSpPr txBox="1"/>
          <p:nvPr/>
        </p:nvSpPr>
        <p:spPr>
          <a:xfrm>
            <a:off x="395288" y="260350"/>
            <a:ext cx="870585" cy="64516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3600" b="1" dirty="0">
                <a:solidFill>
                  <a:schemeClr val="accent2"/>
                </a:solidFill>
                <a:latin typeface="Times New Roman" panose="02020603050405020304" pitchFamily="18" charset="0"/>
                <a:ea typeface="黑体" panose="02010609060101010101" pitchFamily="49" charset="-122"/>
              </a:rPr>
              <a:t>例</a:t>
            </a:r>
            <a:r>
              <a:rPr lang="en-US" altLang="zh-CN" sz="3600" b="1" dirty="0">
                <a:solidFill>
                  <a:schemeClr val="accent2"/>
                </a:solidFill>
                <a:latin typeface="Times New Roman" panose="02020603050405020304" pitchFamily="18" charset="0"/>
                <a:ea typeface="黑体" panose="02010609060101010101" pitchFamily="49" charset="-122"/>
              </a:rPr>
              <a:t>1</a:t>
            </a:r>
            <a:endParaRPr lang="en-US" altLang="zh-CN" sz="3600" b="1" dirty="0">
              <a:solidFill>
                <a:schemeClr val="accent2"/>
              </a:solidFill>
              <a:latin typeface="Times New Roman" panose="02020603050405020304" pitchFamily="18" charset="0"/>
              <a:ea typeface="黑体" panose="02010609060101010101" pitchFamily="49" charset="-122"/>
            </a:endParaRPr>
          </a:p>
        </p:txBody>
      </p:sp>
      <p:sp>
        <p:nvSpPr>
          <p:cNvPr id="25603" name="Text Box 3"/>
          <p:cNvSpPr txBox="1"/>
          <p:nvPr/>
        </p:nvSpPr>
        <p:spPr>
          <a:xfrm>
            <a:off x="1547813" y="333375"/>
            <a:ext cx="2164080" cy="49149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600" dirty="0">
                <a:solidFill>
                  <a:schemeClr val="tx1"/>
                </a:solidFill>
                <a:latin typeface="Times New Roman" panose="02020603050405020304" pitchFamily="18" charset="0"/>
                <a:ea typeface="隶书" panose="02010509060101010101" pitchFamily="49" charset="-122"/>
              </a:rPr>
              <a:t>求解初值问题</a:t>
            </a:r>
            <a:endParaRPr lang="zh-CN" altLang="en-US" sz="2600" dirty="0">
              <a:solidFill>
                <a:schemeClr val="tx1"/>
              </a:solidFill>
              <a:latin typeface="Times New Roman" panose="02020603050405020304" pitchFamily="18" charset="0"/>
              <a:ea typeface="隶书" panose="02010509060101010101" pitchFamily="49" charset="-122"/>
            </a:endParaRPr>
          </a:p>
        </p:txBody>
      </p:sp>
      <p:graphicFrame>
        <p:nvGraphicFramePr>
          <p:cNvPr id="25604" name="Object 4"/>
          <p:cNvGraphicFramePr>
            <a:graphicFrameLocks noChangeAspect="1"/>
          </p:cNvGraphicFramePr>
          <p:nvPr/>
        </p:nvGraphicFramePr>
        <p:xfrm>
          <a:off x="1600200" y="1143000"/>
          <a:ext cx="4572000" cy="1343025"/>
        </p:xfrm>
        <a:graphic>
          <a:graphicData uri="http://schemas.openxmlformats.org/presentationml/2006/ole">
            <mc:AlternateContent xmlns:mc="http://schemas.openxmlformats.org/markup-compatibility/2006">
              <mc:Choice xmlns:v="urn:schemas-microsoft-com:vml" Requires="v">
                <p:oleObj spid="_x0000_s3170" name="" r:id="rId1" imgW="1828800" imgH="685800" progId="Equation.3">
                  <p:embed/>
                </p:oleObj>
              </mc:Choice>
              <mc:Fallback>
                <p:oleObj name="" r:id="rId1" imgW="1828800" imgH="685800" progId="Equation.3">
                  <p:embed/>
                  <p:pic>
                    <p:nvPicPr>
                      <p:cNvPr id="0" name="图片 3169"/>
                      <p:cNvPicPr/>
                      <p:nvPr/>
                    </p:nvPicPr>
                    <p:blipFill>
                      <a:blip r:embed="rId2"/>
                      <a:stretch>
                        <a:fillRect/>
                      </a:stretch>
                    </p:blipFill>
                    <p:spPr>
                      <a:xfrm>
                        <a:off x="1600200" y="1143000"/>
                        <a:ext cx="4572000" cy="1343025"/>
                      </a:xfrm>
                      <a:prstGeom prst="rect">
                        <a:avLst/>
                      </a:prstGeom>
                      <a:noFill/>
                      <a:ln w="38100">
                        <a:noFill/>
                        <a:miter/>
                      </a:ln>
                    </p:spPr>
                  </p:pic>
                </p:oleObj>
              </mc:Fallback>
            </mc:AlternateContent>
          </a:graphicData>
        </a:graphic>
      </p:graphicFrame>
      <p:sp>
        <p:nvSpPr>
          <p:cNvPr id="25605" name="Rectangle 5"/>
          <p:cNvSpPr/>
          <p:nvPr/>
        </p:nvSpPr>
        <p:spPr>
          <a:xfrm>
            <a:off x="1295400" y="2514600"/>
            <a:ext cx="2971800" cy="891540"/>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lgn="just"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（其解析解为）</a:t>
            </a:r>
            <a:endParaRPr lang="zh-CN" altLang="en-US" dirty="0">
              <a:solidFill>
                <a:schemeClr val="tx1"/>
              </a:solidFill>
              <a:latin typeface="Times New Roman" panose="02020603050405020304" pitchFamily="18" charset="0"/>
              <a:ea typeface="隶书" panose="02010509060101010101" pitchFamily="49" charset="-122"/>
            </a:endParaRPr>
          </a:p>
          <a:p>
            <a:pPr marL="0" lvl="0" indent="0">
              <a:spcBef>
                <a:spcPct val="0"/>
              </a:spcBef>
              <a:buClrTx/>
              <a:buSzTx/>
              <a:buFontTx/>
              <a:buNone/>
            </a:pPr>
            <a:endParaRPr lang="zh-CN" altLang="en-US" sz="2400" dirty="0">
              <a:solidFill>
                <a:schemeClr val="tx1"/>
              </a:solidFill>
              <a:latin typeface="Times New Roman" panose="02020603050405020304" pitchFamily="18" charset="0"/>
            </a:endParaRPr>
          </a:p>
        </p:txBody>
      </p:sp>
      <p:graphicFrame>
        <p:nvGraphicFramePr>
          <p:cNvPr id="25606" name="Object 6"/>
          <p:cNvGraphicFramePr>
            <a:graphicFrameLocks noChangeAspect="1"/>
          </p:cNvGraphicFramePr>
          <p:nvPr/>
        </p:nvGraphicFramePr>
        <p:xfrm>
          <a:off x="3886200" y="2584450"/>
          <a:ext cx="1524000" cy="454025"/>
        </p:xfrm>
        <a:graphic>
          <a:graphicData uri="http://schemas.openxmlformats.org/presentationml/2006/ole">
            <mc:AlternateContent xmlns:mc="http://schemas.openxmlformats.org/markup-compatibility/2006">
              <mc:Choice xmlns:v="urn:schemas-microsoft-com:vml" Requires="v">
                <p:oleObj spid="_x0000_s3169" name="" r:id="rId3" imgW="989965" imgH="292100" progId="Equation.3">
                  <p:embed/>
                </p:oleObj>
              </mc:Choice>
              <mc:Fallback>
                <p:oleObj name="" r:id="rId3" imgW="989965" imgH="292100" progId="Equation.3">
                  <p:embed/>
                  <p:pic>
                    <p:nvPicPr>
                      <p:cNvPr id="0" name="图片 3168"/>
                      <p:cNvPicPr/>
                      <p:nvPr/>
                    </p:nvPicPr>
                    <p:blipFill>
                      <a:blip r:embed="rId4"/>
                      <a:stretch>
                        <a:fillRect/>
                      </a:stretch>
                    </p:blipFill>
                    <p:spPr>
                      <a:xfrm>
                        <a:off x="3886200" y="2584450"/>
                        <a:ext cx="1524000" cy="454025"/>
                      </a:xfrm>
                      <a:prstGeom prst="rect">
                        <a:avLst/>
                      </a:prstGeom>
                      <a:noFill/>
                      <a:ln w="38100">
                        <a:noFill/>
                        <a:miter/>
                      </a:ln>
                    </p:spPr>
                  </p:pic>
                </p:oleObj>
              </mc:Fallback>
            </mc:AlternateContent>
          </a:graphicData>
        </a:graphic>
      </p:graphicFrame>
      <p:sp>
        <p:nvSpPr>
          <p:cNvPr id="25607" name="Text Box 7"/>
          <p:cNvSpPr txBox="1"/>
          <p:nvPr/>
        </p:nvSpPr>
        <p:spPr>
          <a:xfrm>
            <a:off x="381000" y="3216275"/>
            <a:ext cx="1101090" cy="64516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3600" b="1" dirty="0">
                <a:solidFill>
                  <a:schemeClr val="accent2"/>
                </a:solidFill>
                <a:latin typeface="Times New Roman" panose="02020603050405020304" pitchFamily="18" charset="0"/>
                <a:ea typeface="黑体" panose="02010609060101010101" pitchFamily="49" charset="-122"/>
              </a:rPr>
              <a:t>解：</a:t>
            </a:r>
            <a:endParaRPr lang="zh-CN" altLang="en-US" sz="3600" b="1" dirty="0">
              <a:solidFill>
                <a:schemeClr val="accent2"/>
              </a:solidFill>
              <a:latin typeface="Times New Roman" panose="02020603050405020304" pitchFamily="18" charset="0"/>
              <a:ea typeface="黑体" panose="02010609060101010101" pitchFamily="49" charset="-122"/>
            </a:endParaRPr>
          </a:p>
        </p:txBody>
      </p:sp>
      <p:sp>
        <p:nvSpPr>
          <p:cNvPr id="25608" name="Text Box 8"/>
          <p:cNvSpPr txBox="1"/>
          <p:nvPr/>
        </p:nvSpPr>
        <p:spPr>
          <a:xfrm>
            <a:off x="1203325" y="3367088"/>
            <a:ext cx="589534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设步长 </a:t>
            </a:r>
            <a:r>
              <a:rPr lang="en-US" altLang="zh-CN" dirty="0">
                <a:solidFill>
                  <a:schemeClr val="tx1"/>
                </a:solidFill>
                <a:latin typeface="Times New Roman" panose="02020603050405020304" pitchFamily="18" charset="0"/>
                <a:ea typeface="隶书" panose="02010509060101010101" pitchFamily="49" charset="-122"/>
              </a:rPr>
              <a:t>h=0.1</a:t>
            </a:r>
            <a:r>
              <a:rPr lang="zh-CN" altLang="en-US" dirty="0">
                <a:solidFill>
                  <a:schemeClr val="tx1"/>
                </a:solidFill>
                <a:latin typeface="Times New Roman" panose="02020603050405020304" pitchFamily="18" charset="0"/>
                <a:ea typeface="隶书" panose="02010509060101010101" pitchFamily="49" charset="-122"/>
              </a:rPr>
              <a:t>，由欧拉公式（</a:t>
            </a:r>
            <a:r>
              <a:rPr lang="en-US" altLang="zh-CN" dirty="0">
                <a:solidFill>
                  <a:schemeClr val="tx1"/>
                </a:solidFill>
                <a:latin typeface="Times New Roman" panose="02020603050405020304" pitchFamily="18" charset="0"/>
                <a:ea typeface="隶书" panose="02010509060101010101" pitchFamily="49" charset="-122"/>
              </a:rPr>
              <a:t>3</a:t>
            </a:r>
            <a:r>
              <a:rPr lang="zh-CN" altLang="en-US" dirty="0">
                <a:solidFill>
                  <a:schemeClr val="tx1"/>
                </a:solidFill>
                <a:latin typeface="Times New Roman" panose="02020603050405020304" pitchFamily="18" charset="0"/>
                <a:ea typeface="隶书" panose="02010509060101010101" pitchFamily="49" charset="-122"/>
              </a:rPr>
              <a:t>）有：</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25609" name="Object 9"/>
          <p:cNvGraphicFramePr>
            <a:graphicFrameLocks noChangeAspect="1"/>
          </p:cNvGraphicFramePr>
          <p:nvPr/>
        </p:nvGraphicFramePr>
        <p:xfrm>
          <a:off x="1752600" y="4038600"/>
          <a:ext cx="3962400" cy="820738"/>
        </p:xfrm>
        <a:graphic>
          <a:graphicData uri="http://schemas.openxmlformats.org/presentationml/2006/ole">
            <mc:AlternateContent xmlns:mc="http://schemas.openxmlformats.org/markup-compatibility/2006">
              <mc:Choice xmlns:v="urn:schemas-microsoft-com:vml" Requires="v">
                <p:oleObj spid="_x0000_s3174" name="" r:id="rId5" imgW="1524000" imgH="431800" progId="Equation.3">
                  <p:embed/>
                </p:oleObj>
              </mc:Choice>
              <mc:Fallback>
                <p:oleObj name="" r:id="rId5" imgW="1524000" imgH="431800" progId="Equation.3">
                  <p:embed/>
                  <p:pic>
                    <p:nvPicPr>
                      <p:cNvPr id="0" name="图片 3173"/>
                      <p:cNvPicPr/>
                      <p:nvPr/>
                    </p:nvPicPr>
                    <p:blipFill>
                      <a:blip r:embed="rId6"/>
                      <a:stretch>
                        <a:fillRect/>
                      </a:stretch>
                    </p:blipFill>
                    <p:spPr>
                      <a:xfrm>
                        <a:off x="1752600" y="4038600"/>
                        <a:ext cx="3962400" cy="820738"/>
                      </a:xfrm>
                      <a:prstGeom prst="rect">
                        <a:avLst/>
                      </a:prstGeom>
                      <a:noFill/>
                      <a:ln w="38100">
                        <a:noFill/>
                        <a:miter/>
                      </a:ln>
                    </p:spPr>
                  </p:pic>
                </p:oleObj>
              </mc:Fallback>
            </mc:AlternateContent>
          </a:graphicData>
        </a:graphic>
      </p:graphicFrame>
      <p:sp>
        <p:nvSpPr>
          <p:cNvPr id="25610" name="Text Box 10"/>
          <p:cNvSpPr txBox="1"/>
          <p:nvPr/>
        </p:nvSpPr>
        <p:spPr>
          <a:xfrm>
            <a:off x="1203325" y="4891088"/>
            <a:ext cx="12496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所以，</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25611" name="Object 11"/>
          <p:cNvGraphicFramePr>
            <a:graphicFrameLocks noChangeAspect="1"/>
          </p:cNvGraphicFramePr>
          <p:nvPr/>
        </p:nvGraphicFramePr>
        <p:xfrm>
          <a:off x="2362200" y="4864100"/>
          <a:ext cx="4419600" cy="774700"/>
        </p:xfrm>
        <a:graphic>
          <a:graphicData uri="http://schemas.openxmlformats.org/presentationml/2006/ole">
            <mc:AlternateContent xmlns:mc="http://schemas.openxmlformats.org/markup-compatibility/2006">
              <mc:Choice xmlns:v="urn:schemas-microsoft-com:vml" Requires="v">
                <p:oleObj spid="_x0000_s3177" name="" r:id="rId7" imgW="2463800" imgH="431800" progId="Equation.3">
                  <p:embed/>
                </p:oleObj>
              </mc:Choice>
              <mc:Fallback>
                <p:oleObj name="" r:id="rId7" imgW="2463800" imgH="431800" progId="Equation.3">
                  <p:embed/>
                  <p:pic>
                    <p:nvPicPr>
                      <p:cNvPr id="0" name="图片 3176"/>
                      <p:cNvPicPr/>
                      <p:nvPr/>
                    </p:nvPicPr>
                    <p:blipFill>
                      <a:blip r:embed="rId8"/>
                      <a:stretch>
                        <a:fillRect/>
                      </a:stretch>
                    </p:blipFill>
                    <p:spPr>
                      <a:xfrm>
                        <a:off x="2362200" y="4864100"/>
                        <a:ext cx="4419600" cy="774700"/>
                      </a:xfrm>
                      <a:prstGeom prst="rect">
                        <a:avLst/>
                      </a:prstGeom>
                      <a:noFill/>
                      <a:ln w="38100">
                        <a:noFill/>
                        <a:miter/>
                      </a:ln>
                    </p:spPr>
                  </p:pic>
                </p:oleObj>
              </mc:Fallback>
            </mc:AlternateContent>
          </a:graphicData>
        </a:graphic>
      </p:graphicFrame>
      <p:graphicFrame>
        <p:nvGraphicFramePr>
          <p:cNvPr id="25612" name="Object 12"/>
          <p:cNvGraphicFramePr>
            <a:graphicFrameLocks noChangeAspect="1"/>
          </p:cNvGraphicFramePr>
          <p:nvPr/>
        </p:nvGraphicFramePr>
        <p:xfrm>
          <a:off x="2360613" y="5549900"/>
          <a:ext cx="5716587" cy="774700"/>
        </p:xfrm>
        <a:graphic>
          <a:graphicData uri="http://schemas.openxmlformats.org/presentationml/2006/ole">
            <mc:AlternateContent xmlns:mc="http://schemas.openxmlformats.org/markup-compatibility/2006">
              <mc:Choice xmlns:v="urn:schemas-microsoft-com:vml" Requires="v">
                <p:oleObj spid="_x0000_s3178" name="" r:id="rId9" imgW="3187700" imgH="431800" progId="Equation.3">
                  <p:embed/>
                </p:oleObj>
              </mc:Choice>
              <mc:Fallback>
                <p:oleObj name="" r:id="rId9" imgW="3187700" imgH="431800" progId="Equation.3">
                  <p:embed/>
                  <p:pic>
                    <p:nvPicPr>
                      <p:cNvPr id="0" name="图片 3177"/>
                      <p:cNvPicPr/>
                      <p:nvPr/>
                    </p:nvPicPr>
                    <p:blipFill>
                      <a:blip r:embed="rId10"/>
                      <a:stretch>
                        <a:fillRect/>
                      </a:stretch>
                    </p:blipFill>
                    <p:spPr>
                      <a:xfrm>
                        <a:off x="2360613" y="5549900"/>
                        <a:ext cx="5716587" cy="774700"/>
                      </a:xfrm>
                      <a:prstGeom prst="rect">
                        <a:avLst/>
                      </a:prstGeom>
                      <a:noFill/>
                      <a:ln w="38100">
                        <a:noFill/>
                        <a:miter/>
                      </a:ln>
                    </p:spPr>
                  </p:pic>
                </p:oleObj>
              </mc:Fallback>
            </mc:AlternateContent>
          </a:graphicData>
        </a:graphic>
      </p:graphicFrame>
      <p:sp>
        <p:nvSpPr>
          <p:cNvPr id="25613" name="Text Box 13"/>
          <p:cNvSpPr txBox="1"/>
          <p:nvPr/>
        </p:nvSpPr>
        <p:spPr>
          <a:xfrm>
            <a:off x="2346325" y="6238875"/>
            <a:ext cx="8940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en-US" altLang="zh-CN" dirty="0">
                <a:solidFill>
                  <a:schemeClr val="tx1"/>
                </a:solidFill>
                <a:latin typeface="Times New Roman" panose="02020603050405020304" pitchFamily="18" charset="0"/>
                <a:ea typeface="Times New Roman" panose="02020603050405020304" pitchFamily="18" charset="0"/>
              </a:rPr>
              <a:t>…</a:t>
            </a:r>
            <a:r>
              <a:rPr lang="en-US" altLang="zh-CN" dirty="0">
                <a:solidFill>
                  <a:schemeClr val="tx1"/>
                </a:solidFill>
                <a:latin typeface="Times New Roman" panose="02020603050405020304" pitchFamily="18" charset="0"/>
                <a:ea typeface="Times New Roman" panose="02020603050405020304" pitchFamily="18" charset="0"/>
              </a:rPr>
              <a:t>…</a:t>
            </a:r>
            <a:endParaRPr lang="en-US" altLang="zh-CN" dirty="0">
              <a:solidFill>
                <a:schemeClr val="tx1"/>
              </a:solidFill>
              <a:latin typeface="Times New Roman" panose="02020603050405020304" pitchFamily="18" charset="0"/>
              <a:ea typeface="隶书" panose="020105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ext Box 2"/>
          <p:cNvSpPr txBox="1"/>
          <p:nvPr/>
        </p:nvSpPr>
        <p:spPr>
          <a:xfrm>
            <a:off x="3092450" y="304800"/>
            <a:ext cx="2468880" cy="64516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3600" dirty="0">
                <a:solidFill>
                  <a:schemeClr val="tx1"/>
                </a:solidFill>
                <a:latin typeface="Times New Roman" panose="02020603050405020304" pitchFamily="18" charset="0"/>
                <a:ea typeface="隶书" panose="02010509060101010101" pitchFamily="49" charset="-122"/>
              </a:rPr>
              <a:t>计算结果表</a:t>
            </a:r>
            <a:endParaRPr lang="zh-CN" altLang="en-US" sz="3600" dirty="0">
              <a:solidFill>
                <a:schemeClr val="tx1"/>
              </a:solidFill>
              <a:latin typeface="Times New Roman" panose="02020603050405020304" pitchFamily="18" charset="0"/>
              <a:ea typeface="隶书" panose="02010509060101010101" pitchFamily="49" charset="-122"/>
            </a:endParaRPr>
          </a:p>
        </p:txBody>
      </p:sp>
      <p:graphicFrame>
        <p:nvGraphicFramePr>
          <p:cNvPr id="892931" name="Group 3"/>
          <p:cNvGraphicFramePr>
            <a:graphicFrameLocks noGrp="1"/>
          </p:cNvGraphicFramePr>
          <p:nvPr/>
        </p:nvGraphicFramePr>
        <p:xfrm>
          <a:off x="304800" y="1371600"/>
          <a:ext cx="8461375" cy="4089402"/>
        </p:xfrm>
        <a:graphic>
          <a:graphicData uri="http://schemas.openxmlformats.org/drawingml/2006/table">
            <a:tbl>
              <a:tblPr/>
              <a:tblGrid>
                <a:gridCol w="1219200"/>
                <a:gridCol w="1524000"/>
                <a:gridCol w="1524000"/>
                <a:gridCol w="1143000"/>
                <a:gridCol w="1600200"/>
                <a:gridCol w="1450975"/>
              </a:tblGrid>
              <a:tr h="703263">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ts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x</a:t>
                      </a:r>
                      <a:r>
                        <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rPr>
                        <a:t>n</a:t>
                      </a:r>
                      <a:endPar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y</a:t>
                      </a:r>
                      <a:r>
                        <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rPr>
                        <a:t>n</a:t>
                      </a:r>
                      <a:endPar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dirty="0">
                          <a:ln>
                            <a:noFill/>
                          </a:ln>
                          <a:solidFill>
                            <a:srgbClr val="0000FF"/>
                          </a:solidFill>
                          <a:effectLst/>
                          <a:latin typeface="Helvetica" pitchFamily="34" charset="0"/>
                          <a:ea typeface="宋体" panose="02010600030101010101" pitchFamily="2" charset="-122"/>
                        </a:rPr>
                        <a:t>y(</a:t>
                      </a:r>
                      <a:r>
                        <a:rPr kumimoji="1" lang="en-US" altLang="zh-CN" sz="2400" b="0" i="0" u="none" strike="noStrike" cap="none" normalizeH="0" baseline="0" dirty="0" err="1">
                          <a:ln>
                            <a:noFill/>
                          </a:ln>
                          <a:solidFill>
                            <a:srgbClr val="0000FF"/>
                          </a:solidFill>
                          <a:effectLst/>
                          <a:latin typeface="Helvetica" pitchFamily="34" charset="0"/>
                          <a:ea typeface="宋体" panose="02010600030101010101" pitchFamily="2" charset="-122"/>
                        </a:rPr>
                        <a:t>x</a:t>
                      </a:r>
                      <a:r>
                        <a:rPr kumimoji="1" lang="en-US" altLang="zh-CN" sz="1600" b="0" i="0" u="none" strike="noStrike" cap="none" normalizeH="0" baseline="0" dirty="0" err="1">
                          <a:ln>
                            <a:noFill/>
                          </a:ln>
                          <a:solidFill>
                            <a:srgbClr val="0000FF"/>
                          </a:solidFill>
                          <a:effectLst/>
                          <a:latin typeface="Helvetica" pitchFamily="34" charset="0"/>
                          <a:ea typeface="宋体" panose="02010600030101010101" pitchFamily="2" charset="-122"/>
                        </a:rPr>
                        <a:t>n</a:t>
                      </a:r>
                      <a:r>
                        <a:rPr kumimoji="1" lang="en-US" altLang="zh-CN" sz="1600" b="0" i="0" u="none" strike="noStrike" cap="none" normalizeH="0" baseline="0" dirty="0">
                          <a:ln>
                            <a:noFill/>
                          </a:ln>
                          <a:solidFill>
                            <a:srgbClr val="0000FF"/>
                          </a:solidFill>
                          <a:effectLst/>
                          <a:latin typeface="Helvetica" pitchFamily="34" charset="0"/>
                          <a:ea typeface="宋体" panose="02010600030101010101" pitchFamily="2" charset="-122"/>
                        </a:rPr>
                        <a:t> </a:t>
                      </a:r>
                      <a:r>
                        <a:rPr kumimoji="1" lang="en-US" altLang="zh-CN" sz="2400" b="0" i="0" u="none" strike="noStrike" cap="none" normalizeH="0" baseline="0" dirty="0">
                          <a:ln>
                            <a:noFill/>
                          </a:ln>
                          <a:solidFill>
                            <a:srgbClr val="0000FF"/>
                          </a:solidFill>
                          <a:effectLst/>
                          <a:latin typeface="Helvetica" pitchFamily="34" charset="0"/>
                          <a:ea typeface="宋体" panose="02010600030101010101" pitchFamily="2" charset="-122"/>
                        </a:rPr>
                        <a:t>)</a:t>
                      </a:r>
                      <a:endParaRPr kumimoji="1" lang="en-US" altLang="zh-CN" sz="2400" b="0" i="0" u="none" strike="noStrike" cap="none" normalizeH="0" baseline="0" dirty="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x</a:t>
                      </a:r>
                      <a:r>
                        <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rPr>
                        <a:t>n</a:t>
                      </a:r>
                      <a:endPar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y</a:t>
                      </a:r>
                      <a:r>
                        <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rPr>
                        <a:t>n</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y(x</a:t>
                      </a:r>
                      <a:r>
                        <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rPr>
                        <a:t>n </a:t>
                      </a: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0.1</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1.1000</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1.0945</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0.6</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1.5090</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1.4832</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0.2</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1.1918</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1.1832</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0.7</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1.5803</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1.5492</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0.3</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1.2774</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1.2649</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0.8</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1.6498</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1.6125</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0.4</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1.3582</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1.3416</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0.9</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1.7178</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1.6733</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0.5</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1.4351</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1.4142</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1.0</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1.7848</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dirty="0">
                          <a:ln>
                            <a:noFill/>
                          </a:ln>
                          <a:solidFill>
                            <a:srgbClr val="0000FF"/>
                          </a:solidFill>
                          <a:effectLst/>
                          <a:latin typeface="Helvetica" pitchFamily="34" charset="0"/>
                          <a:ea typeface="宋体" panose="02010600030101010101" pitchFamily="2" charset="-122"/>
                        </a:rPr>
                        <a:t>1.7321</a:t>
                      </a:r>
                      <a:endParaRPr kumimoji="1" lang="en-US" altLang="zh-CN" sz="2400" b="0" i="0" u="none" strike="noStrike" cap="none" normalizeH="0" baseline="0" dirty="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7650" name="Group 2"/>
          <p:cNvGrpSpPr/>
          <p:nvPr/>
        </p:nvGrpSpPr>
        <p:grpSpPr>
          <a:xfrm>
            <a:off x="304800" y="152400"/>
            <a:ext cx="8610600" cy="6477000"/>
            <a:chOff x="1797" y="1758"/>
            <a:chExt cx="8295" cy="6225"/>
          </a:xfrm>
        </p:grpSpPr>
        <p:pic>
          <p:nvPicPr>
            <p:cNvPr id="27655" name="Picture 3"/>
            <p:cNvPicPr>
              <a:picLocks noChangeAspect="1"/>
            </p:cNvPicPr>
            <p:nvPr/>
          </p:nvPicPr>
          <p:blipFill>
            <a:blip r:embed="rId1"/>
            <a:stretch>
              <a:fillRect/>
            </a:stretch>
          </p:blipFill>
          <p:spPr>
            <a:xfrm>
              <a:off x="1797" y="1758"/>
              <a:ext cx="8295" cy="6225"/>
            </a:xfrm>
            <a:prstGeom prst="rect">
              <a:avLst/>
            </a:prstGeom>
            <a:noFill/>
            <a:ln w="9525">
              <a:noFill/>
            </a:ln>
          </p:spPr>
        </p:pic>
        <p:sp>
          <p:nvSpPr>
            <p:cNvPr id="27656" name="Text Box 4"/>
            <p:cNvSpPr txBox="1"/>
            <p:nvPr/>
          </p:nvSpPr>
          <p:spPr>
            <a:xfrm>
              <a:off x="6300" y="4560"/>
              <a:ext cx="1800" cy="624"/>
            </a:xfrm>
            <a:prstGeom prst="rect">
              <a:avLst/>
            </a:prstGeom>
            <a:solidFill>
              <a:srgbClr val="FFFFFF"/>
            </a:solidFill>
            <a:ln w="9525">
              <a:noFill/>
            </a:ln>
          </p:spPr>
          <p:txBody>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lgn="just">
                <a:spcBef>
                  <a:spcPct val="0"/>
                </a:spcBef>
                <a:buClrTx/>
                <a:buSzTx/>
                <a:buFontTx/>
                <a:buNone/>
              </a:pPr>
              <a:endParaRPr lang="zh-CN" altLang="en-US" sz="1000" dirty="0">
                <a:solidFill>
                  <a:schemeClr val="tx1"/>
                </a:solidFill>
                <a:latin typeface="Times New Roman" panose="02020603050405020304" pitchFamily="18" charset="0"/>
              </a:endParaRPr>
            </a:p>
          </p:txBody>
        </p:sp>
      </p:grpSp>
      <p:sp>
        <p:nvSpPr>
          <p:cNvPr id="893957" name="AutoShape 5"/>
          <p:cNvSpPr>
            <a:spLocks noChangeArrowheads="1"/>
          </p:cNvSpPr>
          <p:nvPr/>
        </p:nvSpPr>
        <p:spPr bwMode="auto">
          <a:xfrm rot="13223261">
            <a:off x="5105400" y="3200400"/>
            <a:ext cx="1828800" cy="533400"/>
          </a:xfrm>
          <a:prstGeom prst="notchedRightArrow">
            <a:avLst>
              <a:gd name="adj1" fmla="val 50000"/>
              <a:gd name="adj2" fmla="val 85714"/>
            </a:avLst>
          </a:prstGeom>
          <a:solidFill>
            <a:srgbClr val="FF0000"/>
          </a:solidFill>
          <a:ln w="9525">
            <a:solidFill>
              <a:srgbClr val="FF0000"/>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93958" name="Rectangle 6"/>
          <p:cNvSpPr/>
          <p:nvPr/>
        </p:nvSpPr>
        <p:spPr>
          <a:xfrm>
            <a:off x="6400800" y="4267200"/>
            <a:ext cx="1447800" cy="762000"/>
          </a:xfrm>
          <a:prstGeom prst="rect">
            <a:avLst/>
          </a:prstGeom>
          <a:solidFill>
            <a:srgbClr val="FF0000"/>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lgn="ctr" eaLnBrk="1" hangingPunct="1">
              <a:spcBef>
                <a:spcPct val="0"/>
              </a:spcBef>
              <a:spcAft>
                <a:spcPts val="0"/>
              </a:spcAft>
              <a:buClrTx/>
              <a:buSzTx/>
              <a:buFontTx/>
              <a:buNone/>
            </a:pPr>
            <a:r>
              <a:rPr lang="zh-CN" altLang="en-US" dirty="0">
                <a:solidFill>
                  <a:srgbClr val="FFFFFF"/>
                </a:solidFill>
                <a:latin typeface="Times New Roman" panose="02020603050405020304" pitchFamily="18" charset="0"/>
                <a:ea typeface="隶书" panose="02010509060101010101" pitchFamily="49" charset="-122"/>
              </a:rPr>
              <a:t>解析解</a:t>
            </a:r>
            <a:endParaRPr lang="zh-CN" altLang="en-US" dirty="0">
              <a:solidFill>
                <a:srgbClr val="FFFFFF"/>
              </a:solidFill>
              <a:latin typeface="Times New Roman" panose="02020603050405020304" pitchFamily="18" charset="0"/>
              <a:ea typeface="隶书" panose="02010509060101010101" pitchFamily="49" charset="-122"/>
            </a:endParaRPr>
          </a:p>
        </p:txBody>
      </p:sp>
      <p:sp>
        <p:nvSpPr>
          <p:cNvPr id="893959" name="AutoShape 7"/>
          <p:cNvSpPr>
            <a:spLocks noChangeArrowheads="1"/>
          </p:cNvSpPr>
          <p:nvPr/>
        </p:nvSpPr>
        <p:spPr bwMode="auto">
          <a:xfrm rot="2774625">
            <a:off x="4495800" y="1295400"/>
            <a:ext cx="1676400" cy="457200"/>
          </a:xfrm>
          <a:prstGeom prst="notchedRightArrow">
            <a:avLst>
              <a:gd name="adj1" fmla="val 50000"/>
              <a:gd name="adj2" fmla="val 91667"/>
            </a:avLst>
          </a:prstGeom>
          <a:solidFill>
            <a:schemeClr val="accent2"/>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93960" name="Rectangle 8"/>
          <p:cNvSpPr/>
          <p:nvPr/>
        </p:nvSpPr>
        <p:spPr>
          <a:xfrm>
            <a:off x="2895600" y="914400"/>
            <a:ext cx="1600200" cy="762000"/>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lgn="ctr" eaLnBrk="1" hangingPunct="1">
              <a:spcBef>
                <a:spcPct val="0"/>
              </a:spcBef>
              <a:spcAft>
                <a:spcPts val="0"/>
              </a:spcAft>
              <a:buClrTx/>
              <a:buSzTx/>
              <a:buFontTx/>
              <a:buNone/>
            </a:pPr>
            <a:r>
              <a:rPr lang="zh-CN" altLang="en-US" dirty="0">
                <a:solidFill>
                  <a:srgbClr val="FFFFFF"/>
                </a:solidFill>
                <a:latin typeface="Times New Roman" panose="02020603050405020304" pitchFamily="18" charset="0"/>
                <a:ea typeface="隶书" panose="02010509060101010101" pitchFamily="49" charset="-122"/>
              </a:rPr>
              <a:t>数值解</a:t>
            </a:r>
            <a:endParaRPr lang="zh-CN" altLang="en-US" dirty="0">
              <a:solidFill>
                <a:srgbClr val="FFFFFF"/>
              </a:solidFill>
              <a:latin typeface="Times New Roman" panose="02020603050405020304" pitchFamily="18" charset="0"/>
              <a:ea typeface="隶书"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9" fill="hold" grpId="0" nodeType="clickEffect">
                                  <p:stCondLst>
                                    <p:cond delay="0"/>
                                  </p:stCondLst>
                                  <p:childTnLst>
                                    <p:set>
                                      <p:cBhvr>
                                        <p:cTn id="6" dur="1" fill="hold">
                                          <p:stCondLst>
                                            <p:cond delay="0"/>
                                          </p:stCondLst>
                                        </p:cTn>
                                        <p:tgtEl>
                                          <p:spTgt spid="893957"/>
                                        </p:tgtEl>
                                        <p:attrNameLst>
                                          <p:attrName>style.visibility</p:attrName>
                                        </p:attrNameLst>
                                      </p:cBhvr>
                                      <p:to>
                                        <p:strVal val="visible"/>
                                      </p:to>
                                    </p:set>
                                    <p:animEffect transition="in" filter="strips(upLeft)">
                                      <p:cBhvr>
                                        <p:cTn id="7" dur="500"/>
                                        <p:tgtEl>
                                          <p:spTgt spid="89395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3958"/>
                                        </p:tgtEl>
                                        <p:attrNameLst>
                                          <p:attrName>style.visibility</p:attrName>
                                        </p:attrNameLst>
                                      </p:cBhvr>
                                      <p:to>
                                        <p:strVal val="visible"/>
                                      </p:to>
                                    </p:set>
                                    <p:animEffect transition="in" filter="blinds(horizontal)">
                                      <p:cBhvr>
                                        <p:cTn id="12" dur="500"/>
                                        <p:tgtEl>
                                          <p:spTgt spid="89395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93959"/>
                                        </p:tgtEl>
                                        <p:attrNameLst>
                                          <p:attrName>style.visibility</p:attrName>
                                        </p:attrNameLst>
                                      </p:cBhvr>
                                      <p:to>
                                        <p:strVal val="visible"/>
                                      </p:to>
                                    </p:set>
                                    <p:animEffect transition="in" filter="strips(downRight)">
                                      <p:cBhvr>
                                        <p:cTn id="17" dur="500"/>
                                        <p:tgtEl>
                                          <p:spTgt spid="89395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3960"/>
                                        </p:tgtEl>
                                        <p:attrNameLst>
                                          <p:attrName>style.visibility</p:attrName>
                                        </p:attrNameLst>
                                      </p:cBhvr>
                                      <p:to>
                                        <p:strVal val="visible"/>
                                      </p:to>
                                    </p:set>
                                    <p:animEffect transition="in" filter="blinds(horizontal)">
                                      <p:cBhvr>
                                        <p:cTn id="22" dur="500"/>
                                        <p:tgtEl>
                                          <p:spTgt spid="893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57" grpId="0" bldLvl="0" animBg="1"/>
      <p:bldP spid="893958" grpId="0" animBg="1"/>
      <p:bldP spid="893959" grpId="0" bldLvl="0" animBg="1"/>
      <p:bldP spid="89396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7026" name="Rectangle 2"/>
          <p:cNvSpPr>
            <a:spLocks noGrp="1" noChangeArrowheads="1"/>
          </p:cNvSpPr>
          <p:nvPr>
            <p:ph type="title"/>
          </p:nvPr>
        </p:nvSpPr>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ts val="0"/>
              </a:spcAft>
              <a:buClrTx/>
              <a:buSzTx/>
              <a:buFontTx/>
              <a:buNone/>
              <a:defRPr/>
            </a:pPr>
            <a:r>
              <a:rPr kumimoji="1" lang="zh-CN" altLang="en-US" sz="3200" b="0"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rPr>
              <a:t>欧拉方法的误差分析</a:t>
            </a:r>
            <a:endParaRPr kumimoji="1" lang="zh-CN" altLang="en-US" sz="3200" b="0"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897027" name="Rectangle 3"/>
          <p:cNvSpPr>
            <a:spLocks noGrp="1"/>
          </p:cNvSpPr>
          <p:nvPr>
            <p:ph idx="1"/>
          </p:nvPr>
        </p:nvSpPr>
        <p:spPr>
          <a:xfrm>
            <a:off x="0" y="3933825"/>
            <a:ext cx="9144000" cy="2520950"/>
          </a:xfrm>
        </p:spPr>
        <p:txBody>
          <a:bodyPr vert="horz" wrap="square" lIns="91440" tIns="45720" rIns="91440" bIns="45720" anchor="t" anchorCtr="0"/>
          <a:p>
            <a:pPr>
              <a:spcAft>
                <a:spcPts val="0"/>
              </a:spcAft>
              <a:buNone/>
            </a:pPr>
            <a:r>
              <a:rPr lang="zh-CN" altLang="en-US" sz="2400" b="1" dirty="0">
                <a:solidFill>
                  <a:schemeClr val="accent2"/>
                </a:solidFill>
              </a:rPr>
              <a:t>局部截断误差</a:t>
            </a:r>
            <a:r>
              <a:rPr lang="zh-CN" altLang="en-US" sz="2400" b="1" dirty="0">
                <a:latin typeface="Times New Roman" panose="02020603050405020304" pitchFamily="18" charset="0"/>
              </a:rPr>
              <a:t>：在</a:t>
            </a:r>
            <a:r>
              <a:rPr lang="en-US" altLang="zh-CN" sz="2400" b="1" i="1" dirty="0">
                <a:latin typeface="Times New Roman" panose="02020603050405020304" pitchFamily="18" charset="0"/>
              </a:rPr>
              <a:t>y</a:t>
            </a:r>
            <a:r>
              <a:rPr lang="en-US" altLang="zh-CN" sz="2400" b="1" i="1" baseline="-25000" dirty="0">
                <a:latin typeface="Times New Roman" panose="02020603050405020304" pitchFamily="18" charset="0"/>
              </a:rPr>
              <a:t>n</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i="1" baseline="-25000" dirty="0">
                <a:latin typeface="Times New Roman" panose="02020603050405020304" pitchFamily="18" charset="0"/>
              </a:rPr>
              <a:t>n</a:t>
            </a:r>
            <a:r>
              <a:rPr lang="en-US" altLang="zh-CN" sz="2400" b="1" dirty="0">
                <a:latin typeface="Times New Roman" panose="02020603050405020304" pitchFamily="18" charset="0"/>
              </a:rPr>
              <a:t>)</a:t>
            </a:r>
            <a:r>
              <a:rPr lang="zh-CN" altLang="en-US" sz="2400" b="1" dirty="0">
                <a:latin typeface="Times New Roman" panose="02020603050405020304" pitchFamily="18" charset="0"/>
              </a:rPr>
              <a:t>为准确的前提下， </a:t>
            </a:r>
            <a:r>
              <a:rPr lang="en-US" altLang="zh-CN" sz="2400" b="1" i="1" dirty="0">
                <a:latin typeface="Times New Roman" panose="02020603050405020304" pitchFamily="18" charset="0"/>
              </a:rPr>
              <a:t>y</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x</a:t>
            </a:r>
            <a:r>
              <a:rPr lang="en-US" altLang="zh-CN" sz="2400" b="1" i="1" baseline="-25000" dirty="0">
                <a:latin typeface="Times New Roman" panose="02020603050405020304" pitchFamily="18" charset="0"/>
              </a:rPr>
              <a:t>n</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a:t>
            </a:r>
            <a:r>
              <a:rPr lang="en-US" altLang="zh-CN" sz="2400" b="1" i="1" baseline="-25000" dirty="0">
                <a:latin typeface="Times New Roman" panose="02020603050405020304" pitchFamily="18" charset="0"/>
              </a:rPr>
              <a:t> </a:t>
            </a:r>
            <a:r>
              <a:rPr lang="en-US" altLang="zh-CN" sz="2400" b="1" dirty="0">
                <a:latin typeface="Times New Roman" panose="02020603050405020304" pitchFamily="18" charset="0"/>
              </a:rPr>
              <a:t>–</a:t>
            </a:r>
            <a:r>
              <a:rPr lang="en-US" altLang="zh-CN" sz="2400" b="1" i="1" dirty="0">
                <a:latin typeface="Times New Roman" panose="02020603050405020304" pitchFamily="18" charset="0"/>
              </a:rPr>
              <a:t>y</a:t>
            </a:r>
            <a:r>
              <a:rPr lang="en-US" altLang="zh-CN" sz="2400" b="1" i="1" baseline="-25000" dirty="0">
                <a:latin typeface="Times New Roman" panose="02020603050405020304" pitchFamily="18" charset="0"/>
              </a:rPr>
              <a:t>n</a:t>
            </a:r>
            <a:r>
              <a:rPr lang="en-US" altLang="zh-CN" sz="2400" b="1" baseline="-25000" dirty="0">
                <a:latin typeface="Times New Roman" panose="02020603050405020304" pitchFamily="18" charset="0"/>
              </a:rPr>
              <a:t>+1</a:t>
            </a:r>
            <a:r>
              <a:rPr lang="zh-CN" altLang="en-US" sz="2400" b="1" dirty="0">
                <a:latin typeface="Times New Roman" panose="02020603050405020304" pitchFamily="18" charset="0"/>
              </a:rPr>
              <a:t>的误差。</a:t>
            </a:r>
            <a:br>
              <a:rPr lang="zh-CN" altLang="en-US" sz="2400" b="1" dirty="0">
                <a:latin typeface="Times New Roman" panose="02020603050405020304" pitchFamily="18" charset="0"/>
              </a:rPr>
            </a:br>
            <a:r>
              <a:rPr lang="zh-CN" altLang="en-US" sz="2400" b="1" dirty="0">
                <a:latin typeface="Times New Roman" panose="02020603050405020304" pitchFamily="18" charset="0"/>
              </a:rPr>
              <a:t>如果不作这一假定，累积了</a:t>
            </a:r>
            <a:r>
              <a:rPr lang="en-US" altLang="zh-CN" sz="2400" b="1" dirty="0">
                <a:latin typeface="Times New Roman" panose="02020603050405020304" pitchFamily="18" charset="0"/>
              </a:rPr>
              <a:t>n </a:t>
            </a:r>
            <a:r>
              <a:rPr lang="zh-CN" altLang="en-US" sz="2400" b="1" dirty="0">
                <a:latin typeface="Times New Roman" panose="02020603050405020304" pitchFamily="18" charset="0"/>
              </a:rPr>
              <a:t>步的误差，称为</a:t>
            </a:r>
            <a:r>
              <a:rPr lang="zh-CN" altLang="en-US" sz="2400" b="1" dirty="0">
                <a:solidFill>
                  <a:schemeClr val="accent2"/>
                </a:solidFill>
              </a:rPr>
              <a:t>整体截断误差</a:t>
            </a:r>
            <a:r>
              <a:rPr lang="zh-CN" altLang="en-US" sz="2400" dirty="0">
                <a:solidFill>
                  <a:schemeClr val="tx1"/>
                </a:solidFill>
              </a:rPr>
              <a:t>。</a:t>
            </a:r>
            <a:r>
              <a:rPr lang="zh-CN" altLang="en-US" sz="2400" b="1" dirty="0">
                <a:latin typeface="Times New Roman" panose="02020603050405020304" pitchFamily="18" charset="0"/>
              </a:rPr>
              <a:t>其表达式为</a:t>
            </a:r>
            <a:endParaRPr lang="zh-CN" altLang="en-US" sz="2400" b="1" dirty="0">
              <a:latin typeface="Times New Roman" panose="02020603050405020304" pitchFamily="18" charset="0"/>
            </a:endParaRPr>
          </a:p>
          <a:p>
            <a:endParaRPr lang="zh-CN" altLang="en-US" sz="2400" b="1" dirty="0">
              <a:latin typeface="Times New Roman" panose="02020603050405020304" pitchFamily="18" charset="0"/>
            </a:endParaRPr>
          </a:p>
          <a:p>
            <a:pPr>
              <a:lnSpc>
                <a:spcPct val="130000"/>
              </a:lnSpc>
              <a:buNone/>
            </a:pPr>
            <a:r>
              <a:rPr lang="zh-CN" altLang="en-US" sz="2400" b="1" dirty="0">
                <a:latin typeface="Times New Roman" panose="02020603050405020304" pitchFamily="18" charset="0"/>
              </a:rPr>
              <a:t>如果其</a:t>
            </a:r>
            <a:r>
              <a:rPr lang="zh-CN" altLang="en-US" sz="2400" b="1" dirty="0">
                <a:solidFill>
                  <a:schemeClr val="accent2"/>
                </a:solidFill>
                <a:latin typeface="Times New Roman" panose="02020603050405020304" pitchFamily="18" charset="0"/>
              </a:rPr>
              <a:t>局部截断误差</a:t>
            </a:r>
            <a:r>
              <a:rPr lang="zh-CN" altLang="en-US" sz="2400" b="1" dirty="0">
                <a:latin typeface="Times New Roman" panose="02020603050405020304" pitchFamily="18" charset="0"/>
              </a:rPr>
              <a:t>为</a:t>
            </a:r>
            <a:r>
              <a:rPr lang="en-US" altLang="zh-CN" sz="2400" b="1" dirty="0">
                <a:solidFill>
                  <a:schemeClr val="accent2"/>
                </a:solidFill>
                <a:latin typeface="Times New Roman" panose="02020603050405020304" pitchFamily="18" charset="0"/>
              </a:rPr>
              <a:t>O(</a:t>
            </a:r>
            <a:r>
              <a:rPr lang="en-US" altLang="zh-CN" sz="2400" b="1" i="1" dirty="0">
                <a:solidFill>
                  <a:schemeClr val="accent2"/>
                </a:solidFill>
                <a:latin typeface="Times New Roman" panose="02020603050405020304" pitchFamily="18" charset="0"/>
              </a:rPr>
              <a:t>h</a:t>
            </a:r>
            <a:r>
              <a:rPr lang="en-US" altLang="zh-CN" sz="2400" b="1" i="1" baseline="30000" dirty="0">
                <a:solidFill>
                  <a:schemeClr val="accent2"/>
                </a:solidFill>
                <a:latin typeface="Times New Roman" panose="02020603050405020304" pitchFamily="18" charset="0"/>
              </a:rPr>
              <a:t>p</a:t>
            </a:r>
            <a:r>
              <a:rPr lang="en-US" altLang="zh-CN" sz="2400" b="1" baseline="30000" dirty="0">
                <a:solidFill>
                  <a:schemeClr val="accent2"/>
                </a:solidFill>
                <a:latin typeface="Times New Roman" panose="02020603050405020304" pitchFamily="18" charset="0"/>
              </a:rPr>
              <a:t>+1</a:t>
            </a:r>
            <a:r>
              <a:rPr lang="en-US" altLang="zh-CN" sz="2400" b="1" dirty="0">
                <a:solidFill>
                  <a:schemeClr val="accent2"/>
                </a:solidFill>
                <a:latin typeface="Times New Roman" panose="02020603050405020304" pitchFamily="18" charset="0"/>
              </a:rPr>
              <a:t>)</a:t>
            </a:r>
            <a:r>
              <a:rPr lang="zh-CN" altLang="en-US" sz="2400" b="1" dirty="0">
                <a:latin typeface="Times New Roman" panose="02020603050405020304" pitchFamily="18" charset="0"/>
              </a:rPr>
              <a:t>，称该数值方法的精度是</a:t>
            </a:r>
            <a:r>
              <a:rPr lang="en-US" altLang="zh-CN" sz="2400" b="1" i="1" dirty="0">
                <a:solidFill>
                  <a:schemeClr val="accent2"/>
                </a:solidFill>
                <a:latin typeface="Times New Roman" panose="02020603050405020304" pitchFamily="18" charset="0"/>
              </a:rPr>
              <a:t>p</a:t>
            </a:r>
            <a:r>
              <a:rPr lang="zh-CN" altLang="en-US" sz="2400" b="1" dirty="0">
                <a:solidFill>
                  <a:schemeClr val="accent2"/>
                </a:solidFill>
                <a:latin typeface="Times New Roman" panose="02020603050405020304" pitchFamily="18" charset="0"/>
              </a:rPr>
              <a:t>阶</a:t>
            </a:r>
            <a:r>
              <a:rPr lang="zh-CN" altLang="en-US" sz="2400" b="1" dirty="0">
                <a:latin typeface="Times New Roman" panose="02020603050405020304" pitchFamily="18" charset="0"/>
              </a:rPr>
              <a:t>的。</a:t>
            </a:r>
            <a:endParaRPr lang="zh-CN" altLang="en-US" sz="2400" b="1" dirty="0">
              <a:latin typeface="Times New Roman" panose="02020603050405020304" pitchFamily="18" charset="0"/>
            </a:endParaRPr>
          </a:p>
        </p:txBody>
      </p:sp>
      <p:grpSp>
        <p:nvGrpSpPr>
          <p:cNvPr id="897028" name="Group 4"/>
          <p:cNvGrpSpPr/>
          <p:nvPr/>
        </p:nvGrpSpPr>
        <p:grpSpPr>
          <a:xfrm>
            <a:off x="827088" y="1412875"/>
            <a:ext cx="4752975" cy="2370138"/>
            <a:chOff x="3268" y="1344"/>
            <a:chExt cx="3504" cy="1856"/>
          </a:xfrm>
        </p:grpSpPr>
        <p:grpSp>
          <p:nvGrpSpPr>
            <p:cNvPr id="28679" name="Group 5"/>
            <p:cNvGrpSpPr/>
            <p:nvPr/>
          </p:nvGrpSpPr>
          <p:grpSpPr>
            <a:xfrm>
              <a:off x="3268" y="1344"/>
              <a:ext cx="3408" cy="1856"/>
              <a:chOff x="1248" y="592"/>
              <a:chExt cx="3408" cy="1856"/>
            </a:xfrm>
          </p:grpSpPr>
          <p:sp>
            <p:nvSpPr>
              <p:cNvPr id="897030" name="Line 6"/>
              <p:cNvSpPr>
                <a:spLocks noChangeShapeType="1"/>
              </p:cNvSpPr>
              <p:nvPr/>
            </p:nvSpPr>
            <p:spPr bwMode="auto">
              <a:xfrm>
                <a:off x="1248" y="2064"/>
                <a:ext cx="3216" cy="0"/>
              </a:xfrm>
              <a:prstGeom prst="line">
                <a:avLst/>
              </a:prstGeom>
              <a:noFill/>
              <a:ln w="25400">
                <a:solidFill>
                  <a:schemeClr val="tx1"/>
                </a:solidFill>
                <a:round/>
                <a:tailEnd type="triangl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97031" name="Line 7"/>
              <p:cNvSpPr>
                <a:spLocks noChangeShapeType="1"/>
              </p:cNvSpPr>
              <p:nvPr/>
            </p:nvSpPr>
            <p:spPr bwMode="auto">
              <a:xfrm flipV="1">
                <a:off x="1648" y="624"/>
                <a:ext cx="0" cy="1824"/>
              </a:xfrm>
              <a:prstGeom prst="line">
                <a:avLst/>
              </a:prstGeom>
              <a:noFill/>
              <a:ln w="25400">
                <a:solidFill>
                  <a:schemeClr val="tx1"/>
                </a:solidFill>
                <a:round/>
                <a:tailEnd type="triangle" w="med" len="me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8714" name="Object 8"/>
              <p:cNvGraphicFramePr>
                <a:graphicFrameLocks noChangeAspect="1"/>
              </p:cNvGraphicFramePr>
              <p:nvPr/>
            </p:nvGraphicFramePr>
            <p:xfrm>
              <a:off x="1382" y="2064"/>
              <a:ext cx="218" cy="240"/>
            </p:xfrm>
            <a:graphic>
              <a:graphicData uri="http://schemas.openxmlformats.org/presentationml/2006/ole">
                <mc:AlternateContent xmlns:mc="http://schemas.openxmlformats.org/markup-compatibility/2006">
                  <mc:Choice xmlns:v="urn:schemas-microsoft-com:vml" Requires="v">
                    <p:oleObj spid="_x0000_s3187" name="" r:id="rId1" imgW="86995" imgH="92710" progId="Equation.3">
                      <p:embed/>
                    </p:oleObj>
                  </mc:Choice>
                  <mc:Fallback>
                    <p:oleObj name="" r:id="rId1" imgW="86995" imgH="92710" progId="Equation.3">
                      <p:embed/>
                      <p:pic>
                        <p:nvPicPr>
                          <p:cNvPr id="0" name="图片 3186"/>
                          <p:cNvPicPr/>
                          <p:nvPr/>
                        </p:nvPicPr>
                        <p:blipFill>
                          <a:blip r:embed="rId2">
                            <a:clrChange>
                              <a:clrFrom>
                                <a:srgbClr val="000000"/>
                              </a:clrFrom>
                              <a:clrTo>
                                <a:srgbClr val="FF0000"/>
                              </a:clrTo>
                            </a:clrChange>
                          </a:blip>
                          <a:stretch>
                            <a:fillRect/>
                          </a:stretch>
                        </p:blipFill>
                        <p:spPr>
                          <a:xfrm>
                            <a:off x="1382" y="2064"/>
                            <a:ext cx="218" cy="240"/>
                          </a:xfrm>
                          <a:prstGeom prst="rect">
                            <a:avLst/>
                          </a:prstGeom>
                          <a:noFill/>
                          <a:ln w="38100">
                            <a:noFill/>
                            <a:miter/>
                          </a:ln>
                        </p:spPr>
                      </p:pic>
                    </p:oleObj>
                  </mc:Fallback>
                </mc:AlternateContent>
              </a:graphicData>
            </a:graphic>
          </p:graphicFrame>
          <p:graphicFrame>
            <p:nvGraphicFramePr>
              <p:cNvPr id="28715" name="Object 9"/>
              <p:cNvGraphicFramePr>
                <a:graphicFrameLocks noChangeAspect="1"/>
              </p:cNvGraphicFramePr>
              <p:nvPr/>
            </p:nvGraphicFramePr>
            <p:xfrm>
              <a:off x="4416" y="2064"/>
              <a:ext cx="240" cy="240"/>
            </p:xfrm>
            <a:graphic>
              <a:graphicData uri="http://schemas.openxmlformats.org/presentationml/2006/ole">
                <mc:AlternateContent xmlns:mc="http://schemas.openxmlformats.org/markup-compatibility/2006">
                  <mc:Choice xmlns:v="urn:schemas-microsoft-com:vml" Requires="v">
                    <p:oleObj spid="_x0000_s3188" name="" r:id="rId3" imgW="98425" imgH="92710" progId="Equation.3">
                      <p:embed/>
                    </p:oleObj>
                  </mc:Choice>
                  <mc:Fallback>
                    <p:oleObj name="" r:id="rId3" imgW="98425" imgH="92710" progId="Equation.3">
                      <p:embed/>
                      <p:pic>
                        <p:nvPicPr>
                          <p:cNvPr id="0" name="图片 3187"/>
                          <p:cNvPicPr/>
                          <p:nvPr/>
                        </p:nvPicPr>
                        <p:blipFill>
                          <a:blip r:embed="rId4">
                            <a:clrChange>
                              <a:clrFrom>
                                <a:srgbClr val="000000"/>
                              </a:clrFrom>
                              <a:clrTo>
                                <a:srgbClr val="FF0000"/>
                              </a:clrTo>
                            </a:clrChange>
                          </a:blip>
                          <a:stretch>
                            <a:fillRect/>
                          </a:stretch>
                        </p:blipFill>
                        <p:spPr>
                          <a:xfrm>
                            <a:off x="4416" y="2064"/>
                            <a:ext cx="240" cy="240"/>
                          </a:xfrm>
                          <a:prstGeom prst="rect">
                            <a:avLst/>
                          </a:prstGeom>
                          <a:noFill/>
                          <a:ln w="38100">
                            <a:noFill/>
                            <a:miter/>
                          </a:ln>
                        </p:spPr>
                      </p:pic>
                    </p:oleObj>
                  </mc:Fallback>
                </mc:AlternateContent>
              </a:graphicData>
            </a:graphic>
          </p:graphicFrame>
          <p:graphicFrame>
            <p:nvGraphicFramePr>
              <p:cNvPr id="28716" name="Object 10"/>
              <p:cNvGraphicFramePr>
                <a:graphicFrameLocks noChangeAspect="1"/>
              </p:cNvGraphicFramePr>
              <p:nvPr/>
            </p:nvGraphicFramePr>
            <p:xfrm>
              <a:off x="1372" y="592"/>
              <a:ext cx="244" cy="288"/>
            </p:xfrm>
            <a:graphic>
              <a:graphicData uri="http://schemas.openxmlformats.org/presentationml/2006/ole">
                <mc:AlternateContent xmlns:mc="http://schemas.openxmlformats.org/markup-compatibility/2006">
                  <mc:Choice xmlns:v="urn:schemas-microsoft-com:vml" Requires="v">
                    <p:oleObj spid="_x0000_s3186" name="" r:id="rId5" imgW="98425" imgH="121285" progId="Equation.3">
                      <p:embed/>
                    </p:oleObj>
                  </mc:Choice>
                  <mc:Fallback>
                    <p:oleObj name="" r:id="rId5" imgW="98425" imgH="121285" progId="Equation.3">
                      <p:embed/>
                      <p:pic>
                        <p:nvPicPr>
                          <p:cNvPr id="0" name="图片 3185"/>
                          <p:cNvPicPr/>
                          <p:nvPr/>
                        </p:nvPicPr>
                        <p:blipFill>
                          <a:blip r:embed="rId6">
                            <a:clrChange>
                              <a:clrFrom>
                                <a:srgbClr val="000000"/>
                              </a:clrFrom>
                              <a:clrTo>
                                <a:srgbClr val="FF0000"/>
                              </a:clrTo>
                            </a:clrChange>
                          </a:blip>
                          <a:stretch>
                            <a:fillRect/>
                          </a:stretch>
                        </p:blipFill>
                        <p:spPr>
                          <a:xfrm>
                            <a:off x="1372" y="592"/>
                            <a:ext cx="244" cy="288"/>
                          </a:xfrm>
                          <a:prstGeom prst="rect">
                            <a:avLst/>
                          </a:prstGeom>
                          <a:noFill/>
                          <a:ln w="38100">
                            <a:noFill/>
                            <a:miter/>
                          </a:ln>
                        </p:spPr>
                      </p:pic>
                    </p:oleObj>
                  </mc:Fallback>
                </mc:AlternateContent>
              </a:graphicData>
            </a:graphic>
          </p:graphicFrame>
        </p:grpSp>
        <p:grpSp>
          <p:nvGrpSpPr>
            <p:cNvPr id="28680" name="Group 11"/>
            <p:cNvGrpSpPr/>
            <p:nvPr/>
          </p:nvGrpSpPr>
          <p:grpSpPr>
            <a:xfrm>
              <a:off x="5284" y="1616"/>
              <a:ext cx="632" cy="1456"/>
              <a:chOff x="3264" y="864"/>
              <a:chExt cx="632" cy="1456"/>
            </a:xfrm>
          </p:grpSpPr>
          <p:sp>
            <p:nvSpPr>
              <p:cNvPr id="897036" name="Line 12"/>
              <p:cNvSpPr>
                <a:spLocks noChangeShapeType="1"/>
              </p:cNvSpPr>
              <p:nvPr/>
            </p:nvSpPr>
            <p:spPr bwMode="auto">
              <a:xfrm>
                <a:off x="3744" y="1153"/>
                <a:ext cx="8" cy="911"/>
              </a:xfrm>
              <a:prstGeom prst="line">
                <a:avLst/>
              </a:prstGeom>
              <a:noFill/>
              <a:ln w="28575">
                <a:solidFill>
                  <a:schemeClr val="tx1"/>
                </a:solidFill>
                <a:rou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8708" name="Object 13"/>
              <p:cNvGraphicFramePr>
                <a:graphicFrameLocks noChangeAspect="1"/>
              </p:cNvGraphicFramePr>
              <p:nvPr/>
            </p:nvGraphicFramePr>
            <p:xfrm>
              <a:off x="3656" y="2032"/>
              <a:ext cx="240" cy="288"/>
            </p:xfrm>
            <a:graphic>
              <a:graphicData uri="http://schemas.openxmlformats.org/presentationml/2006/ole">
                <mc:AlternateContent xmlns:mc="http://schemas.openxmlformats.org/markup-compatibility/2006">
                  <mc:Choice xmlns:v="urn:schemas-microsoft-com:vml" Requires="v">
                    <p:oleObj spid="_x0000_s3184" name="" r:id="rId7" imgW="139065" imgH="173355" progId="Equation.3">
                      <p:embed/>
                    </p:oleObj>
                  </mc:Choice>
                  <mc:Fallback>
                    <p:oleObj name="" r:id="rId7" imgW="139065" imgH="173355" progId="Equation.3">
                      <p:embed/>
                      <p:pic>
                        <p:nvPicPr>
                          <p:cNvPr id="0" name="图片 3183"/>
                          <p:cNvPicPr/>
                          <p:nvPr/>
                        </p:nvPicPr>
                        <p:blipFill>
                          <a:blip r:embed="rId8">
                            <a:clrChange>
                              <a:clrFrom>
                                <a:srgbClr val="000000"/>
                              </a:clrFrom>
                              <a:clrTo>
                                <a:srgbClr val="0000CC"/>
                              </a:clrTo>
                            </a:clrChange>
                          </a:blip>
                          <a:stretch>
                            <a:fillRect/>
                          </a:stretch>
                        </p:blipFill>
                        <p:spPr>
                          <a:xfrm>
                            <a:off x="3656" y="2032"/>
                            <a:ext cx="240" cy="288"/>
                          </a:xfrm>
                          <a:prstGeom prst="rect">
                            <a:avLst/>
                          </a:prstGeom>
                          <a:noFill/>
                          <a:ln w="38100">
                            <a:noFill/>
                            <a:miter/>
                          </a:ln>
                        </p:spPr>
                      </p:pic>
                    </p:oleObj>
                  </mc:Fallback>
                </mc:AlternateContent>
              </a:graphicData>
            </a:graphic>
          </p:graphicFrame>
          <p:graphicFrame>
            <p:nvGraphicFramePr>
              <p:cNvPr id="28709" name="Object 14"/>
              <p:cNvGraphicFramePr>
                <a:graphicFrameLocks noChangeAspect="1"/>
              </p:cNvGraphicFramePr>
              <p:nvPr/>
            </p:nvGraphicFramePr>
            <p:xfrm>
              <a:off x="3680" y="1200"/>
              <a:ext cx="132" cy="132"/>
            </p:xfrm>
            <a:graphic>
              <a:graphicData uri="http://schemas.openxmlformats.org/presentationml/2006/ole">
                <mc:AlternateContent xmlns:mc="http://schemas.openxmlformats.org/markup-compatibility/2006">
                  <mc:Choice xmlns:v="urn:schemas-microsoft-com:vml" Requires="v">
                    <p:oleObj spid="_x0000_s3190" name="" r:id="rId9" imgW="69215" imgH="69215" progId="Equation.3">
                      <p:embed/>
                    </p:oleObj>
                  </mc:Choice>
                  <mc:Fallback>
                    <p:oleObj name="" r:id="rId9" imgW="69215" imgH="69215" progId="Equation.3">
                      <p:embed/>
                      <p:pic>
                        <p:nvPicPr>
                          <p:cNvPr id="0" name="图片 3189"/>
                          <p:cNvPicPr/>
                          <p:nvPr/>
                        </p:nvPicPr>
                        <p:blipFill>
                          <a:blip r:embed="rId10">
                            <a:clrChange>
                              <a:clrFrom>
                                <a:srgbClr val="000000"/>
                              </a:clrFrom>
                              <a:clrTo>
                                <a:srgbClr val="0000FF"/>
                              </a:clrTo>
                            </a:clrChange>
                          </a:blip>
                          <a:stretch>
                            <a:fillRect/>
                          </a:stretch>
                        </p:blipFill>
                        <p:spPr>
                          <a:xfrm>
                            <a:off x="3680" y="1200"/>
                            <a:ext cx="132" cy="132"/>
                          </a:xfrm>
                          <a:prstGeom prst="rect">
                            <a:avLst/>
                          </a:prstGeom>
                          <a:noFill/>
                          <a:ln w="38100">
                            <a:noFill/>
                            <a:miter/>
                          </a:ln>
                        </p:spPr>
                      </p:pic>
                    </p:oleObj>
                  </mc:Fallback>
                </mc:AlternateContent>
              </a:graphicData>
            </a:graphic>
          </p:graphicFrame>
          <p:graphicFrame>
            <p:nvGraphicFramePr>
              <p:cNvPr id="28710" name="Object 15"/>
              <p:cNvGraphicFramePr>
                <a:graphicFrameLocks noChangeAspect="1"/>
              </p:cNvGraphicFramePr>
              <p:nvPr/>
            </p:nvGraphicFramePr>
            <p:xfrm>
              <a:off x="3264" y="864"/>
              <a:ext cx="603" cy="253"/>
            </p:xfrm>
            <a:graphic>
              <a:graphicData uri="http://schemas.openxmlformats.org/presentationml/2006/ole">
                <mc:AlternateContent xmlns:mc="http://schemas.openxmlformats.org/markup-compatibility/2006">
                  <mc:Choice xmlns:v="urn:schemas-microsoft-com:vml" Requires="v">
                    <p:oleObj spid="_x0000_s3185" name="" r:id="rId11" imgW="468630" imgH="173355" progId="Equation.DSMT4">
                      <p:embed/>
                    </p:oleObj>
                  </mc:Choice>
                  <mc:Fallback>
                    <p:oleObj name="" r:id="rId11" imgW="468630" imgH="173355" progId="Equation.DSMT4">
                      <p:embed/>
                      <p:pic>
                        <p:nvPicPr>
                          <p:cNvPr id="0" name="图片 3184"/>
                          <p:cNvPicPr/>
                          <p:nvPr/>
                        </p:nvPicPr>
                        <p:blipFill>
                          <a:blip r:embed="rId12">
                            <a:clrChange>
                              <a:clrFrom>
                                <a:srgbClr val="000000"/>
                              </a:clrFrom>
                              <a:clrTo>
                                <a:srgbClr val="0000CC"/>
                              </a:clrTo>
                            </a:clrChange>
                          </a:blip>
                          <a:stretch>
                            <a:fillRect/>
                          </a:stretch>
                        </p:blipFill>
                        <p:spPr>
                          <a:xfrm>
                            <a:off x="3264" y="864"/>
                            <a:ext cx="603" cy="253"/>
                          </a:xfrm>
                          <a:prstGeom prst="rect">
                            <a:avLst/>
                          </a:prstGeom>
                          <a:noFill/>
                          <a:ln w="38100">
                            <a:noFill/>
                            <a:miter/>
                          </a:ln>
                        </p:spPr>
                      </p:pic>
                    </p:oleObj>
                  </mc:Fallback>
                </mc:AlternateContent>
              </a:graphicData>
            </a:graphic>
          </p:graphicFrame>
          <p:graphicFrame>
            <p:nvGraphicFramePr>
              <p:cNvPr id="28711" name="Object 16"/>
              <p:cNvGraphicFramePr>
                <a:graphicFrameLocks noChangeAspect="1"/>
              </p:cNvGraphicFramePr>
              <p:nvPr/>
            </p:nvGraphicFramePr>
            <p:xfrm>
              <a:off x="3680" y="1104"/>
              <a:ext cx="132" cy="132"/>
            </p:xfrm>
            <a:graphic>
              <a:graphicData uri="http://schemas.openxmlformats.org/presentationml/2006/ole">
                <mc:AlternateContent xmlns:mc="http://schemas.openxmlformats.org/markup-compatibility/2006">
                  <mc:Choice xmlns:v="urn:schemas-microsoft-com:vml" Requires="v">
                    <p:oleObj spid="_x0000_s3189" name="" r:id="rId13" imgW="114300" imgH="114300" progId="Equation.3">
                      <p:embed/>
                    </p:oleObj>
                  </mc:Choice>
                  <mc:Fallback>
                    <p:oleObj name="" r:id="rId13" imgW="114300" imgH="114300" progId="Equation.3">
                      <p:embed/>
                      <p:pic>
                        <p:nvPicPr>
                          <p:cNvPr id="0" name="图片 3188"/>
                          <p:cNvPicPr/>
                          <p:nvPr/>
                        </p:nvPicPr>
                        <p:blipFill>
                          <a:blip r:embed="rId14"/>
                          <a:stretch>
                            <a:fillRect/>
                          </a:stretch>
                        </p:blipFill>
                        <p:spPr>
                          <a:xfrm>
                            <a:off x="3680" y="1104"/>
                            <a:ext cx="132" cy="132"/>
                          </a:xfrm>
                          <a:prstGeom prst="rect">
                            <a:avLst/>
                          </a:prstGeom>
                          <a:noFill/>
                          <a:ln w="38100">
                            <a:noFill/>
                            <a:miter/>
                          </a:ln>
                        </p:spPr>
                      </p:pic>
                    </p:oleObj>
                  </mc:Fallback>
                </mc:AlternateContent>
              </a:graphicData>
            </a:graphic>
          </p:graphicFrame>
        </p:grpSp>
        <p:grpSp>
          <p:nvGrpSpPr>
            <p:cNvPr id="28681" name="Group 17"/>
            <p:cNvGrpSpPr/>
            <p:nvPr/>
          </p:nvGrpSpPr>
          <p:grpSpPr>
            <a:xfrm>
              <a:off x="3668" y="1840"/>
              <a:ext cx="3104" cy="1224"/>
              <a:chOff x="1648" y="1088"/>
              <a:chExt cx="3104" cy="1224"/>
            </a:xfrm>
          </p:grpSpPr>
          <p:graphicFrame>
            <p:nvGraphicFramePr>
              <p:cNvPr id="28698" name="Object 18"/>
              <p:cNvGraphicFramePr>
                <a:graphicFrameLocks noChangeAspect="1"/>
              </p:cNvGraphicFramePr>
              <p:nvPr/>
            </p:nvGraphicFramePr>
            <p:xfrm>
              <a:off x="1648" y="1392"/>
              <a:ext cx="528" cy="244"/>
            </p:xfrm>
            <a:graphic>
              <a:graphicData uri="http://schemas.openxmlformats.org/presentationml/2006/ole">
                <mc:AlternateContent xmlns:mc="http://schemas.openxmlformats.org/markup-compatibility/2006">
                  <mc:Choice xmlns:v="urn:schemas-microsoft-com:vml" Requires="v">
                    <p:oleObj spid="_x0000_s3191" name="" r:id="rId15" imgW="416560" imgH="173355" progId="Equation.3">
                      <p:embed/>
                    </p:oleObj>
                  </mc:Choice>
                  <mc:Fallback>
                    <p:oleObj name="" r:id="rId15" imgW="416560" imgH="173355" progId="Equation.3">
                      <p:embed/>
                      <p:pic>
                        <p:nvPicPr>
                          <p:cNvPr id="0" name="图片 3190"/>
                          <p:cNvPicPr/>
                          <p:nvPr/>
                        </p:nvPicPr>
                        <p:blipFill>
                          <a:blip r:embed="rId16">
                            <a:clrChange>
                              <a:clrFrom>
                                <a:srgbClr val="000000"/>
                              </a:clrFrom>
                              <a:clrTo>
                                <a:srgbClr val="0000CC"/>
                              </a:clrTo>
                            </a:clrChange>
                          </a:blip>
                          <a:stretch>
                            <a:fillRect/>
                          </a:stretch>
                        </p:blipFill>
                        <p:spPr>
                          <a:xfrm>
                            <a:off x="1648" y="1392"/>
                            <a:ext cx="528" cy="244"/>
                          </a:xfrm>
                          <a:prstGeom prst="rect">
                            <a:avLst/>
                          </a:prstGeom>
                          <a:noFill/>
                          <a:ln w="38100">
                            <a:noFill/>
                            <a:miter/>
                          </a:ln>
                        </p:spPr>
                      </p:pic>
                    </p:oleObj>
                  </mc:Fallback>
                </mc:AlternateContent>
              </a:graphicData>
            </a:graphic>
          </p:graphicFrame>
          <p:sp>
            <p:nvSpPr>
              <p:cNvPr id="897043" name="Line 19"/>
              <p:cNvSpPr>
                <a:spLocks noChangeShapeType="1"/>
              </p:cNvSpPr>
              <p:nvPr/>
            </p:nvSpPr>
            <p:spPr bwMode="auto">
              <a:xfrm>
                <a:off x="1984" y="1728"/>
                <a:ext cx="0" cy="336"/>
              </a:xfrm>
              <a:prstGeom prst="line">
                <a:avLst/>
              </a:prstGeom>
              <a:noFill/>
              <a:ln w="28575">
                <a:solidFill>
                  <a:schemeClr val="tx1"/>
                </a:solidFill>
                <a:rou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pSp>
            <p:nvGrpSpPr>
              <p:cNvPr id="28700" name="Group 20"/>
              <p:cNvGrpSpPr/>
              <p:nvPr/>
            </p:nvGrpSpPr>
            <p:grpSpPr>
              <a:xfrm>
                <a:off x="1648" y="1088"/>
                <a:ext cx="3104" cy="1224"/>
                <a:chOff x="1648" y="1088"/>
                <a:chExt cx="3104" cy="1224"/>
              </a:xfrm>
            </p:grpSpPr>
            <p:grpSp>
              <p:nvGrpSpPr>
                <p:cNvPr id="28701" name="Group 21"/>
                <p:cNvGrpSpPr/>
                <p:nvPr/>
              </p:nvGrpSpPr>
              <p:grpSpPr>
                <a:xfrm>
                  <a:off x="1648" y="1088"/>
                  <a:ext cx="3104" cy="1224"/>
                  <a:chOff x="1648" y="1088"/>
                  <a:chExt cx="3104" cy="1224"/>
                </a:xfrm>
              </p:grpSpPr>
              <p:graphicFrame>
                <p:nvGraphicFramePr>
                  <p:cNvPr id="28703" name="Object 22"/>
                  <p:cNvGraphicFramePr>
                    <a:graphicFrameLocks noChangeAspect="1"/>
                  </p:cNvGraphicFramePr>
                  <p:nvPr/>
                </p:nvGraphicFramePr>
                <p:xfrm>
                  <a:off x="3815" y="1088"/>
                  <a:ext cx="937" cy="320"/>
                </p:xfrm>
                <a:graphic>
                  <a:graphicData uri="http://schemas.openxmlformats.org/presentationml/2006/ole">
                    <mc:AlternateContent xmlns:mc="http://schemas.openxmlformats.org/markup-compatibility/2006">
                      <mc:Choice xmlns:v="urn:schemas-microsoft-com:vml" Requires="v">
                        <p:oleObj spid="_x0000_s3203" name="" r:id="rId17" imgW="509270" imgH="156210" progId="Equation.DSMT4">
                          <p:embed/>
                        </p:oleObj>
                      </mc:Choice>
                      <mc:Fallback>
                        <p:oleObj name="" r:id="rId17" imgW="509270" imgH="156210" progId="Equation.DSMT4">
                          <p:embed/>
                          <p:pic>
                            <p:nvPicPr>
                              <p:cNvPr id="0" name="图片 3202"/>
                              <p:cNvPicPr/>
                              <p:nvPr/>
                            </p:nvPicPr>
                            <p:blipFill>
                              <a:blip r:embed="rId18">
                                <a:clrChange>
                                  <a:clrFrom>
                                    <a:srgbClr val="000000"/>
                                  </a:clrFrom>
                                  <a:clrTo>
                                    <a:srgbClr val="0000CC"/>
                                  </a:clrTo>
                                </a:clrChange>
                              </a:blip>
                              <a:stretch>
                                <a:fillRect/>
                              </a:stretch>
                            </p:blipFill>
                            <p:spPr>
                              <a:xfrm>
                                <a:off x="3815" y="1088"/>
                                <a:ext cx="937" cy="320"/>
                              </a:xfrm>
                              <a:prstGeom prst="rect">
                                <a:avLst/>
                              </a:prstGeom>
                              <a:noFill/>
                              <a:ln w="38100">
                                <a:noFill/>
                                <a:miter/>
                              </a:ln>
                            </p:spPr>
                          </p:pic>
                        </p:oleObj>
                      </mc:Fallback>
                    </mc:AlternateContent>
                  </a:graphicData>
                </a:graphic>
              </p:graphicFrame>
              <p:graphicFrame>
                <p:nvGraphicFramePr>
                  <p:cNvPr id="28704" name="Object 23"/>
                  <p:cNvGraphicFramePr>
                    <a:graphicFrameLocks noChangeAspect="1"/>
                  </p:cNvGraphicFramePr>
                  <p:nvPr/>
                </p:nvGraphicFramePr>
                <p:xfrm>
                  <a:off x="1880" y="2024"/>
                  <a:ext cx="240" cy="288"/>
                </p:xfrm>
                <a:graphic>
                  <a:graphicData uri="http://schemas.openxmlformats.org/presentationml/2006/ole">
                    <mc:AlternateContent xmlns:mc="http://schemas.openxmlformats.org/markup-compatibility/2006">
                      <mc:Choice xmlns:v="urn:schemas-microsoft-com:vml" Requires="v">
                        <p:oleObj spid="_x0000_s3194" name="" r:id="rId19" imgW="139065" imgH="173355" progId="Equation.3">
                          <p:embed/>
                        </p:oleObj>
                      </mc:Choice>
                      <mc:Fallback>
                        <p:oleObj name="" r:id="rId19" imgW="139065" imgH="173355" progId="Equation.3">
                          <p:embed/>
                          <p:pic>
                            <p:nvPicPr>
                              <p:cNvPr id="0" name="图片 3193"/>
                              <p:cNvPicPr/>
                              <p:nvPr/>
                            </p:nvPicPr>
                            <p:blipFill>
                              <a:blip r:embed="rId20">
                                <a:clrChange>
                                  <a:clrFrom>
                                    <a:srgbClr val="000000"/>
                                  </a:clrFrom>
                                  <a:clrTo>
                                    <a:srgbClr val="0000CC"/>
                                  </a:clrTo>
                                </a:clrChange>
                              </a:blip>
                              <a:stretch>
                                <a:fillRect/>
                              </a:stretch>
                            </p:blipFill>
                            <p:spPr>
                              <a:xfrm>
                                <a:off x="1880" y="2024"/>
                                <a:ext cx="240" cy="288"/>
                              </a:xfrm>
                              <a:prstGeom prst="rect">
                                <a:avLst/>
                              </a:prstGeom>
                              <a:noFill/>
                              <a:ln w="38100">
                                <a:noFill/>
                                <a:miter/>
                              </a:ln>
                            </p:spPr>
                          </p:pic>
                        </p:oleObj>
                      </mc:Fallback>
                    </mc:AlternateContent>
                  </a:graphicData>
                </a:graphic>
              </p:graphicFrame>
              <p:sp>
                <p:nvSpPr>
                  <p:cNvPr id="897048" name="Freeform 24"/>
                  <p:cNvSpPr/>
                  <p:nvPr/>
                </p:nvSpPr>
                <p:spPr bwMode="auto">
                  <a:xfrm>
                    <a:off x="1984" y="1248"/>
                    <a:ext cx="1775" cy="480"/>
                  </a:xfrm>
                  <a:custGeom>
                    <a:avLst/>
                    <a:gdLst>
                      <a:gd name="T0" fmla="*/ 1776 w 1776"/>
                      <a:gd name="T1" fmla="*/ 0 h 480"/>
                      <a:gd name="T2" fmla="*/ 1488 w 1776"/>
                      <a:gd name="T3" fmla="*/ 240 h 480"/>
                      <a:gd name="T4" fmla="*/ 1200 w 1776"/>
                      <a:gd name="T5" fmla="*/ 336 h 480"/>
                      <a:gd name="T6" fmla="*/ 1008 w 1776"/>
                      <a:gd name="T7" fmla="*/ 288 h 480"/>
                      <a:gd name="T8" fmla="*/ 768 w 1776"/>
                      <a:gd name="T9" fmla="*/ 192 h 480"/>
                      <a:gd name="T10" fmla="*/ 480 w 1776"/>
                      <a:gd name="T11" fmla="*/ 240 h 480"/>
                      <a:gd name="T12" fmla="*/ 288 w 1776"/>
                      <a:gd name="T13" fmla="*/ 336 h 480"/>
                      <a:gd name="T14" fmla="*/ 0 w 1776"/>
                      <a:gd name="T15" fmla="*/ 480 h 4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76" h="480">
                        <a:moveTo>
                          <a:pt x="1776" y="0"/>
                        </a:moveTo>
                        <a:cubicBezTo>
                          <a:pt x="1680" y="92"/>
                          <a:pt x="1584" y="184"/>
                          <a:pt x="1488" y="240"/>
                        </a:cubicBezTo>
                        <a:cubicBezTo>
                          <a:pt x="1392" y="296"/>
                          <a:pt x="1280" y="328"/>
                          <a:pt x="1200" y="336"/>
                        </a:cubicBezTo>
                        <a:cubicBezTo>
                          <a:pt x="1120" y="344"/>
                          <a:pt x="1080" y="312"/>
                          <a:pt x="1008" y="288"/>
                        </a:cubicBezTo>
                        <a:cubicBezTo>
                          <a:pt x="936" y="264"/>
                          <a:pt x="856" y="200"/>
                          <a:pt x="768" y="192"/>
                        </a:cubicBezTo>
                        <a:cubicBezTo>
                          <a:pt x="680" y="184"/>
                          <a:pt x="560" y="216"/>
                          <a:pt x="480" y="240"/>
                        </a:cubicBezTo>
                        <a:cubicBezTo>
                          <a:pt x="400" y="264"/>
                          <a:pt x="368" y="296"/>
                          <a:pt x="288" y="336"/>
                        </a:cubicBezTo>
                        <a:cubicBezTo>
                          <a:pt x="208" y="376"/>
                          <a:pt x="104" y="428"/>
                          <a:pt x="0" y="480"/>
                        </a:cubicBezTo>
                      </a:path>
                    </a:pathLst>
                  </a:custGeom>
                  <a:noFill/>
                  <a:ln w="31750" cap="flat" cmpd="sng">
                    <a:solidFill>
                      <a:schemeClr val="tx1"/>
                    </a:solidFill>
                    <a:prstDash val="solid"/>
                    <a:rou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8706" name="Object 25"/>
                  <p:cNvGraphicFramePr>
                    <a:graphicFrameLocks noChangeAspect="1"/>
                  </p:cNvGraphicFramePr>
                  <p:nvPr/>
                </p:nvGraphicFramePr>
                <p:xfrm>
                  <a:off x="1648" y="1392"/>
                  <a:ext cx="528" cy="244"/>
                </p:xfrm>
                <a:graphic>
                  <a:graphicData uri="http://schemas.openxmlformats.org/presentationml/2006/ole">
                    <mc:AlternateContent xmlns:mc="http://schemas.openxmlformats.org/markup-compatibility/2006">
                      <mc:Choice xmlns:v="urn:schemas-microsoft-com:vml" Requires="v">
                        <p:oleObj spid="_x0000_s3193" name="" r:id="rId21" imgW="416560" imgH="173355" progId="Equation.3">
                          <p:embed/>
                        </p:oleObj>
                      </mc:Choice>
                      <mc:Fallback>
                        <p:oleObj name="" r:id="rId21" imgW="416560" imgH="173355" progId="Equation.3">
                          <p:embed/>
                          <p:pic>
                            <p:nvPicPr>
                              <p:cNvPr id="0" name="图片 3192"/>
                              <p:cNvPicPr/>
                              <p:nvPr/>
                            </p:nvPicPr>
                            <p:blipFill>
                              <a:blip r:embed="rId22">
                                <a:clrChange>
                                  <a:clrFrom>
                                    <a:srgbClr val="000000"/>
                                  </a:clrFrom>
                                  <a:clrTo>
                                    <a:srgbClr val="0000FF"/>
                                  </a:clrTo>
                                </a:clrChange>
                              </a:blip>
                              <a:stretch>
                                <a:fillRect/>
                              </a:stretch>
                            </p:blipFill>
                            <p:spPr>
                              <a:xfrm>
                                <a:off x="1648" y="1392"/>
                                <a:ext cx="528" cy="244"/>
                              </a:xfrm>
                              <a:prstGeom prst="rect">
                                <a:avLst/>
                              </a:prstGeom>
                              <a:noFill/>
                              <a:ln w="38100">
                                <a:noFill/>
                                <a:miter/>
                              </a:ln>
                            </p:spPr>
                          </p:pic>
                        </p:oleObj>
                      </mc:Fallback>
                    </mc:AlternateContent>
                  </a:graphicData>
                </a:graphic>
              </p:graphicFrame>
            </p:grpSp>
            <p:graphicFrame>
              <p:nvGraphicFramePr>
                <p:cNvPr id="28702" name="Object 26"/>
                <p:cNvGraphicFramePr>
                  <a:graphicFrameLocks noChangeAspect="1"/>
                </p:cNvGraphicFramePr>
                <p:nvPr/>
              </p:nvGraphicFramePr>
              <p:xfrm>
                <a:off x="1928" y="1668"/>
                <a:ext cx="132" cy="132"/>
              </p:xfrm>
              <a:graphic>
                <a:graphicData uri="http://schemas.openxmlformats.org/presentationml/2006/ole">
                  <mc:AlternateContent xmlns:mc="http://schemas.openxmlformats.org/markup-compatibility/2006">
                    <mc:Choice xmlns:v="urn:schemas-microsoft-com:vml" Requires="v">
                      <p:oleObj spid="_x0000_s3196" name="" r:id="rId23" imgW="69215" imgH="69215" progId="Equation.3">
                        <p:embed/>
                      </p:oleObj>
                    </mc:Choice>
                    <mc:Fallback>
                      <p:oleObj name="" r:id="rId23" imgW="69215" imgH="69215" progId="Equation.3">
                        <p:embed/>
                        <p:pic>
                          <p:nvPicPr>
                            <p:cNvPr id="0" name="图片 3195"/>
                            <p:cNvPicPr/>
                            <p:nvPr/>
                          </p:nvPicPr>
                          <p:blipFill>
                            <a:blip r:embed="rId24">
                              <a:clrChange>
                                <a:clrFrom>
                                  <a:srgbClr val="000000"/>
                                </a:clrFrom>
                                <a:clrTo>
                                  <a:srgbClr val="0000FF"/>
                                </a:clrTo>
                              </a:clrChange>
                            </a:blip>
                            <a:stretch>
                              <a:fillRect/>
                            </a:stretch>
                          </p:blipFill>
                          <p:spPr>
                            <a:xfrm>
                              <a:off x="1928" y="1668"/>
                              <a:ext cx="132" cy="132"/>
                            </a:xfrm>
                            <a:prstGeom prst="rect">
                              <a:avLst/>
                            </a:prstGeom>
                            <a:noFill/>
                            <a:ln w="38100">
                              <a:noFill/>
                              <a:miter/>
                            </a:ln>
                          </p:spPr>
                        </p:pic>
                      </p:oleObj>
                    </mc:Fallback>
                  </mc:AlternateContent>
                </a:graphicData>
              </a:graphic>
            </p:graphicFrame>
          </p:grpSp>
        </p:grpSp>
        <p:grpSp>
          <p:nvGrpSpPr>
            <p:cNvPr id="28682" name="Group 27"/>
            <p:cNvGrpSpPr/>
            <p:nvPr/>
          </p:nvGrpSpPr>
          <p:grpSpPr>
            <a:xfrm>
              <a:off x="4644" y="1798"/>
              <a:ext cx="529" cy="1263"/>
              <a:chOff x="2607" y="1065"/>
              <a:chExt cx="529" cy="1263"/>
            </a:xfrm>
          </p:grpSpPr>
          <p:grpSp>
            <p:nvGrpSpPr>
              <p:cNvPr id="28692" name="Group 28"/>
              <p:cNvGrpSpPr/>
              <p:nvPr/>
            </p:nvGrpSpPr>
            <p:grpSpPr>
              <a:xfrm>
                <a:off x="2607" y="1065"/>
                <a:ext cx="529" cy="1263"/>
                <a:chOff x="2607" y="1065"/>
                <a:chExt cx="529" cy="1263"/>
              </a:xfrm>
            </p:grpSpPr>
            <p:sp>
              <p:nvSpPr>
                <p:cNvPr id="897053" name="Line 29"/>
                <p:cNvSpPr>
                  <a:spLocks noChangeShapeType="1"/>
                </p:cNvSpPr>
                <p:nvPr/>
              </p:nvSpPr>
              <p:spPr bwMode="auto">
                <a:xfrm>
                  <a:off x="2848" y="1343"/>
                  <a:ext cx="0" cy="721"/>
                </a:xfrm>
                <a:prstGeom prst="line">
                  <a:avLst/>
                </a:prstGeom>
                <a:noFill/>
                <a:ln w="28575">
                  <a:solidFill>
                    <a:schemeClr val="tx1"/>
                  </a:solidFill>
                  <a:rou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8695" name="Object 30"/>
                <p:cNvGraphicFramePr>
                  <a:graphicFrameLocks noChangeAspect="1"/>
                </p:cNvGraphicFramePr>
                <p:nvPr/>
              </p:nvGraphicFramePr>
              <p:xfrm>
                <a:off x="2738" y="2040"/>
                <a:ext cx="254" cy="288"/>
              </p:xfrm>
              <a:graphic>
                <a:graphicData uri="http://schemas.openxmlformats.org/presentationml/2006/ole">
                  <mc:AlternateContent xmlns:mc="http://schemas.openxmlformats.org/markup-compatibility/2006">
                    <mc:Choice xmlns:v="urn:schemas-microsoft-com:vml" Requires="v">
                      <p:oleObj spid="_x0000_s3195" name="" r:id="rId25" imgW="139065" imgH="161925" progId="Equation.3">
                        <p:embed/>
                      </p:oleObj>
                    </mc:Choice>
                    <mc:Fallback>
                      <p:oleObj name="" r:id="rId25" imgW="139065" imgH="161925" progId="Equation.3">
                        <p:embed/>
                        <p:pic>
                          <p:nvPicPr>
                            <p:cNvPr id="0" name="图片 3194"/>
                            <p:cNvPicPr/>
                            <p:nvPr/>
                          </p:nvPicPr>
                          <p:blipFill>
                            <a:blip r:embed="rId26">
                              <a:clrChange>
                                <a:clrFrom>
                                  <a:srgbClr val="000000"/>
                                </a:clrFrom>
                                <a:clrTo>
                                  <a:srgbClr val="0000CC"/>
                                </a:clrTo>
                              </a:clrChange>
                            </a:blip>
                            <a:stretch>
                              <a:fillRect/>
                            </a:stretch>
                          </p:blipFill>
                          <p:spPr>
                            <a:xfrm>
                              <a:off x="2738" y="2040"/>
                              <a:ext cx="254" cy="288"/>
                            </a:xfrm>
                            <a:prstGeom prst="rect">
                              <a:avLst/>
                            </a:prstGeom>
                            <a:noFill/>
                            <a:ln w="38100">
                              <a:noFill/>
                              <a:miter/>
                            </a:ln>
                          </p:spPr>
                        </p:pic>
                      </p:oleObj>
                    </mc:Fallback>
                  </mc:AlternateContent>
                </a:graphicData>
              </a:graphic>
            </p:graphicFrame>
            <p:graphicFrame>
              <p:nvGraphicFramePr>
                <p:cNvPr id="28696" name="Object 31"/>
                <p:cNvGraphicFramePr>
                  <a:graphicFrameLocks noChangeAspect="1"/>
                </p:cNvGraphicFramePr>
                <p:nvPr/>
              </p:nvGraphicFramePr>
              <p:xfrm>
                <a:off x="2607" y="1065"/>
                <a:ext cx="529" cy="231"/>
              </p:xfrm>
              <a:graphic>
                <a:graphicData uri="http://schemas.openxmlformats.org/presentationml/2006/ole">
                  <mc:AlternateContent xmlns:mc="http://schemas.openxmlformats.org/markup-compatibility/2006">
                    <mc:Choice xmlns:v="urn:schemas-microsoft-com:vml" Requires="v">
                      <p:oleObj spid="_x0000_s3201" name="" r:id="rId27" imgW="416560" imgH="161925" progId="Equation.3">
                        <p:embed/>
                      </p:oleObj>
                    </mc:Choice>
                    <mc:Fallback>
                      <p:oleObj name="" r:id="rId27" imgW="416560" imgH="161925" progId="Equation.3">
                        <p:embed/>
                        <p:pic>
                          <p:nvPicPr>
                            <p:cNvPr id="0" name="图片 3200"/>
                            <p:cNvPicPr/>
                            <p:nvPr/>
                          </p:nvPicPr>
                          <p:blipFill>
                            <a:blip r:embed="rId28">
                              <a:clrChange>
                                <a:clrFrom>
                                  <a:srgbClr val="000000"/>
                                </a:clrFrom>
                                <a:clrTo>
                                  <a:srgbClr val="0000CC"/>
                                </a:clrTo>
                              </a:clrChange>
                            </a:blip>
                            <a:stretch>
                              <a:fillRect/>
                            </a:stretch>
                          </p:blipFill>
                          <p:spPr>
                            <a:xfrm>
                              <a:off x="2607" y="1065"/>
                              <a:ext cx="529" cy="231"/>
                            </a:xfrm>
                            <a:prstGeom prst="rect">
                              <a:avLst/>
                            </a:prstGeom>
                            <a:noFill/>
                            <a:ln w="38100">
                              <a:noFill/>
                              <a:miter/>
                            </a:ln>
                          </p:spPr>
                        </p:pic>
                      </p:oleObj>
                    </mc:Fallback>
                  </mc:AlternateContent>
                </a:graphicData>
              </a:graphic>
            </p:graphicFrame>
            <p:graphicFrame>
              <p:nvGraphicFramePr>
                <p:cNvPr id="28697" name="Object 32"/>
                <p:cNvGraphicFramePr>
                  <a:graphicFrameLocks noChangeAspect="1"/>
                </p:cNvGraphicFramePr>
                <p:nvPr/>
              </p:nvGraphicFramePr>
              <p:xfrm>
                <a:off x="2784" y="1292"/>
                <a:ext cx="132" cy="132"/>
              </p:xfrm>
              <a:graphic>
                <a:graphicData uri="http://schemas.openxmlformats.org/presentationml/2006/ole">
                  <mc:AlternateContent xmlns:mc="http://schemas.openxmlformats.org/markup-compatibility/2006">
                    <mc:Choice xmlns:v="urn:schemas-microsoft-com:vml" Requires="v">
                      <p:oleObj spid="_x0000_s3197" name="" r:id="rId29" imgW="114300" imgH="114300" progId="Equation.3">
                        <p:embed/>
                      </p:oleObj>
                    </mc:Choice>
                    <mc:Fallback>
                      <p:oleObj name="" r:id="rId29" imgW="114300" imgH="114300" progId="Equation.3">
                        <p:embed/>
                        <p:pic>
                          <p:nvPicPr>
                            <p:cNvPr id="0" name="图片 3196"/>
                            <p:cNvPicPr/>
                            <p:nvPr/>
                          </p:nvPicPr>
                          <p:blipFill>
                            <a:blip r:embed="rId14"/>
                            <a:stretch>
                              <a:fillRect/>
                            </a:stretch>
                          </p:blipFill>
                          <p:spPr>
                            <a:xfrm>
                              <a:off x="2784" y="1292"/>
                              <a:ext cx="132" cy="132"/>
                            </a:xfrm>
                            <a:prstGeom prst="rect">
                              <a:avLst/>
                            </a:prstGeom>
                            <a:noFill/>
                            <a:ln w="38100">
                              <a:noFill/>
                              <a:miter/>
                            </a:ln>
                          </p:spPr>
                        </p:pic>
                      </p:oleObj>
                    </mc:Fallback>
                  </mc:AlternateContent>
                </a:graphicData>
              </a:graphic>
            </p:graphicFrame>
          </p:grpSp>
          <p:graphicFrame>
            <p:nvGraphicFramePr>
              <p:cNvPr id="28693" name="Object 33"/>
              <p:cNvGraphicFramePr>
                <a:graphicFrameLocks noChangeAspect="1"/>
              </p:cNvGraphicFramePr>
              <p:nvPr/>
            </p:nvGraphicFramePr>
            <p:xfrm>
              <a:off x="2784" y="1400"/>
              <a:ext cx="132" cy="132"/>
            </p:xfrm>
            <a:graphic>
              <a:graphicData uri="http://schemas.openxmlformats.org/presentationml/2006/ole">
                <mc:AlternateContent xmlns:mc="http://schemas.openxmlformats.org/markup-compatibility/2006">
                  <mc:Choice xmlns:v="urn:schemas-microsoft-com:vml" Requires="v">
                    <p:oleObj spid="_x0000_s3204" name="" r:id="rId30" imgW="69215" imgH="69215" progId="Equation.3">
                      <p:embed/>
                    </p:oleObj>
                  </mc:Choice>
                  <mc:Fallback>
                    <p:oleObj name="" r:id="rId30" imgW="69215" imgH="69215" progId="Equation.3">
                      <p:embed/>
                      <p:pic>
                        <p:nvPicPr>
                          <p:cNvPr id="0" name="图片 3203"/>
                          <p:cNvPicPr/>
                          <p:nvPr/>
                        </p:nvPicPr>
                        <p:blipFill>
                          <a:blip r:embed="rId31">
                            <a:clrChange>
                              <a:clrFrom>
                                <a:srgbClr val="000000"/>
                              </a:clrFrom>
                              <a:clrTo>
                                <a:srgbClr val="0000FF"/>
                              </a:clrTo>
                            </a:clrChange>
                          </a:blip>
                          <a:stretch>
                            <a:fillRect/>
                          </a:stretch>
                        </p:blipFill>
                        <p:spPr>
                          <a:xfrm>
                            <a:off x="2784" y="1400"/>
                            <a:ext cx="132" cy="132"/>
                          </a:xfrm>
                          <a:prstGeom prst="rect">
                            <a:avLst/>
                          </a:prstGeom>
                          <a:noFill/>
                          <a:ln w="38100">
                            <a:noFill/>
                            <a:miter/>
                          </a:ln>
                        </p:spPr>
                      </p:pic>
                    </p:oleObj>
                  </mc:Fallback>
                </mc:AlternateContent>
              </a:graphicData>
            </a:graphic>
          </p:graphicFrame>
        </p:grpSp>
        <p:grpSp>
          <p:nvGrpSpPr>
            <p:cNvPr id="28683" name="Group 34"/>
            <p:cNvGrpSpPr/>
            <p:nvPr/>
          </p:nvGrpSpPr>
          <p:grpSpPr>
            <a:xfrm>
              <a:off x="4105" y="1904"/>
              <a:ext cx="515" cy="1176"/>
              <a:chOff x="2085" y="1152"/>
              <a:chExt cx="515" cy="1176"/>
            </a:xfrm>
          </p:grpSpPr>
          <p:graphicFrame>
            <p:nvGraphicFramePr>
              <p:cNvPr id="28685" name="Object 35"/>
              <p:cNvGraphicFramePr>
                <a:graphicFrameLocks noChangeAspect="1"/>
              </p:cNvGraphicFramePr>
              <p:nvPr/>
            </p:nvGraphicFramePr>
            <p:xfrm>
              <a:off x="2284" y="1392"/>
              <a:ext cx="132" cy="132"/>
            </p:xfrm>
            <a:graphic>
              <a:graphicData uri="http://schemas.openxmlformats.org/presentationml/2006/ole">
                <mc:AlternateContent xmlns:mc="http://schemas.openxmlformats.org/markup-compatibility/2006">
                  <mc:Choice xmlns:v="urn:schemas-microsoft-com:vml" Requires="v">
                    <p:oleObj spid="_x0000_s3205" name="" r:id="rId32" imgW="114300" imgH="114300" progId="Equation.3">
                      <p:embed/>
                    </p:oleObj>
                  </mc:Choice>
                  <mc:Fallback>
                    <p:oleObj name="" r:id="rId32" imgW="114300" imgH="114300" progId="Equation.3">
                      <p:embed/>
                      <p:pic>
                        <p:nvPicPr>
                          <p:cNvPr id="0" name="图片 3204"/>
                          <p:cNvPicPr/>
                          <p:nvPr/>
                        </p:nvPicPr>
                        <p:blipFill>
                          <a:blip r:embed="rId14"/>
                          <a:stretch>
                            <a:fillRect/>
                          </a:stretch>
                        </p:blipFill>
                        <p:spPr>
                          <a:xfrm>
                            <a:off x="2284" y="1392"/>
                            <a:ext cx="132" cy="132"/>
                          </a:xfrm>
                          <a:prstGeom prst="rect">
                            <a:avLst/>
                          </a:prstGeom>
                          <a:noFill/>
                          <a:ln w="38100">
                            <a:noFill/>
                            <a:miter/>
                          </a:ln>
                        </p:spPr>
                      </p:pic>
                    </p:oleObj>
                  </mc:Fallback>
                </mc:AlternateContent>
              </a:graphicData>
            </a:graphic>
          </p:graphicFrame>
          <p:grpSp>
            <p:nvGrpSpPr>
              <p:cNvPr id="28686" name="Group 36"/>
              <p:cNvGrpSpPr/>
              <p:nvPr/>
            </p:nvGrpSpPr>
            <p:grpSpPr>
              <a:xfrm>
                <a:off x="2085" y="1152"/>
                <a:ext cx="515" cy="1176"/>
                <a:chOff x="2085" y="1152"/>
                <a:chExt cx="515" cy="1176"/>
              </a:xfrm>
            </p:grpSpPr>
            <p:grpSp>
              <p:nvGrpSpPr>
                <p:cNvPr id="28687" name="Group 37"/>
                <p:cNvGrpSpPr/>
                <p:nvPr/>
              </p:nvGrpSpPr>
              <p:grpSpPr>
                <a:xfrm>
                  <a:off x="2085" y="1152"/>
                  <a:ext cx="515" cy="1176"/>
                  <a:chOff x="2093" y="1152"/>
                  <a:chExt cx="515" cy="1176"/>
                </a:xfrm>
              </p:grpSpPr>
              <p:sp>
                <p:nvSpPr>
                  <p:cNvPr id="897062" name="Line 38"/>
                  <p:cNvSpPr>
                    <a:spLocks noChangeShapeType="1"/>
                  </p:cNvSpPr>
                  <p:nvPr/>
                </p:nvSpPr>
                <p:spPr bwMode="auto">
                  <a:xfrm>
                    <a:off x="2360" y="1440"/>
                    <a:ext cx="0" cy="624"/>
                  </a:xfrm>
                  <a:prstGeom prst="line">
                    <a:avLst/>
                  </a:prstGeom>
                  <a:noFill/>
                  <a:ln w="28575">
                    <a:solidFill>
                      <a:schemeClr val="tx1"/>
                    </a:solidFill>
                    <a:round/>
                  </a:ln>
                  <a:effectLst/>
                </p:spPr>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8690" name="Object 39"/>
                  <p:cNvGraphicFramePr>
                    <a:graphicFrameLocks noChangeAspect="1"/>
                  </p:cNvGraphicFramePr>
                  <p:nvPr/>
                </p:nvGraphicFramePr>
                <p:xfrm>
                  <a:off x="2267" y="2040"/>
                  <a:ext cx="237" cy="288"/>
                </p:xfrm>
                <a:graphic>
                  <a:graphicData uri="http://schemas.openxmlformats.org/presentationml/2006/ole">
                    <mc:AlternateContent xmlns:mc="http://schemas.openxmlformats.org/markup-compatibility/2006">
                      <mc:Choice xmlns:v="urn:schemas-microsoft-com:vml" Requires="v">
                        <p:oleObj spid="_x0000_s3200" name="" r:id="rId33" imgW="133350" imgH="161925" progId="Equation.3">
                          <p:embed/>
                        </p:oleObj>
                      </mc:Choice>
                      <mc:Fallback>
                        <p:oleObj name="" r:id="rId33" imgW="133350" imgH="161925" progId="Equation.3">
                          <p:embed/>
                          <p:pic>
                            <p:nvPicPr>
                              <p:cNvPr id="0" name="图片 3199"/>
                              <p:cNvPicPr/>
                              <p:nvPr/>
                            </p:nvPicPr>
                            <p:blipFill>
                              <a:blip r:embed="rId34">
                                <a:clrChange>
                                  <a:clrFrom>
                                    <a:srgbClr val="000000"/>
                                  </a:clrFrom>
                                  <a:clrTo>
                                    <a:srgbClr val="0000CC"/>
                                  </a:clrTo>
                                </a:clrChange>
                              </a:blip>
                              <a:stretch>
                                <a:fillRect/>
                              </a:stretch>
                            </p:blipFill>
                            <p:spPr>
                              <a:xfrm>
                                <a:off x="2267" y="2040"/>
                                <a:ext cx="237" cy="288"/>
                              </a:xfrm>
                              <a:prstGeom prst="rect">
                                <a:avLst/>
                              </a:prstGeom>
                              <a:noFill/>
                              <a:ln w="38100">
                                <a:noFill/>
                                <a:miter/>
                              </a:ln>
                            </p:spPr>
                          </p:pic>
                        </p:oleObj>
                      </mc:Fallback>
                    </mc:AlternateContent>
                  </a:graphicData>
                </a:graphic>
              </p:graphicFrame>
              <p:graphicFrame>
                <p:nvGraphicFramePr>
                  <p:cNvPr id="28691" name="Object 40"/>
                  <p:cNvGraphicFramePr>
                    <a:graphicFrameLocks noChangeAspect="1"/>
                  </p:cNvGraphicFramePr>
                  <p:nvPr/>
                </p:nvGraphicFramePr>
                <p:xfrm>
                  <a:off x="2093" y="1152"/>
                  <a:ext cx="515" cy="231"/>
                </p:xfrm>
                <a:graphic>
                  <a:graphicData uri="http://schemas.openxmlformats.org/presentationml/2006/ole">
                    <mc:AlternateContent xmlns:mc="http://schemas.openxmlformats.org/markup-compatibility/2006">
                      <mc:Choice xmlns:v="urn:schemas-microsoft-com:vml" Requires="v">
                        <p:oleObj spid="_x0000_s3198" name="" r:id="rId35" imgW="405130" imgH="161925" progId="Equation.3">
                          <p:embed/>
                        </p:oleObj>
                      </mc:Choice>
                      <mc:Fallback>
                        <p:oleObj name="" r:id="rId35" imgW="405130" imgH="161925" progId="Equation.3">
                          <p:embed/>
                          <p:pic>
                            <p:nvPicPr>
                              <p:cNvPr id="0" name="图片 3197"/>
                              <p:cNvPicPr/>
                              <p:nvPr/>
                            </p:nvPicPr>
                            <p:blipFill>
                              <a:blip r:embed="rId36">
                                <a:clrChange>
                                  <a:clrFrom>
                                    <a:srgbClr val="000000"/>
                                  </a:clrFrom>
                                  <a:clrTo>
                                    <a:srgbClr val="0000CC"/>
                                  </a:clrTo>
                                </a:clrChange>
                              </a:blip>
                              <a:stretch>
                                <a:fillRect/>
                              </a:stretch>
                            </p:blipFill>
                            <p:spPr>
                              <a:xfrm>
                                <a:off x="2093" y="1152"/>
                                <a:ext cx="515" cy="231"/>
                              </a:xfrm>
                              <a:prstGeom prst="rect">
                                <a:avLst/>
                              </a:prstGeom>
                              <a:noFill/>
                              <a:ln w="38100">
                                <a:noFill/>
                                <a:miter/>
                              </a:ln>
                            </p:spPr>
                          </p:pic>
                        </p:oleObj>
                      </mc:Fallback>
                    </mc:AlternateContent>
                  </a:graphicData>
                </a:graphic>
              </p:graphicFrame>
            </p:grpSp>
            <p:graphicFrame>
              <p:nvGraphicFramePr>
                <p:cNvPr id="28688" name="Object 41"/>
                <p:cNvGraphicFramePr>
                  <a:graphicFrameLocks noChangeAspect="1"/>
                </p:cNvGraphicFramePr>
                <p:nvPr/>
              </p:nvGraphicFramePr>
              <p:xfrm>
                <a:off x="2280" y="1480"/>
                <a:ext cx="132" cy="132"/>
              </p:xfrm>
              <a:graphic>
                <a:graphicData uri="http://schemas.openxmlformats.org/presentationml/2006/ole">
                  <mc:AlternateContent xmlns:mc="http://schemas.openxmlformats.org/markup-compatibility/2006">
                    <mc:Choice xmlns:v="urn:schemas-microsoft-com:vml" Requires="v">
                      <p:oleObj spid="_x0000_s3202" name="" r:id="rId37" imgW="69215" imgH="69215" progId="Equation.3">
                        <p:embed/>
                      </p:oleObj>
                    </mc:Choice>
                    <mc:Fallback>
                      <p:oleObj name="" r:id="rId37" imgW="69215" imgH="69215" progId="Equation.3">
                        <p:embed/>
                        <p:pic>
                          <p:nvPicPr>
                            <p:cNvPr id="0" name="图片 3201"/>
                            <p:cNvPicPr/>
                            <p:nvPr/>
                          </p:nvPicPr>
                          <p:blipFill>
                            <a:blip r:embed="rId38">
                              <a:clrChange>
                                <a:clrFrom>
                                  <a:srgbClr val="000000"/>
                                </a:clrFrom>
                                <a:clrTo>
                                  <a:srgbClr val="0000FF"/>
                                </a:clrTo>
                              </a:clrChange>
                            </a:blip>
                            <a:stretch>
                              <a:fillRect/>
                            </a:stretch>
                          </p:blipFill>
                          <p:spPr>
                            <a:xfrm>
                              <a:off x="2280" y="1480"/>
                              <a:ext cx="132" cy="132"/>
                            </a:xfrm>
                            <a:prstGeom prst="rect">
                              <a:avLst/>
                            </a:prstGeom>
                            <a:noFill/>
                            <a:ln w="38100">
                              <a:noFill/>
                              <a:miter/>
                            </a:ln>
                          </p:spPr>
                        </p:pic>
                      </p:oleObj>
                    </mc:Fallback>
                  </mc:AlternateContent>
                </a:graphicData>
              </a:graphic>
            </p:graphicFrame>
          </p:grpSp>
        </p:grpSp>
        <p:sp>
          <p:nvSpPr>
            <p:cNvPr id="897066" name="Freeform 42"/>
            <p:cNvSpPr/>
            <p:nvPr/>
          </p:nvSpPr>
          <p:spPr bwMode="auto">
            <a:xfrm>
              <a:off x="3996" y="1912"/>
              <a:ext cx="1777" cy="576"/>
            </a:xfrm>
            <a:custGeom>
              <a:avLst/>
              <a:gdLst>
                <a:gd name="T0" fmla="*/ 0 w 1776"/>
                <a:gd name="T1" fmla="*/ 576 h 576"/>
                <a:gd name="T2" fmla="*/ 144 w 1776"/>
                <a:gd name="T3" fmla="*/ 432 h 576"/>
                <a:gd name="T4" fmla="*/ 384 w 1776"/>
                <a:gd name="T5" fmla="*/ 288 h 576"/>
                <a:gd name="T6" fmla="*/ 624 w 1776"/>
                <a:gd name="T7" fmla="*/ 240 h 576"/>
                <a:gd name="T8" fmla="*/ 816 w 1776"/>
                <a:gd name="T9" fmla="*/ 192 h 576"/>
                <a:gd name="T10" fmla="*/ 960 w 1776"/>
                <a:gd name="T11" fmla="*/ 192 h 576"/>
                <a:gd name="T12" fmla="*/ 1200 w 1776"/>
                <a:gd name="T13" fmla="*/ 288 h 576"/>
                <a:gd name="T14" fmla="*/ 1536 w 1776"/>
                <a:gd name="T15" fmla="*/ 192 h 576"/>
                <a:gd name="T16" fmla="*/ 1776 w 1776"/>
                <a:gd name="T17" fmla="*/ 0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76" h="576">
                  <a:moveTo>
                    <a:pt x="0" y="576"/>
                  </a:moveTo>
                  <a:cubicBezTo>
                    <a:pt x="40" y="528"/>
                    <a:pt x="80" y="480"/>
                    <a:pt x="144" y="432"/>
                  </a:cubicBezTo>
                  <a:cubicBezTo>
                    <a:pt x="208" y="384"/>
                    <a:pt x="304" y="320"/>
                    <a:pt x="384" y="288"/>
                  </a:cubicBezTo>
                  <a:cubicBezTo>
                    <a:pt x="464" y="256"/>
                    <a:pt x="552" y="256"/>
                    <a:pt x="624" y="240"/>
                  </a:cubicBezTo>
                  <a:cubicBezTo>
                    <a:pt x="696" y="224"/>
                    <a:pt x="760" y="200"/>
                    <a:pt x="816" y="192"/>
                  </a:cubicBezTo>
                  <a:cubicBezTo>
                    <a:pt x="872" y="184"/>
                    <a:pt x="896" y="176"/>
                    <a:pt x="960" y="192"/>
                  </a:cubicBezTo>
                  <a:cubicBezTo>
                    <a:pt x="1024" y="208"/>
                    <a:pt x="1104" y="288"/>
                    <a:pt x="1200" y="288"/>
                  </a:cubicBezTo>
                  <a:cubicBezTo>
                    <a:pt x="1296" y="288"/>
                    <a:pt x="1440" y="240"/>
                    <a:pt x="1536" y="192"/>
                  </a:cubicBezTo>
                  <a:cubicBezTo>
                    <a:pt x="1632" y="144"/>
                    <a:pt x="1704" y="72"/>
                    <a:pt x="1776" y="0"/>
                  </a:cubicBezTo>
                </a:path>
              </a:pathLst>
            </a:custGeom>
            <a:noFill/>
            <a:ln w="34925">
              <a:solidFill>
                <a:srgbClr val="FF0000"/>
              </a:solidFill>
              <a:roun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pSp>
      <p:graphicFrame>
        <p:nvGraphicFramePr>
          <p:cNvPr id="897067" name="Object 43"/>
          <p:cNvGraphicFramePr>
            <a:graphicFrameLocks noChangeAspect="1"/>
          </p:cNvGraphicFramePr>
          <p:nvPr/>
        </p:nvGraphicFramePr>
        <p:xfrm>
          <a:off x="5580063" y="2565400"/>
          <a:ext cx="3038475" cy="487363"/>
        </p:xfrm>
        <a:graphic>
          <a:graphicData uri="http://schemas.openxmlformats.org/presentationml/2006/ole">
            <mc:AlternateContent xmlns:mc="http://schemas.openxmlformats.org/markup-compatibility/2006">
              <mc:Choice xmlns:v="urn:schemas-microsoft-com:vml" Requires="v">
                <p:oleObj spid="_x0000_s3192" name="" r:id="rId39" imgW="1422400" imgH="228600" progId="Equation.3">
                  <p:embed/>
                </p:oleObj>
              </mc:Choice>
              <mc:Fallback>
                <p:oleObj name="" r:id="rId39" imgW="1422400" imgH="228600" progId="Equation.3">
                  <p:embed/>
                  <p:pic>
                    <p:nvPicPr>
                      <p:cNvPr id="0" name="图片 3191"/>
                      <p:cNvPicPr/>
                      <p:nvPr/>
                    </p:nvPicPr>
                    <p:blipFill>
                      <a:blip r:embed="rId40"/>
                      <a:stretch>
                        <a:fillRect/>
                      </a:stretch>
                    </p:blipFill>
                    <p:spPr>
                      <a:xfrm>
                        <a:off x="5580063" y="2565400"/>
                        <a:ext cx="3038475" cy="487363"/>
                      </a:xfrm>
                      <a:prstGeom prst="rect">
                        <a:avLst/>
                      </a:prstGeom>
                      <a:noFill/>
                      <a:ln w="38100">
                        <a:noFill/>
                        <a:miter/>
                      </a:ln>
                    </p:spPr>
                  </p:pic>
                </p:oleObj>
              </mc:Fallback>
            </mc:AlternateContent>
          </a:graphicData>
        </a:graphic>
      </p:graphicFrame>
      <p:sp>
        <p:nvSpPr>
          <p:cNvPr id="28678" name="Rectangle 45"/>
          <p:cNvSpPr/>
          <p:nvPr/>
        </p:nvSpPr>
        <p:spPr>
          <a:xfrm>
            <a:off x="1763713" y="4941888"/>
            <a:ext cx="5575935"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en-US" altLang="zh-CN" b="1" i="1" dirty="0">
                <a:solidFill>
                  <a:schemeClr val="tx1"/>
                </a:solidFill>
                <a:latin typeface="Times New Roman" panose="02020603050405020304" pitchFamily="18" charset="0"/>
              </a:rPr>
              <a:t>y</a:t>
            </a:r>
            <a:r>
              <a:rPr lang="en-US" altLang="zh-CN" b="1" dirty="0">
                <a:solidFill>
                  <a:schemeClr val="tx1"/>
                </a:solidFill>
                <a:latin typeface="Times New Roman" panose="02020603050405020304" pitchFamily="18" charset="0"/>
              </a:rPr>
              <a:t>(</a:t>
            </a:r>
            <a:r>
              <a:rPr lang="en-US" altLang="zh-CN" b="1" i="1" dirty="0">
                <a:solidFill>
                  <a:schemeClr val="tx1"/>
                </a:solidFill>
                <a:latin typeface="Times New Roman" panose="02020603050405020304" pitchFamily="18" charset="0"/>
              </a:rPr>
              <a:t>x</a:t>
            </a:r>
            <a:r>
              <a:rPr lang="en-US" altLang="zh-CN" b="1" i="1" baseline="-25000" dirty="0">
                <a:solidFill>
                  <a:schemeClr val="tx1"/>
                </a:solidFill>
                <a:latin typeface="Times New Roman" panose="02020603050405020304" pitchFamily="18" charset="0"/>
              </a:rPr>
              <a:t>n</a:t>
            </a:r>
            <a:r>
              <a:rPr lang="en-US" altLang="zh-CN" b="1" baseline="-25000" dirty="0">
                <a:solidFill>
                  <a:schemeClr val="tx1"/>
                </a:solidFill>
                <a:latin typeface="Times New Roman" panose="02020603050405020304" pitchFamily="18" charset="0"/>
              </a:rPr>
              <a:t>+1</a:t>
            </a:r>
            <a:r>
              <a:rPr lang="en-US" altLang="zh-CN" b="1" dirty="0">
                <a:solidFill>
                  <a:schemeClr val="tx1"/>
                </a:solidFill>
                <a:latin typeface="Times New Roman" panose="02020603050405020304" pitchFamily="18" charset="0"/>
              </a:rPr>
              <a:t>)-</a:t>
            </a:r>
            <a:r>
              <a:rPr lang="en-US" altLang="zh-CN" b="1" i="1" dirty="0">
                <a:solidFill>
                  <a:schemeClr val="tx1"/>
                </a:solidFill>
                <a:latin typeface="Times New Roman" panose="02020603050405020304" pitchFamily="18" charset="0"/>
              </a:rPr>
              <a:t>y</a:t>
            </a:r>
            <a:r>
              <a:rPr lang="en-US" altLang="zh-CN" b="1" i="1" baseline="-25000" dirty="0">
                <a:solidFill>
                  <a:schemeClr val="tx1"/>
                </a:solidFill>
                <a:latin typeface="Times New Roman" panose="02020603050405020304" pitchFamily="18" charset="0"/>
              </a:rPr>
              <a:t>n</a:t>
            </a:r>
            <a:r>
              <a:rPr lang="en-US" altLang="zh-CN" b="1" baseline="-25000" dirty="0">
                <a:solidFill>
                  <a:schemeClr val="tx1"/>
                </a:solidFill>
                <a:latin typeface="Times New Roman" panose="02020603050405020304" pitchFamily="18" charset="0"/>
              </a:rPr>
              <a:t>+1</a:t>
            </a:r>
            <a:r>
              <a:rPr lang="en-US" altLang="zh-CN" b="1" dirty="0">
                <a:solidFill>
                  <a:schemeClr val="tx1"/>
                </a:solidFill>
                <a:latin typeface="Times New Roman" panose="02020603050405020304" pitchFamily="18" charset="0"/>
              </a:rPr>
              <a:t>=</a:t>
            </a:r>
            <a:r>
              <a:rPr lang="en-US" altLang="zh-CN" b="1" i="1" dirty="0">
                <a:solidFill>
                  <a:schemeClr val="tx1"/>
                </a:solidFill>
                <a:latin typeface="Times New Roman" panose="02020603050405020304" pitchFamily="18" charset="0"/>
              </a:rPr>
              <a:t>y</a:t>
            </a:r>
            <a:r>
              <a:rPr lang="en-US" altLang="zh-CN" b="1" dirty="0">
                <a:solidFill>
                  <a:schemeClr val="tx1"/>
                </a:solidFill>
                <a:latin typeface="Times New Roman" panose="02020603050405020304" pitchFamily="18" charset="0"/>
              </a:rPr>
              <a:t>(</a:t>
            </a:r>
            <a:r>
              <a:rPr lang="en-US" altLang="zh-CN" b="1" i="1" dirty="0">
                <a:solidFill>
                  <a:schemeClr val="tx1"/>
                </a:solidFill>
                <a:latin typeface="Times New Roman" panose="02020603050405020304" pitchFamily="18" charset="0"/>
              </a:rPr>
              <a:t>x</a:t>
            </a:r>
            <a:r>
              <a:rPr lang="en-US" altLang="zh-CN" b="1" i="1" baseline="-25000" dirty="0">
                <a:solidFill>
                  <a:schemeClr val="tx1"/>
                </a:solidFill>
                <a:latin typeface="Times New Roman" panose="02020603050405020304" pitchFamily="18" charset="0"/>
              </a:rPr>
              <a:t>n</a:t>
            </a:r>
            <a:r>
              <a:rPr lang="en-US" altLang="zh-CN" b="1" baseline="-25000" dirty="0">
                <a:solidFill>
                  <a:schemeClr val="tx1"/>
                </a:solidFill>
                <a:latin typeface="Times New Roman" panose="02020603050405020304" pitchFamily="18" charset="0"/>
              </a:rPr>
              <a:t>+1</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a:t>
            </a:r>
            <a:r>
              <a:rPr lang="en-US" altLang="zh-CN" b="1" i="1" dirty="0">
                <a:solidFill>
                  <a:schemeClr val="tx1"/>
                </a:solidFill>
                <a:latin typeface="Times New Roman" panose="02020603050405020304" pitchFamily="18" charset="0"/>
              </a:rPr>
              <a:t>y</a:t>
            </a:r>
            <a:r>
              <a:rPr lang="en-US" altLang="zh-CN" b="1" i="1" baseline="-25000" dirty="0">
                <a:solidFill>
                  <a:schemeClr val="tx1"/>
                </a:solidFill>
                <a:latin typeface="Times New Roman" panose="02020603050405020304" pitchFamily="18" charset="0"/>
              </a:rPr>
              <a:t>n</a:t>
            </a:r>
            <a:r>
              <a:rPr lang="en-US" altLang="zh-CN" b="1" dirty="0">
                <a:solidFill>
                  <a:schemeClr val="tx1"/>
                </a:solidFill>
                <a:latin typeface="Times New Roman" panose="02020603050405020304" pitchFamily="18" charset="0"/>
              </a:rPr>
              <a:t>+</a:t>
            </a:r>
            <a:r>
              <a:rPr lang="en-US" altLang="zh-CN" b="1" i="1" dirty="0">
                <a:solidFill>
                  <a:schemeClr val="tx1"/>
                </a:solidFill>
                <a:latin typeface="Times New Roman" panose="02020603050405020304" pitchFamily="18" charset="0"/>
              </a:rPr>
              <a:t>hf</a:t>
            </a:r>
            <a:r>
              <a:rPr lang="en-US" altLang="zh-CN" b="1" dirty="0">
                <a:solidFill>
                  <a:schemeClr val="tx1"/>
                </a:solidFill>
                <a:latin typeface="Times New Roman" panose="02020603050405020304" pitchFamily="18" charset="0"/>
              </a:rPr>
              <a:t>(</a:t>
            </a:r>
            <a:r>
              <a:rPr lang="en-US" altLang="zh-CN" b="1" i="1" dirty="0">
                <a:solidFill>
                  <a:schemeClr val="tx1"/>
                </a:solidFill>
                <a:latin typeface="Times New Roman" panose="02020603050405020304" pitchFamily="18" charset="0"/>
              </a:rPr>
              <a:t>x</a:t>
            </a:r>
            <a:r>
              <a:rPr lang="en-US" altLang="zh-CN" b="1" i="1" baseline="-25000" dirty="0">
                <a:solidFill>
                  <a:schemeClr val="tx1"/>
                </a:solidFill>
                <a:latin typeface="Times New Roman" panose="02020603050405020304" pitchFamily="18" charset="0"/>
              </a:rPr>
              <a:t>n</a:t>
            </a:r>
            <a:r>
              <a:rPr lang="en-US" altLang="zh-CN" b="1" dirty="0">
                <a:solidFill>
                  <a:schemeClr val="tx1"/>
                </a:solidFill>
                <a:latin typeface="Times New Roman" panose="02020603050405020304" pitchFamily="18" charset="0"/>
              </a:rPr>
              <a:t>, </a:t>
            </a:r>
            <a:r>
              <a:rPr lang="en-US" altLang="zh-CN" b="1" i="1" dirty="0">
                <a:solidFill>
                  <a:schemeClr val="tx1"/>
                </a:solidFill>
                <a:latin typeface="Times New Roman" panose="02020603050405020304" pitchFamily="18" charset="0"/>
              </a:rPr>
              <a:t>y</a:t>
            </a:r>
            <a:r>
              <a:rPr lang="en-US" altLang="zh-CN" b="1" i="1" baseline="-25000" dirty="0">
                <a:solidFill>
                  <a:schemeClr val="tx1"/>
                </a:solidFill>
                <a:latin typeface="Times New Roman" panose="02020603050405020304" pitchFamily="18" charset="0"/>
              </a:rPr>
              <a:t>n</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a:t>
            </a:r>
            <a:endParaRPr lang="zh-CN" altLang="en-US" b="1"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7028"/>
                                        </p:tgtEl>
                                        <p:attrNameLst>
                                          <p:attrName>style.visibility</p:attrName>
                                        </p:attrNameLst>
                                      </p:cBhvr>
                                      <p:to>
                                        <p:strVal val="visible"/>
                                      </p:to>
                                    </p:set>
                                    <p:animEffect transition="in" filter="blinds(horizontal)">
                                      <p:cBhvr>
                                        <p:cTn id="7" dur="500"/>
                                        <p:tgtEl>
                                          <p:spTgt spid="89702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97067"/>
                                        </p:tgtEl>
                                        <p:attrNameLst>
                                          <p:attrName>style.visibility</p:attrName>
                                        </p:attrNameLst>
                                      </p:cBhvr>
                                      <p:to>
                                        <p:strVal val="visible"/>
                                      </p:to>
                                    </p:set>
                                    <p:animEffect transition="in" filter="blinds(horizontal)">
                                      <p:cBhvr>
                                        <p:cTn id="12" dur="500"/>
                                        <p:tgtEl>
                                          <p:spTgt spid="8970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7027">
                                            <p:txEl>
                                              <p:charRg st="0" end="78"/>
                                            </p:txEl>
                                          </p:spTgt>
                                        </p:tgtEl>
                                        <p:attrNameLst>
                                          <p:attrName>style.visibility</p:attrName>
                                        </p:attrNameLst>
                                      </p:cBhvr>
                                      <p:to>
                                        <p:strVal val="visible"/>
                                      </p:to>
                                    </p:set>
                                    <p:animEffect transition="in" filter="wipe(left)">
                                      <p:cBhvr>
                                        <p:cTn id="17" dur="500"/>
                                        <p:tgtEl>
                                          <p:spTgt spid="897027">
                                            <p:txEl>
                                              <p:charRg st="0" end="7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7027">
                                            <p:txEl>
                                              <p:charRg st="79" end="112"/>
                                            </p:txEl>
                                          </p:spTgt>
                                        </p:tgtEl>
                                        <p:attrNameLst>
                                          <p:attrName>style.visibility</p:attrName>
                                        </p:attrNameLst>
                                      </p:cBhvr>
                                      <p:to>
                                        <p:strVal val="visible"/>
                                      </p:to>
                                    </p:set>
                                    <p:animEffect transition="in" filter="wipe(left)">
                                      <p:cBhvr>
                                        <p:cTn id="22" dur="500"/>
                                        <p:tgtEl>
                                          <p:spTgt spid="897027">
                                            <p:txEl>
                                              <p:charRg st="79" end="1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4258" name="Rectangle 2"/>
          <p:cNvSpPr>
            <a:spLocks noChangeArrowheads="1"/>
          </p:cNvSpPr>
          <p:nvPr/>
        </p:nvSpPr>
        <p:spPr bwMode="auto">
          <a:xfrm>
            <a:off x="4576763" y="1335088"/>
            <a:ext cx="3995738" cy="4508500"/>
          </a:xfrm>
          <a:prstGeom prst="rect">
            <a:avLst/>
          </a:prstGeom>
          <a:solidFill>
            <a:srgbClr val="FF99CC"/>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864259" name="Rectangle 3"/>
          <p:cNvSpPr>
            <a:spLocks noGrp="1" noChangeArrowheads="1"/>
          </p:cNvSpPr>
          <p:nvPr>
            <p:ph type="title"/>
          </p:nvPr>
        </p:nvSpPr>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ts val="0"/>
              </a:spcAft>
              <a:buClrTx/>
              <a:buSzTx/>
              <a:buFontTx/>
              <a:buNone/>
              <a:defRPr/>
            </a:pPr>
            <a:r>
              <a:rPr kumimoji="1" lang="zh-CN" altLang="en-US" sz="3200" b="0"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rPr>
              <a:t>欧拉方法的误差分析</a:t>
            </a:r>
            <a:r>
              <a:rPr kumimoji="1" lang="en-US" altLang="zh-CN" sz="1800" b="0" i="0" u="none" strike="noStrike" kern="0" cap="none" spc="0" normalizeH="0" baseline="0" noProof="0">
                <a:ln>
                  <a:noFill/>
                </a:ln>
                <a:solidFill>
                  <a:srgbClr val="0000CC"/>
                </a:solidFill>
                <a:effectLst>
                  <a:outerShdw blurRad="38100" dist="38100" dir="2700000" algn="tl">
                    <a:srgbClr val="000000"/>
                  </a:outerShdw>
                </a:effectLst>
                <a:uLnTx/>
                <a:uFillTx/>
                <a:latin typeface="+mj-lt"/>
                <a:ea typeface="宋体" panose="02010600030101010101" pitchFamily="2" charset="-122"/>
                <a:cs typeface="+mj-cs"/>
              </a:rPr>
              <a:t>——</a:t>
            </a:r>
            <a:r>
              <a:rPr kumimoji="1" lang="zh-CN" altLang="en-US" sz="1800" b="0" i="0" u="none" strike="noStrike" kern="0" cap="none" spc="0" normalizeH="0" baseline="0" noProof="0">
                <a:ln>
                  <a:noFill/>
                </a:ln>
                <a:solidFill>
                  <a:srgbClr val="0000CC"/>
                </a:solidFill>
                <a:effectLst>
                  <a:outerShdw blurRad="38100" dist="38100" dir="2700000" algn="tl">
                    <a:srgbClr val="000000"/>
                  </a:outerShdw>
                </a:effectLst>
                <a:uLnTx/>
                <a:uFillTx/>
                <a:latin typeface="+mj-lt"/>
                <a:ea typeface="宋体" panose="02010600030101010101" pitchFamily="2" charset="-122"/>
                <a:cs typeface="+mj-cs"/>
              </a:rPr>
              <a:t>显式</a:t>
            </a:r>
            <a:r>
              <a:rPr kumimoji="1" lang="en-US" altLang="zh-CN" sz="1800" b="0" i="0" u="none" strike="noStrike" kern="0" cap="none" spc="0" normalizeH="0" baseline="0" noProof="0">
                <a:ln>
                  <a:noFill/>
                </a:ln>
                <a:solidFill>
                  <a:srgbClr val="0000CC"/>
                </a:solidFill>
                <a:effectLst>
                  <a:outerShdw blurRad="38100" dist="38100" dir="2700000" algn="tl">
                    <a:srgbClr val="000000"/>
                  </a:outerShdw>
                </a:effectLst>
                <a:uLnTx/>
                <a:uFillTx/>
                <a:latin typeface="+mj-lt"/>
                <a:ea typeface="宋体" panose="02010600030101010101" pitchFamily="2" charset="-122"/>
                <a:cs typeface="+mj-cs"/>
              </a:rPr>
              <a:t>Euler</a:t>
            </a:r>
            <a:r>
              <a:rPr kumimoji="1" lang="zh-CN" altLang="en-US" sz="1800" b="0" i="0" u="none" strike="noStrike" kern="0" cap="none" spc="0" normalizeH="0" baseline="0" noProof="0">
                <a:ln>
                  <a:noFill/>
                </a:ln>
                <a:solidFill>
                  <a:srgbClr val="0000CC"/>
                </a:solidFill>
                <a:effectLst>
                  <a:outerShdw blurRad="38100" dist="38100" dir="2700000" algn="tl">
                    <a:srgbClr val="000000"/>
                  </a:outerShdw>
                </a:effectLst>
                <a:uLnTx/>
                <a:uFillTx/>
                <a:latin typeface="+mj-lt"/>
                <a:ea typeface="宋体" panose="02010600030101010101" pitchFamily="2" charset="-122"/>
                <a:cs typeface="+mj-cs"/>
              </a:rPr>
              <a:t>格式</a:t>
            </a:r>
            <a:endParaRPr kumimoji="1" lang="zh-CN" altLang="en-US" sz="1800" b="0" i="0" u="none" strike="noStrike" kern="0" cap="none" spc="0" normalizeH="0" baseline="0" noProof="0">
              <a:ln>
                <a:noFill/>
              </a:ln>
              <a:solidFill>
                <a:srgbClr val="0000CC"/>
              </a:solidFill>
              <a:effectLst>
                <a:outerShdw blurRad="38100" dist="38100" dir="2700000" algn="tl">
                  <a:srgbClr val="000000"/>
                </a:outerShdw>
              </a:effectLst>
              <a:uLnTx/>
              <a:uFillTx/>
              <a:latin typeface="+mj-lt"/>
              <a:ea typeface="宋体" panose="02010600030101010101" pitchFamily="2" charset="-122"/>
              <a:cs typeface="+mj-cs"/>
            </a:endParaRPr>
          </a:p>
        </p:txBody>
      </p:sp>
      <p:graphicFrame>
        <p:nvGraphicFramePr>
          <p:cNvPr id="29700" name="Object 4"/>
          <p:cNvGraphicFramePr>
            <a:graphicFrameLocks noChangeAspect="1"/>
          </p:cNvGraphicFramePr>
          <p:nvPr/>
        </p:nvGraphicFramePr>
        <p:xfrm>
          <a:off x="544513" y="4646613"/>
          <a:ext cx="1519237" cy="487362"/>
        </p:xfrm>
        <a:graphic>
          <a:graphicData uri="http://schemas.openxmlformats.org/presentationml/2006/ole">
            <mc:AlternateContent xmlns:mc="http://schemas.openxmlformats.org/markup-compatibility/2006">
              <mc:Choice xmlns:v="urn:schemas-microsoft-com:vml" Requires="v">
                <p:oleObj spid="_x0000_s3199" name="" r:id="rId1" imgW="711200" imgH="228600" progId="Equation.3">
                  <p:embed/>
                </p:oleObj>
              </mc:Choice>
              <mc:Fallback>
                <p:oleObj name="" r:id="rId1" imgW="711200" imgH="228600" progId="Equation.3">
                  <p:embed/>
                  <p:pic>
                    <p:nvPicPr>
                      <p:cNvPr id="0" name="图片 3198"/>
                      <p:cNvPicPr/>
                      <p:nvPr/>
                    </p:nvPicPr>
                    <p:blipFill>
                      <a:blip r:embed="rId2"/>
                      <a:stretch>
                        <a:fillRect/>
                      </a:stretch>
                    </p:blipFill>
                    <p:spPr>
                      <a:xfrm>
                        <a:off x="544513" y="4646613"/>
                        <a:ext cx="1519237" cy="487362"/>
                      </a:xfrm>
                      <a:prstGeom prst="rect">
                        <a:avLst/>
                      </a:prstGeom>
                      <a:noFill/>
                      <a:ln w="38100">
                        <a:noFill/>
                        <a:miter/>
                      </a:ln>
                    </p:spPr>
                  </p:pic>
                </p:oleObj>
              </mc:Fallback>
            </mc:AlternateContent>
          </a:graphicData>
        </a:graphic>
      </p:graphicFrame>
      <p:grpSp>
        <p:nvGrpSpPr>
          <p:cNvPr id="29701" name="Group 5"/>
          <p:cNvGrpSpPr/>
          <p:nvPr/>
        </p:nvGrpSpPr>
        <p:grpSpPr>
          <a:xfrm>
            <a:off x="471488" y="3422650"/>
            <a:ext cx="4248150" cy="1152525"/>
            <a:chOff x="295" y="3521"/>
            <a:chExt cx="2676" cy="726"/>
          </a:xfrm>
        </p:grpSpPr>
        <p:sp>
          <p:nvSpPr>
            <p:cNvPr id="864262" name="Rectangle 6"/>
            <p:cNvSpPr>
              <a:spLocks noChangeArrowheads="1"/>
            </p:cNvSpPr>
            <p:nvPr/>
          </p:nvSpPr>
          <p:spPr bwMode="auto">
            <a:xfrm>
              <a:off x="295" y="3521"/>
              <a:ext cx="2676" cy="726"/>
            </a:xfrm>
            <a:prstGeom prst="rect">
              <a:avLst/>
            </a:prstGeom>
            <a:solidFill>
              <a:schemeClr val="accent1"/>
            </a:solidFill>
            <a:ln w="9525">
              <a:solidFill>
                <a:schemeClr val="tx1"/>
              </a:solidFill>
              <a:miter lim="800000"/>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29715" name="Object 7"/>
            <p:cNvGraphicFramePr>
              <a:graphicFrameLocks noChangeAspect="1"/>
            </p:cNvGraphicFramePr>
            <p:nvPr/>
          </p:nvGraphicFramePr>
          <p:xfrm>
            <a:off x="295" y="3566"/>
            <a:ext cx="2652" cy="558"/>
          </p:xfrm>
          <a:graphic>
            <a:graphicData uri="http://schemas.openxmlformats.org/presentationml/2006/ole">
              <mc:AlternateContent xmlns:mc="http://schemas.openxmlformats.org/markup-compatibility/2006">
                <mc:Choice xmlns:v="urn:schemas-microsoft-com:vml" Requires="v">
                  <p:oleObj spid="_x0000_s3216" name="" r:id="rId3" imgW="1917700" imgH="457200" progId="Equation.3">
                    <p:embed/>
                  </p:oleObj>
                </mc:Choice>
                <mc:Fallback>
                  <p:oleObj name="" r:id="rId3" imgW="1917700" imgH="457200" progId="Equation.3">
                    <p:embed/>
                    <p:pic>
                      <p:nvPicPr>
                        <p:cNvPr id="0" name="图片 3215"/>
                        <p:cNvPicPr/>
                        <p:nvPr/>
                      </p:nvPicPr>
                      <p:blipFill>
                        <a:blip r:embed="rId4"/>
                        <a:stretch>
                          <a:fillRect/>
                        </a:stretch>
                      </p:blipFill>
                      <p:spPr>
                        <a:xfrm>
                          <a:off x="295" y="3566"/>
                          <a:ext cx="2652" cy="558"/>
                        </a:xfrm>
                        <a:prstGeom prst="rect">
                          <a:avLst/>
                        </a:prstGeom>
                        <a:noFill/>
                        <a:ln w="38100">
                          <a:noFill/>
                          <a:miter/>
                        </a:ln>
                      </p:spPr>
                    </p:pic>
                  </p:oleObj>
                </mc:Fallback>
              </mc:AlternateContent>
            </a:graphicData>
          </a:graphic>
        </p:graphicFrame>
      </p:grpSp>
      <p:graphicFrame>
        <p:nvGraphicFramePr>
          <p:cNvPr id="29702" name="Object 8"/>
          <p:cNvGraphicFramePr>
            <a:graphicFrameLocks noChangeAspect="1"/>
          </p:cNvGraphicFramePr>
          <p:nvPr/>
        </p:nvGraphicFramePr>
        <p:xfrm>
          <a:off x="544513" y="5356225"/>
          <a:ext cx="3038475" cy="487363"/>
        </p:xfrm>
        <a:graphic>
          <a:graphicData uri="http://schemas.openxmlformats.org/presentationml/2006/ole">
            <mc:AlternateContent xmlns:mc="http://schemas.openxmlformats.org/markup-compatibility/2006">
              <mc:Choice xmlns:v="urn:schemas-microsoft-com:vml" Requires="v">
                <p:oleObj spid="_x0000_s3213" name="" r:id="rId5" imgW="1422400" imgH="228600" progId="Equation.3">
                  <p:embed/>
                </p:oleObj>
              </mc:Choice>
              <mc:Fallback>
                <p:oleObj name="" r:id="rId5" imgW="1422400" imgH="228600" progId="Equation.3">
                  <p:embed/>
                  <p:pic>
                    <p:nvPicPr>
                      <p:cNvPr id="0" name="图片 3212"/>
                      <p:cNvPicPr/>
                      <p:nvPr/>
                    </p:nvPicPr>
                    <p:blipFill>
                      <a:blip r:embed="rId6"/>
                      <a:stretch>
                        <a:fillRect/>
                      </a:stretch>
                    </p:blipFill>
                    <p:spPr>
                      <a:xfrm>
                        <a:off x="544513" y="5356225"/>
                        <a:ext cx="3038475" cy="487363"/>
                      </a:xfrm>
                      <a:prstGeom prst="rect">
                        <a:avLst/>
                      </a:prstGeom>
                      <a:noFill/>
                      <a:ln w="38100">
                        <a:noFill/>
                        <a:miter/>
                      </a:ln>
                    </p:spPr>
                  </p:pic>
                </p:oleObj>
              </mc:Fallback>
            </mc:AlternateContent>
          </a:graphicData>
        </a:graphic>
      </p:graphicFrame>
      <p:graphicFrame>
        <p:nvGraphicFramePr>
          <p:cNvPr id="29703" name="Object 9"/>
          <p:cNvGraphicFramePr>
            <a:graphicFrameLocks noChangeAspect="1"/>
          </p:cNvGraphicFramePr>
          <p:nvPr/>
        </p:nvGraphicFramePr>
        <p:xfrm>
          <a:off x="544513" y="2559050"/>
          <a:ext cx="3024187" cy="706438"/>
        </p:xfrm>
        <a:graphic>
          <a:graphicData uri="http://schemas.openxmlformats.org/presentationml/2006/ole">
            <mc:AlternateContent xmlns:mc="http://schemas.openxmlformats.org/markup-compatibility/2006">
              <mc:Choice xmlns:v="urn:schemas-microsoft-com:vml" Requires="v">
                <p:oleObj spid="_x0000_s3214" name="" r:id="rId7" imgW="1485900" imgH="393700" progId="Equation.3">
                  <p:embed/>
                </p:oleObj>
              </mc:Choice>
              <mc:Fallback>
                <p:oleObj name="" r:id="rId7" imgW="1485900" imgH="393700" progId="Equation.3">
                  <p:embed/>
                  <p:pic>
                    <p:nvPicPr>
                      <p:cNvPr id="0" name="图片 3213"/>
                      <p:cNvPicPr/>
                      <p:nvPr/>
                    </p:nvPicPr>
                    <p:blipFill>
                      <a:blip r:embed="rId8"/>
                      <a:stretch>
                        <a:fillRect/>
                      </a:stretch>
                    </p:blipFill>
                    <p:spPr>
                      <a:xfrm>
                        <a:off x="544513" y="2559050"/>
                        <a:ext cx="3024187" cy="706438"/>
                      </a:xfrm>
                      <a:prstGeom prst="rect">
                        <a:avLst/>
                      </a:prstGeom>
                      <a:noFill/>
                      <a:ln w="38100">
                        <a:noFill/>
                        <a:miter/>
                      </a:ln>
                    </p:spPr>
                  </p:pic>
                </p:oleObj>
              </mc:Fallback>
            </mc:AlternateContent>
          </a:graphicData>
        </a:graphic>
      </p:graphicFrame>
      <p:graphicFrame>
        <p:nvGraphicFramePr>
          <p:cNvPr id="29704" name="Object 10"/>
          <p:cNvGraphicFramePr>
            <a:graphicFrameLocks noChangeAspect="1"/>
          </p:cNvGraphicFramePr>
          <p:nvPr/>
        </p:nvGraphicFramePr>
        <p:xfrm>
          <a:off x="444500" y="1304925"/>
          <a:ext cx="2217738" cy="1127125"/>
        </p:xfrm>
        <a:graphic>
          <a:graphicData uri="http://schemas.openxmlformats.org/presentationml/2006/ole">
            <mc:AlternateContent xmlns:mc="http://schemas.openxmlformats.org/markup-compatibility/2006">
              <mc:Choice xmlns:v="urn:schemas-microsoft-com:vml" Requires="v">
                <p:oleObj spid="_x0000_s3210" name="" r:id="rId9" imgW="837565" imgH="482600" progId="Equation.3">
                  <p:embed/>
                </p:oleObj>
              </mc:Choice>
              <mc:Fallback>
                <p:oleObj name="" r:id="rId9" imgW="837565" imgH="482600" progId="Equation.3">
                  <p:embed/>
                  <p:pic>
                    <p:nvPicPr>
                      <p:cNvPr id="0" name="图片 3209"/>
                      <p:cNvPicPr/>
                      <p:nvPr/>
                    </p:nvPicPr>
                    <p:blipFill>
                      <a:blip r:embed="rId10"/>
                      <a:stretch>
                        <a:fillRect/>
                      </a:stretch>
                    </p:blipFill>
                    <p:spPr>
                      <a:xfrm>
                        <a:off x="444500" y="1304925"/>
                        <a:ext cx="2217738" cy="1127125"/>
                      </a:xfrm>
                      <a:prstGeom prst="rect">
                        <a:avLst/>
                      </a:prstGeom>
                      <a:noFill/>
                      <a:ln w="38100">
                        <a:noFill/>
                        <a:miter/>
                      </a:ln>
                    </p:spPr>
                  </p:pic>
                </p:oleObj>
              </mc:Fallback>
            </mc:AlternateContent>
          </a:graphicData>
        </a:graphic>
      </p:graphicFrame>
      <p:graphicFrame>
        <p:nvGraphicFramePr>
          <p:cNvPr id="864267" name="Object 11"/>
          <p:cNvGraphicFramePr>
            <a:graphicFrameLocks noChangeAspect="1"/>
          </p:cNvGraphicFramePr>
          <p:nvPr/>
        </p:nvGraphicFramePr>
        <p:xfrm>
          <a:off x="4900613" y="2343150"/>
          <a:ext cx="3671887" cy="666750"/>
        </p:xfrm>
        <a:graphic>
          <a:graphicData uri="http://schemas.openxmlformats.org/presentationml/2006/ole">
            <mc:AlternateContent xmlns:mc="http://schemas.openxmlformats.org/markup-compatibility/2006">
              <mc:Choice xmlns:v="urn:schemas-microsoft-com:vml" Requires="v">
                <p:oleObj spid="_x0000_s3218" name="" r:id="rId11" imgW="2311400" imgH="419100" progId="Equation.DSMT4">
                  <p:embed/>
                </p:oleObj>
              </mc:Choice>
              <mc:Fallback>
                <p:oleObj name="" r:id="rId11" imgW="2311400" imgH="419100" progId="Equation.DSMT4">
                  <p:embed/>
                  <p:pic>
                    <p:nvPicPr>
                      <p:cNvPr id="0" name="图片 3217"/>
                      <p:cNvPicPr/>
                      <p:nvPr/>
                    </p:nvPicPr>
                    <p:blipFill>
                      <a:blip r:embed="rId12"/>
                      <a:stretch>
                        <a:fillRect/>
                      </a:stretch>
                    </p:blipFill>
                    <p:spPr>
                      <a:xfrm>
                        <a:off x="4900613" y="2343150"/>
                        <a:ext cx="3671887" cy="666750"/>
                      </a:xfrm>
                      <a:prstGeom prst="rect">
                        <a:avLst/>
                      </a:prstGeom>
                      <a:noFill/>
                      <a:ln w="38100">
                        <a:noFill/>
                        <a:miter/>
                      </a:ln>
                    </p:spPr>
                  </p:pic>
                </p:oleObj>
              </mc:Fallback>
            </mc:AlternateContent>
          </a:graphicData>
        </a:graphic>
      </p:graphicFrame>
      <p:grpSp>
        <p:nvGrpSpPr>
          <p:cNvPr id="864268" name="Group 12"/>
          <p:cNvGrpSpPr/>
          <p:nvPr/>
        </p:nvGrpSpPr>
        <p:grpSpPr>
          <a:xfrm>
            <a:off x="4864100" y="1406525"/>
            <a:ext cx="3455988" cy="885825"/>
            <a:chOff x="3288" y="1797"/>
            <a:chExt cx="2177" cy="558"/>
          </a:xfrm>
        </p:grpSpPr>
        <p:sp>
          <p:nvSpPr>
            <p:cNvPr id="29711" name="Rectangle 13"/>
            <p:cNvSpPr/>
            <p:nvPr/>
          </p:nvSpPr>
          <p:spPr>
            <a:xfrm>
              <a:off x="3288" y="1837"/>
              <a:ext cx="2177" cy="518"/>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r>
                <a:rPr lang="zh-CN" altLang="en-US" sz="2400" b="1" dirty="0">
                  <a:latin typeface="Arial" panose="020B0604020202020204" pitchFamily="34" charset="0"/>
                  <a:ea typeface="楷体_GB2312" pitchFamily="49" charset="-122"/>
                </a:rPr>
                <a:t>将           在点    处进行</a:t>
              </a:r>
              <a:endParaRPr lang="zh-CN" altLang="en-US" sz="2400" b="1" dirty="0">
                <a:latin typeface="Arial" panose="020B0604020202020204" pitchFamily="34" charset="0"/>
                <a:ea typeface="楷体_GB2312" pitchFamily="49" charset="-122"/>
              </a:endParaRPr>
            </a:p>
            <a:p>
              <a:pPr marL="0" lvl="0" indent="0" eaLnBrk="1" hangingPunct="1">
                <a:spcBef>
                  <a:spcPct val="0"/>
                </a:spcBef>
                <a:buClrTx/>
                <a:buSzTx/>
                <a:buFontTx/>
                <a:buNone/>
              </a:pPr>
              <a:r>
                <a:rPr lang="en-US" altLang="zh-CN" sz="2400" b="1" dirty="0">
                  <a:solidFill>
                    <a:srgbClr val="FF0000"/>
                  </a:solidFill>
                  <a:latin typeface="Arial" panose="020B0604020202020204" pitchFamily="34" charset="0"/>
                  <a:ea typeface="楷体_GB2312" pitchFamily="49" charset="-122"/>
                </a:rPr>
                <a:t>Taylor</a:t>
              </a:r>
              <a:r>
                <a:rPr lang="zh-CN" altLang="en-US" sz="2400" b="1" dirty="0">
                  <a:latin typeface="Arial" panose="020B0604020202020204" pitchFamily="34" charset="0"/>
                  <a:ea typeface="楷体_GB2312" pitchFamily="49" charset="-122"/>
                </a:rPr>
                <a:t>展开</a:t>
              </a:r>
              <a:endParaRPr lang="zh-CN" altLang="en-US" sz="2400" b="1" dirty="0">
                <a:latin typeface="Arial" panose="020B0604020202020204" pitchFamily="34" charset="0"/>
                <a:ea typeface="楷体_GB2312" pitchFamily="49" charset="-122"/>
              </a:endParaRPr>
            </a:p>
          </p:txBody>
        </p:sp>
        <p:graphicFrame>
          <p:nvGraphicFramePr>
            <p:cNvPr id="29712" name="Object 14"/>
            <p:cNvGraphicFramePr>
              <a:graphicFrameLocks noChangeAspect="1"/>
            </p:cNvGraphicFramePr>
            <p:nvPr/>
          </p:nvGraphicFramePr>
          <p:xfrm>
            <a:off x="3560" y="1842"/>
            <a:ext cx="545" cy="285"/>
          </p:xfrm>
          <a:graphic>
            <a:graphicData uri="http://schemas.openxmlformats.org/presentationml/2006/ole">
              <mc:AlternateContent xmlns:mc="http://schemas.openxmlformats.org/markup-compatibility/2006">
                <mc:Choice xmlns:v="urn:schemas-microsoft-com:vml" Requires="v">
                  <p:oleObj spid="_x0000_s3207" name="" r:id="rId13" imgW="495300" imgH="228600" progId="Equation.DSMT4">
                    <p:embed/>
                  </p:oleObj>
                </mc:Choice>
                <mc:Fallback>
                  <p:oleObj name="" r:id="rId13" imgW="495300" imgH="228600" progId="Equation.DSMT4">
                    <p:embed/>
                    <p:pic>
                      <p:nvPicPr>
                        <p:cNvPr id="0" name="图片 3206"/>
                        <p:cNvPicPr/>
                        <p:nvPr/>
                      </p:nvPicPr>
                      <p:blipFill>
                        <a:blip r:embed="rId14"/>
                        <a:stretch>
                          <a:fillRect/>
                        </a:stretch>
                      </p:blipFill>
                      <p:spPr>
                        <a:xfrm>
                          <a:off x="3560" y="1842"/>
                          <a:ext cx="545" cy="285"/>
                        </a:xfrm>
                        <a:prstGeom prst="rect">
                          <a:avLst/>
                        </a:prstGeom>
                        <a:noFill/>
                        <a:ln w="38100">
                          <a:noFill/>
                          <a:miter/>
                        </a:ln>
                      </p:spPr>
                    </p:pic>
                  </p:oleObj>
                </mc:Fallback>
              </mc:AlternateContent>
            </a:graphicData>
          </a:graphic>
        </p:graphicFrame>
        <p:graphicFrame>
          <p:nvGraphicFramePr>
            <p:cNvPr id="29713" name="Object 15"/>
            <p:cNvGraphicFramePr>
              <a:graphicFrameLocks noChangeAspect="1"/>
            </p:cNvGraphicFramePr>
            <p:nvPr/>
          </p:nvGraphicFramePr>
          <p:xfrm>
            <a:off x="4468" y="1797"/>
            <a:ext cx="279" cy="335"/>
          </p:xfrm>
          <a:graphic>
            <a:graphicData uri="http://schemas.openxmlformats.org/presentationml/2006/ole">
              <mc:AlternateContent xmlns:mc="http://schemas.openxmlformats.org/markup-compatibility/2006">
                <mc:Choice xmlns:v="urn:schemas-microsoft-com:vml" Requires="v">
                  <p:oleObj spid="_x0000_s3212" name="" r:id="rId15" imgW="190500" imgH="228600" progId="Equation.DSMT4">
                    <p:embed/>
                  </p:oleObj>
                </mc:Choice>
                <mc:Fallback>
                  <p:oleObj name="" r:id="rId15" imgW="190500" imgH="228600" progId="Equation.DSMT4">
                    <p:embed/>
                    <p:pic>
                      <p:nvPicPr>
                        <p:cNvPr id="0" name="图片 3211"/>
                        <p:cNvPicPr/>
                        <p:nvPr/>
                      </p:nvPicPr>
                      <p:blipFill>
                        <a:blip r:embed="rId16"/>
                        <a:stretch>
                          <a:fillRect/>
                        </a:stretch>
                      </p:blipFill>
                      <p:spPr>
                        <a:xfrm>
                          <a:off x="4468" y="1797"/>
                          <a:ext cx="279" cy="335"/>
                        </a:xfrm>
                        <a:prstGeom prst="rect">
                          <a:avLst/>
                        </a:prstGeom>
                        <a:noFill/>
                        <a:ln w="38100">
                          <a:noFill/>
                          <a:miter/>
                        </a:ln>
                      </p:spPr>
                    </p:pic>
                  </p:oleObj>
                </mc:Fallback>
              </mc:AlternateContent>
            </a:graphicData>
          </a:graphic>
        </p:graphicFrame>
      </p:grpSp>
      <p:sp>
        <p:nvSpPr>
          <p:cNvPr id="864272" name="Rectangle 16"/>
          <p:cNvSpPr>
            <a:spLocks noChangeArrowheads="1"/>
          </p:cNvSpPr>
          <p:nvPr/>
        </p:nvSpPr>
        <p:spPr bwMode="auto">
          <a:xfrm>
            <a:off x="4505325" y="4560888"/>
            <a:ext cx="3924300" cy="1291590"/>
          </a:xfrm>
          <a:prstGeom prst="rect">
            <a:avLst/>
          </a:prstGeom>
          <a:noFill/>
          <a:ln>
            <a:noFill/>
          </a:ln>
          <a:effectLst/>
        </p:spPr>
        <p:txBody>
          <a:bodyPr>
            <a:spAutoFit/>
          </a:bodyPr>
          <a:lstStyle/>
          <a:p>
            <a:pPr marL="0" marR="0" lvl="0" indent="0" algn="l" defTabSz="914400" rtl="0" eaLnBrk="1" fontAlgn="base" latinLnBrk="0" hangingPunct="1">
              <a:lnSpc>
                <a:spcPct val="130000"/>
              </a:lnSpc>
              <a:spcBef>
                <a:spcPct val="20000"/>
              </a:spcBef>
              <a:spcAft>
                <a:spcPts val="0"/>
              </a:spcAft>
              <a:buClr>
                <a:schemeClr val="tx1"/>
              </a:buClr>
              <a:buSzPct val="75000"/>
              <a:buFont typeface="Wingdings" panose="05000000000000000000" pitchFamily="2" charset="2"/>
              <a:buNone/>
              <a:defRPr/>
            </a:pP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在</a:t>
            </a:r>
            <a:r>
              <a:rPr kumimoji="0" lang="en-US" altLang="zh-CN" sz="20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y</a:t>
            </a:r>
            <a:r>
              <a:rPr kumimoji="0" lang="en-US" altLang="zh-CN" sz="2000" b="1" i="1"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n</a:t>
            </a: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a:t>
            </a:r>
            <a:r>
              <a:rPr kumimoji="0" lang="en-US" altLang="zh-CN" sz="20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y</a:t>
            </a: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a:t>
            </a:r>
            <a:r>
              <a:rPr kumimoji="0" lang="en-US" altLang="zh-CN" sz="20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x</a:t>
            </a:r>
            <a:r>
              <a:rPr kumimoji="0" lang="en-US" altLang="zh-CN" sz="2000" b="1" i="1"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n</a:t>
            </a: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为准确的前提下， </a:t>
            </a:r>
            <a:r>
              <a:rPr kumimoji="0" lang="en-US" altLang="zh-CN" sz="20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y</a:t>
            </a: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a:t>
            </a:r>
            <a:r>
              <a:rPr kumimoji="0" lang="en-US" altLang="zh-CN" sz="20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x</a:t>
            </a:r>
            <a:r>
              <a:rPr kumimoji="0" lang="en-US" altLang="zh-CN" sz="2000" b="1" i="1"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n</a:t>
            </a:r>
            <a:r>
              <a:rPr kumimoji="0" lang="en-US" altLang="zh-CN" sz="20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+1</a:t>
            </a: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a:t>
            </a:r>
            <a:r>
              <a:rPr kumimoji="0" lang="en-US" altLang="zh-CN" sz="2000" b="1" i="1"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 </a:t>
            </a: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a:t>
            </a:r>
            <a:r>
              <a:rPr kumimoji="0" lang="en-US" altLang="zh-CN" sz="2000" b="1" i="1"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y</a:t>
            </a:r>
            <a:r>
              <a:rPr kumimoji="0" lang="en-US" altLang="zh-CN" sz="2000" b="1" i="1"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n</a:t>
            </a:r>
            <a:r>
              <a:rPr kumimoji="0" lang="en-US" altLang="zh-CN" sz="2000" b="1" i="0" u="none" strike="noStrike" kern="1200" cap="none" spc="0" normalizeH="0" baseline="-2500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+1</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的误差为</a:t>
            </a: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O(</a:t>
            </a:r>
            <a:r>
              <a:rPr kumimoji="0" lang="en-US" altLang="zh-CN" sz="2000" b="1" i="1"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h</a:t>
            </a:r>
            <a:r>
              <a:rPr kumimoji="0" lang="en-US" altLang="zh-CN" sz="2000" b="1" i="0" u="none" strike="noStrike" kern="1200" cap="none" spc="0" normalizeH="0" baseline="3000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2</a:t>
            </a: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，显式</a:t>
            </a:r>
            <a:r>
              <a:rPr kumimoji="0" lang="en-US" altLang="zh-CN"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Euler</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格式的精度是</a:t>
            </a:r>
            <a:r>
              <a:rPr kumimoji="0" lang="en-US" altLang="zh-CN" sz="20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1</a:t>
            </a:r>
            <a:r>
              <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rPr>
              <a:t>阶的。</a:t>
            </a:r>
            <a:endParaRPr kumimoji="0" lang="zh-CN" altLang="en-US" sz="2000" b="1" i="0" u="none" strike="noStrike" kern="1200" cap="none" spc="0" normalizeH="0" baseline="0" noProof="0">
              <a:ln>
                <a:noFill/>
              </a:ln>
              <a:solidFill>
                <a:schemeClr val="tx1"/>
              </a:solidFill>
              <a:effectLst>
                <a:outerShdw blurRad="38100" dist="38100" dir="2700000" algn="tl">
                  <a:srgbClr val="FFFFFF"/>
                </a:outerShdw>
              </a:effectLst>
              <a:uLnTx/>
              <a:uFillTx/>
              <a:latin typeface="Times New Roman" panose="02020603050405020304" pitchFamily="18" charset="0"/>
              <a:ea typeface="宋体" panose="02010600030101010101" pitchFamily="2" charset="-122"/>
              <a:cs typeface="+mn-cs"/>
            </a:endParaRPr>
          </a:p>
        </p:txBody>
      </p:sp>
      <p:graphicFrame>
        <p:nvGraphicFramePr>
          <p:cNvPr id="864273" name="Object 17"/>
          <p:cNvGraphicFramePr>
            <a:graphicFrameLocks noChangeAspect="1"/>
          </p:cNvGraphicFramePr>
          <p:nvPr/>
        </p:nvGraphicFramePr>
        <p:xfrm>
          <a:off x="5080000" y="4143375"/>
          <a:ext cx="2665413" cy="428625"/>
        </p:xfrm>
        <a:graphic>
          <a:graphicData uri="http://schemas.openxmlformats.org/presentationml/2006/ole">
            <mc:AlternateContent xmlns:mc="http://schemas.openxmlformats.org/markup-compatibility/2006">
              <mc:Choice xmlns:v="urn:schemas-microsoft-com:vml" Requires="v">
                <p:oleObj spid="_x0000_s3217" name="" r:id="rId17" imgW="1422400" imgH="228600" progId="Equation.3">
                  <p:embed/>
                </p:oleObj>
              </mc:Choice>
              <mc:Fallback>
                <p:oleObj name="" r:id="rId17" imgW="1422400" imgH="228600" progId="Equation.3">
                  <p:embed/>
                  <p:pic>
                    <p:nvPicPr>
                      <p:cNvPr id="0" name="图片 3216"/>
                      <p:cNvPicPr/>
                      <p:nvPr/>
                    </p:nvPicPr>
                    <p:blipFill>
                      <a:blip r:embed="rId6"/>
                      <a:stretch>
                        <a:fillRect/>
                      </a:stretch>
                    </p:blipFill>
                    <p:spPr>
                      <a:xfrm>
                        <a:off x="5080000" y="4143375"/>
                        <a:ext cx="2665413" cy="428625"/>
                      </a:xfrm>
                      <a:prstGeom prst="rect">
                        <a:avLst/>
                      </a:prstGeom>
                      <a:noFill/>
                      <a:ln w="38100">
                        <a:noFill/>
                        <a:miter/>
                      </a:ln>
                    </p:spPr>
                  </p:pic>
                </p:oleObj>
              </mc:Fallback>
            </mc:AlternateContent>
          </a:graphicData>
        </a:graphic>
      </p:graphicFrame>
      <p:graphicFrame>
        <p:nvGraphicFramePr>
          <p:cNvPr id="864274" name="Object 18"/>
          <p:cNvGraphicFramePr>
            <a:graphicFrameLocks noChangeAspect="1"/>
          </p:cNvGraphicFramePr>
          <p:nvPr/>
        </p:nvGraphicFramePr>
        <p:xfrm>
          <a:off x="4937125" y="3135313"/>
          <a:ext cx="3252788" cy="987425"/>
        </p:xfrm>
        <a:graphic>
          <a:graphicData uri="http://schemas.openxmlformats.org/presentationml/2006/ole">
            <mc:AlternateContent xmlns:mc="http://schemas.openxmlformats.org/markup-compatibility/2006">
              <mc:Choice xmlns:v="urn:schemas-microsoft-com:vml" Requires="v">
                <p:oleObj spid="_x0000_s3206" name="" r:id="rId18" imgW="1917700" imgH="660400" progId="Equation.3">
                  <p:embed/>
                </p:oleObj>
              </mc:Choice>
              <mc:Fallback>
                <p:oleObj name="" r:id="rId18" imgW="1917700" imgH="660400" progId="Equation.3">
                  <p:embed/>
                  <p:pic>
                    <p:nvPicPr>
                      <p:cNvPr id="0" name="图片 3205"/>
                      <p:cNvPicPr/>
                      <p:nvPr/>
                    </p:nvPicPr>
                    <p:blipFill>
                      <a:blip r:embed="rId19"/>
                      <a:stretch>
                        <a:fillRect/>
                      </a:stretch>
                    </p:blipFill>
                    <p:spPr>
                      <a:xfrm>
                        <a:off x="4937125" y="3135313"/>
                        <a:ext cx="3252788" cy="987425"/>
                      </a:xfrm>
                      <a:prstGeom prst="rect">
                        <a:avLst/>
                      </a:prstGeom>
                      <a:noFill/>
                      <a:ln w="38100">
                        <a:noFill/>
                        <a:miter/>
                      </a:ln>
                    </p:spPr>
                  </p:pic>
                </p:oleObj>
              </mc:Fallback>
            </mc:AlternateContent>
          </a:graphicData>
        </a:graphic>
      </p:graphicFrame>
      <p:sp>
        <p:nvSpPr>
          <p:cNvPr id="6" name="矩形 5"/>
          <p:cNvSpPr/>
          <p:nvPr/>
        </p:nvSpPr>
        <p:spPr>
          <a:xfrm>
            <a:off x="395288" y="5949950"/>
            <a:ext cx="8286750" cy="521970"/>
          </a:xfrm>
          <a:prstGeom prst="rect">
            <a:avLst/>
          </a:prstGeom>
          <a:solidFill>
            <a:srgbClr val="FFC000"/>
          </a:solid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en-US" altLang="zh-CN" i="1" dirty="0">
                <a:solidFill>
                  <a:schemeClr val="tx1"/>
                </a:solidFill>
                <a:latin typeface="Times New Roman" panose="02020603050405020304" pitchFamily="18" charset="0"/>
              </a:rPr>
              <a:t>R-K</a:t>
            </a:r>
            <a:r>
              <a:rPr lang="zh-CN" altLang="en-US" dirty="0">
                <a:solidFill>
                  <a:schemeClr val="tx1"/>
                </a:solidFill>
                <a:latin typeface="楷体_GB2312" pitchFamily="49" charset="-122"/>
                <a:ea typeface="楷体_GB2312" pitchFamily="49" charset="-122"/>
              </a:rPr>
              <a:t>方法不是直接使用</a:t>
            </a:r>
            <a:r>
              <a:rPr lang="en-US" altLang="zh-CN" i="1" dirty="0">
                <a:solidFill>
                  <a:schemeClr val="tx1"/>
                </a:solidFill>
                <a:latin typeface="Times New Roman" panose="02020603050405020304" pitchFamily="18" charset="0"/>
              </a:rPr>
              <a:t>Taylor</a:t>
            </a:r>
            <a:r>
              <a:rPr lang="zh-CN" altLang="en-US" dirty="0">
                <a:solidFill>
                  <a:schemeClr val="tx1"/>
                </a:solidFill>
                <a:latin typeface="楷体_GB2312" pitchFamily="49" charset="-122"/>
                <a:ea typeface="楷体_GB2312" pitchFamily="49" charset="-122"/>
              </a:rPr>
              <a:t>级数</a:t>
            </a:r>
            <a:r>
              <a:rPr lang="en-US" altLang="zh-CN" dirty="0">
                <a:solidFill>
                  <a:schemeClr val="tx1"/>
                </a:solidFill>
                <a:latin typeface="楷体_GB2312" pitchFamily="49" charset="-122"/>
                <a:ea typeface="楷体_GB2312" pitchFamily="49" charset="-122"/>
              </a:rPr>
              <a:t>,</a:t>
            </a:r>
            <a:r>
              <a:rPr lang="zh-CN" altLang="en-US" dirty="0">
                <a:solidFill>
                  <a:schemeClr val="tx1"/>
                </a:solidFill>
                <a:latin typeface="楷体_GB2312" pitchFamily="49" charset="-122"/>
                <a:ea typeface="楷体_GB2312" pitchFamily="49" charset="-122"/>
              </a:rPr>
              <a:t>而是利用它的思想</a:t>
            </a:r>
            <a:endParaRPr lang="zh-CN" altLang="en-US" dirty="0">
              <a:solidFill>
                <a:schemeClr val="tx1"/>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64258"/>
                                        </p:tgtEl>
                                        <p:attrNameLst>
                                          <p:attrName>style.visibility</p:attrName>
                                        </p:attrNameLst>
                                      </p:cBhvr>
                                      <p:to>
                                        <p:strVal val="visible"/>
                                      </p:to>
                                    </p:set>
                                    <p:animEffect transition="in" filter="blinds(horizontal)">
                                      <p:cBhvr>
                                        <p:cTn id="7" dur="500"/>
                                        <p:tgtEl>
                                          <p:spTgt spid="864258"/>
                                        </p:tgtEl>
                                      </p:cBhvr>
                                    </p:animEffect>
                                  </p:childTnLst>
                                </p:cTn>
                              </p:par>
                              <p:par>
                                <p:cTn id="8" presetID="3" presetClass="entr" presetSubtype="10" fill="hold" nodeType="withEffect">
                                  <p:stCondLst>
                                    <p:cond delay="0"/>
                                  </p:stCondLst>
                                  <p:childTnLst>
                                    <p:set>
                                      <p:cBhvr>
                                        <p:cTn id="9" dur="1" fill="hold">
                                          <p:stCondLst>
                                            <p:cond delay="0"/>
                                          </p:stCondLst>
                                        </p:cTn>
                                        <p:tgtEl>
                                          <p:spTgt spid="864268"/>
                                        </p:tgtEl>
                                        <p:attrNameLst>
                                          <p:attrName>style.visibility</p:attrName>
                                        </p:attrNameLst>
                                      </p:cBhvr>
                                      <p:to>
                                        <p:strVal val="visible"/>
                                      </p:to>
                                    </p:set>
                                    <p:animEffect transition="in" filter="blinds(horizontal)">
                                      <p:cBhvr>
                                        <p:cTn id="10" dur="500"/>
                                        <p:tgtEl>
                                          <p:spTgt spid="86426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64267"/>
                                        </p:tgtEl>
                                        <p:attrNameLst>
                                          <p:attrName>style.visibility</p:attrName>
                                        </p:attrNameLst>
                                      </p:cBhvr>
                                      <p:to>
                                        <p:strVal val="visible"/>
                                      </p:to>
                                    </p:set>
                                    <p:animEffect transition="in" filter="wipe(left)">
                                      <p:cBhvr>
                                        <p:cTn id="15" dur="1000"/>
                                        <p:tgtEl>
                                          <p:spTgt spid="864267"/>
                                        </p:tgtEl>
                                      </p:cBhvr>
                                    </p:animEffect>
                                  </p:childTnLst>
                                  <p:subTnLst>
                                    <p:audio>
                                      <p:cMediaNode>
                                        <p:cTn display="0" masterRel="sameClick">
                                          <p:stCondLst>
                                            <p:cond evt="begin" delay="0">
                                              <p:tn val="13"/>
                                            </p:cond>
                                          </p:stCondLst>
                                          <p:endCondLst>
                                            <p:cond evt="onStopAudio" delay="0">
                                              <p:tgtEl>
                                                <p:sldTgt/>
                                              </p:tgtEl>
                                            </p:cond>
                                          </p:endCondLst>
                                        </p:cTn>
                                        <p:tgtEl>
                                          <p:sndTgt r:embed="rId20" name="type.wav"/>
                                        </p:tgtEl>
                                      </p:cMediaNode>
                                    </p:audio>
                                  </p:sub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64274"/>
                                        </p:tgtEl>
                                        <p:attrNameLst>
                                          <p:attrName>style.visibility</p:attrName>
                                        </p:attrNameLst>
                                      </p:cBhvr>
                                      <p:to>
                                        <p:strVal val="visible"/>
                                      </p:to>
                                    </p:set>
                                    <p:animEffect transition="in" filter="blinds(horizontal)">
                                      <p:cBhvr>
                                        <p:cTn id="20" dur="500"/>
                                        <p:tgtEl>
                                          <p:spTgt spid="86427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64273"/>
                                        </p:tgtEl>
                                        <p:attrNameLst>
                                          <p:attrName>style.visibility</p:attrName>
                                        </p:attrNameLst>
                                      </p:cBhvr>
                                      <p:to>
                                        <p:strVal val="visible"/>
                                      </p:to>
                                    </p:set>
                                    <p:animEffect transition="in" filter="blinds(horizontal)">
                                      <p:cBhvr>
                                        <p:cTn id="25" dur="500"/>
                                        <p:tgtEl>
                                          <p:spTgt spid="864273"/>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64272"/>
                                        </p:tgtEl>
                                        <p:attrNameLst>
                                          <p:attrName>style.visibility</p:attrName>
                                        </p:attrNameLst>
                                      </p:cBhvr>
                                      <p:to>
                                        <p:strVal val="visible"/>
                                      </p:to>
                                    </p:set>
                                    <p:animEffect transition="in" filter="blinds(horizontal)">
                                      <p:cBhvr>
                                        <p:cTn id="30" dur="500"/>
                                        <p:tgtEl>
                                          <p:spTgt spid="864272"/>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258" grpId="0" animBg="1"/>
      <p:bldP spid="864272" grpId="0" bldLvl="0" animBg="1"/>
      <p:bldP spid="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p:nvPr/>
        </p:nvSpPr>
        <p:spPr>
          <a:xfrm>
            <a:off x="123825" y="341313"/>
            <a:ext cx="4030663" cy="573087"/>
          </a:xfrm>
          <a:prstGeom prst="rect">
            <a:avLst/>
          </a:prstGeom>
          <a:noFill/>
          <a:ln w="9525">
            <a:noFill/>
          </a:ln>
        </p:spPr>
        <p:txBody>
          <a:bodyPr lIns="88944" tIns="38119" rIns="88944" bIns="38119"/>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latinLnBrk="1">
              <a:spcBef>
                <a:spcPct val="0"/>
              </a:spcBef>
              <a:spcAft>
                <a:spcPts val="0"/>
              </a:spcAft>
              <a:buClrTx/>
              <a:buSzPct val="100000"/>
              <a:buFont typeface="Times New Roman" panose="02020603050405020304" pitchFamily="18" charset="0"/>
              <a:buNone/>
            </a:pPr>
            <a:r>
              <a:rPr lang="en-GB" altLang="zh-CN" sz="2400" b="1" dirty="0">
                <a:solidFill>
                  <a:srgbClr val="FF0000"/>
                </a:solidFill>
                <a:latin typeface="黑体" panose="02010609060101010101" pitchFamily="49" charset="-122"/>
                <a:ea typeface="黑体" panose="02010609060101010101" pitchFamily="49" charset="-122"/>
              </a:rPr>
              <a:t>2、</a:t>
            </a:r>
            <a:r>
              <a:rPr lang="zh-CN" altLang="en-GB" sz="2400" b="1" dirty="0">
                <a:solidFill>
                  <a:srgbClr val="FF0000"/>
                </a:solidFill>
                <a:latin typeface="黑体" panose="02010609060101010101" pitchFamily="49" charset="-122"/>
                <a:ea typeface="黑体" panose="02010609060101010101" pitchFamily="49" charset="-122"/>
              </a:rPr>
              <a:t>隐式</a:t>
            </a:r>
            <a:r>
              <a:rPr lang="zh-CN" altLang="en-US" sz="2400" b="1" dirty="0">
                <a:solidFill>
                  <a:srgbClr val="FF3300"/>
                </a:solidFill>
                <a:latin typeface="Basemic Times" pitchFamily="2" charset="0"/>
                <a:ea typeface="黑体" panose="02010609060101010101" pitchFamily="49" charset="-122"/>
              </a:rPr>
              <a:t>欧拉格式</a:t>
            </a:r>
            <a:endParaRPr lang="en-GB" altLang="zh-CN" sz="2400" b="1" dirty="0">
              <a:solidFill>
                <a:srgbClr val="FF0000"/>
              </a:solidFill>
              <a:latin typeface="黑体" panose="02010609060101010101" pitchFamily="49" charset="-122"/>
              <a:ea typeface="黑体" panose="02010609060101010101" pitchFamily="49" charset="-122"/>
            </a:endParaRPr>
          </a:p>
        </p:txBody>
      </p:sp>
      <p:sp>
        <p:nvSpPr>
          <p:cNvPr id="30723" name="Text Box 3"/>
          <p:cNvSpPr txBox="1"/>
          <p:nvPr/>
        </p:nvSpPr>
        <p:spPr>
          <a:xfrm>
            <a:off x="517525" y="958850"/>
            <a:ext cx="26720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设改用向后差商</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0724" name="Object 4"/>
          <p:cNvGraphicFramePr>
            <a:graphicFrameLocks noChangeAspect="1"/>
          </p:cNvGraphicFramePr>
          <p:nvPr/>
        </p:nvGraphicFramePr>
        <p:xfrm>
          <a:off x="3200400" y="990600"/>
          <a:ext cx="2406650" cy="654050"/>
        </p:xfrm>
        <a:graphic>
          <a:graphicData uri="http://schemas.openxmlformats.org/presentationml/2006/ole">
            <mc:AlternateContent xmlns:mc="http://schemas.openxmlformats.org/markup-compatibility/2006">
              <mc:Choice xmlns:v="urn:schemas-microsoft-com:vml" Requires="v">
                <p:oleObj spid="_x0000_s3209" name="" r:id="rId1" imgW="1155700" imgH="393700" progId="Equation.3">
                  <p:embed/>
                </p:oleObj>
              </mc:Choice>
              <mc:Fallback>
                <p:oleObj name="" r:id="rId1" imgW="1155700" imgH="393700" progId="Equation.3">
                  <p:embed/>
                  <p:pic>
                    <p:nvPicPr>
                      <p:cNvPr id="0" name="图片 3208"/>
                      <p:cNvPicPr/>
                      <p:nvPr/>
                    </p:nvPicPr>
                    <p:blipFill>
                      <a:blip r:embed="rId2"/>
                      <a:stretch>
                        <a:fillRect/>
                      </a:stretch>
                    </p:blipFill>
                    <p:spPr>
                      <a:xfrm>
                        <a:off x="3200400" y="990600"/>
                        <a:ext cx="2406650" cy="654050"/>
                      </a:xfrm>
                      <a:prstGeom prst="rect">
                        <a:avLst/>
                      </a:prstGeom>
                      <a:noFill/>
                      <a:ln w="38100">
                        <a:noFill/>
                        <a:miter/>
                      </a:ln>
                    </p:spPr>
                  </p:pic>
                </p:oleObj>
              </mc:Fallback>
            </mc:AlternateContent>
          </a:graphicData>
        </a:graphic>
      </p:graphicFrame>
      <p:sp>
        <p:nvSpPr>
          <p:cNvPr id="30725" name="Text Box 5"/>
          <p:cNvSpPr txBox="1"/>
          <p:nvPr/>
        </p:nvSpPr>
        <p:spPr>
          <a:xfrm>
            <a:off x="5699125" y="958850"/>
            <a:ext cx="16052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替代方程</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0726" name="Object 6"/>
          <p:cNvGraphicFramePr>
            <a:graphicFrameLocks noChangeAspect="1"/>
          </p:cNvGraphicFramePr>
          <p:nvPr/>
        </p:nvGraphicFramePr>
        <p:xfrm>
          <a:off x="2133600" y="1752600"/>
          <a:ext cx="3683000" cy="534988"/>
        </p:xfrm>
        <a:graphic>
          <a:graphicData uri="http://schemas.openxmlformats.org/presentationml/2006/ole">
            <mc:AlternateContent xmlns:mc="http://schemas.openxmlformats.org/markup-compatibility/2006">
              <mc:Choice xmlns:v="urn:schemas-microsoft-com:vml" Requires="v">
                <p:oleObj spid="_x0000_s3215" name="" r:id="rId3" imgW="1574800" imgH="228600" progId="Equation.3">
                  <p:embed/>
                </p:oleObj>
              </mc:Choice>
              <mc:Fallback>
                <p:oleObj name="" r:id="rId3" imgW="1574800" imgH="228600" progId="Equation.3">
                  <p:embed/>
                  <p:pic>
                    <p:nvPicPr>
                      <p:cNvPr id="0" name="图片 3214"/>
                      <p:cNvPicPr/>
                      <p:nvPr/>
                    </p:nvPicPr>
                    <p:blipFill>
                      <a:blip r:embed="rId4"/>
                      <a:stretch>
                        <a:fillRect/>
                      </a:stretch>
                    </p:blipFill>
                    <p:spPr>
                      <a:xfrm>
                        <a:off x="2133600" y="1752600"/>
                        <a:ext cx="3683000" cy="534988"/>
                      </a:xfrm>
                      <a:prstGeom prst="rect">
                        <a:avLst/>
                      </a:prstGeom>
                      <a:noFill/>
                      <a:ln w="38100">
                        <a:noFill/>
                        <a:miter/>
                      </a:ln>
                    </p:spPr>
                  </p:pic>
                </p:oleObj>
              </mc:Fallback>
            </mc:AlternateContent>
          </a:graphicData>
        </a:graphic>
      </p:graphicFrame>
      <p:sp>
        <p:nvSpPr>
          <p:cNvPr id="30727" name="Text Box 7"/>
          <p:cNvSpPr txBox="1"/>
          <p:nvPr/>
        </p:nvSpPr>
        <p:spPr>
          <a:xfrm>
            <a:off x="517525" y="2376488"/>
            <a:ext cx="19608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中的导数项</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0728" name="Object 8"/>
          <p:cNvGraphicFramePr>
            <a:graphicFrameLocks noChangeAspect="1"/>
          </p:cNvGraphicFramePr>
          <p:nvPr/>
        </p:nvGraphicFramePr>
        <p:xfrm>
          <a:off x="2514600" y="2438400"/>
          <a:ext cx="1001713" cy="476250"/>
        </p:xfrm>
        <a:graphic>
          <a:graphicData uri="http://schemas.openxmlformats.org/presentationml/2006/ole">
            <mc:AlternateContent xmlns:mc="http://schemas.openxmlformats.org/markup-compatibility/2006">
              <mc:Choice xmlns:v="urn:schemas-microsoft-com:vml" Requires="v">
                <p:oleObj spid="_x0000_s3208" name="" r:id="rId5" imgW="533400" imgH="254000" progId="Equation.DSMT4">
                  <p:embed/>
                </p:oleObj>
              </mc:Choice>
              <mc:Fallback>
                <p:oleObj name="" r:id="rId5" imgW="533400" imgH="254000" progId="Equation.DSMT4">
                  <p:embed/>
                  <p:pic>
                    <p:nvPicPr>
                      <p:cNvPr id="0" name="图片 3207"/>
                      <p:cNvPicPr/>
                      <p:nvPr/>
                    </p:nvPicPr>
                    <p:blipFill>
                      <a:blip r:embed="rId6"/>
                      <a:stretch>
                        <a:fillRect/>
                      </a:stretch>
                    </p:blipFill>
                    <p:spPr>
                      <a:xfrm>
                        <a:off x="2514600" y="2438400"/>
                        <a:ext cx="1001713" cy="476250"/>
                      </a:xfrm>
                      <a:prstGeom prst="rect">
                        <a:avLst/>
                      </a:prstGeom>
                      <a:noFill/>
                      <a:ln w="38100">
                        <a:noFill/>
                        <a:miter/>
                      </a:ln>
                    </p:spPr>
                  </p:pic>
                </p:oleObj>
              </mc:Fallback>
            </mc:AlternateContent>
          </a:graphicData>
        </a:graphic>
      </p:graphicFrame>
      <p:sp>
        <p:nvSpPr>
          <p:cNvPr id="30729" name="Rectangle 9"/>
          <p:cNvSpPr/>
          <p:nvPr/>
        </p:nvSpPr>
        <p:spPr>
          <a:xfrm>
            <a:off x="3429000" y="2376488"/>
            <a:ext cx="48056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Basemic Times" pitchFamily="2" charset="0"/>
                <a:ea typeface="隶书" panose="02010509060101010101" pitchFamily="49" charset="-122"/>
              </a:rPr>
              <a:t>再离散化，即可导出下列格式</a:t>
            </a:r>
            <a:endParaRPr lang="zh-CN" altLang="en-US" dirty="0">
              <a:solidFill>
                <a:schemeClr val="tx1"/>
              </a:solidFill>
              <a:latin typeface="Basemic Times" pitchFamily="2" charset="0"/>
              <a:ea typeface="隶书" panose="02010509060101010101" pitchFamily="49" charset="-122"/>
            </a:endParaRPr>
          </a:p>
        </p:txBody>
      </p:sp>
      <p:graphicFrame>
        <p:nvGraphicFramePr>
          <p:cNvPr id="30730" name="Object 10"/>
          <p:cNvGraphicFramePr>
            <a:graphicFrameLocks noChangeAspect="1"/>
          </p:cNvGraphicFramePr>
          <p:nvPr/>
        </p:nvGraphicFramePr>
        <p:xfrm>
          <a:off x="1981200" y="3124200"/>
          <a:ext cx="3810000" cy="641350"/>
        </p:xfrm>
        <a:graphic>
          <a:graphicData uri="http://schemas.openxmlformats.org/presentationml/2006/ole">
            <mc:AlternateContent xmlns:mc="http://schemas.openxmlformats.org/markup-compatibility/2006">
              <mc:Choice xmlns:v="urn:schemas-microsoft-com:vml" Requires="v">
                <p:oleObj spid="_x0000_s3211" name="" r:id="rId7" imgW="1511300" imgH="254000" progId="Equation.DSMT4">
                  <p:embed/>
                </p:oleObj>
              </mc:Choice>
              <mc:Fallback>
                <p:oleObj name="" r:id="rId7" imgW="1511300" imgH="254000" progId="Equation.DSMT4">
                  <p:embed/>
                  <p:pic>
                    <p:nvPicPr>
                      <p:cNvPr id="0" name="图片 3210"/>
                      <p:cNvPicPr/>
                      <p:nvPr/>
                    </p:nvPicPr>
                    <p:blipFill>
                      <a:blip r:embed="rId8"/>
                      <a:stretch>
                        <a:fillRect/>
                      </a:stretch>
                    </p:blipFill>
                    <p:spPr>
                      <a:xfrm>
                        <a:off x="1981200" y="3124200"/>
                        <a:ext cx="3810000" cy="641350"/>
                      </a:xfrm>
                      <a:prstGeom prst="rect">
                        <a:avLst/>
                      </a:prstGeom>
                      <a:noFill/>
                      <a:ln w="38100">
                        <a:noFill/>
                        <a:miter/>
                      </a:ln>
                    </p:spPr>
                  </p:pic>
                </p:oleObj>
              </mc:Fallback>
            </mc:AlternateContent>
          </a:graphicData>
        </a:graphic>
      </p:graphicFrame>
      <p:sp>
        <p:nvSpPr>
          <p:cNvPr id="30731" name="Text Box 11"/>
          <p:cNvSpPr txBox="1"/>
          <p:nvPr/>
        </p:nvSpPr>
        <p:spPr>
          <a:xfrm>
            <a:off x="6537325" y="3200400"/>
            <a:ext cx="944880" cy="46037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dirty="0">
                <a:solidFill>
                  <a:schemeClr val="tx1"/>
                </a:solidFill>
                <a:latin typeface="Times New Roman" panose="02020603050405020304" pitchFamily="18" charset="0"/>
              </a:rPr>
              <a:t>（</a:t>
            </a:r>
            <a:r>
              <a:rPr lang="en-US" altLang="zh-CN" sz="2400" dirty="0">
                <a:solidFill>
                  <a:schemeClr val="tx1"/>
                </a:solidFill>
                <a:latin typeface="Times New Roman" panose="02020603050405020304" pitchFamily="18" charset="0"/>
              </a:rPr>
              <a:t>5</a:t>
            </a:r>
            <a:r>
              <a:rPr lang="zh-CN" altLang="en-US" sz="2400" dirty="0">
                <a:solidFill>
                  <a:schemeClr val="tx1"/>
                </a:solidFill>
                <a:latin typeface="Times New Roman" panose="02020603050405020304" pitchFamily="18" charset="0"/>
              </a:rPr>
              <a:t>）</a:t>
            </a:r>
            <a:endParaRPr lang="zh-CN" altLang="en-US" sz="2400" dirty="0">
              <a:solidFill>
                <a:schemeClr val="tx1"/>
              </a:solidFill>
              <a:latin typeface="Times New Roman" panose="02020603050405020304" pitchFamily="18" charset="0"/>
            </a:endParaRPr>
          </a:p>
        </p:txBody>
      </p:sp>
      <p:sp>
        <p:nvSpPr>
          <p:cNvPr id="30732" name="Rectangle 12"/>
          <p:cNvSpPr/>
          <p:nvPr/>
        </p:nvSpPr>
        <p:spPr>
          <a:xfrm>
            <a:off x="533400" y="3922713"/>
            <a:ext cx="37388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Basemic Times" pitchFamily="2" charset="0"/>
                <a:ea typeface="隶书" panose="02010509060101010101" pitchFamily="49" charset="-122"/>
              </a:rPr>
              <a:t>该格式右端含有</a:t>
            </a:r>
            <a:r>
              <a:rPr lang="zh-CN" altLang="en-US" dirty="0">
                <a:solidFill>
                  <a:srgbClr val="0033CC"/>
                </a:solidFill>
                <a:latin typeface="Basemic Times" pitchFamily="2" charset="0"/>
                <a:ea typeface="隶书" panose="02010509060101010101" pitchFamily="49" charset="-122"/>
              </a:rPr>
              <a:t>未知</a:t>
            </a:r>
            <a:r>
              <a:rPr lang="zh-CN" altLang="en-US" dirty="0">
                <a:solidFill>
                  <a:schemeClr val="tx1"/>
                </a:solidFill>
                <a:latin typeface="Basemic Times" pitchFamily="2" charset="0"/>
                <a:ea typeface="隶书" panose="02010509060101010101" pitchFamily="49" charset="-122"/>
              </a:rPr>
              <a:t>的</a:t>
            </a:r>
            <a:endParaRPr lang="zh-CN" altLang="en-US" dirty="0">
              <a:solidFill>
                <a:schemeClr val="tx1"/>
              </a:solidFill>
              <a:latin typeface="Basemic Times" pitchFamily="2" charset="0"/>
              <a:ea typeface="隶书" panose="02010509060101010101" pitchFamily="49" charset="-122"/>
            </a:endParaRPr>
          </a:p>
        </p:txBody>
      </p:sp>
      <p:graphicFrame>
        <p:nvGraphicFramePr>
          <p:cNvPr id="30733" name="Object 13"/>
          <p:cNvGraphicFramePr>
            <a:graphicFrameLocks noChangeAspect="1"/>
          </p:cNvGraphicFramePr>
          <p:nvPr/>
        </p:nvGraphicFramePr>
        <p:xfrm>
          <a:off x="4191000" y="3886200"/>
          <a:ext cx="685800" cy="587375"/>
        </p:xfrm>
        <a:graphic>
          <a:graphicData uri="http://schemas.openxmlformats.org/presentationml/2006/ole">
            <mc:AlternateContent xmlns:mc="http://schemas.openxmlformats.org/markup-compatibility/2006">
              <mc:Choice xmlns:v="urn:schemas-microsoft-com:vml" Requires="v">
                <p:oleObj spid="_x0000_s3221" name="" r:id="rId9" imgW="266700" imgH="228600" progId="Equation.DSMT4">
                  <p:embed/>
                </p:oleObj>
              </mc:Choice>
              <mc:Fallback>
                <p:oleObj name="" r:id="rId9" imgW="266700" imgH="228600" progId="Equation.DSMT4">
                  <p:embed/>
                  <p:pic>
                    <p:nvPicPr>
                      <p:cNvPr id="0" name="图片 3220"/>
                      <p:cNvPicPr/>
                      <p:nvPr/>
                    </p:nvPicPr>
                    <p:blipFill>
                      <a:blip r:embed="rId10"/>
                      <a:stretch>
                        <a:fillRect/>
                      </a:stretch>
                    </p:blipFill>
                    <p:spPr>
                      <a:xfrm>
                        <a:off x="4191000" y="3886200"/>
                        <a:ext cx="685800" cy="587375"/>
                      </a:xfrm>
                      <a:prstGeom prst="rect">
                        <a:avLst/>
                      </a:prstGeom>
                      <a:noFill/>
                      <a:ln w="38100">
                        <a:noFill/>
                        <a:miter/>
                      </a:ln>
                    </p:spPr>
                  </p:pic>
                </p:oleObj>
              </mc:Fallback>
            </mc:AlternateContent>
          </a:graphicData>
        </a:graphic>
      </p:graphicFrame>
      <p:sp>
        <p:nvSpPr>
          <p:cNvPr id="30734" name="Rectangle 14"/>
          <p:cNvSpPr/>
          <p:nvPr/>
        </p:nvSpPr>
        <p:spPr>
          <a:xfrm>
            <a:off x="4845050" y="3922713"/>
            <a:ext cx="30276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Basemic Times" pitchFamily="2" charset="0"/>
                <a:ea typeface="隶书" panose="02010509060101010101" pitchFamily="49" charset="-122"/>
              </a:rPr>
              <a:t>它实际上是个关于</a:t>
            </a:r>
            <a:endParaRPr lang="zh-CN" altLang="en-US" dirty="0">
              <a:solidFill>
                <a:schemeClr val="tx1"/>
              </a:solidFill>
              <a:latin typeface="Basemic Times" pitchFamily="2" charset="0"/>
              <a:ea typeface="隶书" panose="02010509060101010101" pitchFamily="49" charset="-122"/>
            </a:endParaRPr>
          </a:p>
        </p:txBody>
      </p:sp>
      <p:graphicFrame>
        <p:nvGraphicFramePr>
          <p:cNvPr id="30735" name="Object 15"/>
          <p:cNvGraphicFramePr>
            <a:graphicFrameLocks noChangeAspect="1"/>
          </p:cNvGraphicFramePr>
          <p:nvPr/>
        </p:nvGraphicFramePr>
        <p:xfrm>
          <a:off x="7848600" y="3886200"/>
          <a:ext cx="712788" cy="609600"/>
        </p:xfrm>
        <a:graphic>
          <a:graphicData uri="http://schemas.openxmlformats.org/presentationml/2006/ole">
            <mc:AlternateContent xmlns:mc="http://schemas.openxmlformats.org/markup-compatibility/2006">
              <mc:Choice xmlns:v="urn:schemas-microsoft-com:vml" Requires="v">
                <p:oleObj spid="_x0000_s3219" name="" r:id="rId11" imgW="266700" imgH="228600" progId="Equation.DSMT4">
                  <p:embed/>
                </p:oleObj>
              </mc:Choice>
              <mc:Fallback>
                <p:oleObj name="" r:id="rId11" imgW="266700" imgH="228600" progId="Equation.DSMT4">
                  <p:embed/>
                  <p:pic>
                    <p:nvPicPr>
                      <p:cNvPr id="0" name="图片 3218"/>
                      <p:cNvPicPr/>
                      <p:nvPr/>
                    </p:nvPicPr>
                    <p:blipFill>
                      <a:blip r:embed="rId12"/>
                      <a:stretch>
                        <a:fillRect/>
                      </a:stretch>
                    </p:blipFill>
                    <p:spPr>
                      <a:xfrm>
                        <a:off x="7848600" y="3886200"/>
                        <a:ext cx="712788" cy="609600"/>
                      </a:xfrm>
                      <a:prstGeom prst="rect">
                        <a:avLst/>
                      </a:prstGeom>
                      <a:noFill/>
                      <a:ln w="38100">
                        <a:noFill/>
                        <a:miter/>
                      </a:ln>
                    </p:spPr>
                  </p:pic>
                </p:oleObj>
              </mc:Fallback>
            </mc:AlternateContent>
          </a:graphicData>
        </a:graphic>
      </p:graphicFrame>
      <p:sp>
        <p:nvSpPr>
          <p:cNvPr id="30736" name="Rectangle 16"/>
          <p:cNvSpPr/>
          <p:nvPr/>
        </p:nvSpPr>
        <p:spPr>
          <a:xfrm>
            <a:off x="533400" y="4456113"/>
            <a:ext cx="695071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Basemic Times" pitchFamily="2" charset="0"/>
                <a:ea typeface="隶书" panose="02010509060101010101" pitchFamily="49" charset="-122"/>
              </a:rPr>
              <a:t>的函数方程。故称该格式为</a:t>
            </a:r>
            <a:r>
              <a:rPr lang="zh-CN" altLang="en-US" b="1" dirty="0">
                <a:solidFill>
                  <a:schemeClr val="accent2"/>
                </a:solidFill>
                <a:latin typeface="Basemic Times" pitchFamily="2" charset="0"/>
                <a:ea typeface="隶书" panose="02010509060101010101" pitchFamily="49" charset="-122"/>
              </a:rPr>
              <a:t>隐式欧拉格式</a:t>
            </a:r>
            <a:r>
              <a:rPr lang="zh-CN" altLang="en-US" dirty="0">
                <a:solidFill>
                  <a:schemeClr val="tx1"/>
                </a:solidFill>
                <a:latin typeface="Basemic Times" pitchFamily="2" charset="0"/>
                <a:ea typeface="隶书" panose="02010509060101010101" pitchFamily="49" charset="-122"/>
              </a:rPr>
              <a:t>。</a:t>
            </a:r>
            <a:endParaRPr lang="zh-CN" altLang="en-US" dirty="0">
              <a:solidFill>
                <a:schemeClr val="tx1"/>
              </a:solidFill>
              <a:latin typeface="Basemic Times" pitchFamily="2" charset="0"/>
              <a:ea typeface="隶书" panose="02010509060101010101" pitchFamily="49" charset="-122"/>
            </a:endParaRPr>
          </a:p>
        </p:txBody>
      </p:sp>
      <p:sp>
        <p:nvSpPr>
          <p:cNvPr id="30737" name="Text Box 17"/>
          <p:cNvSpPr txBox="1"/>
          <p:nvPr/>
        </p:nvSpPr>
        <p:spPr>
          <a:xfrm>
            <a:off x="476250" y="5073650"/>
            <a:ext cx="8361680" cy="138366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由于向前差商和向后差商具有同等精度，故</a:t>
            </a:r>
            <a:r>
              <a:rPr lang="zh-CN" altLang="en-US" dirty="0">
                <a:solidFill>
                  <a:schemeClr val="accent2"/>
                </a:solidFill>
                <a:latin typeface="Basemic Times" pitchFamily="2" charset="0"/>
                <a:ea typeface="隶书" panose="02010509060101010101" pitchFamily="49" charset="-122"/>
              </a:rPr>
              <a:t>隐式欧拉</a:t>
            </a:r>
            <a:endParaRPr lang="zh-CN" altLang="en-US" dirty="0">
              <a:solidFill>
                <a:schemeClr val="accent2"/>
              </a:solidFill>
              <a:latin typeface="Basemic Times" pitchFamily="2" charset="0"/>
              <a:ea typeface="隶书" panose="02010509060101010101" pitchFamily="49" charset="-122"/>
            </a:endParaRPr>
          </a:p>
          <a:p>
            <a:pPr marL="0" lvl="0" indent="0" eaLnBrk="1" hangingPunct="1">
              <a:spcBef>
                <a:spcPts val="0"/>
              </a:spcBef>
              <a:spcAft>
                <a:spcPts val="0"/>
              </a:spcAft>
              <a:buClrTx/>
              <a:buSzTx/>
              <a:buFontTx/>
              <a:buNone/>
            </a:pPr>
            <a:r>
              <a:rPr lang="zh-CN" altLang="en-US" dirty="0">
                <a:solidFill>
                  <a:schemeClr val="accent2"/>
                </a:solidFill>
                <a:latin typeface="Basemic Times" pitchFamily="2" charset="0"/>
                <a:ea typeface="隶书" panose="02010509060101010101" pitchFamily="49" charset="-122"/>
              </a:rPr>
              <a:t>格式</a:t>
            </a:r>
            <a:r>
              <a:rPr lang="zh-CN" altLang="en-US" dirty="0">
                <a:solidFill>
                  <a:schemeClr val="tx1"/>
                </a:solidFill>
                <a:latin typeface="Basemic Times" pitchFamily="2" charset="0"/>
                <a:ea typeface="隶书" panose="02010509060101010101" pitchFamily="49" charset="-122"/>
              </a:rPr>
              <a:t>也是一阶方法，精度与</a:t>
            </a:r>
            <a:r>
              <a:rPr lang="zh-CN" altLang="en-US" dirty="0">
                <a:solidFill>
                  <a:schemeClr val="accent2"/>
                </a:solidFill>
                <a:latin typeface="Basemic Times" pitchFamily="2" charset="0"/>
                <a:ea typeface="隶书" panose="02010509060101010101" pitchFamily="49" charset="-122"/>
              </a:rPr>
              <a:t>欧拉格式</a:t>
            </a:r>
            <a:r>
              <a:rPr lang="zh-CN" altLang="en-US" dirty="0">
                <a:solidFill>
                  <a:schemeClr val="tx1"/>
                </a:solidFill>
                <a:latin typeface="Basemic Times" pitchFamily="2" charset="0"/>
                <a:ea typeface="隶书" panose="02010509060101010101" pitchFamily="49" charset="-122"/>
              </a:rPr>
              <a:t>相当。但计算远</a:t>
            </a:r>
            <a:endParaRPr lang="zh-CN" altLang="en-US" dirty="0">
              <a:solidFill>
                <a:schemeClr val="tx1"/>
              </a:solidFill>
              <a:latin typeface="Basemic Times" pitchFamily="2" charset="0"/>
              <a:ea typeface="隶书" panose="02010509060101010101" pitchFamily="49" charset="-122"/>
            </a:endParaRPr>
          </a:p>
          <a:p>
            <a:pPr marL="0" lvl="0" indent="0" eaLnBrk="1" hangingPunct="1">
              <a:spcBef>
                <a:spcPts val="0"/>
              </a:spcBef>
              <a:buClrTx/>
              <a:buSzTx/>
              <a:buFontTx/>
              <a:buNone/>
            </a:pPr>
            <a:r>
              <a:rPr lang="zh-CN" altLang="en-US" dirty="0">
                <a:solidFill>
                  <a:schemeClr val="tx1"/>
                </a:solidFill>
                <a:latin typeface="Basemic Times" pitchFamily="2" charset="0"/>
                <a:ea typeface="隶书" panose="02010509060101010101" pitchFamily="49" charset="-122"/>
              </a:rPr>
              <a:t>比显式格式困难得多。</a:t>
            </a:r>
            <a:endParaRPr lang="zh-CN" altLang="en-US" dirty="0">
              <a:solidFill>
                <a:schemeClr val="tx1"/>
              </a:solidFill>
              <a:latin typeface="Basemic Times" pitchFamily="2" charset="0"/>
              <a:ea typeface="隶书" panose="02010509060101010101" pitchFamily="49" charset="-122"/>
            </a:endParaRPr>
          </a:p>
        </p:txBody>
      </p:sp>
      <p:graphicFrame>
        <p:nvGraphicFramePr>
          <p:cNvPr id="899090" name="Object 18"/>
          <p:cNvGraphicFramePr>
            <a:graphicFrameLocks noChangeAspect="1"/>
          </p:cNvGraphicFramePr>
          <p:nvPr/>
        </p:nvGraphicFramePr>
        <p:xfrm>
          <a:off x="2895600" y="228600"/>
          <a:ext cx="5651500" cy="673100"/>
        </p:xfrm>
        <a:graphic>
          <a:graphicData uri="http://schemas.openxmlformats.org/presentationml/2006/ole">
            <mc:AlternateContent xmlns:mc="http://schemas.openxmlformats.org/markup-compatibility/2006">
              <mc:Choice xmlns:v="urn:schemas-microsoft-com:vml" Requires="v">
                <p:oleObj spid="_x0000_s3220" name="" r:id="rId13" imgW="2133600" imgH="254000" progId="Equation.DSMT4">
                  <p:embed/>
                </p:oleObj>
              </mc:Choice>
              <mc:Fallback>
                <p:oleObj name="" r:id="rId13" imgW="2133600" imgH="254000" progId="Equation.DSMT4">
                  <p:embed/>
                  <p:pic>
                    <p:nvPicPr>
                      <p:cNvPr id="0" name="图片 3219"/>
                      <p:cNvPicPr/>
                      <p:nvPr/>
                    </p:nvPicPr>
                    <p:blipFill>
                      <a:blip r:embed="rId14"/>
                      <a:stretch>
                        <a:fillRect/>
                      </a:stretch>
                    </p:blipFill>
                    <p:spPr>
                      <a:xfrm>
                        <a:off x="2895600" y="228600"/>
                        <a:ext cx="5651500" cy="673100"/>
                      </a:xfrm>
                      <a:prstGeom prst="rect">
                        <a:avLst/>
                      </a:prstGeom>
                      <a:solidFill>
                        <a:srgbClr val="FFCCFF"/>
                      </a:solidFill>
                      <a:ln w="38100">
                        <a:noFill/>
                        <a:miter/>
                      </a:ln>
                    </p:spPr>
                  </p:pic>
                </p:oleObj>
              </mc:Fallback>
            </mc:AlternateContent>
          </a:graphicData>
        </a:graphic>
      </p:graphicFrame>
      <p:sp>
        <p:nvSpPr>
          <p:cNvPr id="899091" name="Text Box 19"/>
          <p:cNvSpPr txBox="1"/>
          <p:nvPr/>
        </p:nvSpPr>
        <p:spPr>
          <a:xfrm>
            <a:off x="6537325" y="1544638"/>
            <a:ext cx="184150" cy="45720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buClrTx/>
              <a:buSzTx/>
              <a:buFontTx/>
              <a:buNone/>
            </a:pPr>
            <a:endParaRPr lang="zh-CN" altLang="en-US" sz="2400" dirty="0">
              <a:solidFill>
                <a:schemeClr val="tx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99090"/>
                                        </p:tgtEl>
                                        <p:attrNameLst>
                                          <p:attrName>style.visibility</p:attrName>
                                        </p:attrNameLst>
                                      </p:cBhvr>
                                      <p:to>
                                        <p:strVal val="visible"/>
                                      </p:to>
                                    </p:set>
                                    <p:animEffect transition="in" filter="blinds(horizontal)">
                                      <p:cBhvr>
                                        <p:cTn id="7" dur="500"/>
                                        <p:tgtEl>
                                          <p:spTgt spid="899090"/>
                                        </p:tgtEl>
                                      </p:cBhvr>
                                    </p:animEffect>
                                  </p:childTnLst>
                                  <p:subTnLst>
                                    <p:set>
                                      <p:cBhvr override="childStyle">
                                        <p:cTn dur="1" fill="hold" display="0" masterRel="nextClick" afterEffect="1"/>
                                        <p:tgtEl>
                                          <p:spTgt spid="899090"/>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nodePh="1">
                                  <p:stCondLst>
                                    <p:cond delay="0"/>
                                  </p:stCondLst>
                                  <p:endCondLst>
                                    <p:cond evt="begin" delay="0">
                                      <p:tn val="10"/>
                                    </p:cond>
                                  </p:endCondLst>
                                  <p:childTnLst>
                                    <p:set>
                                      <p:cBhvr>
                                        <p:cTn id="11" dur="1" fill="hold">
                                          <p:stCondLst>
                                            <p:cond delay="0"/>
                                          </p:stCondLst>
                                        </p:cTn>
                                        <p:tgtEl>
                                          <p:spTgt spid="899091"/>
                                        </p:tgtEl>
                                        <p:attrNameLst>
                                          <p:attrName>style.visibility</p:attrName>
                                        </p:attrNameLst>
                                      </p:cBhvr>
                                      <p:to>
                                        <p:strVal val="visible"/>
                                      </p:to>
                                    </p:set>
                                    <p:animEffect transition="in" filter="blinds(horizontal)">
                                      <p:cBhvr>
                                        <p:cTn id="12" dur="500"/>
                                        <p:tgtEl>
                                          <p:spTgt spid="899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909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p:nvPr/>
        </p:nvSpPr>
        <p:spPr>
          <a:xfrm>
            <a:off x="123825" y="341313"/>
            <a:ext cx="4030663" cy="573087"/>
          </a:xfrm>
          <a:prstGeom prst="rect">
            <a:avLst/>
          </a:prstGeom>
          <a:noFill/>
          <a:ln w="9525">
            <a:noFill/>
          </a:ln>
        </p:spPr>
        <p:txBody>
          <a:bodyPr lIns="88944" tIns="38119" rIns="88944" bIns="38119"/>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latinLnBrk="1">
              <a:spcBef>
                <a:spcPct val="0"/>
              </a:spcBef>
              <a:spcAft>
                <a:spcPts val="0"/>
              </a:spcAft>
              <a:buClrTx/>
              <a:buSzPct val="100000"/>
              <a:buFont typeface="Times New Roman" panose="02020603050405020304" pitchFamily="18" charset="0"/>
              <a:buNone/>
            </a:pPr>
            <a:r>
              <a:rPr lang="en-GB" altLang="zh-CN" sz="2400" b="1" dirty="0">
                <a:solidFill>
                  <a:srgbClr val="FF0000"/>
                </a:solidFill>
                <a:latin typeface="黑体" panose="02010609060101010101" pitchFamily="49" charset="-122"/>
                <a:ea typeface="黑体" panose="02010609060101010101" pitchFamily="49" charset="-122"/>
              </a:rPr>
              <a:t>3、</a:t>
            </a:r>
            <a:r>
              <a:rPr lang="zh-CN" altLang="en-GB" sz="2400" b="1" dirty="0">
                <a:solidFill>
                  <a:srgbClr val="FF0000"/>
                </a:solidFill>
                <a:latin typeface="黑体" panose="02010609060101010101" pitchFamily="49" charset="-122"/>
                <a:ea typeface="黑体" panose="02010609060101010101" pitchFamily="49" charset="-122"/>
              </a:rPr>
              <a:t>两步</a:t>
            </a:r>
            <a:r>
              <a:rPr lang="zh-CN" altLang="en-US" sz="2400" b="1" dirty="0">
                <a:solidFill>
                  <a:srgbClr val="FF3300"/>
                </a:solidFill>
                <a:latin typeface="Basemic Times" pitchFamily="2" charset="0"/>
                <a:ea typeface="黑体" panose="02010609060101010101" pitchFamily="49" charset="-122"/>
              </a:rPr>
              <a:t>欧拉格式</a:t>
            </a:r>
            <a:endParaRPr lang="en-GB" altLang="zh-CN" sz="2400" b="1" dirty="0">
              <a:solidFill>
                <a:srgbClr val="FF0000"/>
              </a:solidFill>
              <a:latin typeface="黑体" panose="02010609060101010101" pitchFamily="49" charset="-122"/>
              <a:ea typeface="黑体" panose="02010609060101010101" pitchFamily="49" charset="-122"/>
            </a:endParaRPr>
          </a:p>
        </p:txBody>
      </p:sp>
      <p:sp>
        <p:nvSpPr>
          <p:cNvPr id="31747" name="Rectangle 3"/>
          <p:cNvSpPr/>
          <p:nvPr/>
        </p:nvSpPr>
        <p:spPr>
          <a:xfrm>
            <a:off x="838200" y="1012825"/>
            <a:ext cx="26720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Basemic Times" pitchFamily="2" charset="0"/>
                <a:ea typeface="隶书" panose="02010509060101010101" pitchFamily="49" charset="-122"/>
              </a:rPr>
              <a:t>设改用中心差商</a:t>
            </a:r>
            <a:endParaRPr lang="zh-CN" altLang="en-US" dirty="0">
              <a:solidFill>
                <a:schemeClr val="tx1"/>
              </a:solidFill>
              <a:latin typeface="Basemic Times" pitchFamily="2" charset="0"/>
              <a:ea typeface="隶书" panose="02010509060101010101" pitchFamily="49" charset="-122"/>
            </a:endParaRPr>
          </a:p>
        </p:txBody>
      </p:sp>
      <p:graphicFrame>
        <p:nvGraphicFramePr>
          <p:cNvPr id="31748" name="Object 4"/>
          <p:cNvGraphicFramePr>
            <a:graphicFrameLocks noChangeAspect="1"/>
          </p:cNvGraphicFramePr>
          <p:nvPr/>
        </p:nvGraphicFramePr>
        <p:xfrm>
          <a:off x="3429000" y="914400"/>
          <a:ext cx="2819400" cy="787400"/>
        </p:xfrm>
        <a:graphic>
          <a:graphicData uri="http://schemas.openxmlformats.org/presentationml/2006/ole">
            <mc:AlternateContent xmlns:mc="http://schemas.openxmlformats.org/markup-compatibility/2006">
              <mc:Choice xmlns:v="urn:schemas-microsoft-com:vml" Requires="v">
                <p:oleObj spid="_x0000_s3222" name="" r:id="rId1" imgW="1409065" imgH="393700" progId="Equation.DSMT4">
                  <p:embed/>
                </p:oleObj>
              </mc:Choice>
              <mc:Fallback>
                <p:oleObj name="" r:id="rId1" imgW="1409065" imgH="393700" progId="Equation.DSMT4">
                  <p:embed/>
                  <p:pic>
                    <p:nvPicPr>
                      <p:cNvPr id="0" name="图片 3221"/>
                      <p:cNvPicPr/>
                      <p:nvPr/>
                    </p:nvPicPr>
                    <p:blipFill>
                      <a:blip r:embed="rId2"/>
                      <a:stretch>
                        <a:fillRect/>
                      </a:stretch>
                    </p:blipFill>
                    <p:spPr>
                      <a:xfrm>
                        <a:off x="3429000" y="914400"/>
                        <a:ext cx="2819400" cy="787400"/>
                      </a:xfrm>
                      <a:prstGeom prst="rect">
                        <a:avLst/>
                      </a:prstGeom>
                      <a:noFill/>
                      <a:ln w="38100">
                        <a:noFill/>
                        <a:miter/>
                      </a:ln>
                    </p:spPr>
                  </p:pic>
                </p:oleObj>
              </mc:Fallback>
            </mc:AlternateContent>
          </a:graphicData>
        </a:graphic>
      </p:graphicFrame>
      <p:sp>
        <p:nvSpPr>
          <p:cNvPr id="31749" name="Rectangle 5"/>
          <p:cNvSpPr/>
          <p:nvPr/>
        </p:nvSpPr>
        <p:spPr>
          <a:xfrm>
            <a:off x="6400800" y="1004888"/>
            <a:ext cx="16052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Basemic Times" pitchFamily="2" charset="0"/>
                <a:ea typeface="隶书" panose="02010509060101010101" pitchFamily="49" charset="-122"/>
              </a:rPr>
              <a:t>替代方程</a:t>
            </a:r>
            <a:endParaRPr lang="zh-CN" altLang="en-US" dirty="0">
              <a:solidFill>
                <a:schemeClr val="tx1"/>
              </a:solidFill>
              <a:latin typeface="Basemic Times" pitchFamily="2" charset="0"/>
              <a:ea typeface="隶书" panose="02010509060101010101" pitchFamily="49" charset="-122"/>
            </a:endParaRPr>
          </a:p>
        </p:txBody>
      </p:sp>
      <p:graphicFrame>
        <p:nvGraphicFramePr>
          <p:cNvPr id="31750" name="Object 6"/>
          <p:cNvGraphicFramePr>
            <a:graphicFrameLocks noChangeAspect="1"/>
          </p:cNvGraphicFramePr>
          <p:nvPr/>
        </p:nvGraphicFramePr>
        <p:xfrm>
          <a:off x="2667000" y="1905000"/>
          <a:ext cx="2827338" cy="512763"/>
        </p:xfrm>
        <a:graphic>
          <a:graphicData uri="http://schemas.openxmlformats.org/presentationml/2006/ole">
            <mc:AlternateContent xmlns:mc="http://schemas.openxmlformats.org/markup-compatibility/2006">
              <mc:Choice xmlns:v="urn:schemas-microsoft-com:vml" Requires="v">
                <p:oleObj spid="_x0000_s3225" name="" r:id="rId3" imgW="1396365" imgH="254000" progId="Equation.DSMT4">
                  <p:embed/>
                </p:oleObj>
              </mc:Choice>
              <mc:Fallback>
                <p:oleObj name="" r:id="rId3" imgW="1396365" imgH="254000" progId="Equation.DSMT4">
                  <p:embed/>
                  <p:pic>
                    <p:nvPicPr>
                      <p:cNvPr id="0" name="图片 3224"/>
                      <p:cNvPicPr/>
                      <p:nvPr/>
                    </p:nvPicPr>
                    <p:blipFill>
                      <a:blip r:embed="rId4"/>
                      <a:stretch>
                        <a:fillRect/>
                      </a:stretch>
                    </p:blipFill>
                    <p:spPr>
                      <a:xfrm>
                        <a:off x="2667000" y="1905000"/>
                        <a:ext cx="2827338" cy="512763"/>
                      </a:xfrm>
                      <a:prstGeom prst="rect">
                        <a:avLst/>
                      </a:prstGeom>
                      <a:noFill/>
                      <a:ln w="38100">
                        <a:noFill/>
                        <a:miter/>
                      </a:ln>
                    </p:spPr>
                  </p:pic>
                </p:oleObj>
              </mc:Fallback>
            </mc:AlternateContent>
          </a:graphicData>
        </a:graphic>
      </p:graphicFrame>
      <p:sp>
        <p:nvSpPr>
          <p:cNvPr id="31751" name="Rectangle 7"/>
          <p:cNvSpPr/>
          <p:nvPr/>
        </p:nvSpPr>
        <p:spPr>
          <a:xfrm>
            <a:off x="304800" y="2362200"/>
            <a:ext cx="71170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spcBef>
                <a:spcPct val="50000"/>
              </a:spcBef>
              <a:spcAft>
                <a:spcPts val="0"/>
              </a:spcAft>
              <a:buClrTx/>
              <a:buSzPct val="140000"/>
              <a:buFontTx/>
              <a:buNone/>
            </a:pPr>
            <a:r>
              <a:rPr lang="zh-CN" altLang="en-US" dirty="0">
                <a:solidFill>
                  <a:schemeClr val="tx1"/>
                </a:solidFill>
                <a:latin typeface="隶书" panose="02010509060101010101" pitchFamily="49" charset="-122"/>
                <a:ea typeface="隶书" panose="02010509060101010101" pitchFamily="49" charset="-122"/>
              </a:rPr>
              <a:t>中的导数项 ，再离散化，即可导出下列格式</a:t>
            </a:r>
            <a:endParaRPr lang="zh-CN" altLang="en-US" dirty="0">
              <a:solidFill>
                <a:schemeClr val="tx1"/>
              </a:solidFill>
              <a:latin typeface="隶书" panose="02010509060101010101" pitchFamily="49" charset="-122"/>
              <a:ea typeface="隶书" panose="02010509060101010101" pitchFamily="49" charset="-122"/>
            </a:endParaRPr>
          </a:p>
        </p:txBody>
      </p:sp>
      <p:graphicFrame>
        <p:nvGraphicFramePr>
          <p:cNvPr id="31752" name="Object 8"/>
          <p:cNvGraphicFramePr>
            <a:graphicFrameLocks noChangeAspect="1"/>
          </p:cNvGraphicFramePr>
          <p:nvPr/>
        </p:nvGraphicFramePr>
        <p:xfrm>
          <a:off x="2514600" y="5789613"/>
          <a:ext cx="3600450" cy="611187"/>
        </p:xfrm>
        <a:graphic>
          <a:graphicData uri="http://schemas.openxmlformats.org/presentationml/2006/ole">
            <mc:AlternateContent xmlns:mc="http://schemas.openxmlformats.org/markup-compatibility/2006">
              <mc:Choice xmlns:v="urn:schemas-microsoft-com:vml" Requires="v">
                <p:oleObj spid="_x0000_s3223" name="" r:id="rId5" imgW="1497965" imgH="254000" progId="Equation.DSMT4">
                  <p:embed/>
                </p:oleObj>
              </mc:Choice>
              <mc:Fallback>
                <p:oleObj name="" r:id="rId5" imgW="1497965" imgH="254000" progId="Equation.DSMT4">
                  <p:embed/>
                  <p:pic>
                    <p:nvPicPr>
                      <p:cNvPr id="0" name="图片 3222"/>
                      <p:cNvPicPr/>
                      <p:nvPr/>
                    </p:nvPicPr>
                    <p:blipFill>
                      <a:blip r:embed="rId6"/>
                      <a:stretch>
                        <a:fillRect/>
                      </a:stretch>
                    </p:blipFill>
                    <p:spPr>
                      <a:xfrm>
                        <a:off x="2514600" y="5789613"/>
                        <a:ext cx="3600450" cy="611187"/>
                      </a:xfrm>
                      <a:prstGeom prst="rect">
                        <a:avLst/>
                      </a:prstGeom>
                      <a:noFill/>
                      <a:ln w="38100">
                        <a:noFill/>
                        <a:miter/>
                      </a:ln>
                    </p:spPr>
                  </p:pic>
                </p:oleObj>
              </mc:Fallback>
            </mc:AlternateContent>
          </a:graphicData>
        </a:graphic>
      </p:graphicFrame>
      <p:graphicFrame>
        <p:nvGraphicFramePr>
          <p:cNvPr id="31753" name="Object 9"/>
          <p:cNvGraphicFramePr>
            <a:graphicFrameLocks noChangeAspect="1"/>
          </p:cNvGraphicFramePr>
          <p:nvPr/>
        </p:nvGraphicFramePr>
        <p:xfrm>
          <a:off x="1971675" y="2895600"/>
          <a:ext cx="4286250" cy="758825"/>
        </p:xfrm>
        <a:graphic>
          <a:graphicData uri="http://schemas.openxmlformats.org/presentationml/2006/ole">
            <mc:AlternateContent xmlns:mc="http://schemas.openxmlformats.org/markup-compatibility/2006">
              <mc:Choice xmlns:v="urn:schemas-microsoft-com:vml" Requires="v">
                <p:oleObj spid="_x0000_s3224" name="" r:id="rId7" imgW="2222500" imgH="393700" progId="Equation.3">
                  <p:embed/>
                </p:oleObj>
              </mc:Choice>
              <mc:Fallback>
                <p:oleObj name="" r:id="rId7" imgW="2222500" imgH="393700" progId="Equation.3">
                  <p:embed/>
                  <p:pic>
                    <p:nvPicPr>
                      <p:cNvPr id="0" name="图片 3223"/>
                      <p:cNvPicPr/>
                      <p:nvPr/>
                    </p:nvPicPr>
                    <p:blipFill>
                      <a:blip r:embed="rId8"/>
                      <a:stretch>
                        <a:fillRect/>
                      </a:stretch>
                    </p:blipFill>
                    <p:spPr>
                      <a:xfrm>
                        <a:off x="1971675" y="2895600"/>
                        <a:ext cx="4286250" cy="758825"/>
                      </a:xfrm>
                      <a:prstGeom prst="rect">
                        <a:avLst/>
                      </a:prstGeom>
                      <a:noFill/>
                      <a:ln w="38100">
                        <a:noFill/>
                        <a:miter/>
                      </a:ln>
                    </p:spPr>
                  </p:pic>
                </p:oleObj>
              </mc:Fallback>
            </mc:AlternateContent>
          </a:graphicData>
        </a:graphic>
      </p:graphicFrame>
      <p:sp>
        <p:nvSpPr>
          <p:cNvPr id="900106" name="Line 10"/>
          <p:cNvSpPr>
            <a:spLocks noChangeShapeType="1"/>
          </p:cNvSpPr>
          <p:nvPr/>
        </p:nvSpPr>
        <p:spPr bwMode="auto">
          <a:xfrm flipH="1">
            <a:off x="3505200" y="1600200"/>
            <a:ext cx="1295400" cy="381000"/>
          </a:xfrm>
          <a:prstGeom prst="line">
            <a:avLst/>
          </a:prstGeom>
          <a:noFill/>
          <a:ln w="9525">
            <a:solidFill>
              <a:srgbClr val="FF0000"/>
            </a:solidFill>
            <a:round/>
            <a:tailEnd type="triangl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900107" name="Line 11"/>
          <p:cNvSpPr>
            <a:spLocks noChangeShapeType="1"/>
          </p:cNvSpPr>
          <p:nvPr/>
        </p:nvSpPr>
        <p:spPr bwMode="auto">
          <a:xfrm>
            <a:off x="3810000" y="2438400"/>
            <a:ext cx="0" cy="762000"/>
          </a:xfrm>
          <a:prstGeom prst="line">
            <a:avLst/>
          </a:prstGeom>
          <a:noFill/>
          <a:ln w="9525">
            <a:solidFill>
              <a:srgbClr val="FF0000"/>
            </a:solidFill>
            <a:round/>
            <a:tailEnd type="triangl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
        <p:nvSpPr>
          <p:cNvPr id="31756" name="Rectangle 12"/>
          <p:cNvSpPr/>
          <p:nvPr/>
        </p:nvSpPr>
        <p:spPr>
          <a:xfrm>
            <a:off x="381000" y="4267200"/>
            <a:ext cx="8153400" cy="139001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50000"/>
              </a:spcBef>
              <a:spcAft>
                <a:spcPts val="0"/>
              </a:spcAft>
              <a:buClrTx/>
              <a:buSzTx/>
              <a:buFontTx/>
              <a:buNone/>
            </a:pPr>
            <a:r>
              <a:rPr lang="zh-CN" altLang="en-US" sz="2400" dirty="0">
                <a:solidFill>
                  <a:schemeClr val="tx1"/>
                </a:solidFill>
                <a:latin typeface="Times New Roman" panose="02020603050405020304" pitchFamily="18" charset="0"/>
              </a:rPr>
              <a:t>        </a:t>
            </a:r>
            <a:r>
              <a:rPr lang="zh-CN" altLang="en-US" dirty="0">
                <a:solidFill>
                  <a:schemeClr val="tx1"/>
                </a:solidFill>
                <a:latin typeface="隶书" panose="02010509060101010101" pitchFamily="49" charset="-122"/>
                <a:ea typeface="隶书" panose="02010509060101010101" pitchFamily="49" charset="-122"/>
              </a:rPr>
              <a:t>设用     的近似值    ，      的近似值 </a:t>
            </a:r>
            <a:endParaRPr lang="zh-CN" altLang="en-US" dirty="0">
              <a:solidFill>
                <a:schemeClr val="tx1"/>
              </a:solidFill>
              <a:latin typeface="隶书" panose="02010509060101010101" pitchFamily="49" charset="-122"/>
              <a:ea typeface="隶书" panose="02010509060101010101" pitchFamily="49" charset="-122"/>
            </a:endParaRPr>
          </a:p>
          <a:p>
            <a:pPr marL="0" lvl="0" indent="0" eaLnBrk="1" hangingPunct="1">
              <a:spcBef>
                <a:spcPts val="50"/>
              </a:spcBef>
              <a:buClrTx/>
              <a:buSzTx/>
              <a:buFontTx/>
              <a:buNone/>
            </a:pPr>
            <a:r>
              <a:rPr lang="zh-CN" altLang="en-US" dirty="0">
                <a:solidFill>
                  <a:schemeClr val="tx1"/>
                </a:solidFill>
                <a:latin typeface="隶书" panose="02010509060101010101" pitchFamily="49" charset="-122"/>
                <a:ea typeface="隶书" panose="02010509060101010101" pitchFamily="49" charset="-122"/>
              </a:rPr>
              <a:t>代入上式右端，记所求结果为      ，这样导出的计算公式</a:t>
            </a:r>
            <a:endParaRPr lang="zh-CN" altLang="en-US" dirty="0">
              <a:solidFill>
                <a:schemeClr val="tx1"/>
              </a:solidFill>
              <a:latin typeface="隶书" panose="02010509060101010101" pitchFamily="49" charset="-122"/>
              <a:ea typeface="隶书" panose="02010509060101010101" pitchFamily="49" charset="-122"/>
            </a:endParaRPr>
          </a:p>
        </p:txBody>
      </p:sp>
      <p:graphicFrame>
        <p:nvGraphicFramePr>
          <p:cNvPr id="31757" name="Object 13"/>
          <p:cNvGraphicFramePr>
            <a:graphicFrameLocks noChangeAspect="1"/>
          </p:cNvGraphicFramePr>
          <p:nvPr/>
        </p:nvGraphicFramePr>
        <p:xfrm>
          <a:off x="1828800" y="4279900"/>
          <a:ext cx="831850" cy="520700"/>
        </p:xfrm>
        <a:graphic>
          <a:graphicData uri="http://schemas.openxmlformats.org/presentationml/2006/ole">
            <mc:AlternateContent xmlns:mc="http://schemas.openxmlformats.org/markup-compatibility/2006">
              <mc:Choice xmlns:v="urn:schemas-microsoft-com:vml" Requires="v">
                <p:oleObj spid="_x0000_s3236" name="" r:id="rId9" imgW="405765" imgH="254000" progId="Equation.DSMT4">
                  <p:embed/>
                </p:oleObj>
              </mc:Choice>
              <mc:Fallback>
                <p:oleObj name="" r:id="rId9" imgW="405765" imgH="254000" progId="Equation.DSMT4">
                  <p:embed/>
                  <p:pic>
                    <p:nvPicPr>
                      <p:cNvPr id="0" name="图片 3235"/>
                      <p:cNvPicPr/>
                      <p:nvPr/>
                    </p:nvPicPr>
                    <p:blipFill>
                      <a:blip r:embed="rId10"/>
                      <a:stretch>
                        <a:fillRect/>
                      </a:stretch>
                    </p:blipFill>
                    <p:spPr>
                      <a:xfrm>
                        <a:off x="1828800" y="4279900"/>
                        <a:ext cx="831850" cy="520700"/>
                      </a:xfrm>
                      <a:prstGeom prst="rect">
                        <a:avLst/>
                      </a:prstGeom>
                      <a:noFill/>
                      <a:ln w="38100">
                        <a:noFill/>
                        <a:miter/>
                      </a:ln>
                    </p:spPr>
                  </p:pic>
                </p:oleObj>
              </mc:Fallback>
            </mc:AlternateContent>
          </a:graphicData>
        </a:graphic>
      </p:graphicFrame>
      <p:graphicFrame>
        <p:nvGraphicFramePr>
          <p:cNvPr id="31758" name="Object 14"/>
          <p:cNvGraphicFramePr>
            <a:graphicFrameLocks noChangeAspect="1"/>
          </p:cNvGraphicFramePr>
          <p:nvPr/>
        </p:nvGraphicFramePr>
        <p:xfrm>
          <a:off x="4267200" y="4267200"/>
          <a:ext cx="469900" cy="603250"/>
        </p:xfrm>
        <a:graphic>
          <a:graphicData uri="http://schemas.openxmlformats.org/presentationml/2006/ole">
            <mc:AlternateContent xmlns:mc="http://schemas.openxmlformats.org/markup-compatibility/2006">
              <mc:Choice xmlns:v="urn:schemas-microsoft-com:vml" Requires="v">
                <p:oleObj spid="_x0000_s3232" name="" r:id="rId11" imgW="177800" imgH="228600" progId="Equation.DSMT4">
                  <p:embed/>
                </p:oleObj>
              </mc:Choice>
              <mc:Fallback>
                <p:oleObj name="" r:id="rId11" imgW="177800" imgH="228600" progId="Equation.DSMT4">
                  <p:embed/>
                  <p:pic>
                    <p:nvPicPr>
                      <p:cNvPr id="0" name="图片 3231"/>
                      <p:cNvPicPr/>
                      <p:nvPr/>
                    </p:nvPicPr>
                    <p:blipFill>
                      <a:blip r:embed="rId12"/>
                      <a:stretch>
                        <a:fillRect/>
                      </a:stretch>
                    </p:blipFill>
                    <p:spPr>
                      <a:xfrm>
                        <a:off x="4267200" y="4267200"/>
                        <a:ext cx="469900" cy="603250"/>
                      </a:xfrm>
                      <a:prstGeom prst="rect">
                        <a:avLst/>
                      </a:prstGeom>
                      <a:noFill/>
                      <a:ln w="38100">
                        <a:noFill/>
                        <a:miter/>
                      </a:ln>
                    </p:spPr>
                  </p:pic>
                </p:oleObj>
              </mc:Fallback>
            </mc:AlternateContent>
          </a:graphicData>
        </a:graphic>
      </p:graphicFrame>
      <p:graphicFrame>
        <p:nvGraphicFramePr>
          <p:cNvPr id="31759" name="Object 15"/>
          <p:cNvGraphicFramePr>
            <a:graphicFrameLocks noChangeAspect="1"/>
          </p:cNvGraphicFramePr>
          <p:nvPr/>
        </p:nvGraphicFramePr>
        <p:xfrm>
          <a:off x="5181600" y="4876800"/>
          <a:ext cx="771525" cy="658813"/>
        </p:xfrm>
        <a:graphic>
          <a:graphicData uri="http://schemas.openxmlformats.org/presentationml/2006/ole">
            <mc:AlternateContent xmlns:mc="http://schemas.openxmlformats.org/markup-compatibility/2006">
              <mc:Choice xmlns:v="urn:schemas-microsoft-com:vml" Requires="v">
                <p:oleObj spid="_x0000_s3226" name="" r:id="rId13" imgW="266700" imgH="228600" progId="Equation.DSMT4">
                  <p:embed/>
                </p:oleObj>
              </mc:Choice>
              <mc:Fallback>
                <p:oleObj name="" r:id="rId13" imgW="266700" imgH="228600" progId="Equation.DSMT4">
                  <p:embed/>
                  <p:pic>
                    <p:nvPicPr>
                      <p:cNvPr id="0" name="图片 3225"/>
                      <p:cNvPicPr/>
                      <p:nvPr/>
                    </p:nvPicPr>
                    <p:blipFill>
                      <a:blip r:embed="rId14"/>
                      <a:stretch>
                        <a:fillRect/>
                      </a:stretch>
                    </p:blipFill>
                    <p:spPr>
                      <a:xfrm>
                        <a:off x="5181600" y="4876800"/>
                        <a:ext cx="771525" cy="658813"/>
                      </a:xfrm>
                      <a:prstGeom prst="rect">
                        <a:avLst/>
                      </a:prstGeom>
                      <a:noFill/>
                      <a:ln w="38100">
                        <a:noFill/>
                        <a:miter/>
                      </a:ln>
                    </p:spPr>
                  </p:pic>
                </p:oleObj>
              </mc:Fallback>
            </mc:AlternateContent>
          </a:graphicData>
        </a:graphic>
      </p:graphicFrame>
      <p:graphicFrame>
        <p:nvGraphicFramePr>
          <p:cNvPr id="31760" name="Object 16"/>
          <p:cNvGraphicFramePr>
            <a:graphicFrameLocks noChangeAspect="1"/>
          </p:cNvGraphicFramePr>
          <p:nvPr/>
        </p:nvGraphicFramePr>
        <p:xfrm>
          <a:off x="5105400" y="4310063"/>
          <a:ext cx="990600" cy="481012"/>
        </p:xfrm>
        <a:graphic>
          <a:graphicData uri="http://schemas.openxmlformats.org/presentationml/2006/ole">
            <mc:AlternateContent xmlns:mc="http://schemas.openxmlformats.org/markup-compatibility/2006">
              <mc:Choice xmlns:v="urn:schemas-microsoft-com:vml" Requires="v">
                <p:oleObj spid="_x0000_s3233" name="" r:id="rId15" imgW="469900" imgH="228600" progId="Equation.3">
                  <p:embed/>
                </p:oleObj>
              </mc:Choice>
              <mc:Fallback>
                <p:oleObj name="" r:id="rId15" imgW="469900" imgH="228600" progId="Equation.3">
                  <p:embed/>
                  <p:pic>
                    <p:nvPicPr>
                      <p:cNvPr id="0" name="图片 3232"/>
                      <p:cNvPicPr/>
                      <p:nvPr/>
                    </p:nvPicPr>
                    <p:blipFill>
                      <a:blip r:embed="rId16"/>
                      <a:stretch>
                        <a:fillRect/>
                      </a:stretch>
                    </p:blipFill>
                    <p:spPr>
                      <a:xfrm>
                        <a:off x="5105400" y="4310063"/>
                        <a:ext cx="990600" cy="481012"/>
                      </a:xfrm>
                      <a:prstGeom prst="rect">
                        <a:avLst/>
                      </a:prstGeom>
                      <a:noFill/>
                      <a:ln w="38100">
                        <a:noFill/>
                        <a:miter/>
                      </a:ln>
                    </p:spPr>
                  </p:pic>
                </p:oleObj>
              </mc:Fallback>
            </mc:AlternateContent>
          </a:graphicData>
        </a:graphic>
      </p:graphicFrame>
      <p:graphicFrame>
        <p:nvGraphicFramePr>
          <p:cNvPr id="31761" name="Object 17"/>
          <p:cNvGraphicFramePr>
            <a:graphicFrameLocks noChangeAspect="1"/>
          </p:cNvGraphicFramePr>
          <p:nvPr/>
        </p:nvGraphicFramePr>
        <p:xfrm>
          <a:off x="7696200" y="4213225"/>
          <a:ext cx="685800" cy="587375"/>
        </p:xfrm>
        <a:graphic>
          <a:graphicData uri="http://schemas.openxmlformats.org/presentationml/2006/ole">
            <mc:AlternateContent xmlns:mc="http://schemas.openxmlformats.org/markup-compatibility/2006">
              <mc:Choice xmlns:v="urn:schemas-microsoft-com:vml" Requires="v">
                <p:oleObj spid="_x0000_s3227" name="" r:id="rId17" imgW="266700" imgH="228600" progId="Equation.3">
                  <p:embed/>
                </p:oleObj>
              </mc:Choice>
              <mc:Fallback>
                <p:oleObj name="" r:id="rId17" imgW="266700" imgH="228600" progId="Equation.3">
                  <p:embed/>
                  <p:pic>
                    <p:nvPicPr>
                      <p:cNvPr id="0" name="图片 3226"/>
                      <p:cNvPicPr/>
                      <p:nvPr/>
                    </p:nvPicPr>
                    <p:blipFill>
                      <a:blip r:embed="rId18"/>
                      <a:stretch>
                        <a:fillRect/>
                      </a:stretch>
                    </p:blipFill>
                    <p:spPr>
                      <a:xfrm>
                        <a:off x="7696200" y="4213225"/>
                        <a:ext cx="685800" cy="587375"/>
                      </a:xfrm>
                      <a:prstGeom prst="rect">
                        <a:avLst/>
                      </a:prstGeom>
                      <a:noFill/>
                      <a:ln w="38100">
                        <a:noFill/>
                        <a:miter/>
                      </a:ln>
                    </p:spPr>
                  </p:pic>
                </p:oleObj>
              </mc:Fallback>
            </mc:AlternateContent>
          </a:graphicData>
        </a:graphic>
      </p:graphicFrame>
      <p:sp>
        <p:nvSpPr>
          <p:cNvPr id="31762" name="Text Box 18"/>
          <p:cNvSpPr txBox="1"/>
          <p:nvPr/>
        </p:nvSpPr>
        <p:spPr>
          <a:xfrm>
            <a:off x="6918325" y="5832475"/>
            <a:ext cx="944880" cy="46037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dirty="0">
                <a:solidFill>
                  <a:schemeClr val="tx1"/>
                </a:solidFill>
                <a:latin typeface="Times New Roman" panose="02020603050405020304" pitchFamily="18" charset="0"/>
              </a:rPr>
              <a:t>（</a:t>
            </a:r>
            <a:r>
              <a:rPr lang="en-US" altLang="zh-CN" sz="2400" dirty="0">
                <a:solidFill>
                  <a:schemeClr val="tx1"/>
                </a:solidFill>
                <a:latin typeface="Times New Roman" panose="02020603050405020304" pitchFamily="18" charset="0"/>
              </a:rPr>
              <a:t>6</a:t>
            </a:r>
            <a:r>
              <a:rPr lang="zh-CN" altLang="en-US" sz="2400" dirty="0">
                <a:solidFill>
                  <a:schemeClr val="tx1"/>
                </a:solidFill>
                <a:latin typeface="Times New Roman" panose="02020603050405020304" pitchFamily="18" charset="0"/>
              </a:rPr>
              <a:t>）</a:t>
            </a:r>
            <a:endParaRPr lang="zh-CN" altLang="en-US" sz="2400" dirty="0">
              <a:solidFill>
                <a:schemeClr val="tx1"/>
              </a:solidFill>
              <a:latin typeface="Times New Roman" panose="02020603050405020304" pitchFamily="18" charset="0"/>
            </a:endParaRPr>
          </a:p>
        </p:txBody>
      </p:sp>
      <p:graphicFrame>
        <p:nvGraphicFramePr>
          <p:cNvPr id="31763" name="Object 19"/>
          <p:cNvGraphicFramePr>
            <a:graphicFrameLocks noChangeAspect="1"/>
          </p:cNvGraphicFramePr>
          <p:nvPr/>
        </p:nvGraphicFramePr>
        <p:xfrm>
          <a:off x="1981200" y="3657600"/>
          <a:ext cx="4267200" cy="504825"/>
        </p:xfrm>
        <a:graphic>
          <a:graphicData uri="http://schemas.openxmlformats.org/presentationml/2006/ole">
            <mc:AlternateContent xmlns:mc="http://schemas.openxmlformats.org/markup-compatibility/2006">
              <mc:Choice xmlns:v="urn:schemas-microsoft-com:vml" Requires="v">
                <p:oleObj spid="_x0000_s3230" name="" r:id="rId19" imgW="2044700" imgH="241300" progId="Equation.3">
                  <p:embed/>
                </p:oleObj>
              </mc:Choice>
              <mc:Fallback>
                <p:oleObj name="" r:id="rId19" imgW="2044700" imgH="241300" progId="Equation.3">
                  <p:embed/>
                  <p:pic>
                    <p:nvPicPr>
                      <p:cNvPr id="0" name="图片 3229"/>
                      <p:cNvPicPr/>
                      <p:nvPr/>
                    </p:nvPicPr>
                    <p:blipFill>
                      <a:blip r:embed="rId20"/>
                      <a:stretch>
                        <a:fillRect/>
                      </a:stretch>
                    </p:blipFill>
                    <p:spPr>
                      <a:xfrm>
                        <a:off x="1981200" y="3657600"/>
                        <a:ext cx="4267200" cy="504825"/>
                      </a:xfrm>
                      <a:prstGeom prst="rect">
                        <a:avLst/>
                      </a:prstGeom>
                      <a:noFill/>
                      <a:ln w="38100">
                        <a:noFill/>
                        <a:miter/>
                      </a:ln>
                    </p:spPr>
                  </p:pic>
                </p:oleObj>
              </mc:Fallback>
            </mc:AlternateContent>
          </a:graphicData>
        </a:graphic>
      </p:graphicFrame>
      <p:sp>
        <p:nvSpPr>
          <p:cNvPr id="900116" name="Line 20"/>
          <p:cNvSpPr>
            <a:spLocks noChangeShapeType="1"/>
          </p:cNvSpPr>
          <p:nvPr/>
        </p:nvSpPr>
        <p:spPr bwMode="auto">
          <a:xfrm>
            <a:off x="3962400" y="3505200"/>
            <a:ext cx="0" cy="228600"/>
          </a:xfrm>
          <a:prstGeom prst="line">
            <a:avLst/>
          </a:prstGeom>
          <a:noFill/>
          <a:ln w="9525">
            <a:solidFill>
              <a:srgbClr val="FF0000"/>
            </a:solidFill>
            <a:round/>
            <a:tailEnd type="triangle" w="med" len="med"/>
          </a:ln>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00106"/>
                                        </p:tgtEl>
                                        <p:attrNameLst>
                                          <p:attrName>style.visibility</p:attrName>
                                        </p:attrNameLst>
                                      </p:cBhvr>
                                      <p:to>
                                        <p:strVal val="visible"/>
                                      </p:to>
                                    </p:set>
                                    <p:animEffect transition="in" filter="strips(downLeft)">
                                      <p:cBhvr>
                                        <p:cTn id="7" dur="500"/>
                                        <p:tgtEl>
                                          <p:spTgt spid="90010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00107"/>
                                        </p:tgtEl>
                                        <p:attrNameLst>
                                          <p:attrName>style.visibility</p:attrName>
                                        </p:attrNameLst>
                                      </p:cBhvr>
                                      <p:to>
                                        <p:strVal val="visible"/>
                                      </p:to>
                                    </p:set>
                                    <p:animEffect transition="in" filter="strips(downLeft)">
                                      <p:cBhvr>
                                        <p:cTn id="12" dur="500"/>
                                        <p:tgtEl>
                                          <p:spTgt spid="90010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900116"/>
                                        </p:tgtEl>
                                        <p:attrNameLst>
                                          <p:attrName>style.visibility</p:attrName>
                                        </p:attrNameLst>
                                      </p:cBhvr>
                                      <p:to>
                                        <p:strVal val="visible"/>
                                      </p:to>
                                    </p:set>
                                    <p:animEffect transition="in" filter="strips(downLeft)">
                                      <p:cBhvr>
                                        <p:cTn id="17" dur="500"/>
                                        <p:tgtEl>
                                          <p:spTgt spid="900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p:nvPr/>
        </p:nvSpPr>
        <p:spPr>
          <a:xfrm>
            <a:off x="381000" y="304800"/>
            <a:ext cx="8382000" cy="1814830"/>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spcBef>
                <a:spcPct val="50000"/>
              </a:spcBef>
              <a:spcAft>
                <a:spcPts val="0"/>
              </a:spcAft>
              <a:buClrTx/>
              <a:buSzPct val="140000"/>
              <a:buFontTx/>
              <a:buNone/>
            </a:pPr>
            <a:r>
              <a:rPr lang="zh-CN" altLang="en-US" dirty="0">
                <a:solidFill>
                  <a:schemeClr val="tx1"/>
                </a:solidFill>
                <a:latin typeface="隶书" panose="02010509060101010101" pitchFamily="49" charset="-122"/>
                <a:ea typeface="隶书" panose="02010509060101010101" pitchFamily="49" charset="-122"/>
              </a:rPr>
              <a:t>    无论是显式欧拉格式还是隐式欧拉格式，它们都是</a:t>
            </a:r>
            <a:r>
              <a:rPr lang="zh-CN" altLang="en-US" dirty="0">
                <a:solidFill>
                  <a:schemeClr val="accent2"/>
                </a:solidFill>
                <a:latin typeface="隶书" panose="02010509060101010101" pitchFamily="49" charset="-122"/>
                <a:ea typeface="隶书" panose="02010509060101010101" pitchFamily="49" charset="-122"/>
              </a:rPr>
              <a:t>单步法</a:t>
            </a:r>
            <a:r>
              <a:rPr lang="zh-CN" altLang="en-US" dirty="0">
                <a:solidFill>
                  <a:schemeClr val="tx1"/>
                </a:solidFill>
                <a:latin typeface="隶书" panose="02010509060101010101" pitchFamily="49" charset="-122"/>
                <a:ea typeface="隶书" panose="02010509060101010101" pitchFamily="49" charset="-122"/>
              </a:rPr>
              <a:t>，其特点是计算时只用到前一步的信息      ，而该格式却调用了前面两步的信息        ，</a:t>
            </a:r>
            <a:r>
              <a:rPr lang="zh-CN" altLang="en-US" b="1" dirty="0">
                <a:solidFill>
                  <a:schemeClr val="accent2"/>
                </a:solidFill>
                <a:latin typeface="隶书" panose="02010509060101010101" pitchFamily="49" charset="-122"/>
                <a:ea typeface="隶书" panose="02010509060101010101" pitchFamily="49" charset="-122"/>
              </a:rPr>
              <a:t>两步欧拉格式</a:t>
            </a:r>
            <a:r>
              <a:rPr lang="zh-CN" altLang="en-US" dirty="0">
                <a:solidFill>
                  <a:schemeClr val="tx1"/>
                </a:solidFill>
                <a:latin typeface="隶书" panose="02010509060101010101" pitchFamily="49" charset="-122"/>
                <a:ea typeface="隶书" panose="02010509060101010101" pitchFamily="49" charset="-122"/>
              </a:rPr>
              <a:t>因此而得名。</a:t>
            </a:r>
            <a:endParaRPr lang="zh-CN" altLang="en-US" dirty="0">
              <a:solidFill>
                <a:schemeClr val="tx1"/>
              </a:solidFill>
              <a:latin typeface="隶书" panose="02010509060101010101" pitchFamily="49" charset="-122"/>
              <a:ea typeface="隶书" panose="02010509060101010101" pitchFamily="49" charset="-122"/>
            </a:endParaRPr>
          </a:p>
        </p:txBody>
      </p:sp>
      <p:graphicFrame>
        <p:nvGraphicFramePr>
          <p:cNvPr id="32771" name="Object 3"/>
          <p:cNvGraphicFramePr>
            <a:graphicFrameLocks noChangeAspect="1"/>
          </p:cNvGraphicFramePr>
          <p:nvPr/>
        </p:nvGraphicFramePr>
        <p:xfrm>
          <a:off x="8077200" y="609600"/>
          <a:ext cx="542925" cy="698500"/>
        </p:xfrm>
        <a:graphic>
          <a:graphicData uri="http://schemas.openxmlformats.org/presentationml/2006/ole">
            <mc:AlternateContent xmlns:mc="http://schemas.openxmlformats.org/markup-compatibility/2006">
              <mc:Choice xmlns:v="urn:schemas-microsoft-com:vml" Requires="v">
                <p:oleObj spid="_x0000_s3229" name="" r:id="rId1" imgW="177800" imgH="228600" progId="Equation.DSMT4">
                  <p:embed/>
                </p:oleObj>
              </mc:Choice>
              <mc:Fallback>
                <p:oleObj name="" r:id="rId1" imgW="177800" imgH="228600" progId="Equation.DSMT4">
                  <p:embed/>
                  <p:pic>
                    <p:nvPicPr>
                      <p:cNvPr id="0" name="图片 3228"/>
                      <p:cNvPicPr/>
                      <p:nvPr/>
                    </p:nvPicPr>
                    <p:blipFill>
                      <a:blip r:embed="rId2"/>
                      <a:stretch>
                        <a:fillRect/>
                      </a:stretch>
                    </p:blipFill>
                    <p:spPr>
                      <a:xfrm>
                        <a:off x="8077200" y="609600"/>
                        <a:ext cx="542925" cy="698500"/>
                      </a:xfrm>
                      <a:prstGeom prst="rect">
                        <a:avLst/>
                      </a:prstGeom>
                      <a:noFill/>
                      <a:ln w="38100">
                        <a:noFill/>
                        <a:miter/>
                      </a:ln>
                    </p:spPr>
                  </p:pic>
                </p:oleObj>
              </mc:Fallback>
            </mc:AlternateContent>
          </a:graphicData>
        </a:graphic>
      </p:graphicFrame>
      <p:graphicFrame>
        <p:nvGraphicFramePr>
          <p:cNvPr id="32772" name="Object 4"/>
          <p:cNvGraphicFramePr>
            <a:graphicFrameLocks noChangeAspect="1"/>
          </p:cNvGraphicFramePr>
          <p:nvPr/>
        </p:nvGraphicFramePr>
        <p:xfrm>
          <a:off x="6172200" y="1066800"/>
          <a:ext cx="1435100" cy="698500"/>
        </p:xfrm>
        <a:graphic>
          <a:graphicData uri="http://schemas.openxmlformats.org/presentationml/2006/ole">
            <mc:AlternateContent xmlns:mc="http://schemas.openxmlformats.org/markup-compatibility/2006">
              <mc:Choice xmlns:v="urn:schemas-microsoft-com:vml" Requires="v">
                <p:oleObj spid="_x0000_s3234" name="" r:id="rId3" imgW="469900" imgH="228600" progId="Equation.DSMT4">
                  <p:embed/>
                </p:oleObj>
              </mc:Choice>
              <mc:Fallback>
                <p:oleObj name="" r:id="rId3" imgW="469900" imgH="228600" progId="Equation.DSMT4">
                  <p:embed/>
                  <p:pic>
                    <p:nvPicPr>
                      <p:cNvPr id="0" name="图片 3233"/>
                      <p:cNvPicPr/>
                      <p:nvPr/>
                    </p:nvPicPr>
                    <p:blipFill>
                      <a:blip r:embed="rId4"/>
                      <a:stretch>
                        <a:fillRect/>
                      </a:stretch>
                    </p:blipFill>
                    <p:spPr>
                      <a:xfrm>
                        <a:off x="6172200" y="1066800"/>
                        <a:ext cx="1435100" cy="698500"/>
                      </a:xfrm>
                      <a:prstGeom prst="rect">
                        <a:avLst/>
                      </a:prstGeom>
                      <a:noFill/>
                      <a:ln w="38100">
                        <a:noFill/>
                        <a:miter/>
                      </a:ln>
                    </p:spPr>
                  </p:pic>
                </p:oleObj>
              </mc:Fallback>
            </mc:AlternateContent>
          </a:graphicData>
        </a:graphic>
      </p:graphicFrame>
      <p:sp>
        <p:nvSpPr>
          <p:cNvPr id="32773" name="Rectangle 5"/>
          <p:cNvSpPr/>
          <p:nvPr/>
        </p:nvSpPr>
        <p:spPr>
          <a:xfrm>
            <a:off x="381000" y="2209800"/>
            <a:ext cx="7862888" cy="521970"/>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Basemic Times" pitchFamily="2" charset="0"/>
                <a:ea typeface="隶书" panose="02010509060101010101" pitchFamily="49" charset="-122"/>
              </a:rPr>
              <a:t>        </a:t>
            </a:r>
            <a:r>
              <a:rPr lang="zh-CN" altLang="en-US" dirty="0">
                <a:solidFill>
                  <a:schemeClr val="accent2"/>
                </a:solidFill>
                <a:latin typeface="Basemic Times" pitchFamily="2" charset="0"/>
                <a:ea typeface="隶书" panose="02010509060101010101" pitchFamily="49" charset="-122"/>
              </a:rPr>
              <a:t>两步欧拉格式</a:t>
            </a:r>
            <a:r>
              <a:rPr lang="zh-CN" altLang="en-US" dirty="0">
                <a:solidFill>
                  <a:schemeClr val="tx1"/>
                </a:solidFill>
                <a:latin typeface="Basemic Times" pitchFamily="2" charset="0"/>
                <a:ea typeface="隶书" panose="02010509060101010101" pitchFamily="49" charset="-122"/>
              </a:rPr>
              <a:t>是二阶方法。</a:t>
            </a:r>
            <a:endParaRPr lang="zh-CN" altLang="en-US" dirty="0">
              <a:solidFill>
                <a:schemeClr val="tx1"/>
              </a:solidFill>
              <a:latin typeface="Basemic Times" pitchFamily="2" charset="0"/>
              <a:ea typeface="隶书" panose="02010509060101010101" pitchFamily="49" charset="-122"/>
            </a:endParaRPr>
          </a:p>
        </p:txBody>
      </p:sp>
      <p:sp>
        <p:nvSpPr>
          <p:cNvPr id="32774" name="Text Box 6"/>
          <p:cNvSpPr txBox="1"/>
          <p:nvPr/>
        </p:nvSpPr>
        <p:spPr>
          <a:xfrm>
            <a:off x="323850" y="2852738"/>
            <a:ext cx="40944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事实上，由泰勒展开式知</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2775" name="Object 7"/>
          <p:cNvGraphicFramePr>
            <a:graphicFrameLocks noChangeAspect="1"/>
          </p:cNvGraphicFramePr>
          <p:nvPr/>
        </p:nvGraphicFramePr>
        <p:xfrm>
          <a:off x="684213" y="3357563"/>
          <a:ext cx="7924800" cy="836612"/>
        </p:xfrm>
        <a:graphic>
          <a:graphicData uri="http://schemas.openxmlformats.org/presentationml/2006/ole">
            <mc:AlternateContent xmlns:mc="http://schemas.openxmlformats.org/markup-compatibility/2006">
              <mc:Choice xmlns:v="urn:schemas-microsoft-com:vml" Requires="v">
                <p:oleObj spid="_x0000_s3228" name="" r:id="rId5" imgW="3975100" imgH="419100" progId="Equation.3">
                  <p:embed/>
                </p:oleObj>
              </mc:Choice>
              <mc:Fallback>
                <p:oleObj name="" r:id="rId5" imgW="3975100" imgH="419100" progId="Equation.3">
                  <p:embed/>
                  <p:pic>
                    <p:nvPicPr>
                      <p:cNvPr id="0" name="图片 3227"/>
                      <p:cNvPicPr/>
                      <p:nvPr/>
                    </p:nvPicPr>
                    <p:blipFill>
                      <a:blip r:embed="rId6"/>
                      <a:stretch>
                        <a:fillRect/>
                      </a:stretch>
                    </p:blipFill>
                    <p:spPr>
                      <a:xfrm>
                        <a:off x="684213" y="3357563"/>
                        <a:ext cx="7924800" cy="836612"/>
                      </a:xfrm>
                      <a:prstGeom prst="rect">
                        <a:avLst/>
                      </a:prstGeom>
                      <a:noFill/>
                      <a:ln w="38100">
                        <a:noFill/>
                        <a:miter/>
                      </a:ln>
                    </p:spPr>
                  </p:pic>
                </p:oleObj>
              </mc:Fallback>
            </mc:AlternateContent>
          </a:graphicData>
        </a:graphic>
      </p:graphicFrame>
      <p:graphicFrame>
        <p:nvGraphicFramePr>
          <p:cNvPr id="32776" name="Object 8"/>
          <p:cNvGraphicFramePr>
            <a:graphicFrameLocks noChangeAspect="1"/>
          </p:cNvGraphicFramePr>
          <p:nvPr/>
        </p:nvGraphicFramePr>
        <p:xfrm>
          <a:off x="611188" y="4221163"/>
          <a:ext cx="7899400" cy="836612"/>
        </p:xfrm>
        <a:graphic>
          <a:graphicData uri="http://schemas.openxmlformats.org/presentationml/2006/ole">
            <mc:AlternateContent xmlns:mc="http://schemas.openxmlformats.org/markup-compatibility/2006">
              <mc:Choice xmlns:v="urn:schemas-microsoft-com:vml" Requires="v">
                <p:oleObj spid="_x0000_s3231" name="" r:id="rId7" imgW="3962400" imgH="419100" progId="Equation.3">
                  <p:embed/>
                </p:oleObj>
              </mc:Choice>
              <mc:Fallback>
                <p:oleObj name="" r:id="rId7" imgW="3962400" imgH="419100" progId="Equation.3">
                  <p:embed/>
                  <p:pic>
                    <p:nvPicPr>
                      <p:cNvPr id="0" name="图片 3230"/>
                      <p:cNvPicPr/>
                      <p:nvPr/>
                    </p:nvPicPr>
                    <p:blipFill>
                      <a:blip r:embed="rId8"/>
                      <a:stretch>
                        <a:fillRect/>
                      </a:stretch>
                    </p:blipFill>
                    <p:spPr>
                      <a:xfrm>
                        <a:off x="611188" y="4221163"/>
                        <a:ext cx="7899400" cy="836612"/>
                      </a:xfrm>
                      <a:prstGeom prst="rect">
                        <a:avLst/>
                      </a:prstGeom>
                      <a:noFill/>
                      <a:ln w="38100">
                        <a:noFill/>
                        <a:miter/>
                      </a:ln>
                    </p:spPr>
                  </p:pic>
                </p:oleObj>
              </mc:Fallback>
            </mc:AlternateContent>
          </a:graphicData>
        </a:graphic>
      </p:graphicFrame>
      <p:sp>
        <p:nvSpPr>
          <p:cNvPr id="32777" name="Text Box 9"/>
          <p:cNvSpPr txBox="1"/>
          <p:nvPr/>
        </p:nvSpPr>
        <p:spPr>
          <a:xfrm>
            <a:off x="365125" y="5348288"/>
            <a:ext cx="12496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所以：</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2778" name="Object 10"/>
          <p:cNvGraphicFramePr>
            <a:graphicFrameLocks noChangeAspect="1"/>
          </p:cNvGraphicFramePr>
          <p:nvPr/>
        </p:nvGraphicFramePr>
        <p:xfrm>
          <a:off x="1295400" y="5562600"/>
          <a:ext cx="6477000" cy="1000125"/>
        </p:xfrm>
        <a:graphic>
          <a:graphicData uri="http://schemas.openxmlformats.org/presentationml/2006/ole">
            <mc:AlternateContent xmlns:mc="http://schemas.openxmlformats.org/markup-compatibility/2006">
              <mc:Choice xmlns:v="urn:schemas-microsoft-com:vml" Requires="v">
                <p:oleObj spid="_x0000_s3235" name="" r:id="rId9" imgW="2717800" imgH="419100" progId="Equation.3">
                  <p:embed/>
                </p:oleObj>
              </mc:Choice>
              <mc:Fallback>
                <p:oleObj name="" r:id="rId9" imgW="2717800" imgH="419100" progId="Equation.3">
                  <p:embed/>
                  <p:pic>
                    <p:nvPicPr>
                      <p:cNvPr id="0" name="图片 3234"/>
                      <p:cNvPicPr/>
                      <p:nvPr/>
                    </p:nvPicPr>
                    <p:blipFill>
                      <a:blip r:embed="rId10"/>
                      <a:stretch>
                        <a:fillRect/>
                      </a:stretch>
                    </p:blipFill>
                    <p:spPr>
                      <a:xfrm>
                        <a:off x="1295400" y="5562600"/>
                        <a:ext cx="6477000" cy="1000125"/>
                      </a:xfrm>
                      <a:prstGeom prst="rect">
                        <a:avLst/>
                      </a:prstGeom>
                      <a:noFill/>
                      <a:ln w="38100">
                        <a:noFill/>
                        <a:miter/>
                      </a:ln>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ext Box 2"/>
          <p:cNvSpPr txBox="1"/>
          <p:nvPr/>
        </p:nvSpPr>
        <p:spPr>
          <a:xfrm>
            <a:off x="304800" y="273050"/>
            <a:ext cx="12496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故有：</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3795" name="Object 3"/>
          <p:cNvGraphicFramePr>
            <a:graphicFrameLocks noChangeAspect="1"/>
          </p:cNvGraphicFramePr>
          <p:nvPr/>
        </p:nvGraphicFramePr>
        <p:xfrm>
          <a:off x="304800" y="809625"/>
          <a:ext cx="8305800" cy="1857375"/>
        </p:xfrm>
        <a:graphic>
          <a:graphicData uri="http://schemas.openxmlformats.org/presentationml/2006/ole">
            <mc:AlternateContent xmlns:mc="http://schemas.openxmlformats.org/markup-compatibility/2006">
              <mc:Choice xmlns:v="urn:schemas-microsoft-com:vml" Requires="v">
                <p:oleObj spid="_x0000_s3245" name="" r:id="rId1" imgW="3746500" imgH="838200" progId="Equation.3">
                  <p:embed/>
                </p:oleObj>
              </mc:Choice>
              <mc:Fallback>
                <p:oleObj name="" r:id="rId1" imgW="3746500" imgH="838200" progId="Equation.3">
                  <p:embed/>
                  <p:pic>
                    <p:nvPicPr>
                      <p:cNvPr id="0" name="图片 3244"/>
                      <p:cNvPicPr/>
                      <p:nvPr/>
                    </p:nvPicPr>
                    <p:blipFill>
                      <a:blip r:embed="rId2"/>
                      <a:stretch>
                        <a:fillRect/>
                      </a:stretch>
                    </p:blipFill>
                    <p:spPr>
                      <a:xfrm>
                        <a:off x="304800" y="809625"/>
                        <a:ext cx="8305800" cy="1857375"/>
                      </a:xfrm>
                      <a:prstGeom prst="rect">
                        <a:avLst/>
                      </a:prstGeom>
                      <a:noFill/>
                      <a:ln w="38100">
                        <a:noFill/>
                        <a:miter/>
                      </a:ln>
                    </p:spPr>
                  </p:pic>
                </p:oleObj>
              </mc:Fallback>
            </mc:AlternateContent>
          </a:graphicData>
        </a:graphic>
      </p:graphicFrame>
      <p:sp>
        <p:nvSpPr>
          <p:cNvPr id="33796" name="Text Box 4"/>
          <p:cNvSpPr txBox="1"/>
          <p:nvPr/>
        </p:nvSpPr>
        <p:spPr>
          <a:xfrm>
            <a:off x="441325" y="2711450"/>
            <a:ext cx="8940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假设</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3797" name="Object 5"/>
          <p:cNvGraphicFramePr>
            <a:graphicFrameLocks noChangeAspect="1"/>
          </p:cNvGraphicFramePr>
          <p:nvPr/>
        </p:nvGraphicFramePr>
        <p:xfrm>
          <a:off x="1447800" y="2819400"/>
          <a:ext cx="3149600" cy="457200"/>
        </p:xfrm>
        <a:graphic>
          <a:graphicData uri="http://schemas.openxmlformats.org/presentationml/2006/ole">
            <mc:AlternateContent xmlns:mc="http://schemas.openxmlformats.org/markup-compatibility/2006">
              <mc:Choice xmlns:v="urn:schemas-microsoft-com:vml" Requires="v">
                <p:oleObj spid="_x0000_s3246" name="" r:id="rId3" imgW="1574800" imgH="228600" progId="Equation.3">
                  <p:embed/>
                </p:oleObj>
              </mc:Choice>
              <mc:Fallback>
                <p:oleObj name="" r:id="rId3" imgW="1574800" imgH="228600" progId="Equation.3">
                  <p:embed/>
                  <p:pic>
                    <p:nvPicPr>
                      <p:cNvPr id="0" name="图片 3245"/>
                      <p:cNvPicPr/>
                      <p:nvPr/>
                    </p:nvPicPr>
                    <p:blipFill>
                      <a:blip r:embed="rId4"/>
                      <a:stretch>
                        <a:fillRect/>
                      </a:stretch>
                    </p:blipFill>
                    <p:spPr>
                      <a:xfrm>
                        <a:off x="1447800" y="2819400"/>
                        <a:ext cx="3149600" cy="457200"/>
                      </a:xfrm>
                      <a:prstGeom prst="rect">
                        <a:avLst/>
                      </a:prstGeom>
                      <a:noFill/>
                      <a:ln w="38100">
                        <a:noFill/>
                        <a:miter/>
                      </a:ln>
                    </p:spPr>
                  </p:pic>
                </p:oleObj>
              </mc:Fallback>
            </mc:AlternateContent>
          </a:graphicData>
        </a:graphic>
      </p:graphicFrame>
      <p:sp>
        <p:nvSpPr>
          <p:cNvPr id="33798" name="Text Box 6"/>
          <p:cNvSpPr txBox="1"/>
          <p:nvPr/>
        </p:nvSpPr>
        <p:spPr>
          <a:xfrm>
            <a:off x="441325" y="3397250"/>
            <a:ext cx="8940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则：</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3799" name="Object 7"/>
          <p:cNvGraphicFramePr>
            <a:graphicFrameLocks noChangeAspect="1"/>
          </p:cNvGraphicFramePr>
          <p:nvPr/>
        </p:nvGraphicFramePr>
        <p:xfrm>
          <a:off x="1143000" y="3505200"/>
          <a:ext cx="6477000" cy="2524125"/>
        </p:xfrm>
        <a:graphic>
          <a:graphicData uri="http://schemas.openxmlformats.org/presentationml/2006/ole">
            <mc:AlternateContent xmlns:mc="http://schemas.openxmlformats.org/markup-compatibility/2006">
              <mc:Choice xmlns:v="urn:schemas-microsoft-com:vml" Requires="v">
                <p:oleObj spid="_x0000_s3241" name="" r:id="rId5" imgW="2768600" imgH="1079500" progId="Equation.3">
                  <p:embed/>
                </p:oleObj>
              </mc:Choice>
              <mc:Fallback>
                <p:oleObj name="" r:id="rId5" imgW="2768600" imgH="1079500" progId="Equation.3">
                  <p:embed/>
                  <p:pic>
                    <p:nvPicPr>
                      <p:cNvPr id="0" name="图片 3240"/>
                      <p:cNvPicPr/>
                      <p:nvPr/>
                    </p:nvPicPr>
                    <p:blipFill>
                      <a:blip r:embed="rId6"/>
                      <a:stretch>
                        <a:fillRect/>
                      </a:stretch>
                    </p:blipFill>
                    <p:spPr>
                      <a:xfrm>
                        <a:off x="1143000" y="3505200"/>
                        <a:ext cx="6477000" cy="2524125"/>
                      </a:xfrm>
                      <a:prstGeom prst="rect">
                        <a:avLst/>
                      </a:prstGeom>
                      <a:noFill/>
                      <a:ln w="38100">
                        <a:noFill/>
                        <a:miter/>
                      </a:ln>
                    </p:spPr>
                  </p:pic>
                </p:oleObj>
              </mc:Fallback>
            </mc:AlternateContent>
          </a:graphicData>
        </a:graphic>
      </p:graphicFrame>
      <p:sp>
        <p:nvSpPr>
          <p:cNvPr id="33800" name="Rectangle 8"/>
          <p:cNvSpPr/>
          <p:nvPr/>
        </p:nvSpPr>
        <p:spPr>
          <a:xfrm>
            <a:off x="533400" y="6034088"/>
            <a:ext cx="6324600" cy="521970"/>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2"/>
                </a:solidFill>
                <a:latin typeface="Basemic Times" pitchFamily="2" charset="0"/>
                <a:ea typeface="隶书" panose="02010509060101010101" pitchFamily="49" charset="-122"/>
              </a:rPr>
              <a:t>故</a:t>
            </a:r>
            <a:r>
              <a:rPr lang="zh-CN" altLang="en-US" dirty="0">
                <a:solidFill>
                  <a:schemeClr val="accent2"/>
                </a:solidFill>
                <a:latin typeface="Basemic Times" pitchFamily="2" charset="0"/>
                <a:ea typeface="隶书" panose="02010509060101010101" pitchFamily="49" charset="-122"/>
              </a:rPr>
              <a:t>两步欧拉格式</a:t>
            </a:r>
            <a:r>
              <a:rPr lang="zh-CN" altLang="en-US" dirty="0">
                <a:solidFill>
                  <a:schemeClr val="tx2"/>
                </a:solidFill>
                <a:latin typeface="Basemic Times" pitchFamily="2" charset="0"/>
                <a:ea typeface="隶书" panose="02010509060101010101" pitchFamily="49" charset="-122"/>
              </a:rPr>
              <a:t>是</a:t>
            </a:r>
            <a:r>
              <a:rPr lang="zh-CN" altLang="en-US" dirty="0">
                <a:solidFill>
                  <a:schemeClr val="tx1"/>
                </a:solidFill>
                <a:latin typeface="Basemic Times" pitchFamily="2" charset="0"/>
                <a:ea typeface="隶书" panose="02010509060101010101" pitchFamily="49" charset="-122"/>
              </a:rPr>
              <a:t>二阶方法。</a:t>
            </a:r>
            <a:endParaRPr lang="zh-CN" altLang="en-US" dirty="0">
              <a:solidFill>
                <a:schemeClr val="tx1"/>
              </a:solidFill>
              <a:latin typeface="Basemic Times" pitchFamily="2" charset="0"/>
              <a:ea typeface="隶书" panose="020105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p:nvPr/>
        </p:nvSpPr>
        <p:spPr>
          <a:xfrm>
            <a:off x="152400" y="0"/>
            <a:ext cx="4784725" cy="795338"/>
          </a:xfrm>
          <a:prstGeom prst="rect">
            <a:avLst/>
          </a:prstGeom>
          <a:noFill/>
          <a:ln w="9525">
            <a:noFill/>
          </a:ln>
        </p:spPr>
        <p:txBody>
          <a:bodyPr lIns="88944" tIns="38119" rIns="88944" bIns="38119"/>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latinLnBrk="1">
              <a:spcBef>
                <a:spcPct val="0"/>
              </a:spcBef>
              <a:spcAft>
                <a:spcPts val="0"/>
              </a:spcAft>
              <a:buClrTx/>
              <a:buSzPct val="100000"/>
              <a:buFont typeface="Times New Roman" panose="02020603050405020304" pitchFamily="18" charset="0"/>
              <a:buNone/>
            </a:pPr>
            <a:r>
              <a:rPr lang="en-GB" altLang="zh-CN" sz="3200" b="1" dirty="0">
                <a:solidFill>
                  <a:srgbClr val="0033CC"/>
                </a:solidFill>
                <a:latin typeface="黑体" panose="02010609060101010101" pitchFamily="49" charset="-122"/>
                <a:ea typeface="黑体" panose="02010609060101010101" pitchFamily="49" charset="-122"/>
              </a:rPr>
              <a:t>3.2  </a:t>
            </a:r>
            <a:r>
              <a:rPr lang="zh-CN" altLang="en-GB" sz="3200" b="1" dirty="0">
                <a:solidFill>
                  <a:srgbClr val="0033CC"/>
                </a:solidFill>
                <a:latin typeface="黑体" panose="02010609060101010101" pitchFamily="49" charset="-122"/>
                <a:ea typeface="黑体" panose="02010609060101010101" pitchFamily="49" charset="-122"/>
              </a:rPr>
              <a:t>改进的欧拉方法</a:t>
            </a:r>
            <a:endParaRPr lang="zh-CN" altLang="en-GB" sz="3200" b="1" dirty="0">
              <a:solidFill>
                <a:srgbClr val="0033CC"/>
              </a:solidFill>
              <a:latin typeface="黑体" panose="02010609060101010101" pitchFamily="49" charset="-122"/>
              <a:ea typeface="黑体" panose="02010609060101010101" pitchFamily="49" charset="-122"/>
            </a:endParaRPr>
          </a:p>
        </p:txBody>
      </p:sp>
      <p:sp>
        <p:nvSpPr>
          <p:cNvPr id="34819" name="Text Box 3"/>
          <p:cNvSpPr txBox="1"/>
          <p:nvPr/>
        </p:nvSpPr>
        <p:spPr>
          <a:xfrm>
            <a:off x="95250" y="1295400"/>
            <a:ext cx="8895080" cy="138366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        为了改进欧拉方法的精度，我们将微分方程（</a:t>
            </a:r>
            <a:r>
              <a:rPr lang="en-US" altLang="zh-CN" dirty="0">
                <a:solidFill>
                  <a:schemeClr val="tx1"/>
                </a:solidFill>
                <a:latin typeface="Times New Roman" panose="02020603050405020304" pitchFamily="18" charset="0"/>
                <a:ea typeface="隶书" panose="02010509060101010101" pitchFamily="49" charset="-122"/>
              </a:rPr>
              <a:t>1</a:t>
            </a:r>
            <a:r>
              <a:rPr lang="zh-CN" altLang="en-US" dirty="0">
                <a:solidFill>
                  <a:schemeClr val="tx1"/>
                </a:solidFill>
                <a:latin typeface="Times New Roman" panose="02020603050405020304" pitchFamily="18" charset="0"/>
                <a:ea typeface="隶书" panose="02010509060101010101" pitchFamily="49" charset="-122"/>
              </a:rPr>
              <a:t>）两</a:t>
            </a:r>
            <a:endParaRPr lang="zh-CN" altLang="en-US" dirty="0">
              <a:solidFill>
                <a:schemeClr val="tx1"/>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边从 </a:t>
            </a:r>
            <a:r>
              <a:rPr lang="en-US" altLang="zh-CN" dirty="0">
                <a:solidFill>
                  <a:schemeClr val="tx1"/>
                </a:solidFill>
                <a:latin typeface="Times New Roman" panose="02020603050405020304" pitchFamily="18" charset="0"/>
                <a:ea typeface="隶书" panose="02010509060101010101" pitchFamily="49" charset="-122"/>
              </a:rPr>
              <a:t>x</a:t>
            </a:r>
            <a:r>
              <a:rPr lang="en-US" altLang="zh-CN" sz="1200" dirty="0">
                <a:solidFill>
                  <a:schemeClr val="tx1"/>
                </a:solidFill>
                <a:latin typeface="Times New Roman" panose="02020603050405020304" pitchFamily="18" charset="0"/>
                <a:ea typeface="隶书" panose="02010509060101010101" pitchFamily="49" charset="-122"/>
              </a:rPr>
              <a:t>0  </a:t>
            </a:r>
            <a:r>
              <a:rPr lang="zh-CN" altLang="en-US" dirty="0">
                <a:solidFill>
                  <a:schemeClr val="tx1"/>
                </a:solidFill>
                <a:latin typeface="Times New Roman" panose="02020603050405020304" pitchFamily="18" charset="0"/>
                <a:ea typeface="隶书" panose="02010509060101010101" pitchFamily="49" charset="-122"/>
              </a:rPr>
              <a:t>到</a:t>
            </a:r>
            <a:r>
              <a:rPr lang="en-US" altLang="zh-CN" dirty="0">
                <a:solidFill>
                  <a:schemeClr val="tx1"/>
                </a:solidFill>
                <a:latin typeface="Times New Roman" panose="02020603050405020304" pitchFamily="18" charset="0"/>
                <a:ea typeface="隶书" panose="02010509060101010101" pitchFamily="49" charset="-122"/>
              </a:rPr>
              <a:t>x</a:t>
            </a:r>
            <a:r>
              <a:rPr lang="zh-CN" altLang="en-US" dirty="0">
                <a:solidFill>
                  <a:schemeClr val="tx1"/>
                </a:solidFill>
                <a:latin typeface="Times New Roman" panose="02020603050405020304" pitchFamily="18" charset="0"/>
                <a:ea typeface="隶书" panose="02010509060101010101" pitchFamily="49" charset="-122"/>
              </a:rPr>
              <a:t>对</a:t>
            </a:r>
            <a:r>
              <a:rPr lang="en-US" altLang="zh-CN" dirty="0">
                <a:solidFill>
                  <a:schemeClr val="tx1"/>
                </a:solidFill>
                <a:latin typeface="Times New Roman" panose="02020603050405020304" pitchFamily="18" charset="0"/>
                <a:ea typeface="隶书" panose="02010509060101010101" pitchFamily="49" charset="-122"/>
              </a:rPr>
              <a:t>x</a:t>
            </a:r>
            <a:r>
              <a:rPr lang="zh-CN" altLang="en-US" dirty="0">
                <a:solidFill>
                  <a:schemeClr val="tx1"/>
                </a:solidFill>
                <a:latin typeface="Times New Roman" panose="02020603050405020304" pitchFamily="18" charset="0"/>
                <a:ea typeface="隶书" panose="02010509060101010101" pitchFamily="49" charset="-122"/>
              </a:rPr>
              <a:t>积分，于是得到与初值问题（</a:t>
            </a:r>
            <a:r>
              <a:rPr lang="en-US" altLang="zh-CN" dirty="0">
                <a:solidFill>
                  <a:schemeClr val="tx1"/>
                </a:solidFill>
                <a:latin typeface="Times New Roman" panose="02020603050405020304" pitchFamily="18" charset="0"/>
                <a:ea typeface="隶书" panose="02010509060101010101" pitchFamily="49" charset="-122"/>
              </a:rPr>
              <a:t>1</a:t>
            </a:r>
            <a:r>
              <a:rPr lang="zh-CN" altLang="en-US" dirty="0">
                <a:solidFill>
                  <a:schemeClr val="tx1"/>
                </a:solidFill>
                <a:latin typeface="Times New Roman" panose="02020603050405020304" pitchFamily="18" charset="0"/>
                <a:ea typeface="隶书" panose="02010509060101010101" pitchFamily="49" charset="-122"/>
              </a:rPr>
              <a:t>）、（</a:t>
            </a:r>
            <a:r>
              <a:rPr lang="en-US" altLang="zh-CN" dirty="0">
                <a:solidFill>
                  <a:schemeClr val="tx1"/>
                </a:solidFill>
                <a:latin typeface="Times New Roman" panose="02020603050405020304" pitchFamily="18" charset="0"/>
                <a:ea typeface="隶书" panose="02010509060101010101" pitchFamily="49" charset="-122"/>
              </a:rPr>
              <a:t>2</a:t>
            </a:r>
            <a:r>
              <a:rPr lang="zh-CN" altLang="en-US" dirty="0">
                <a:solidFill>
                  <a:schemeClr val="tx1"/>
                </a:solidFill>
                <a:latin typeface="Times New Roman" panose="02020603050405020304" pitchFamily="18" charset="0"/>
                <a:ea typeface="隶书" panose="02010509060101010101" pitchFamily="49" charset="-122"/>
              </a:rPr>
              <a:t>）</a:t>
            </a:r>
            <a:endParaRPr lang="zh-CN" altLang="en-US" dirty="0">
              <a:solidFill>
                <a:schemeClr val="tx1"/>
              </a:solidFill>
              <a:latin typeface="Times New Roman" panose="02020603050405020304" pitchFamily="18" charset="0"/>
              <a:ea typeface="隶书" panose="02010509060101010101" pitchFamily="49" charset="-122"/>
            </a:endParaRPr>
          </a:p>
          <a:p>
            <a:pPr marL="0" lvl="0" indent="0" eaLnBrk="1" hangingPunct="1">
              <a:spcBef>
                <a:spcPts val="0"/>
              </a:spcBef>
              <a:buClrTx/>
              <a:buSzTx/>
              <a:buFontTx/>
              <a:buNone/>
            </a:pPr>
            <a:r>
              <a:rPr lang="zh-CN" altLang="en-US" dirty="0">
                <a:solidFill>
                  <a:schemeClr val="tx1"/>
                </a:solidFill>
                <a:latin typeface="Times New Roman" panose="02020603050405020304" pitchFamily="18" charset="0"/>
                <a:ea typeface="隶书" panose="02010509060101010101" pitchFamily="49" charset="-122"/>
              </a:rPr>
              <a:t>等价的积分方程</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4820" name="Object 4"/>
          <p:cNvGraphicFramePr>
            <a:graphicFrameLocks noChangeAspect="1"/>
          </p:cNvGraphicFramePr>
          <p:nvPr/>
        </p:nvGraphicFramePr>
        <p:xfrm>
          <a:off x="1644650" y="2514600"/>
          <a:ext cx="4789488" cy="736600"/>
        </p:xfrm>
        <a:graphic>
          <a:graphicData uri="http://schemas.openxmlformats.org/presentationml/2006/ole">
            <mc:AlternateContent xmlns:mc="http://schemas.openxmlformats.org/markup-compatibility/2006">
              <mc:Choice xmlns:v="urn:schemas-microsoft-com:vml" Requires="v">
                <p:oleObj spid="_x0000_s3237" name="" r:id="rId1" imgW="1675765" imgH="355600" progId="Equation.3">
                  <p:embed/>
                </p:oleObj>
              </mc:Choice>
              <mc:Fallback>
                <p:oleObj name="" r:id="rId1" imgW="1675765" imgH="355600" progId="Equation.3">
                  <p:embed/>
                  <p:pic>
                    <p:nvPicPr>
                      <p:cNvPr id="0" name="图片 3236"/>
                      <p:cNvPicPr/>
                      <p:nvPr/>
                    </p:nvPicPr>
                    <p:blipFill>
                      <a:blip r:embed="rId2"/>
                      <a:stretch>
                        <a:fillRect/>
                      </a:stretch>
                    </p:blipFill>
                    <p:spPr>
                      <a:xfrm>
                        <a:off x="1644650" y="2514600"/>
                        <a:ext cx="4789488" cy="736600"/>
                      </a:xfrm>
                      <a:prstGeom prst="rect">
                        <a:avLst/>
                      </a:prstGeom>
                      <a:noFill/>
                      <a:ln w="38100">
                        <a:noFill/>
                        <a:miter/>
                      </a:ln>
                    </p:spPr>
                  </p:pic>
                </p:oleObj>
              </mc:Fallback>
            </mc:AlternateContent>
          </a:graphicData>
        </a:graphic>
      </p:graphicFrame>
      <p:sp>
        <p:nvSpPr>
          <p:cNvPr id="34821" name="Text Box 5"/>
          <p:cNvSpPr txBox="1"/>
          <p:nvPr/>
        </p:nvSpPr>
        <p:spPr>
          <a:xfrm>
            <a:off x="847725" y="3200400"/>
            <a:ext cx="753110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因此，求解</a:t>
            </a:r>
            <a:r>
              <a:rPr lang="en-US" altLang="zh-CN" dirty="0">
                <a:solidFill>
                  <a:schemeClr val="tx1"/>
                </a:solidFill>
                <a:latin typeface="Times New Roman" panose="02020603050405020304" pitchFamily="18" charset="0"/>
                <a:ea typeface="隶书" panose="02010509060101010101" pitchFamily="49" charset="-122"/>
              </a:rPr>
              <a:t>y(x)</a:t>
            </a:r>
            <a:r>
              <a:rPr lang="zh-CN" altLang="en-US" dirty="0">
                <a:solidFill>
                  <a:schemeClr val="tx1"/>
                </a:solidFill>
                <a:latin typeface="Times New Roman" panose="02020603050405020304" pitchFamily="18" charset="0"/>
                <a:ea typeface="隶书" panose="02010509060101010101" pitchFamily="49" charset="-122"/>
              </a:rPr>
              <a:t>就转化为计算上式右端的积分。</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4822" name="Object 6"/>
          <p:cNvGraphicFramePr>
            <a:graphicFrameLocks noChangeAspect="1"/>
          </p:cNvGraphicFramePr>
          <p:nvPr/>
        </p:nvGraphicFramePr>
        <p:xfrm>
          <a:off x="444500" y="3733800"/>
          <a:ext cx="1765300" cy="492125"/>
        </p:xfrm>
        <a:graphic>
          <a:graphicData uri="http://schemas.openxmlformats.org/presentationml/2006/ole">
            <mc:AlternateContent xmlns:mc="http://schemas.openxmlformats.org/markup-compatibility/2006">
              <mc:Choice xmlns:v="urn:schemas-microsoft-com:vml" Requires="v">
                <p:oleObj spid="_x0000_s3244" name="" r:id="rId3" imgW="774065" imgH="215900" progId="Equation.3">
                  <p:embed/>
                </p:oleObj>
              </mc:Choice>
              <mc:Fallback>
                <p:oleObj name="" r:id="rId3" imgW="774065" imgH="215900" progId="Equation.3">
                  <p:embed/>
                  <p:pic>
                    <p:nvPicPr>
                      <p:cNvPr id="0" name="图片 3243"/>
                      <p:cNvPicPr/>
                      <p:nvPr/>
                    </p:nvPicPr>
                    <p:blipFill>
                      <a:blip r:embed="rId4"/>
                      <a:stretch>
                        <a:fillRect/>
                      </a:stretch>
                    </p:blipFill>
                    <p:spPr>
                      <a:xfrm>
                        <a:off x="444500" y="3733800"/>
                        <a:ext cx="1765300" cy="492125"/>
                      </a:xfrm>
                      <a:prstGeom prst="rect">
                        <a:avLst/>
                      </a:prstGeom>
                      <a:noFill/>
                      <a:ln w="38100">
                        <a:noFill/>
                        <a:miter/>
                      </a:ln>
                    </p:spPr>
                  </p:pic>
                </p:oleObj>
              </mc:Fallback>
            </mc:AlternateContent>
          </a:graphicData>
        </a:graphic>
      </p:graphicFrame>
      <p:graphicFrame>
        <p:nvGraphicFramePr>
          <p:cNvPr id="34823" name="Object 7"/>
          <p:cNvGraphicFramePr>
            <a:graphicFrameLocks noChangeAspect="1"/>
          </p:cNvGraphicFramePr>
          <p:nvPr/>
        </p:nvGraphicFramePr>
        <p:xfrm>
          <a:off x="2043113" y="4114800"/>
          <a:ext cx="3535362" cy="727075"/>
        </p:xfrm>
        <a:graphic>
          <a:graphicData uri="http://schemas.openxmlformats.org/presentationml/2006/ole">
            <mc:AlternateContent xmlns:mc="http://schemas.openxmlformats.org/markup-compatibility/2006">
              <mc:Choice xmlns:v="urn:schemas-microsoft-com:vml" Requires="v">
                <p:oleObj spid="_x0000_s3243" name="" r:id="rId5" imgW="1726565" imgH="355600" progId="Equation.3">
                  <p:embed/>
                </p:oleObj>
              </mc:Choice>
              <mc:Fallback>
                <p:oleObj name="" r:id="rId5" imgW="1726565" imgH="355600" progId="Equation.3">
                  <p:embed/>
                  <p:pic>
                    <p:nvPicPr>
                      <p:cNvPr id="0" name="图片 3242"/>
                      <p:cNvPicPr/>
                      <p:nvPr/>
                    </p:nvPicPr>
                    <p:blipFill>
                      <a:blip r:embed="rId6"/>
                      <a:stretch>
                        <a:fillRect/>
                      </a:stretch>
                    </p:blipFill>
                    <p:spPr>
                      <a:xfrm>
                        <a:off x="2043113" y="4114800"/>
                        <a:ext cx="3535362" cy="727075"/>
                      </a:xfrm>
                      <a:prstGeom prst="rect">
                        <a:avLst/>
                      </a:prstGeom>
                      <a:noFill/>
                      <a:ln w="38100">
                        <a:noFill/>
                        <a:miter/>
                      </a:ln>
                    </p:spPr>
                  </p:pic>
                </p:oleObj>
              </mc:Fallback>
            </mc:AlternateContent>
          </a:graphicData>
        </a:graphic>
      </p:graphicFrame>
      <p:graphicFrame>
        <p:nvGraphicFramePr>
          <p:cNvPr id="34824" name="Object 8"/>
          <p:cNvGraphicFramePr>
            <a:graphicFrameLocks noChangeAspect="1"/>
          </p:cNvGraphicFramePr>
          <p:nvPr/>
        </p:nvGraphicFramePr>
        <p:xfrm>
          <a:off x="269875" y="4724400"/>
          <a:ext cx="2141538" cy="492125"/>
        </p:xfrm>
        <a:graphic>
          <a:graphicData uri="http://schemas.openxmlformats.org/presentationml/2006/ole">
            <mc:AlternateContent xmlns:mc="http://schemas.openxmlformats.org/markup-compatibility/2006">
              <mc:Choice xmlns:v="urn:schemas-microsoft-com:vml" Requires="v">
                <p:oleObj spid="_x0000_s3242" name="" r:id="rId7" imgW="939165" imgH="215900" progId="Equation.3">
                  <p:embed/>
                </p:oleObj>
              </mc:Choice>
              <mc:Fallback>
                <p:oleObj name="" r:id="rId7" imgW="939165" imgH="215900" progId="Equation.3">
                  <p:embed/>
                  <p:pic>
                    <p:nvPicPr>
                      <p:cNvPr id="0" name="图片 3241"/>
                      <p:cNvPicPr/>
                      <p:nvPr/>
                    </p:nvPicPr>
                    <p:blipFill>
                      <a:blip r:embed="rId8"/>
                      <a:stretch>
                        <a:fillRect/>
                      </a:stretch>
                    </p:blipFill>
                    <p:spPr>
                      <a:xfrm>
                        <a:off x="269875" y="4724400"/>
                        <a:ext cx="2141538" cy="492125"/>
                      </a:xfrm>
                      <a:prstGeom prst="rect">
                        <a:avLst/>
                      </a:prstGeom>
                      <a:noFill/>
                      <a:ln w="38100">
                        <a:noFill/>
                        <a:miter/>
                      </a:ln>
                    </p:spPr>
                  </p:pic>
                </p:oleObj>
              </mc:Fallback>
            </mc:AlternateContent>
          </a:graphicData>
        </a:graphic>
      </p:graphicFrame>
      <p:graphicFrame>
        <p:nvGraphicFramePr>
          <p:cNvPr id="34825" name="Object 9"/>
          <p:cNvGraphicFramePr>
            <a:graphicFrameLocks noChangeAspect="1"/>
          </p:cNvGraphicFramePr>
          <p:nvPr/>
        </p:nvGraphicFramePr>
        <p:xfrm>
          <a:off x="350838" y="5257800"/>
          <a:ext cx="8575675" cy="1454150"/>
        </p:xfrm>
        <a:graphic>
          <a:graphicData uri="http://schemas.openxmlformats.org/presentationml/2006/ole">
            <mc:AlternateContent xmlns:mc="http://schemas.openxmlformats.org/markup-compatibility/2006">
              <mc:Choice xmlns:v="urn:schemas-microsoft-com:vml" Requires="v">
                <p:oleObj spid="_x0000_s3238" name="" r:id="rId9" imgW="4191000" imgH="711200" progId="Equation.3">
                  <p:embed/>
                </p:oleObj>
              </mc:Choice>
              <mc:Fallback>
                <p:oleObj name="" r:id="rId9" imgW="4191000" imgH="711200" progId="Equation.3">
                  <p:embed/>
                  <p:pic>
                    <p:nvPicPr>
                      <p:cNvPr id="0" name="图片 3237"/>
                      <p:cNvPicPr/>
                      <p:nvPr/>
                    </p:nvPicPr>
                    <p:blipFill>
                      <a:blip r:embed="rId10"/>
                      <a:stretch>
                        <a:fillRect/>
                      </a:stretch>
                    </p:blipFill>
                    <p:spPr>
                      <a:xfrm>
                        <a:off x="350838" y="5257800"/>
                        <a:ext cx="8575675" cy="1454150"/>
                      </a:xfrm>
                      <a:prstGeom prst="rect">
                        <a:avLst/>
                      </a:prstGeom>
                      <a:noFill/>
                      <a:ln w="38100">
                        <a:noFill/>
                        <a:miter/>
                      </a:ln>
                    </p:spPr>
                  </p:pic>
                </p:oleObj>
              </mc:Fallback>
            </mc:AlternateContent>
          </a:graphicData>
        </a:graphic>
      </p:graphicFrame>
      <p:sp>
        <p:nvSpPr>
          <p:cNvPr id="34826" name="Rectangle 10"/>
          <p:cNvSpPr/>
          <p:nvPr/>
        </p:nvSpPr>
        <p:spPr>
          <a:xfrm>
            <a:off x="123825" y="798513"/>
            <a:ext cx="4030663" cy="573087"/>
          </a:xfrm>
          <a:prstGeom prst="rect">
            <a:avLst/>
          </a:prstGeom>
          <a:noFill/>
          <a:ln w="9525">
            <a:noFill/>
          </a:ln>
        </p:spPr>
        <p:txBody>
          <a:bodyPr lIns="88944" tIns="38119" rIns="88944" bIns="38119"/>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latinLnBrk="1">
              <a:spcBef>
                <a:spcPct val="0"/>
              </a:spcBef>
              <a:spcAft>
                <a:spcPts val="0"/>
              </a:spcAft>
              <a:buClrTx/>
              <a:buSzPct val="100000"/>
              <a:buFont typeface="Times New Roman" panose="02020603050405020304" pitchFamily="18" charset="0"/>
              <a:buNone/>
            </a:pPr>
            <a:r>
              <a:rPr lang="en-GB" altLang="zh-CN" sz="2400" b="1" dirty="0">
                <a:solidFill>
                  <a:srgbClr val="FF0000"/>
                </a:solidFill>
                <a:latin typeface="黑体" panose="02010609060101010101" pitchFamily="49" charset="-122"/>
                <a:ea typeface="黑体" panose="02010609060101010101" pitchFamily="49" charset="-122"/>
              </a:rPr>
              <a:t>1、</a:t>
            </a:r>
            <a:r>
              <a:rPr lang="zh-CN" altLang="en-GB" sz="2400" b="1" dirty="0">
                <a:solidFill>
                  <a:srgbClr val="FF0000"/>
                </a:solidFill>
                <a:latin typeface="黑体" panose="02010609060101010101" pitchFamily="49" charset="-122"/>
                <a:ea typeface="黑体" panose="02010609060101010101" pitchFamily="49" charset="-122"/>
              </a:rPr>
              <a:t>梯形</a:t>
            </a:r>
            <a:r>
              <a:rPr lang="zh-CN" altLang="en-US" sz="2400" b="1" dirty="0">
                <a:solidFill>
                  <a:srgbClr val="FF3300"/>
                </a:solidFill>
                <a:latin typeface="Basemic Times" pitchFamily="2" charset="0"/>
                <a:ea typeface="黑体" panose="02010609060101010101" pitchFamily="49" charset="-122"/>
              </a:rPr>
              <a:t>格式</a:t>
            </a:r>
            <a:endParaRPr lang="en-GB" altLang="zh-CN" sz="2400" b="1" dirty="0">
              <a:solidFill>
                <a:srgbClr val="FF0000"/>
              </a:solidFill>
              <a:latin typeface="黑体" panose="02010609060101010101" pitchFamily="49" charset="-122"/>
              <a:ea typeface="黑体" panose="02010609060101010101" pitchFamily="49" charset="-122"/>
            </a:endParaRPr>
          </a:p>
        </p:txBody>
      </p:sp>
      <p:graphicFrame>
        <p:nvGraphicFramePr>
          <p:cNvPr id="34827" name="Object 11"/>
          <p:cNvGraphicFramePr>
            <a:graphicFrameLocks noChangeAspect="1"/>
          </p:cNvGraphicFramePr>
          <p:nvPr/>
        </p:nvGraphicFramePr>
        <p:xfrm>
          <a:off x="5651500" y="333375"/>
          <a:ext cx="2555875" cy="896938"/>
        </p:xfrm>
        <a:graphic>
          <a:graphicData uri="http://schemas.openxmlformats.org/presentationml/2006/ole">
            <mc:AlternateContent xmlns:mc="http://schemas.openxmlformats.org/markup-compatibility/2006">
              <mc:Choice xmlns:v="urn:schemas-microsoft-com:vml" Requires="v">
                <p:oleObj spid="_x0000_s3239" name="" r:id="rId11" imgW="876300" imgH="533400" progId="Equation.DSMT4">
                  <p:embed/>
                </p:oleObj>
              </mc:Choice>
              <mc:Fallback>
                <p:oleObj name="" r:id="rId11" imgW="876300" imgH="533400" progId="Equation.DSMT4">
                  <p:embed/>
                  <p:pic>
                    <p:nvPicPr>
                      <p:cNvPr id="0" name="图片 3238"/>
                      <p:cNvPicPr/>
                      <p:nvPr/>
                    </p:nvPicPr>
                    <p:blipFill>
                      <a:blip r:embed="rId12"/>
                      <a:stretch>
                        <a:fillRect/>
                      </a:stretch>
                    </p:blipFill>
                    <p:spPr>
                      <a:xfrm>
                        <a:off x="5651500" y="333375"/>
                        <a:ext cx="2555875" cy="896938"/>
                      </a:xfrm>
                      <a:prstGeom prst="rect">
                        <a:avLst/>
                      </a:prstGeom>
                      <a:noFill/>
                      <a:ln w="38100">
                        <a:noFill/>
                        <a:miter/>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ts val="0"/>
              </a:spcAft>
              <a:buClrTx/>
              <a:buSzTx/>
              <a:buFontTx/>
              <a:buNone/>
              <a:defRPr/>
            </a:pPr>
            <a:r>
              <a:rPr kumimoji="1" lang="zh-CN" altLang="en-US" sz="3200" b="1"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rPr>
              <a:t>微分方程</a:t>
            </a:r>
            <a:endParaRPr kumimoji="1" lang="zh-CN" altLang="en-US" sz="3200" b="1"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ts val="0"/>
              </a:spcAft>
              <a:buClr>
                <a:schemeClr val="folHlink"/>
              </a:buClr>
              <a:buSzPct val="90000"/>
              <a:buFont typeface="Monotype Sorts" pitchFamily="2" charset="2"/>
              <a:buChar char="n"/>
              <a:defRPr/>
            </a:pPr>
            <a:r>
              <a:rPr kumimoji="1" lang="zh-CN" altLang="en-US" sz="2800" b="0" i="0" u="none" strike="noStrike" kern="0" cap="none" spc="0" normalizeH="0" baseline="0" noProof="0" dirty="0">
                <a:ln>
                  <a:noFill/>
                </a:ln>
                <a:solidFill>
                  <a:srgbClr val="0000FF"/>
                </a:solidFill>
                <a:effectLst/>
                <a:uLnTx/>
                <a:uFillTx/>
                <a:latin typeface="+mn-lt"/>
                <a:ea typeface="+mn-ea"/>
                <a:cs typeface="+mn-cs"/>
              </a:rPr>
              <a:t>自由落体运动规律，单摆运动，真空中的抛射体运动，深水炸弹的水下运动，电容器的放电规律，质量和能量之间转换关系规律，运载火箭的运动规律，行星运动规律和万有引力定律，人造地球卫星的运动规律，导弹的导引规律等</a:t>
            </a:r>
            <a:endParaRPr kumimoji="1" lang="en-US" altLang="zh-CN" sz="2800" b="0" i="0" u="none" strike="noStrike" kern="0" cap="none" spc="0" normalizeH="0" baseline="0" noProof="0" dirty="0">
              <a:ln>
                <a:noFill/>
              </a:ln>
              <a:solidFill>
                <a:srgbClr val="0000FF"/>
              </a:solidFill>
              <a:effectLst/>
              <a:uLnTx/>
              <a:uFillTx/>
              <a:latin typeface="+mn-lt"/>
              <a:ea typeface="+mn-ea"/>
              <a:cs typeface="+mn-cs"/>
            </a:endParaRPr>
          </a:p>
          <a:p>
            <a:pPr marL="0" marR="0" lvl="0" indent="0" algn="ctr" defTabSz="914400" rtl="0" eaLnBrk="0" fontAlgn="base" latinLnBrk="0" hangingPunct="0">
              <a:lnSpc>
                <a:spcPct val="100000"/>
              </a:lnSpc>
              <a:spcBef>
                <a:spcPts val="35"/>
              </a:spcBef>
              <a:spcAft>
                <a:spcPts val="0"/>
              </a:spcAft>
              <a:buClr>
                <a:schemeClr val="folHlink"/>
              </a:buClr>
              <a:buSzPct val="90000"/>
              <a:buFont typeface="Monotype Sorts" pitchFamily="2" charset="2"/>
              <a:buNone/>
              <a:defRPr/>
            </a:pPr>
            <a:r>
              <a:rPr kumimoji="1" lang="zh-CN" altLang="en-US" sz="2800" b="0" i="0" u="none" strike="noStrike" kern="0" cap="none" spc="0" normalizeH="0" baseline="0" noProof="0" dirty="0">
                <a:ln>
                  <a:noFill/>
                </a:ln>
                <a:solidFill>
                  <a:srgbClr val="FF0000"/>
                </a:solidFill>
                <a:effectLst/>
                <a:uLnTx/>
                <a:uFillTx/>
                <a:latin typeface="+mn-lt"/>
                <a:ea typeface="+mn-ea"/>
                <a:cs typeface="+mn-cs"/>
              </a:rPr>
              <a:t>求一个或者几个未知的函数</a:t>
            </a:r>
            <a:endParaRPr kumimoji="1" lang="en-US" altLang="zh-CN" sz="2800" b="0" i="0" u="none" strike="noStrike" kern="0" cap="none" spc="0" normalizeH="0" baseline="0" noProof="0" dirty="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ts val="35"/>
              </a:spcBef>
              <a:spcAft>
                <a:spcPct val="0"/>
              </a:spcAft>
              <a:buClr>
                <a:schemeClr val="folHlink"/>
              </a:buClr>
              <a:buSzPct val="90000"/>
              <a:buFont typeface="Wingdings" panose="05000000000000000000" pitchFamily="2" charset="2"/>
              <a:buChar char="n"/>
              <a:defRPr/>
            </a:pPr>
            <a:r>
              <a:rPr kumimoji="1" lang="zh-CN" altLang="en-US" sz="2800" b="0" i="0" u="none" strike="noStrike" kern="0" cap="none" spc="0" normalizeH="0" baseline="0" noProof="0" dirty="0">
                <a:ln>
                  <a:noFill/>
                </a:ln>
                <a:solidFill>
                  <a:srgbClr val="0000FF"/>
                </a:solidFill>
                <a:effectLst/>
                <a:uLnTx/>
                <a:uFillTx/>
                <a:latin typeface="+mn-lt"/>
                <a:ea typeface="+mn-ea"/>
                <a:cs typeface="+mn-cs"/>
              </a:rPr>
              <a:t>研究实际问题时，常常会联系到某些变量的变化率或者导数，这样得到的变量之间的关系式就是微分方程模型；</a:t>
            </a:r>
            <a:endParaRPr kumimoji="1" lang="zh-CN" altLang="en-US" sz="2800" b="0" i="0" u="none" strike="noStrike" kern="0" cap="none" spc="0" normalizeH="0" baseline="0" noProof="0" dirty="0">
              <a:ln>
                <a:noFill/>
              </a:ln>
              <a:solidFill>
                <a:srgbClr val="0000FF"/>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ext Box 2"/>
          <p:cNvSpPr txBox="1"/>
          <p:nvPr/>
        </p:nvSpPr>
        <p:spPr>
          <a:xfrm>
            <a:off x="228600" y="304800"/>
            <a:ext cx="19608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一般地有：</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5843" name="Object 3"/>
          <p:cNvGraphicFramePr>
            <a:graphicFrameLocks noChangeAspect="1"/>
          </p:cNvGraphicFramePr>
          <p:nvPr/>
        </p:nvGraphicFramePr>
        <p:xfrm>
          <a:off x="1658938" y="914400"/>
          <a:ext cx="5292725" cy="727075"/>
        </p:xfrm>
        <a:graphic>
          <a:graphicData uri="http://schemas.openxmlformats.org/presentationml/2006/ole">
            <mc:AlternateContent xmlns:mc="http://schemas.openxmlformats.org/markup-compatibility/2006">
              <mc:Choice xmlns:v="urn:schemas-microsoft-com:vml" Requires="v">
                <p:oleObj spid="_x0000_s3240" name="" r:id="rId1" imgW="2159000" imgH="355600" progId="Equation.3">
                  <p:embed/>
                </p:oleObj>
              </mc:Choice>
              <mc:Fallback>
                <p:oleObj name="" r:id="rId1" imgW="2159000" imgH="355600" progId="Equation.3">
                  <p:embed/>
                  <p:pic>
                    <p:nvPicPr>
                      <p:cNvPr id="0" name="图片 3239"/>
                      <p:cNvPicPr/>
                      <p:nvPr/>
                    </p:nvPicPr>
                    <p:blipFill>
                      <a:blip r:embed="rId2"/>
                      <a:stretch>
                        <a:fillRect/>
                      </a:stretch>
                    </p:blipFill>
                    <p:spPr>
                      <a:xfrm>
                        <a:off x="1658938" y="914400"/>
                        <a:ext cx="5292725" cy="727075"/>
                      </a:xfrm>
                      <a:prstGeom prst="rect">
                        <a:avLst/>
                      </a:prstGeom>
                      <a:noFill/>
                      <a:ln w="38100">
                        <a:noFill/>
                        <a:miter/>
                      </a:ln>
                    </p:spPr>
                  </p:pic>
                </p:oleObj>
              </mc:Fallback>
            </mc:AlternateContent>
          </a:graphicData>
        </a:graphic>
      </p:graphicFrame>
      <p:sp>
        <p:nvSpPr>
          <p:cNvPr id="35844" name="Text Box 4"/>
          <p:cNvSpPr txBox="1"/>
          <p:nvPr/>
        </p:nvSpPr>
        <p:spPr>
          <a:xfrm>
            <a:off x="7223125" y="1066800"/>
            <a:ext cx="944880" cy="46037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dirty="0">
                <a:solidFill>
                  <a:schemeClr val="tx1"/>
                </a:solidFill>
                <a:latin typeface="Times New Roman" panose="02020603050405020304" pitchFamily="18" charset="0"/>
              </a:rPr>
              <a:t>（</a:t>
            </a:r>
            <a:r>
              <a:rPr lang="en-US" altLang="zh-CN" sz="2400" dirty="0">
                <a:solidFill>
                  <a:schemeClr val="tx1"/>
                </a:solidFill>
                <a:latin typeface="Times New Roman" panose="02020603050405020304" pitchFamily="18" charset="0"/>
              </a:rPr>
              <a:t>7</a:t>
            </a:r>
            <a:r>
              <a:rPr lang="zh-CN" altLang="en-US" sz="2400" dirty="0">
                <a:solidFill>
                  <a:schemeClr val="tx1"/>
                </a:solidFill>
                <a:latin typeface="Times New Roman" panose="02020603050405020304" pitchFamily="18" charset="0"/>
              </a:rPr>
              <a:t>）</a:t>
            </a:r>
            <a:endParaRPr lang="zh-CN" altLang="en-US" sz="2400" dirty="0">
              <a:solidFill>
                <a:schemeClr val="tx1"/>
              </a:solidFill>
              <a:latin typeface="Times New Roman" panose="02020603050405020304" pitchFamily="18" charset="0"/>
            </a:endParaRPr>
          </a:p>
        </p:txBody>
      </p:sp>
      <p:sp>
        <p:nvSpPr>
          <p:cNvPr id="35845" name="Text Box 5"/>
          <p:cNvSpPr txBox="1"/>
          <p:nvPr/>
        </p:nvSpPr>
        <p:spPr>
          <a:xfrm>
            <a:off x="908050" y="1720850"/>
            <a:ext cx="16052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为了求得</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5846" name="Object 6"/>
          <p:cNvGraphicFramePr>
            <a:graphicFrameLocks noChangeAspect="1"/>
          </p:cNvGraphicFramePr>
          <p:nvPr/>
        </p:nvGraphicFramePr>
        <p:xfrm>
          <a:off x="2432050" y="1727200"/>
          <a:ext cx="1149350" cy="558800"/>
        </p:xfrm>
        <a:graphic>
          <a:graphicData uri="http://schemas.openxmlformats.org/presentationml/2006/ole">
            <mc:AlternateContent xmlns:mc="http://schemas.openxmlformats.org/markup-compatibility/2006">
              <mc:Choice xmlns:v="urn:schemas-microsoft-com:vml" Requires="v">
                <p:oleObj spid="_x0000_s3247" name="" r:id="rId3" imgW="469900" imgH="228600" progId="Equation.3">
                  <p:embed/>
                </p:oleObj>
              </mc:Choice>
              <mc:Fallback>
                <p:oleObj name="" r:id="rId3" imgW="469900" imgH="228600" progId="Equation.3">
                  <p:embed/>
                  <p:pic>
                    <p:nvPicPr>
                      <p:cNvPr id="0" name="图片 3246"/>
                      <p:cNvPicPr/>
                      <p:nvPr/>
                    </p:nvPicPr>
                    <p:blipFill>
                      <a:blip r:embed="rId4"/>
                      <a:stretch>
                        <a:fillRect/>
                      </a:stretch>
                    </p:blipFill>
                    <p:spPr>
                      <a:xfrm>
                        <a:off x="2432050" y="1727200"/>
                        <a:ext cx="1149350" cy="558800"/>
                      </a:xfrm>
                      <a:prstGeom prst="rect">
                        <a:avLst/>
                      </a:prstGeom>
                      <a:noFill/>
                      <a:ln w="38100">
                        <a:noFill/>
                        <a:miter/>
                      </a:ln>
                    </p:spPr>
                  </p:pic>
                </p:oleObj>
              </mc:Fallback>
            </mc:AlternateContent>
          </a:graphicData>
        </a:graphic>
      </p:graphicFrame>
      <p:sp>
        <p:nvSpPr>
          <p:cNvPr id="35847" name="Text Box 7"/>
          <p:cNvSpPr txBox="1"/>
          <p:nvPr/>
        </p:nvSpPr>
        <p:spPr>
          <a:xfrm>
            <a:off x="3448050" y="1720850"/>
            <a:ext cx="51612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的近似值，只要用数值积分方法</a:t>
            </a:r>
            <a:endParaRPr lang="zh-CN" altLang="en-US" dirty="0">
              <a:solidFill>
                <a:schemeClr val="tx1"/>
              </a:solidFill>
              <a:latin typeface="Times New Roman" panose="02020603050405020304" pitchFamily="18" charset="0"/>
              <a:ea typeface="隶书" panose="02010509060101010101" pitchFamily="49" charset="-122"/>
            </a:endParaRPr>
          </a:p>
        </p:txBody>
      </p:sp>
      <p:sp>
        <p:nvSpPr>
          <p:cNvPr id="35848" name="Text Box 8"/>
          <p:cNvSpPr txBox="1"/>
          <p:nvPr/>
        </p:nvSpPr>
        <p:spPr>
          <a:xfrm>
            <a:off x="222250" y="2178050"/>
            <a:ext cx="16052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求出积分</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5849" name="Object 9"/>
          <p:cNvGraphicFramePr>
            <a:graphicFrameLocks noChangeAspect="1"/>
          </p:cNvGraphicFramePr>
          <p:nvPr/>
        </p:nvGraphicFramePr>
        <p:xfrm>
          <a:off x="1739900" y="2209800"/>
          <a:ext cx="2070100" cy="698500"/>
        </p:xfrm>
        <a:graphic>
          <a:graphicData uri="http://schemas.openxmlformats.org/presentationml/2006/ole">
            <mc:AlternateContent xmlns:mc="http://schemas.openxmlformats.org/markup-compatibility/2006">
              <mc:Choice xmlns:v="urn:schemas-microsoft-com:vml" Requires="v">
                <p:oleObj spid="_x0000_s3248" name="" r:id="rId5" imgW="1054100" imgH="355600" progId="Equation.3">
                  <p:embed/>
                </p:oleObj>
              </mc:Choice>
              <mc:Fallback>
                <p:oleObj name="" r:id="rId5" imgW="1054100" imgH="355600" progId="Equation.3">
                  <p:embed/>
                  <p:pic>
                    <p:nvPicPr>
                      <p:cNvPr id="0" name="图片 3247"/>
                      <p:cNvPicPr/>
                      <p:nvPr/>
                    </p:nvPicPr>
                    <p:blipFill>
                      <a:blip r:embed="rId6"/>
                      <a:stretch>
                        <a:fillRect/>
                      </a:stretch>
                    </p:blipFill>
                    <p:spPr>
                      <a:xfrm>
                        <a:off x="1739900" y="2209800"/>
                        <a:ext cx="2070100" cy="698500"/>
                      </a:xfrm>
                      <a:prstGeom prst="rect">
                        <a:avLst/>
                      </a:prstGeom>
                      <a:noFill/>
                      <a:ln w="38100">
                        <a:noFill/>
                        <a:miter/>
                      </a:ln>
                    </p:spPr>
                  </p:pic>
                </p:oleObj>
              </mc:Fallback>
            </mc:AlternateContent>
          </a:graphicData>
        </a:graphic>
      </p:graphicFrame>
      <p:sp>
        <p:nvSpPr>
          <p:cNvPr id="35850" name="Rectangle 10"/>
          <p:cNvSpPr/>
          <p:nvPr/>
        </p:nvSpPr>
        <p:spPr>
          <a:xfrm>
            <a:off x="3810000" y="2209800"/>
            <a:ext cx="48056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的近似值就可以了，而选用不</a:t>
            </a:r>
            <a:endParaRPr lang="zh-CN" altLang="en-US" dirty="0">
              <a:solidFill>
                <a:schemeClr val="tx1"/>
              </a:solidFill>
              <a:latin typeface="Times New Roman" panose="02020603050405020304" pitchFamily="18" charset="0"/>
              <a:ea typeface="隶书" panose="02010509060101010101" pitchFamily="49" charset="-122"/>
            </a:endParaRPr>
          </a:p>
        </p:txBody>
      </p:sp>
      <p:sp>
        <p:nvSpPr>
          <p:cNvPr id="35851" name="Rectangle 11"/>
          <p:cNvSpPr/>
          <p:nvPr/>
        </p:nvSpPr>
        <p:spPr>
          <a:xfrm>
            <a:off x="228600" y="2895600"/>
            <a:ext cx="65836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同的</a:t>
            </a:r>
            <a:r>
              <a:rPr lang="zh-CN" altLang="en-US" dirty="0">
                <a:solidFill>
                  <a:schemeClr val="accent2"/>
                </a:solidFill>
                <a:latin typeface="Times New Roman" panose="02020603050405020304" pitchFamily="18" charset="0"/>
                <a:ea typeface="隶书" panose="02010509060101010101" pitchFamily="49" charset="-122"/>
              </a:rPr>
              <a:t>积分方法</a:t>
            </a:r>
            <a:r>
              <a:rPr lang="zh-CN" altLang="en-US" dirty="0">
                <a:solidFill>
                  <a:schemeClr val="tx1"/>
                </a:solidFill>
                <a:latin typeface="Times New Roman" panose="02020603050405020304" pitchFamily="18" charset="0"/>
                <a:ea typeface="隶书" panose="02010509060101010101" pitchFamily="49" charset="-122"/>
              </a:rPr>
              <a:t>，便导出不同的差分格式。</a:t>
            </a:r>
            <a:endParaRPr lang="zh-CN" altLang="en-US" dirty="0">
              <a:solidFill>
                <a:schemeClr val="tx1"/>
              </a:solidFill>
              <a:latin typeface="Times New Roman" panose="02020603050405020304" pitchFamily="18" charset="0"/>
              <a:ea typeface="隶书" panose="020105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7330" name="Rectangle 2"/>
          <p:cNvSpPr>
            <a:spLocks noGrp="1" noChangeArrowheads="1"/>
          </p:cNvSpPr>
          <p:nvPr>
            <p:ph type="title"/>
          </p:nvPr>
        </p:nvSpPr>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ts val="0"/>
              </a:spcAft>
              <a:buClrTx/>
              <a:buSzTx/>
              <a:buFontTx/>
              <a:buNone/>
              <a:defRPr/>
            </a:pPr>
            <a:r>
              <a:rPr kumimoji="1" lang="zh-CN" altLang="en-US" sz="3200" b="0"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j-cs"/>
              </a:rPr>
              <a:t>微分方程与积分方程的转化</a:t>
            </a:r>
            <a:endParaRPr kumimoji="1" lang="zh-CN" altLang="en-US" sz="3200" b="0"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j-cs"/>
            </a:endParaRPr>
          </a:p>
        </p:txBody>
      </p:sp>
      <p:sp>
        <p:nvSpPr>
          <p:cNvPr id="867394" name="Text Box 66"/>
          <p:cNvSpPr txBox="1"/>
          <p:nvPr/>
        </p:nvSpPr>
        <p:spPr>
          <a:xfrm>
            <a:off x="323850" y="2349500"/>
            <a:ext cx="7272338" cy="46037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50000"/>
              </a:spcBef>
              <a:spcAft>
                <a:spcPts val="0"/>
              </a:spcAft>
              <a:buClrTx/>
              <a:buSzTx/>
              <a:buFontTx/>
              <a:buNone/>
            </a:pPr>
            <a:r>
              <a:rPr lang="zh-CN" altLang="en-US" sz="2400" b="1" dirty="0">
                <a:latin typeface="楷体_GB2312" pitchFamily="49" charset="-122"/>
                <a:ea typeface="楷体_GB2312" pitchFamily="49" charset="-122"/>
              </a:rPr>
              <a:t>利用数值积分将微分方程离散化。</a:t>
            </a:r>
            <a:endParaRPr lang="en-US" altLang="zh-CN" sz="2400" b="1" dirty="0">
              <a:latin typeface="楷体_GB2312" pitchFamily="49" charset="-122"/>
              <a:ea typeface="楷体_GB2312" pitchFamily="49" charset="-122"/>
            </a:endParaRPr>
          </a:p>
        </p:txBody>
      </p:sp>
      <p:graphicFrame>
        <p:nvGraphicFramePr>
          <p:cNvPr id="867401" name="Object 73"/>
          <p:cNvGraphicFramePr>
            <a:graphicFrameLocks noChangeAspect="1"/>
          </p:cNvGraphicFramePr>
          <p:nvPr/>
        </p:nvGraphicFramePr>
        <p:xfrm>
          <a:off x="755650" y="1268413"/>
          <a:ext cx="5791200" cy="868362"/>
        </p:xfrm>
        <a:graphic>
          <a:graphicData uri="http://schemas.openxmlformats.org/presentationml/2006/ole">
            <mc:AlternateContent xmlns:mc="http://schemas.openxmlformats.org/markup-compatibility/2006">
              <mc:Choice xmlns:v="urn:schemas-microsoft-com:vml" Requires="v">
                <p:oleObj spid="_x0000_s3180" name="" r:id="rId1" imgW="2135505" imgH="295275" progId="Equation.DSMT4">
                  <p:embed/>
                </p:oleObj>
              </mc:Choice>
              <mc:Fallback>
                <p:oleObj name="" r:id="rId1" imgW="2135505" imgH="295275" progId="Equation.DSMT4">
                  <p:embed/>
                  <p:pic>
                    <p:nvPicPr>
                      <p:cNvPr id="0" name="图片 3179"/>
                      <p:cNvPicPr/>
                      <p:nvPr/>
                    </p:nvPicPr>
                    <p:blipFill>
                      <a:blip r:embed="rId2">
                        <a:clrChange>
                          <a:clrFrom>
                            <a:srgbClr val="000000"/>
                          </a:clrFrom>
                          <a:clrTo>
                            <a:srgbClr val="000066"/>
                          </a:clrTo>
                        </a:clrChange>
                      </a:blip>
                      <a:stretch>
                        <a:fillRect/>
                      </a:stretch>
                    </p:blipFill>
                    <p:spPr>
                      <a:xfrm>
                        <a:off x="755650" y="1268413"/>
                        <a:ext cx="5791200" cy="868362"/>
                      </a:xfrm>
                      <a:prstGeom prst="rect">
                        <a:avLst/>
                      </a:prstGeom>
                      <a:noFill/>
                      <a:ln w="38100">
                        <a:noFill/>
                        <a:miter/>
                      </a:ln>
                    </p:spPr>
                  </p:pic>
                </p:oleObj>
              </mc:Fallback>
            </mc:AlternateContent>
          </a:graphicData>
        </a:graphic>
      </p:graphicFrame>
      <p:sp>
        <p:nvSpPr>
          <p:cNvPr id="867403" name="Rectangle 75"/>
          <p:cNvSpPr>
            <a:spLocks noChangeArrowheads="1"/>
          </p:cNvSpPr>
          <p:nvPr/>
        </p:nvSpPr>
        <p:spPr bwMode="auto">
          <a:xfrm>
            <a:off x="179388" y="3284538"/>
            <a:ext cx="4572000" cy="1014730"/>
          </a:xfrm>
          <a:prstGeom prst="rect">
            <a:avLst/>
          </a:prstGeom>
          <a:noFill/>
          <a:ln>
            <a:noFill/>
          </a:ln>
          <a:effectLst/>
        </p:spPr>
        <p:txBody>
          <a:bodyPr>
            <a:spAutoFit/>
          </a:bodyPr>
          <a:lstStyle/>
          <a:p>
            <a:pPr marL="0" marR="0" lvl="0" indent="0" algn="l" defTabSz="914400" rtl="0" eaLnBrk="0" fontAlgn="base" latinLnBrk="0" hangingPunct="0">
              <a:lnSpc>
                <a:spcPct val="100000"/>
              </a:lnSpc>
              <a:spcBef>
                <a:spcPct val="0"/>
              </a:spcBef>
              <a:spcAft>
                <a:spcPts val="0"/>
              </a:spcAft>
              <a:buClrTx/>
              <a:buSzTx/>
              <a:buFontTx/>
              <a:buNone/>
              <a:defRPr/>
            </a:pPr>
            <a:r>
              <a:rPr kumimoji="0" lang="zh-CN" altLang="en-US" sz="2400" b="1" i="0" u="none" strike="noStrike" kern="1200" cap="none" spc="0" normalizeH="0" baseline="0" noProof="0" dirty="0">
                <a:ln>
                  <a:noFill/>
                </a:ln>
                <a:solidFill>
                  <a:srgbClr val="0000FF"/>
                </a:solidFill>
                <a:effectLst/>
                <a:uLnTx/>
                <a:uFillTx/>
                <a:latin typeface="Arial" panose="020B0604020202020204" pitchFamily="34" charset="0"/>
                <a:ea typeface="楷体_GB2312" pitchFamily="49" charset="-122"/>
                <a:cs typeface="+mn-cs"/>
              </a:rPr>
              <a:t>（</a:t>
            </a:r>
            <a:r>
              <a:rPr kumimoji="0" lang="en-US" altLang="zh-CN" sz="2400" b="1" i="0" u="none" strike="noStrike" kern="1200" cap="none" spc="0" normalizeH="0" baseline="0" noProof="0" dirty="0">
                <a:ln>
                  <a:noFill/>
                </a:ln>
                <a:solidFill>
                  <a:srgbClr val="0000FF"/>
                </a:solidFill>
                <a:effectLst/>
                <a:uLnTx/>
                <a:uFillTx/>
                <a:latin typeface="Arial" panose="020B0604020202020204" pitchFamily="34" charset="0"/>
                <a:ea typeface="楷体_GB2312" pitchFamily="49" charset="-122"/>
                <a:cs typeface="+mn-cs"/>
              </a:rPr>
              <a:t>1</a:t>
            </a:r>
            <a:r>
              <a:rPr kumimoji="0" lang="zh-CN" altLang="en-US" sz="2400" b="1" i="0" u="none" strike="noStrike" kern="1200" cap="none" spc="0" normalizeH="0" baseline="0" noProof="0" dirty="0">
                <a:ln>
                  <a:noFill/>
                </a:ln>
                <a:solidFill>
                  <a:srgbClr val="0000FF"/>
                </a:solidFill>
                <a:effectLst/>
                <a:uLnTx/>
                <a:uFillTx/>
                <a:latin typeface="Arial" panose="020B0604020202020204" pitchFamily="34" charset="0"/>
                <a:ea typeface="楷体_GB2312" pitchFamily="49" charset="-122"/>
                <a:cs typeface="+mn-cs"/>
              </a:rPr>
              <a:t>）矩形方法</a:t>
            </a:r>
            <a:r>
              <a:rPr kumimoji="1" lang="zh-CN" altLang="en-US" sz="1800" b="1" i="0" u="none" strike="noStrike" kern="1200" cap="none" spc="0" normalizeH="0" baseline="0" noProof="0" dirty="0">
                <a:ln>
                  <a:noFill/>
                </a:ln>
                <a:solidFill>
                  <a:srgbClr val="0000FF"/>
                </a:solidFill>
                <a:effectLst>
                  <a:outerShdw blurRad="38100" dist="38100" dir="2700000" algn="tl">
                    <a:srgbClr val="000000"/>
                  </a:outerShdw>
                </a:effectLst>
                <a:uLnTx/>
                <a:uFillTx/>
                <a:latin typeface="Helvetica" pitchFamily="34"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00FF"/>
                </a:solidFill>
                <a:effectLst/>
                <a:uLnTx/>
                <a:uFillTx/>
                <a:latin typeface="Helvetica" pitchFamily="34" charset="0"/>
                <a:ea typeface="宋体" panose="02010600030101010101" pitchFamily="2" charset="-122"/>
                <a:cs typeface="+mn-cs"/>
              </a:rPr>
              <a:t>Euler</a:t>
            </a:r>
            <a:r>
              <a:rPr kumimoji="0" lang="zh-CN" altLang="en-US" sz="1800" b="1" i="0" u="none" strike="noStrike" kern="1200" cap="none" spc="0" normalizeH="0" baseline="0" noProof="0" dirty="0">
                <a:ln>
                  <a:noFill/>
                </a:ln>
                <a:solidFill>
                  <a:srgbClr val="0000FF"/>
                </a:solidFill>
                <a:effectLst/>
                <a:uLnTx/>
                <a:uFillTx/>
                <a:latin typeface="Helvetica" pitchFamily="34" charset="0"/>
                <a:ea typeface="宋体" panose="02010600030101010101" pitchFamily="2" charset="-122"/>
                <a:cs typeface="+mn-cs"/>
              </a:rPr>
              <a:t>法</a:t>
            </a:r>
            <a:r>
              <a:rPr kumimoji="1" lang="zh-CN" altLang="en-US" sz="1800" b="1" i="0" u="none" strike="noStrike" kern="1200" cap="none" spc="0" normalizeH="0" baseline="0" noProof="0" dirty="0">
                <a:ln>
                  <a:noFill/>
                </a:ln>
                <a:solidFill>
                  <a:srgbClr val="0000FF"/>
                </a:solidFill>
                <a:effectLst>
                  <a:outerShdw blurRad="38100" dist="38100" dir="2700000" algn="tl">
                    <a:srgbClr val="000000"/>
                  </a:outerShdw>
                </a:effectLst>
                <a:uLnTx/>
                <a:uFillTx/>
                <a:latin typeface="Helvetica" pitchFamily="34" charset="0"/>
                <a:ea typeface="宋体" panose="02010600030101010101" pitchFamily="2" charset="-122"/>
                <a:cs typeface="+mn-cs"/>
              </a:rPr>
              <a:t>）</a:t>
            </a:r>
            <a:endParaRPr kumimoji="1" lang="en-US" altLang="zh-CN" sz="1800" b="1" i="0" u="none" strike="noStrike" kern="1200" cap="none" spc="0" normalizeH="0" baseline="0" noProof="0" dirty="0">
              <a:ln>
                <a:noFill/>
              </a:ln>
              <a:solidFill>
                <a:srgbClr val="0000FF"/>
              </a:solidFill>
              <a:effectLst>
                <a:outerShdw blurRad="38100" dist="38100" dir="2700000" algn="tl">
                  <a:srgbClr val="000000"/>
                </a:outerShdw>
              </a:effectLst>
              <a:uLnTx/>
              <a:uFillTx/>
              <a:latin typeface="Helvetica"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1" lang="zh-CN" altLang="en-US" sz="1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Helvetica" pitchFamily="34" charset="0"/>
              <a:ea typeface="宋体" panose="02010600030101010101" pitchFamily="2" charset="-122"/>
              <a:cs typeface="+mn-cs"/>
            </a:endParaRPr>
          </a:p>
          <a:p>
            <a:pPr marL="0" marR="0" lvl="0" indent="0" algn="l" defTabSz="914400" rtl="0" eaLnBrk="0" fontAlgn="base" latinLnBrk="0" hangingPunct="0">
              <a:lnSpc>
                <a:spcPct val="100000"/>
              </a:lnSpc>
              <a:spcBef>
                <a:spcPts val="0"/>
              </a:spcBef>
              <a:spcAft>
                <a:spcPct val="0"/>
              </a:spcAft>
              <a:buClrTx/>
              <a:buSzTx/>
              <a:buFontTx/>
              <a:buNone/>
              <a:defRPr/>
            </a:pPr>
            <a:r>
              <a:rPr kumimoji="1" lang="zh-CN" altLang="en-US" sz="1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Helvetica" pitchFamily="34" charset="0"/>
                <a:ea typeface="宋体" panose="02010600030101010101" pitchFamily="2" charset="-122"/>
                <a:cs typeface="+mn-cs"/>
              </a:rPr>
              <a:t>    离散化</a:t>
            </a:r>
            <a:endParaRPr kumimoji="1" lang="zh-CN" altLang="en-US" sz="18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Helvetica" pitchFamily="34" charset="0"/>
              <a:ea typeface="宋体" panose="02010600030101010101" pitchFamily="2" charset="-122"/>
              <a:cs typeface="+mn-cs"/>
            </a:endParaRPr>
          </a:p>
        </p:txBody>
      </p:sp>
      <p:graphicFrame>
        <p:nvGraphicFramePr>
          <p:cNvPr id="36870" name="Object 76"/>
          <p:cNvGraphicFramePr>
            <a:graphicFrameLocks noGrp="1" noChangeAspect="1"/>
          </p:cNvGraphicFramePr>
          <p:nvPr>
            <p:ph sz="quarter" idx="2"/>
          </p:nvPr>
        </p:nvGraphicFramePr>
        <p:xfrm>
          <a:off x="1908175" y="3860800"/>
          <a:ext cx="4718050" cy="600075"/>
        </p:xfrm>
        <a:graphic>
          <a:graphicData uri="http://schemas.openxmlformats.org/presentationml/2006/ole">
            <mc:AlternateContent xmlns:mc="http://schemas.openxmlformats.org/markup-compatibility/2006">
              <mc:Choice xmlns:v="urn:schemas-microsoft-com:vml" Requires="v">
                <p:oleObj spid="_x0000_s3182" name="" r:id="rId3" imgW="2019300" imgH="228600" progId="Equation.3">
                  <p:embed/>
                </p:oleObj>
              </mc:Choice>
              <mc:Fallback>
                <p:oleObj name="" r:id="rId3" imgW="2019300" imgH="228600" progId="Equation.3">
                  <p:embed/>
                  <p:pic>
                    <p:nvPicPr>
                      <p:cNvPr id="0" name="图片 3181"/>
                      <p:cNvPicPr/>
                      <p:nvPr/>
                    </p:nvPicPr>
                    <p:blipFill>
                      <a:blip r:embed="rId4"/>
                      <a:srcRect/>
                      <a:stretch>
                        <a:fillRect/>
                      </a:stretch>
                    </p:blipFill>
                    <p:spPr>
                      <a:xfrm>
                        <a:off x="1908175" y="3860800"/>
                        <a:ext cx="4718050" cy="600075"/>
                      </a:xfrm>
                      <a:prstGeom prst="rect">
                        <a:avLst/>
                      </a:prstGeom>
                      <a:noFill/>
                      <a:ln w="38100">
                        <a:miter/>
                      </a:ln>
                    </p:spPr>
                  </p:pic>
                </p:oleObj>
              </mc:Fallback>
            </mc:AlternateContent>
          </a:graphicData>
        </a:graphic>
      </p:graphicFrame>
      <p:sp>
        <p:nvSpPr>
          <p:cNvPr id="867405" name="Text Box 77"/>
          <p:cNvSpPr txBox="1"/>
          <p:nvPr/>
        </p:nvSpPr>
        <p:spPr>
          <a:xfrm>
            <a:off x="684213" y="4581525"/>
            <a:ext cx="7272337" cy="46037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50000"/>
              </a:spcBef>
              <a:spcAft>
                <a:spcPts val="0"/>
              </a:spcAft>
              <a:buClrTx/>
              <a:buSzTx/>
              <a:buFontTx/>
              <a:buNone/>
            </a:pPr>
            <a:r>
              <a:rPr lang="zh-CN" altLang="en-US" sz="2400" b="1" dirty="0">
                <a:latin typeface="楷体_GB2312" pitchFamily="49" charset="-122"/>
                <a:ea typeface="楷体_GB2312" pitchFamily="49" charset="-122"/>
              </a:rPr>
              <a:t>数值积分的矩形方法精度较低。</a:t>
            </a:r>
            <a:endParaRPr lang="en-US" altLang="zh-CN" sz="2400" b="1" dirty="0">
              <a:latin typeface="楷体_GB2312" pitchFamily="49" charset="-122"/>
              <a:ea typeface="楷体_GB2312" pitchFamily="49" charset="-122"/>
            </a:endParaRPr>
          </a:p>
        </p:txBody>
      </p:sp>
      <p:sp>
        <p:nvSpPr>
          <p:cNvPr id="867406" name="Text Box 78"/>
          <p:cNvSpPr txBox="1"/>
          <p:nvPr/>
        </p:nvSpPr>
        <p:spPr>
          <a:xfrm>
            <a:off x="250825" y="5157788"/>
            <a:ext cx="3505200" cy="46037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50000"/>
              </a:spcBef>
              <a:spcAft>
                <a:spcPts val="0"/>
              </a:spcAft>
              <a:buClrTx/>
              <a:buSzTx/>
              <a:buFontTx/>
              <a:buNone/>
            </a:pPr>
            <a:r>
              <a:rPr lang="zh-CN" altLang="en-US" sz="2400" b="1" dirty="0">
                <a:latin typeface="Arial" panose="020B0604020202020204" pitchFamily="34" charset="0"/>
                <a:ea typeface="楷体_GB2312" pitchFamily="49" charset="-122"/>
              </a:rPr>
              <a:t>（</a:t>
            </a:r>
            <a:r>
              <a:rPr lang="en-US" altLang="zh-CN" sz="2400" b="1" dirty="0">
                <a:latin typeface="Arial" panose="020B0604020202020204" pitchFamily="34" charset="0"/>
                <a:ea typeface="楷体_GB2312" pitchFamily="49" charset="-122"/>
              </a:rPr>
              <a:t>2</a:t>
            </a:r>
            <a:r>
              <a:rPr lang="zh-CN" altLang="en-US" sz="2400" b="1" dirty="0">
                <a:latin typeface="Arial" panose="020B0604020202020204" pitchFamily="34" charset="0"/>
                <a:ea typeface="楷体_GB2312" pitchFamily="49" charset="-122"/>
              </a:rPr>
              <a:t>）梯形方法</a:t>
            </a:r>
            <a:endParaRPr lang="zh-CN" altLang="en-US" sz="2400" b="1" dirty="0">
              <a:latin typeface="Arial" panose="020B0604020202020204" pitchFamily="34" charset="0"/>
              <a:ea typeface="楷体_GB2312" pitchFamily="49" charset="-122"/>
            </a:endParaRPr>
          </a:p>
        </p:txBody>
      </p:sp>
      <p:graphicFrame>
        <p:nvGraphicFramePr>
          <p:cNvPr id="867407" name="Object 79"/>
          <p:cNvGraphicFramePr>
            <a:graphicFrameLocks noChangeAspect="1"/>
          </p:cNvGraphicFramePr>
          <p:nvPr/>
        </p:nvGraphicFramePr>
        <p:xfrm>
          <a:off x="684213" y="5589588"/>
          <a:ext cx="5594350" cy="779462"/>
        </p:xfrm>
        <a:graphic>
          <a:graphicData uri="http://schemas.openxmlformats.org/presentationml/2006/ole">
            <mc:AlternateContent xmlns:mc="http://schemas.openxmlformats.org/markup-compatibility/2006">
              <mc:Choice xmlns:v="urn:schemas-microsoft-com:vml" Requires="v">
                <p:oleObj spid="_x0000_s3181" name="" r:id="rId5" imgW="2291715" imgH="295275" progId="Equation.3">
                  <p:embed/>
                </p:oleObj>
              </mc:Choice>
              <mc:Fallback>
                <p:oleObj name="" r:id="rId5" imgW="2291715" imgH="295275" progId="Equation.3">
                  <p:embed/>
                  <p:pic>
                    <p:nvPicPr>
                      <p:cNvPr id="0" name="图片 3180"/>
                      <p:cNvPicPr/>
                      <p:nvPr/>
                    </p:nvPicPr>
                    <p:blipFill>
                      <a:blip r:embed="rId6">
                        <a:clrChange>
                          <a:clrFrom>
                            <a:srgbClr val="000000"/>
                          </a:clrFrom>
                          <a:clrTo>
                            <a:srgbClr val="000066"/>
                          </a:clrTo>
                        </a:clrChange>
                      </a:blip>
                      <a:stretch>
                        <a:fillRect/>
                      </a:stretch>
                    </p:blipFill>
                    <p:spPr>
                      <a:xfrm>
                        <a:off x="684213" y="5589588"/>
                        <a:ext cx="5594350" cy="7794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7401"/>
                                        </p:tgtEl>
                                        <p:attrNameLst>
                                          <p:attrName>style.visibility</p:attrName>
                                        </p:attrNameLst>
                                      </p:cBhvr>
                                      <p:to>
                                        <p:strVal val="visible"/>
                                      </p:to>
                                    </p:set>
                                    <p:animEffect transition="in" filter="wipe(left)">
                                      <p:cBhvr>
                                        <p:cTn id="7" dur="500"/>
                                        <p:tgtEl>
                                          <p:spTgt spid="8674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67394"/>
                                        </p:tgtEl>
                                        <p:attrNameLst>
                                          <p:attrName>style.visibility</p:attrName>
                                        </p:attrNameLst>
                                      </p:cBhvr>
                                      <p:to>
                                        <p:strVal val="visible"/>
                                      </p:to>
                                    </p:set>
                                    <p:animEffect transition="in" filter="wipe(left)">
                                      <p:cBhvr>
                                        <p:cTn id="12" dur="500"/>
                                        <p:tgtEl>
                                          <p:spTgt spid="86739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67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8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67405"/>
                                        </p:tgtEl>
                                        <p:attrNameLst>
                                          <p:attrName>style.visibility</p:attrName>
                                        </p:attrNameLst>
                                      </p:cBhvr>
                                      <p:to>
                                        <p:strVal val="visible"/>
                                      </p:to>
                                    </p:set>
                                    <p:animEffect transition="in" filter="wipe(left)">
                                      <p:cBhvr>
                                        <p:cTn id="25" dur="500"/>
                                        <p:tgtEl>
                                          <p:spTgt spid="86740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67406"/>
                                        </p:tgtEl>
                                        <p:attrNameLst>
                                          <p:attrName>style.visibility</p:attrName>
                                        </p:attrNameLst>
                                      </p:cBhvr>
                                      <p:to>
                                        <p:strVal val="visible"/>
                                      </p:to>
                                    </p:set>
                                    <p:animEffect transition="in" filter="wipe(left)">
                                      <p:cBhvr>
                                        <p:cTn id="30" dur="500"/>
                                        <p:tgtEl>
                                          <p:spTgt spid="86740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67407"/>
                                        </p:tgtEl>
                                        <p:attrNameLst>
                                          <p:attrName>style.visibility</p:attrName>
                                        </p:attrNameLst>
                                      </p:cBhvr>
                                      <p:to>
                                        <p:strVal val="visible"/>
                                      </p:to>
                                    </p:set>
                                    <p:animEffect transition="in" filter="wipe(left)">
                                      <p:cBhvr>
                                        <p:cTn id="35" dur="500"/>
                                        <p:tgtEl>
                                          <p:spTgt spid="867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7394" grpId="0"/>
      <p:bldP spid="867403" grpId="0" bldLvl="0" animBg="1"/>
      <p:bldP spid="867405" grpId="0"/>
      <p:bldP spid="86740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8354" name="Rectangle 2"/>
          <p:cNvSpPr>
            <a:spLocks noGrp="1" noChangeArrowheads="1"/>
          </p:cNvSpPr>
          <p:nvPr>
            <p:ph type="title"/>
          </p:nvPr>
        </p:nvSpPr>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ts val="0"/>
              </a:spcAft>
              <a:buClrTx/>
              <a:buSzTx/>
              <a:buFontTx/>
              <a:buNone/>
              <a:defRPr/>
            </a:pPr>
            <a:r>
              <a:rPr kumimoji="1" lang="zh-CN" altLang="en-US" sz="3200" b="0"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j-cs"/>
              </a:rPr>
              <a:t>微分方程与积分方程的转化</a:t>
            </a:r>
            <a:endParaRPr kumimoji="1" lang="zh-CN" altLang="en-US" sz="3200" b="0" i="0" u="none" strike="noStrike" kern="0" cap="none" spc="0" normalizeH="0" baseline="0" noProof="0">
              <a:ln>
                <a:noFill/>
              </a:ln>
              <a:solidFill>
                <a:srgbClr val="0000FF"/>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j-cs"/>
            </a:endParaRPr>
          </a:p>
        </p:txBody>
      </p:sp>
      <p:sp>
        <p:nvSpPr>
          <p:cNvPr id="868355" name="Rectangle 3"/>
          <p:cNvSpPr>
            <a:spLocks noGrp="1" noChangeArrowheads="1"/>
          </p:cNvSpPr>
          <p:nvPr>
            <p:ph type="body" sz="half" idx="1"/>
          </p:nvPr>
        </p:nvSpPr>
        <p:spPr>
          <a:xfrm>
            <a:off x="395288" y="3284538"/>
            <a:ext cx="8045450" cy="288131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35000"/>
              </a:spcBef>
              <a:spcAft>
                <a:spcPts val="0"/>
              </a:spcAft>
              <a:buClr>
                <a:schemeClr val="folHlink"/>
              </a:buClr>
              <a:buSzPct val="90000"/>
              <a:buFont typeface="Monotype Sorts" pitchFamily="2" charset="2"/>
              <a:buNone/>
              <a:defRPr/>
            </a:pPr>
            <a:r>
              <a:rPr kumimoji="1" lang="en-US" altLang="zh-CN" sz="2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n-lt"/>
                <a:ea typeface="+mn-ea"/>
                <a:cs typeface="+mn-cs"/>
              </a:rPr>
              <a:t>(3) </a:t>
            </a:r>
            <a:r>
              <a:rPr kumimoji="1" lang="zh-CN" altLang="en-US" sz="2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n-lt"/>
                <a:ea typeface="+mn-ea"/>
                <a:cs typeface="+mn-cs"/>
              </a:rPr>
              <a:t>梯形格式</a:t>
            </a:r>
            <a:r>
              <a:rPr kumimoji="1" lang="en-US" altLang="zh-CN" sz="2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n-lt"/>
                <a:ea typeface="+mn-ea"/>
                <a:cs typeface="+mn-cs"/>
              </a:rPr>
              <a:t>---</a:t>
            </a:r>
            <a:r>
              <a:rPr kumimoji="1" lang="zh-CN" altLang="en-US" sz="2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n-lt"/>
                <a:ea typeface="+mn-ea"/>
                <a:cs typeface="+mn-cs"/>
              </a:rPr>
              <a:t>两种差商格式的平均化</a:t>
            </a:r>
            <a:endParaRPr kumimoji="1" lang="zh-CN" altLang="en-US" sz="2000" b="1" i="0" u="none" strike="noStrike" kern="0" cap="none" spc="0" normalizeH="0" baseline="0" noProof="0" dirty="0">
              <a:ln>
                <a:noFill/>
              </a:ln>
              <a:solidFill>
                <a:srgbClr val="FF0000"/>
              </a:solidFill>
              <a:effectLst>
                <a:outerShdw blurRad="38100" dist="38100" dir="2700000" algn="tl">
                  <a:srgbClr val="000000"/>
                </a:outerShdw>
              </a:effectLst>
              <a:uLnTx/>
              <a:uFillTx/>
              <a:latin typeface="+mn-lt"/>
              <a:ea typeface="+mn-ea"/>
              <a:cs typeface="+mn-cs"/>
            </a:endParaRPr>
          </a:p>
        </p:txBody>
      </p:sp>
      <p:sp>
        <p:nvSpPr>
          <p:cNvPr id="868361" name="Text Box 9"/>
          <p:cNvSpPr txBox="1"/>
          <p:nvPr/>
        </p:nvSpPr>
        <p:spPr>
          <a:xfrm>
            <a:off x="755650" y="4510088"/>
            <a:ext cx="7391400" cy="521970"/>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50000"/>
              </a:spcBef>
              <a:spcAft>
                <a:spcPts val="0"/>
              </a:spcAft>
              <a:buClrTx/>
              <a:buSzTx/>
              <a:buFontTx/>
              <a:buNone/>
            </a:pPr>
            <a:r>
              <a:rPr lang="zh-CN" altLang="en-US" b="1" dirty="0">
                <a:latin typeface="楷体_GB2312" pitchFamily="49" charset="-122"/>
                <a:ea typeface="楷体_GB2312" pitchFamily="49" charset="-122"/>
              </a:rPr>
              <a:t>梯形公式比</a:t>
            </a:r>
            <a:r>
              <a:rPr lang="en-US" altLang="zh-CN" b="1" dirty="0">
                <a:latin typeface="楷体_GB2312" pitchFamily="49" charset="-122"/>
                <a:ea typeface="楷体_GB2312" pitchFamily="49" charset="-122"/>
              </a:rPr>
              <a:t>Euler</a:t>
            </a:r>
            <a:r>
              <a:rPr lang="zh-CN" altLang="en-US" b="1" dirty="0">
                <a:latin typeface="楷体_GB2312" pitchFamily="49" charset="-122"/>
                <a:ea typeface="楷体_GB2312" pitchFamily="49" charset="-122"/>
              </a:rPr>
              <a:t>法精度高一些</a:t>
            </a:r>
            <a:r>
              <a:rPr lang="en-US" altLang="zh-CN" b="1" dirty="0">
                <a:latin typeface="楷体_GB2312" pitchFamily="49" charset="-122"/>
                <a:ea typeface="楷体_GB2312" pitchFamily="49" charset="-122"/>
              </a:rPr>
              <a:t>,</a:t>
            </a:r>
            <a:r>
              <a:rPr lang="zh-CN" altLang="en-US" b="1" dirty="0">
                <a:latin typeface="楷体_GB2312" pitchFamily="49" charset="-122"/>
                <a:ea typeface="楷体_GB2312" pitchFamily="49" charset="-122"/>
              </a:rPr>
              <a:t>但计算量较大</a:t>
            </a:r>
            <a:endParaRPr lang="zh-CN" altLang="en-US" b="1" dirty="0">
              <a:latin typeface="楷体_GB2312" pitchFamily="49" charset="-122"/>
              <a:ea typeface="楷体_GB2312" pitchFamily="49" charset="-122"/>
            </a:endParaRPr>
          </a:p>
        </p:txBody>
      </p:sp>
      <p:sp>
        <p:nvSpPr>
          <p:cNvPr id="868362" name="Text Box 10"/>
          <p:cNvSpPr txBox="1"/>
          <p:nvPr/>
        </p:nvSpPr>
        <p:spPr>
          <a:xfrm>
            <a:off x="682625" y="5219700"/>
            <a:ext cx="7772400" cy="95313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50000"/>
              </a:spcBef>
              <a:spcAft>
                <a:spcPts val="0"/>
              </a:spcAft>
              <a:buClrTx/>
              <a:buSzTx/>
              <a:buFontTx/>
              <a:buNone/>
            </a:pPr>
            <a:r>
              <a:rPr lang="zh-CN" altLang="en-US" b="1" dirty="0">
                <a:latin typeface="Times New Roman" panose="02020603050405020304" pitchFamily="18" charset="0"/>
              </a:rPr>
              <a:t>      </a:t>
            </a:r>
            <a:r>
              <a:rPr lang="zh-CN" altLang="en-US" b="1" dirty="0">
                <a:latin typeface="Times New Roman" panose="02020603050405020304" pitchFamily="18" charset="0"/>
                <a:ea typeface="楷体_GB2312" pitchFamily="49" charset="-122"/>
              </a:rPr>
              <a:t>实际计算中只迭代一次，这样建立的预测</a:t>
            </a:r>
            <a:r>
              <a:rPr lang="en-US" altLang="zh-CN" b="1" dirty="0">
                <a:latin typeface="Times New Roman" panose="02020603050405020304" pitchFamily="18" charset="0"/>
                <a:ea typeface="楷体_GB2312" pitchFamily="49" charset="-122"/>
              </a:rPr>
              <a:t>—</a:t>
            </a:r>
            <a:r>
              <a:rPr lang="zh-CN" altLang="en-US" b="1" dirty="0">
                <a:latin typeface="Times New Roman" panose="02020603050405020304" pitchFamily="18" charset="0"/>
                <a:ea typeface="楷体_GB2312" pitchFamily="49" charset="-122"/>
              </a:rPr>
              <a:t>校正系统称作改进的</a:t>
            </a:r>
            <a:r>
              <a:rPr lang="en-US" altLang="zh-CN" b="1" dirty="0">
                <a:latin typeface="Times New Roman" panose="02020603050405020304" pitchFamily="18" charset="0"/>
                <a:ea typeface="楷体_GB2312" pitchFamily="49" charset="-122"/>
              </a:rPr>
              <a:t>Euler</a:t>
            </a:r>
            <a:r>
              <a:rPr lang="zh-CN" altLang="en-US" b="1" dirty="0">
                <a:latin typeface="Times New Roman" panose="02020603050405020304" pitchFamily="18" charset="0"/>
                <a:ea typeface="楷体_GB2312" pitchFamily="49" charset="-122"/>
              </a:rPr>
              <a:t>公式。</a:t>
            </a:r>
            <a:endParaRPr lang="zh-CN" altLang="en-US" b="1" dirty="0">
              <a:latin typeface="Times New Roman" panose="02020603050405020304" pitchFamily="18" charset="0"/>
              <a:ea typeface="楷体_GB2312" pitchFamily="49" charset="-122"/>
            </a:endParaRPr>
          </a:p>
        </p:txBody>
      </p:sp>
      <p:sp>
        <p:nvSpPr>
          <p:cNvPr id="868363" name="Text Box 11"/>
          <p:cNvSpPr txBox="1"/>
          <p:nvPr/>
        </p:nvSpPr>
        <p:spPr>
          <a:xfrm>
            <a:off x="755650" y="3789363"/>
            <a:ext cx="7391400" cy="521970"/>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50000"/>
              </a:spcBef>
              <a:spcAft>
                <a:spcPts val="0"/>
              </a:spcAft>
              <a:buClrTx/>
              <a:buSzTx/>
              <a:buFontTx/>
              <a:buNone/>
            </a:pPr>
            <a:r>
              <a:rPr lang="zh-CN" altLang="en-US" b="1" dirty="0">
                <a:latin typeface="楷体_GB2312" pitchFamily="49" charset="-122"/>
                <a:ea typeface="楷体_GB2312" pitchFamily="49" charset="-122"/>
              </a:rPr>
              <a:t>显式</a:t>
            </a:r>
            <a:r>
              <a:rPr lang="en-US" altLang="zh-CN" b="1" dirty="0">
                <a:latin typeface="楷体_GB2312" pitchFamily="49" charset="-122"/>
                <a:ea typeface="楷体_GB2312" pitchFamily="49" charset="-122"/>
              </a:rPr>
              <a:t>Euler</a:t>
            </a:r>
            <a:r>
              <a:rPr lang="zh-CN" altLang="en-US" b="1" dirty="0">
                <a:latin typeface="楷体_GB2312" pitchFamily="49" charset="-122"/>
                <a:ea typeface="楷体_GB2312" pitchFamily="49" charset="-122"/>
              </a:rPr>
              <a:t>格式和隐式</a:t>
            </a:r>
            <a:r>
              <a:rPr lang="en-US" altLang="zh-CN" b="1" dirty="0">
                <a:latin typeface="楷体_GB2312" pitchFamily="49" charset="-122"/>
                <a:ea typeface="楷体_GB2312" pitchFamily="49" charset="-122"/>
              </a:rPr>
              <a:t>Euler</a:t>
            </a:r>
            <a:r>
              <a:rPr lang="zh-CN" altLang="en-US" b="1" dirty="0">
                <a:latin typeface="楷体_GB2312" pitchFamily="49" charset="-122"/>
                <a:ea typeface="楷体_GB2312" pitchFamily="49" charset="-122"/>
              </a:rPr>
              <a:t>格式的算术平均。</a:t>
            </a:r>
            <a:endParaRPr lang="zh-CN" altLang="en-US" b="1" dirty="0">
              <a:latin typeface="楷体_GB2312" pitchFamily="49" charset="-122"/>
              <a:ea typeface="楷体_GB2312" pitchFamily="49" charset="-122"/>
            </a:endParaRPr>
          </a:p>
        </p:txBody>
      </p:sp>
      <p:graphicFrame>
        <p:nvGraphicFramePr>
          <p:cNvPr id="868364" name="Object 12"/>
          <p:cNvGraphicFramePr>
            <a:graphicFrameLocks noChangeAspect="1"/>
          </p:cNvGraphicFramePr>
          <p:nvPr/>
        </p:nvGraphicFramePr>
        <p:xfrm>
          <a:off x="1403350" y="1052513"/>
          <a:ext cx="4202113" cy="889000"/>
        </p:xfrm>
        <a:graphic>
          <a:graphicData uri="http://schemas.openxmlformats.org/presentationml/2006/ole">
            <mc:AlternateContent xmlns:mc="http://schemas.openxmlformats.org/markup-compatibility/2006">
              <mc:Choice xmlns:v="urn:schemas-microsoft-com:vml" Requires="v">
                <p:oleObj spid="_x0000_s3183" name="" r:id="rId1" imgW="1718945" imgH="341630" progId="Equation.3">
                  <p:embed/>
                </p:oleObj>
              </mc:Choice>
              <mc:Fallback>
                <p:oleObj name="" r:id="rId1" imgW="1718945" imgH="341630" progId="Equation.3">
                  <p:embed/>
                  <p:pic>
                    <p:nvPicPr>
                      <p:cNvPr id="0" name="图片 3182"/>
                      <p:cNvPicPr/>
                      <p:nvPr/>
                    </p:nvPicPr>
                    <p:blipFill>
                      <a:blip r:embed="rId2">
                        <a:clrChange>
                          <a:clrFrom>
                            <a:srgbClr val="000000"/>
                          </a:clrFrom>
                          <a:clrTo>
                            <a:srgbClr val="000066"/>
                          </a:clrTo>
                        </a:clrChange>
                      </a:blip>
                      <a:stretch>
                        <a:fillRect/>
                      </a:stretch>
                    </p:blipFill>
                    <p:spPr>
                      <a:xfrm>
                        <a:off x="1403350" y="1052513"/>
                        <a:ext cx="4202113" cy="889000"/>
                      </a:xfrm>
                      <a:prstGeom prst="rect">
                        <a:avLst/>
                      </a:prstGeom>
                      <a:noFill/>
                      <a:ln w="38100">
                        <a:noFill/>
                        <a:miter/>
                      </a:ln>
                    </p:spPr>
                  </p:pic>
                </p:oleObj>
              </mc:Fallback>
            </mc:AlternateContent>
          </a:graphicData>
        </a:graphic>
      </p:graphicFrame>
      <p:graphicFrame>
        <p:nvGraphicFramePr>
          <p:cNvPr id="868365" name="Object 13"/>
          <p:cNvGraphicFramePr>
            <a:graphicFrameLocks noChangeAspect="1"/>
          </p:cNvGraphicFramePr>
          <p:nvPr/>
        </p:nvGraphicFramePr>
        <p:xfrm>
          <a:off x="971550" y="1916113"/>
          <a:ext cx="5899150" cy="889000"/>
        </p:xfrm>
        <a:graphic>
          <a:graphicData uri="http://schemas.openxmlformats.org/presentationml/2006/ole">
            <mc:AlternateContent xmlns:mc="http://schemas.openxmlformats.org/markup-compatibility/2006">
              <mc:Choice xmlns:v="urn:schemas-microsoft-com:vml" Requires="v">
                <p:oleObj spid="_x0000_s3179" name="" r:id="rId3" imgW="2425065" imgH="341630" progId="Equation.3">
                  <p:embed/>
                </p:oleObj>
              </mc:Choice>
              <mc:Fallback>
                <p:oleObj name="" r:id="rId3" imgW="2425065" imgH="341630" progId="Equation.3">
                  <p:embed/>
                  <p:pic>
                    <p:nvPicPr>
                      <p:cNvPr id="0" name="图片 3178"/>
                      <p:cNvPicPr/>
                      <p:nvPr/>
                    </p:nvPicPr>
                    <p:blipFill>
                      <a:blip r:embed="rId4">
                        <a:clrChange>
                          <a:clrFrom>
                            <a:srgbClr val="000000"/>
                          </a:clrFrom>
                          <a:clrTo>
                            <a:srgbClr val="000066"/>
                          </a:clrTo>
                        </a:clrChange>
                      </a:blip>
                      <a:stretch>
                        <a:fillRect/>
                      </a:stretch>
                    </p:blipFill>
                    <p:spPr>
                      <a:xfrm>
                        <a:off x="971550" y="1916113"/>
                        <a:ext cx="5899150" cy="889000"/>
                      </a:xfrm>
                      <a:prstGeom prst="rect">
                        <a:avLst/>
                      </a:prstGeom>
                      <a:noFill/>
                      <a:ln w="38100">
                        <a:noFill/>
                        <a:miter/>
                      </a:ln>
                    </p:spPr>
                  </p:pic>
                </p:oleObj>
              </mc:Fallback>
            </mc:AlternateContent>
          </a:graphicData>
        </a:graphic>
      </p:graphicFrame>
      <p:sp>
        <p:nvSpPr>
          <p:cNvPr id="868368" name="Text Box 16"/>
          <p:cNvSpPr txBox="1"/>
          <p:nvPr/>
        </p:nvSpPr>
        <p:spPr>
          <a:xfrm>
            <a:off x="5003800" y="2708275"/>
            <a:ext cx="3505200" cy="46037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50000"/>
              </a:spcBef>
              <a:spcAft>
                <a:spcPts val="0"/>
              </a:spcAft>
              <a:buClrTx/>
              <a:buSzTx/>
              <a:buFontTx/>
              <a:buNone/>
            </a:pPr>
            <a:r>
              <a:rPr lang="zh-CN" altLang="en-US" sz="2400" b="1" dirty="0">
                <a:latin typeface="Arial" panose="020B0604020202020204" pitchFamily="34" charset="0"/>
                <a:ea typeface="楷体_GB2312" pitchFamily="49" charset="-122"/>
              </a:rPr>
              <a:t>梯形方法为隐式算法</a:t>
            </a:r>
            <a:endParaRPr lang="zh-CN" altLang="en-US" sz="2400" b="1" dirty="0">
              <a:latin typeface="Arial" panose="020B0604020202020204" pitchFamily="34" charset="0"/>
              <a:ea typeface="楷体_GB2312" pitchFamily="49" charset="-122"/>
            </a:endParaRPr>
          </a:p>
        </p:txBody>
      </p:sp>
      <p:sp>
        <p:nvSpPr>
          <p:cNvPr id="868370" name="Text Box 18"/>
          <p:cNvSpPr txBox="1"/>
          <p:nvPr/>
        </p:nvSpPr>
        <p:spPr>
          <a:xfrm>
            <a:off x="7308850" y="2133600"/>
            <a:ext cx="1008063" cy="46037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50000"/>
              </a:spcBef>
              <a:spcAft>
                <a:spcPts val="0"/>
              </a:spcAft>
              <a:buClrTx/>
              <a:buSzTx/>
              <a:buFontTx/>
              <a:buNone/>
            </a:pPr>
            <a:r>
              <a:rPr lang="zh-CN" altLang="en-US" sz="2400" b="1" dirty="0">
                <a:latin typeface="Arial" panose="020B0604020202020204" pitchFamily="34" charset="0"/>
                <a:ea typeface="楷体_GB2312" pitchFamily="49" charset="-122"/>
              </a:rPr>
              <a:t>（</a:t>
            </a:r>
            <a:r>
              <a:rPr lang="en-US" altLang="zh-CN" sz="2400" b="1" dirty="0">
                <a:latin typeface="Arial" panose="020B0604020202020204" pitchFamily="34" charset="0"/>
                <a:ea typeface="楷体_GB2312" pitchFamily="49" charset="-122"/>
              </a:rPr>
              <a:t>8</a:t>
            </a:r>
            <a:r>
              <a:rPr lang="zh-CN" altLang="en-US" sz="2400" b="1" dirty="0">
                <a:latin typeface="Arial" panose="020B0604020202020204" pitchFamily="34" charset="0"/>
                <a:ea typeface="楷体_GB2312" pitchFamily="49" charset="-122"/>
              </a:rPr>
              <a:t>）</a:t>
            </a:r>
            <a:endParaRPr lang="zh-CN" altLang="en-US" sz="2400" b="1" dirty="0">
              <a:latin typeface="Arial" panose="020B0604020202020204" pitchFamily="34" charset="0"/>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8364"/>
                                        </p:tgtEl>
                                        <p:attrNameLst>
                                          <p:attrName>style.visibility</p:attrName>
                                        </p:attrNameLst>
                                      </p:cBhvr>
                                      <p:to>
                                        <p:strVal val="visible"/>
                                      </p:to>
                                    </p:set>
                                    <p:animEffect transition="in" filter="wipe(left)">
                                      <p:cBhvr>
                                        <p:cTn id="7" dur="500"/>
                                        <p:tgtEl>
                                          <p:spTgt spid="8683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8365"/>
                                        </p:tgtEl>
                                        <p:attrNameLst>
                                          <p:attrName>style.visibility</p:attrName>
                                        </p:attrNameLst>
                                      </p:cBhvr>
                                      <p:to>
                                        <p:strVal val="visible"/>
                                      </p:to>
                                    </p:set>
                                    <p:animEffect transition="in" filter="wipe(left)">
                                      <p:cBhvr>
                                        <p:cTn id="12" dur="500"/>
                                        <p:tgtEl>
                                          <p:spTgt spid="8683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8368"/>
                                        </p:tgtEl>
                                        <p:attrNameLst>
                                          <p:attrName>style.visibility</p:attrName>
                                        </p:attrNameLst>
                                      </p:cBhvr>
                                      <p:to>
                                        <p:strVal val="visible"/>
                                      </p:to>
                                    </p:set>
                                    <p:animEffect transition="in" filter="wipe(left)">
                                      <p:cBhvr>
                                        <p:cTn id="17" dur="500"/>
                                        <p:tgtEl>
                                          <p:spTgt spid="8683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68363"/>
                                        </p:tgtEl>
                                        <p:attrNameLst>
                                          <p:attrName>style.visibility</p:attrName>
                                        </p:attrNameLst>
                                      </p:cBhvr>
                                      <p:to>
                                        <p:strVal val="visible"/>
                                      </p:to>
                                    </p:set>
                                    <p:animEffect transition="in" filter="wipe(left)">
                                      <p:cBhvr>
                                        <p:cTn id="22" dur="500"/>
                                        <p:tgtEl>
                                          <p:spTgt spid="8683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68361"/>
                                        </p:tgtEl>
                                        <p:attrNameLst>
                                          <p:attrName>style.visibility</p:attrName>
                                        </p:attrNameLst>
                                      </p:cBhvr>
                                      <p:to>
                                        <p:strVal val="visible"/>
                                      </p:to>
                                    </p:set>
                                    <p:animEffect transition="in" filter="wipe(left)">
                                      <p:cBhvr>
                                        <p:cTn id="27" dur="500"/>
                                        <p:tgtEl>
                                          <p:spTgt spid="8683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68362"/>
                                        </p:tgtEl>
                                        <p:attrNameLst>
                                          <p:attrName>style.visibility</p:attrName>
                                        </p:attrNameLst>
                                      </p:cBhvr>
                                      <p:to>
                                        <p:strVal val="visible"/>
                                      </p:to>
                                    </p:set>
                                    <p:animEffect transition="in" filter="wipe(left)">
                                      <p:cBhvr>
                                        <p:cTn id="32" dur="500"/>
                                        <p:tgtEl>
                                          <p:spTgt spid="86836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68370"/>
                                        </p:tgtEl>
                                        <p:attrNameLst>
                                          <p:attrName>style.visibility</p:attrName>
                                        </p:attrNameLst>
                                      </p:cBhvr>
                                      <p:to>
                                        <p:strVal val="visible"/>
                                      </p:to>
                                    </p:set>
                                    <p:animEffect transition="in" filter="wipe(left)">
                                      <p:cBhvr>
                                        <p:cTn id="37" dur="500"/>
                                        <p:tgtEl>
                                          <p:spTgt spid="868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61" grpId="0"/>
      <p:bldP spid="868362" grpId="0"/>
      <p:bldP spid="868363" grpId="0"/>
      <p:bldP spid="868368" grpId="0"/>
      <p:bldP spid="86837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Rectangle 2"/>
          <p:cNvSpPr/>
          <p:nvPr/>
        </p:nvSpPr>
        <p:spPr>
          <a:xfrm>
            <a:off x="152400" y="304800"/>
            <a:ext cx="9144000" cy="645160"/>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3600" b="1" dirty="0">
                <a:solidFill>
                  <a:schemeClr val="accent2"/>
                </a:solidFill>
                <a:latin typeface="黑体" panose="02010609060101010101" pitchFamily="49" charset="-122"/>
                <a:ea typeface="黑体" panose="02010609060101010101" pitchFamily="49" charset="-122"/>
              </a:rPr>
              <a:t>例：</a:t>
            </a:r>
            <a:r>
              <a:rPr lang="zh-CN" altLang="en-US" dirty="0">
                <a:solidFill>
                  <a:schemeClr val="tx1"/>
                </a:solidFill>
                <a:latin typeface="隶书" panose="02010509060101010101" pitchFamily="49" charset="-122"/>
                <a:ea typeface="隶书" panose="02010509060101010101" pitchFamily="49" charset="-122"/>
              </a:rPr>
              <a:t>用梯形法求解</a:t>
            </a:r>
            <a:r>
              <a:rPr lang="zh-CN" altLang="en-US" sz="1100" dirty="0">
                <a:solidFill>
                  <a:schemeClr val="tx1"/>
                </a:solidFill>
                <a:latin typeface="Times New Roman" panose="02020603050405020304" pitchFamily="18" charset="0"/>
              </a:rPr>
              <a:t> </a:t>
            </a:r>
            <a:endParaRPr lang="zh-CN" altLang="en-US" sz="2400" dirty="0">
              <a:solidFill>
                <a:schemeClr val="tx1"/>
              </a:solidFill>
              <a:latin typeface="Times New Roman" panose="02020603050405020304" pitchFamily="18" charset="0"/>
            </a:endParaRPr>
          </a:p>
        </p:txBody>
      </p:sp>
      <p:sp>
        <p:nvSpPr>
          <p:cNvPr id="905219" name="Rectangle 3"/>
          <p:cNvSpPr>
            <a:spLocks noChangeArrowheads="1"/>
          </p:cNvSpPr>
          <p:nvPr/>
        </p:nvSpPr>
        <p:spPr bwMode="auto">
          <a:xfrm>
            <a:off x="3910013" y="3138488"/>
            <a:ext cx="9144000" cy="0"/>
          </a:xfrm>
          <a:prstGeom prst="rect">
            <a:avLst/>
          </a:prstGeom>
          <a:noFill/>
          <a:ln>
            <a:noFill/>
          </a:ln>
          <a:effectLst/>
        </p:spPr>
        <p:txBody>
          <a:bodyPr>
            <a:sp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38916" name="Object 4"/>
          <p:cNvGraphicFramePr>
            <a:graphicFrameLocks noChangeAspect="1"/>
          </p:cNvGraphicFramePr>
          <p:nvPr/>
        </p:nvGraphicFramePr>
        <p:xfrm>
          <a:off x="1371600" y="990600"/>
          <a:ext cx="2719388" cy="1193800"/>
        </p:xfrm>
        <a:graphic>
          <a:graphicData uri="http://schemas.openxmlformats.org/presentationml/2006/ole">
            <mc:AlternateContent xmlns:mc="http://schemas.openxmlformats.org/markup-compatibility/2006">
              <mc:Choice xmlns:v="urn:schemas-microsoft-com:vml" Requires="v">
                <p:oleObj spid="_x0000_s3250" name="" r:id="rId1" imgW="1320165" imgH="584200" progId="Equation.3">
                  <p:embed/>
                </p:oleObj>
              </mc:Choice>
              <mc:Fallback>
                <p:oleObj name="" r:id="rId1" imgW="1320165" imgH="584200" progId="Equation.3">
                  <p:embed/>
                  <p:pic>
                    <p:nvPicPr>
                      <p:cNvPr id="0" name="图片 3249"/>
                      <p:cNvPicPr/>
                      <p:nvPr/>
                    </p:nvPicPr>
                    <p:blipFill>
                      <a:blip r:embed="rId2"/>
                      <a:stretch>
                        <a:fillRect/>
                      </a:stretch>
                    </p:blipFill>
                    <p:spPr>
                      <a:xfrm>
                        <a:off x="1371600" y="990600"/>
                        <a:ext cx="2719388" cy="1193800"/>
                      </a:xfrm>
                      <a:prstGeom prst="rect">
                        <a:avLst/>
                      </a:prstGeom>
                      <a:noFill/>
                      <a:ln w="38100">
                        <a:noFill/>
                        <a:miter/>
                      </a:ln>
                    </p:spPr>
                  </p:pic>
                </p:oleObj>
              </mc:Fallback>
            </mc:AlternateContent>
          </a:graphicData>
        </a:graphic>
      </p:graphicFrame>
      <p:sp>
        <p:nvSpPr>
          <p:cNvPr id="38917" name="Rectangle 5"/>
          <p:cNvSpPr/>
          <p:nvPr/>
        </p:nvSpPr>
        <p:spPr>
          <a:xfrm>
            <a:off x="1066800" y="2133600"/>
            <a:ext cx="1447800" cy="95313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lgn="just"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解析解</a:t>
            </a:r>
            <a:endParaRPr lang="zh-CN" altLang="en-US" dirty="0">
              <a:solidFill>
                <a:schemeClr val="tx1"/>
              </a:solidFill>
              <a:latin typeface="Times New Roman" panose="02020603050405020304" pitchFamily="18" charset="0"/>
              <a:ea typeface="隶书" panose="02010509060101010101" pitchFamily="49" charset="-122"/>
            </a:endParaRPr>
          </a:p>
          <a:p>
            <a:pPr marL="0" lvl="0" indent="0">
              <a:spcBef>
                <a:spcPct val="0"/>
              </a:spcBef>
              <a:buClrTx/>
              <a:buSzTx/>
              <a:buFontTx/>
              <a:buNone/>
            </a:pP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8918" name="Object 6"/>
          <p:cNvGraphicFramePr>
            <a:graphicFrameLocks noChangeAspect="1"/>
          </p:cNvGraphicFramePr>
          <p:nvPr/>
        </p:nvGraphicFramePr>
        <p:xfrm>
          <a:off x="2362200" y="2128838"/>
          <a:ext cx="1447800" cy="461962"/>
        </p:xfrm>
        <a:graphic>
          <a:graphicData uri="http://schemas.openxmlformats.org/presentationml/2006/ole">
            <mc:AlternateContent xmlns:mc="http://schemas.openxmlformats.org/markup-compatibility/2006">
              <mc:Choice xmlns:v="urn:schemas-microsoft-com:vml" Requires="v">
                <p:oleObj spid="_x0000_s3249" name="" r:id="rId3" imgW="927100" imgH="292100" progId="Equation.3">
                  <p:embed/>
                </p:oleObj>
              </mc:Choice>
              <mc:Fallback>
                <p:oleObj name="" r:id="rId3" imgW="927100" imgH="292100" progId="Equation.3">
                  <p:embed/>
                  <p:pic>
                    <p:nvPicPr>
                      <p:cNvPr id="0" name="图片 3248"/>
                      <p:cNvPicPr/>
                      <p:nvPr/>
                    </p:nvPicPr>
                    <p:blipFill>
                      <a:blip r:embed="rId4"/>
                      <a:stretch>
                        <a:fillRect/>
                      </a:stretch>
                    </p:blipFill>
                    <p:spPr>
                      <a:xfrm>
                        <a:off x="2362200" y="2128838"/>
                        <a:ext cx="1447800" cy="461962"/>
                      </a:xfrm>
                      <a:prstGeom prst="rect">
                        <a:avLst/>
                      </a:prstGeom>
                      <a:noFill/>
                      <a:ln w="38100">
                        <a:noFill/>
                        <a:miter/>
                      </a:ln>
                    </p:spPr>
                  </p:pic>
                </p:oleObj>
              </mc:Fallback>
            </mc:AlternateContent>
          </a:graphicData>
        </a:graphic>
      </p:graphicFrame>
      <p:sp>
        <p:nvSpPr>
          <p:cNvPr id="38919" name="Text Box 7"/>
          <p:cNvSpPr txBox="1"/>
          <p:nvPr/>
        </p:nvSpPr>
        <p:spPr>
          <a:xfrm>
            <a:off x="193675" y="2711450"/>
            <a:ext cx="1101090" cy="64516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3600" b="1" dirty="0">
                <a:solidFill>
                  <a:schemeClr val="accent2"/>
                </a:solidFill>
                <a:latin typeface="Times New Roman" panose="02020603050405020304" pitchFamily="18" charset="0"/>
                <a:ea typeface="黑体" panose="02010609060101010101" pitchFamily="49" charset="-122"/>
              </a:rPr>
              <a:t>解：</a:t>
            </a:r>
            <a:endParaRPr lang="zh-CN" altLang="en-US" sz="3600" b="1" dirty="0">
              <a:solidFill>
                <a:schemeClr val="accent2"/>
              </a:solidFill>
              <a:latin typeface="Times New Roman" panose="02020603050405020304" pitchFamily="18" charset="0"/>
              <a:ea typeface="黑体" panose="02010609060101010101" pitchFamily="49" charset="-122"/>
            </a:endParaRPr>
          </a:p>
        </p:txBody>
      </p:sp>
      <p:sp>
        <p:nvSpPr>
          <p:cNvPr id="38920" name="Text Box 8"/>
          <p:cNvSpPr txBox="1"/>
          <p:nvPr/>
        </p:nvSpPr>
        <p:spPr>
          <a:xfrm>
            <a:off x="1203325" y="2743200"/>
            <a:ext cx="6416675" cy="521970"/>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设步长 </a:t>
            </a:r>
            <a:r>
              <a:rPr lang="en-US" altLang="zh-CN" dirty="0">
                <a:solidFill>
                  <a:schemeClr val="tx1"/>
                </a:solidFill>
                <a:latin typeface="Times New Roman" panose="02020603050405020304" pitchFamily="18" charset="0"/>
                <a:ea typeface="隶书" panose="02010509060101010101" pitchFamily="49" charset="-122"/>
              </a:rPr>
              <a:t>h=0.1</a:t>
            </a:r>
            <a:r>
              <a:rPr lang="zh-CN" altLang="en-US" dirty="0">
                <a:solidFill>
                  <a:schemeClr val="tx1"/>
                </a:solidFill>
                <a:latin typeface="Times New Roman" panose="02020603050405020304" pitchFamily="18" charset="0"/>
                <a:ea typeface="隶书" panose="02010509060101010101" pitchFamily="49" charset="-122"/>
              </a:rPr>
              <a:t>，由</a:t>
            </a:r>
            <a:r>
              <a:rPr lang="zh-CN" altLang="en-US" b="1" dirty="0">
                <a:solidFill>
                  <a:schemeClr val="accent2"/>
                </a:solidFill>
                <a:latin typeface="Basemic Times" pitchFamily="2" charset="0"/>
                <a:ea typeface="隶书" panose="02010509060101010101" pitchFamily="49" charset="-122"/>
              </a:rPr>
              <a:t>梯形格式（</a:t>
            </a:r>
            <a:r>
              <a:rPr lang="en-US" altLang="zh-CN" dirty="0">
                <a:solidFill>
                  <a:schemeClr val="tx1"/>
                </a:solidFill>
                <a:latin typeface="Times New Roman" panose="02020603050405020304" pitchFamily="18" charset="0"/>
                <a:ea typeface="隶书" panose="02010509060101010101" pitchFamily="49" charset="-122"/>
              </a:rPr>
              <a:t>8</a:t>
            </a:r>
            <a:r>
              <a:rPr lang="zh-CN" altLang="en-US" dirty="0">
                <a:solidFill>
                  <a:schemeClr val="tx1"/>
                </a:solidFill>
                <a:latin typeface="Times New Roman" panose="02020603050405020304" pitchFamily="18" charset="0"/>
                <a:ea typeface="隶书" panose="02010509060101010101" pitchFamily="49" charset="-122"/>
              </a:rPr>
              <a:t>）有：</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8921" name="Object 9"/>
          <p:cNvGraphicFramePr>
            <a:graphicFrameLocks noChangeAspect="1"/>
          </p:cNvGraphicFramePr>
          <p:nvPr/>
        </p:nvGraphicFramePr>
        <p:xfrm>
          <a:off x="2209800" y="3124200"/>
          <a:ext cx="5791200" cy="804863"/>
        </p:xfrm>
        <a:graphic>
          <a:graphicData uri="http://schemas.openxmlformats.org/presentationml/2006/ole">
            <mc:AlternateContent xmlns:mc="http://schemas.openxmlformats.org/markup-compatibility/2006">
              <mc:Choice xmlns:v="urn:schemas-microsoft-com:vml" Requires="v">
                <p:oleObj spid="_x0000_s3253" name="" r:id="rId5" imgW="2362200" imgH="393700" progId="Equation.3">
                  <p:embed/>
                </p:oleObj>
              </mc:Choice>
              <mc:Fallback>
                <p:oleObj name="" r:id="rId5" imgW="2362200" imgH="393700" progId="Equation.3">
                  <p:embed/>
                  <p:pic>
                    <p:nvPicPr>
                      <p:cNvPr id="0" name="图片 3252"/>
                      <p:cNvPicPr/>
                      <p:nvPr/>
                    </p:nvPicPr>
                    <p:blipFill>
                      <a:blip r:embed="rId6"/>
                      <a:stretch>
                        <a:fillRect/>
                      </a:stretch>
                    </p:blipFill>
                    <p:spPr>
                      <a:xfrm>
                        <a:off x="2209800" y="3124200"/>
                        <a:ext cx="5791200" cy="804863"/>
                      </a:xfrm>
                      <a:prstGeom prst="rect">
                        <a:avLst/>
                      </a:prstGeom>
                      <a:noFill/>
                      <a:ln w="38100">
                        <a:noFill/>
                        <a:miter/>
                      </a:ln>
                    </p:spPr>
                  </p:pic>
                </p:oleObj>
              </mc:Fallback>
            </mc:AlternateContent>
          </a:graphicData>
        </a:graphic>
      </p:graphicFrame>
      <p:graphicFrame>
        <p:nvGraphicFramePr>
          <p:cNvPr id="38922" name="Object 10"/>
          <p:cNvGraphicFramePr>
            <a:graphicFrameLocks noChangeAspect="1"/>
          </p:cNvGraphicFramePr>
          <p:nvPr/>
        </p:nvGraphicFramePr>
        <p:xfrm>
          <a:off x="2222500" y="3935413"/>
          <a:ext cx="5321300" cy="788987"/>
        </p:xfrm>
        <a:graphic>
          <a:graphicData uri="http://schemas.openxmlformats.org/presentationml/2006/ole">
            <mc:AlternateContent xmlns:mc="http://schemas.openxmlformats.org/markup-compatibility/2006">
              <mc:Choice xmlns:v="urn:schemas-microsoft-com:vml" Requires="v">
                <p:oleObj spid="_x0000_s3255" name="" r:id="rId7" imgW="2654300" imgH="393700" progId="Equation.3">
                  <p:embed/>
                </p:oleObj>
              </mc:Choice>
              <mc:Fallback>
                <p:oleObj name="" r:id="rId7" imgW="2654300" imgH="393700" progId="Equation.3">
                  <p:embed/>
                  <p:pic>
                    <p:nvPicPr>
                      <p:cNvPr id="0" name="图片 3254"/>
                      <p:cNvPicPr/>
                      <p:nvPr/>
                    </p:nvPicPr>
                    <p:blipFill>
                      <a:blip r:embed="rId8"/>
                      <a:stretch>
                        <a:fillRect/>
                      </a:stretch>
                    </p:blipFill>
                    <p:spPr>
                      <a:xfrm>
                        <a:off x="2222500" y="3935413"/>
                        <a:ext cx="5321300" cy="788987"/>
                      </a:xfrm>
                      <a:prstGeom prst="rect">
                        <a:avLst/>
                      </a:prstGeom>
                      <a:noFill/>
                      <a:ln w="38100">
                        <a:noFill/>
                        <a:miter/>
                      </a:ln>
                    </p:spPr>
                  </p:pic>
                </p:oleObj>
              </mc:Fallback>
            </mc:AlternateContent>
          </a:graphicData>
        </a:graphic>
      </p:graphicFrame>
      <p:sp>
        <p:nvSpPr>
          <p:cNvPr id="38923" name="Text Box 11"/>
          <p:cNvSpPr txBox="1"/>
          <p:nvPr/>
        </p:nvSpPr>
        <p:spPr>
          <a:xfrm>
            <a:off x="1371600" y="3962400"/>
            <a:ext cx="8940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得：</a:t>
            </a:r>
            <a:endParaRPr lang="zh-CN" altLang="en-US" dirty="0">
              <a:solidFill>
                <a:schemeClr val="tx1"/>
              </a:solidFill>
              <a:latin typeface="Times New Roman" panose="02020603050405020304" pitchFamily="18" charset="0"/>
              <a:ea typeface="隶书" panose="02010509060101010101" pitchFamily="49" charset="-122"/>
            </a:endParaRPr>
          </a:p>
        </p:txBody>
      </p:sp>
      <p:sp>
        <p:nvSpPr>
          <p:cNvPr id="38924" name="Text Box 12"/>
          <p:cNvSpPr txBox="1"/>
          <p:nvPr/>
        </p:nvSpPr>
        <p:spPr>
          <a:xfrm>
            <a:off x="1371600" y="4800600"/>
            <a:ext cx="16052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整理得：</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8925" name="Object 13"/>
          <p:cNvGraphicFramePr>
            <a:graphicFrameLocks noChangeAspect="1"/>
          </p:cNvGraphicFramePr>
          <p:nvPr/>
        </p:nvGraphicFramePr>
        <p:xfrm>
          <a:off x="2819400" y="4648200"/>
          <a:ext cx="3819525" cy="788988"/>
        </p:xfrm>
        <a:graphic>
          <a:graphicData uri="http://schemas.openxmlformats.org/presentationml/2006/ole">
            <mc:AlternateContent xmlns:mc="http://schemas.openxmlformats.org/markup-compatibility/2006">
              <mc:Choice xmlns:v="urn:schemas-microsoft-com:vml" Requires="v">
                <p:oleObj spid="_x0000_s3254" name="" r:id="rId9" imgW="1905000" imgH="393700" progId="Equation.3">
                  <p:embed/>
                </p:oleObj>
              </mc:Choice>
              <mc:Fallback>
                <p:oleObj name="" r:id="rId9" imgW="1905000" imgH="393700" progId="Equation.3">
                  <p:embed/>
                  <p:pic>
                    <p:nvPicPr>
                      <p:cNvPr id="0" name="图片 3253"/>
                      <p:cNvPicPr/>
                      <p:nvPr/>
                    </p:nvPicPr>
                    <p:blipFill>
                      <a:blip r:embed="rId10"/>
                      <a:stretch>
                        <a:fillRect/>
                      </a:stretch>
                    </p:blipFill>
                    <p:spPr>
                      <a:xfrm>
                        <a:off x="2819400" y="4648200"/>
                        <a:ext cx="3819525" cy="788988"/>
                      </a:xfrm>
                      <a:prstGeom prst="rect">
                        <a:avLst/>
                      </a:prstGeom>
                      <a:noFill/>
                      <a:ln w="38100">
                        <a:noFill/>
                        <a:miter/>
                      </a:ln>
                    </p:spPr>
                  </p:pic>
                </p:oleObj>
              </mc:Fallback>
            </mc:AlternateContent>
          </a:graphicData>
        </a:graphic>
      </p:graphicFrame>
      <p:sp>
        <p:nvSpPr>
          <p:cNvPr id="38926" name="Text Box 14"/>
          <p:cNvSpPr txBox="1"/>
          <p:nvPr/>
        </p:nvSpPr>
        <p:spPr>
          <a:xfrm>
            <a:off x="152400" y="5562600"/>
            <a:ext cx="12496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所以：</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38927" name="Object 15"/>
          <p:cNvGraphicFramePr>
            <a:graphicFrameLocks noChangeAspect="1"/>
          </p:cNvGraphicFramePr>
          <p:nvPr/>
        </p:nvGraphicFramePr>
        <p:xfrm>
          <a:off x="1203325" y="5383213"/>
          <a:ext cx="7053263" cy="788987"/>
        </p:xfrm>
        <a:graphic>
          <a:graphicData uri="http://schemas.openxmlformats.org/presentationml/2006/ole">
            <mc:AlternateContent xmlns:mc="http://schemas.openxmlformats.org/markup-compatibility/2006">
              <mc:Choice xmlns:v="urn:schemas-microsoft-com:vml" Requires="v">
                <p:oleObj spid="_x0000_s3251" name="" r:id="rId11" imgW="3517900" imgH="393700" progId="Equation.3">
                  <p:embed/>
                </p:oleObj>
              </mc:Choice>
              <mc:Fallback>
                <p:oleObj name="" r:id="rId11" imgW="3517900" imgH="393700" progId="Equation.3">
                  <p:embed/>
                  <p:pic>
                    <p:nvPicPr>
                      <p:cNvPr id="0" name="图片 3250"/>
                      <p:cNvPicPr/>
                      <p:nvPr/>
                    </p:nvPicPr>
                    <p:blipFill>
                      <a:blip r:embed="rId12"/>
                      <a:stretch>
                        <a:fillRect/>
                      </a:stretch>
                    </p:blipFill>
                    <p:spPr>
                      <a:xfrm>
                        <a:off x="1203325" y="5383213"/>
                        <a:ext cx="7053263" cy="788987"/>
                      </a:xfrm>
                      <a:prstGeom prst="rect">
                        <a:avLst/>
                      </a:prstGeom>
                      <a:noFill/>
                      <a:ln w="38100">
                        <a:noFill/>
                        <a:miter/>
                      </a:ln>
                    </p:spPr>
                  </p:pic>
                </p:oleObj>
              </mc:Fallback>
            </mc:AlternateContent>
          </a:graphicData>
        </a:graphic>
      </p:graphicFrame>
      <p:graphicFrame>
        <p:nvGraphicFramePr>
          <p:cNvPr id="38928" name="Object 16"/>
          <p:cNvGraphicFramePr>
            <a:graphicFrameLocks noChangeAspect="1"/>
          </p:cNvGraphicFramePr>
          <p:nvPr/>
        </p:nvGraphicFramePr>
        <p:xfrm>
          <a:off x="1219200" y="6145213"/>
          <a:ext cx="7053263" cy="788987"/>
        </p:xfrm>
        <a:graphic>
          <a:graphicData uri="http://schemas.openxmlformats.org/presentationml/2006/ole">
            <mc:AlternateContent xmlns:mc="http://schemas.openxmlformats.org/markup-compatibility/2006">
              <mc:Choice xmlns:v="urn:schemas-microsoft-com:vml" Requires="v">
                <p:oleObj spid="_x0000_s3252" name="" r:id="rId13" imgW="3517900" imgH="393700" progId="Equation.3">
                  <p:embed/>
                </p:oleObj>
              </mc:Choice>
              <mc:Fallback>
                <p:oleObj name="" r:id="rId13" imgW="3517900" imgH="393700" progId="Equation.3">
                  <p:embed/>
                  <p:pic>
                    <p:nvPicPr>
                      <p:cNvPr id="0" name="图片 3251"/>
                      <p:cNvPicPr/>
                      <p:nvPr/>
                    </p:nvPicPr>
                    <p:blipFill>
                      <a:blip r:embed="rId14"/>
                      <a:stretch>
                        <a:fillRect/>
                      </a:stretch>
                    </p:blipFill>
                    <p:spPr>
                      <a:xfrm>
                        <a:off x="1219200" y="6145213"/>
                        <a:ext cx="7053263" cy="788987"/>
                      </a:xfrm>
                      <a:prstGeom prst="rect">
                        <a:avLst/>
                      </a:prstGeom>
                      <a:noFill/>
                      <a:ln w="38100">
                        <a:noFill/>
                        <a:miter/>
                      </a:ln>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9938" name="Picture 2"/>
          <p:cNvPicPr>
            <a:picLocks noChangeAspect="1"/>
          </p:cNvPicPr>
          <p:nvPr/>
        </p:nvPicPr>
        <p:blipFill>
          <a:blip r:embed="rId1"/>
          <a:srcRect l="2916"/>
          <a:stretch>
            <a:fillRect/>
          </a:stretch>
        </p:blipFill>
        <p:spPr>
          <a:xfrm>
            <a:off x="609600" y="304800"/>
            <a:ext cx="8001000" cy="6186488"/>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Rectangle 2"/>
          <p:cNvSpPr/>
          <p:nvPr/>
        </p:nvSpPr>
        <p:spPr>
          <a:xfrm>
            <a:off x="123825" y="304800"/>
            <a:ext cx="4030663" cy="573088"/>
          </a:xfrm>
          <a:prstGeom prst="rect">
            <a:avLst/>
          </a:prstGeom>
          <a:noFill/>
          <a:ln w="9525">
            <a:noFill/>
          </a:ln>
        </p:spPr>
        <p:txBody>
          <a:bodyPr lIns="88944" tIns="38119" rIns="88944" bIns="38119"/>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latinLnBrk="1">
              <a:spcBef>
                <a:spcPct val="0"/>
              </a:spcBef>
              <a:spcAft>
                <a:spcPts val="0"/>
              </a:spcAft>
              <a:buClrTx/>
              <a:buSzPct val="100000"/>
              <a:buFont typeface="Times New Roman" panose="02020603050405020304" pitchFamily="18" charset="0"/>
              <a:buNone/>
            </a:pPr>
            <a:r>
              <a:rPr lang="en-GB" altLang="zh-CN" sz="2400" b="1" dirty="0">
                <a:solidFill>
                  <a:srgbClr val="FF0000"/>
                </a:solidFill>
                <a:latin typeface="黑体" panose="02010609060101010101" pitchFamily="49" charset="-122"/>
                <a:ea typeface="黑体" panose="02010609060101010101" pitchFamily="49" charset="-122"/>
              </a:rPr>
              <a:t>2、</a:t>
            </a:r>
            <a:r>
              <a:rPr lang="zh-CN" altLang="en-GB" sz="2400" b="1" dirty="0">
                <a:solidFill>
                  <a:srgbClr val="FF0000"/>
                </a:solidFill>
                <a:latin typeface="黑体" panose="02010609060101010101" pitchFamily="49" charset="-122"/>
                <a:ea typeface="黑体" panose="02010609060101010101" pitchFamily="49" charset="-122"/>
              </a:rPr>
              <a:t>改进的欧拉格式</a:t>
            </a:r>
            <a:endParaRPr lang="en-GB" altLang="zh-CN" sz="2400" b="1" dirty="0">
              <a:solidFill>
                <a:srgbClr val="FF0000"/>
              </a:solidFill>
              <a:latin typeface="黑体" panose="02010609060101010101" pitchFamily="49" charset="-122"/>
              <a:ea typeface="黑体" panose="02010609060101010101" pitchFamily="49" charset="-122"/>
            </a:endParaRPr>
          </a:p>
        </p:txBody>
      </p:sp>
      <p:sp>
        <p:nvSpPr>
          <p:cNvPr id="40963" name="Text Box 3"/>
          <p:cNvSpPr txBox="1"/>
          <p:nvPr/>
        </p:nvSpPr>
        <p:spPr>
          <a:xfrm>
            <a:off x="152400" y="828675"/>
            <a:ext cx="8895080" cy="138366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        欧拉方法（</a:t>
            </a:r>
            <a:r>
              <a:rPr lang="en-US" altLang="zh-CN" dirty="0">
                <a:solidFill>
                  <a:schemeClr val="tx1"/>
                </a:solidFill>
                <a:latin typeface="Times New Roman" panose="02020603050405020304" pitchFamily="18" charset="0"/>
                <a:ea typeface="隶书" panose="02010509060101010101" pitchFamily="49" charset="-122"/>
              </a:rPr>
              <a:t>3</a:t>
            </a:r>
            <a:r>
              <a:rPr lang="zh-CN" altLang="en-US" dirty="0">
                <a:solidFill>
                  <a:schemeClr val="tx1"/>
                </a:solidFill>
                <a:latin typeface="Times New Roman" panose="02020603050405020304" pitchFamily="18" charset="0"/>
                <a:ea typeface="隶书" panose="02010509060101010101" pitchFamily="49" charset="-122"/>
              </a:rPr>
              <a:t>）是一种显式算法，计算量小，但精度</a:t>
            </a:r>
            <a:endParaRPr lang="zh-CN" altLang="en-US" dirty="0">
              <a:solidFill>
                <a:schemeClr val="tx1"/>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低；梯形方法（</a:t>
            </a:r>
            <a:r>
              <a:rPr lang="en-US" altLang="zh-CN" dirty="0">
                <a:solidFill>
                  <a:schemeClr val="tx1"/>
                </a:solidFill>
                <a:latin typeface="Times New Roman" panose="02020603050405020304" pitchFamily="18" charset="0"/>
                <a:ea typeface="隶书" panose="02010509060101010101" pitchFamily="49" charset="-122"/>
              </a:rPr>
              <a:t>8</a:t>
            </a:r>
            <a:r>
              <a:rPr lang="zh-CN" altLang="en-US" dirty="0">
                <a:solidFill>
                  <a:schemeClr val="tx1"/>
                </a:solidFill>
                <a:latin typeface="Times New Roman" panose="02020603050405020304" pitchFamily="18" charset="0"/>
                <a:ea typeface="隶书" panose="02010509060101010101" pitchFamily="49" charset="-122"/>
              </a:rPr>
              <a:t>）虽然提高了精度，但它是一种隐式算</a:t>
            </a:r>
            <a:endParaRPr lang="zh-CN" altLang="en-US" dirty="0">
              <a:solidFill>
                <a:schemeClr val="tx1"/>
              </a:solidFill>
              <a:latin typeface="Times New Roman" panose="02020603050405020304" pitchFamily="18" charset="0"/>
              <a:ea typeface="隶书" panose="02010509060101010101" pitchFamily="49" charset="-122"/>
            </a:endParaRPr>
          </a:p>
          <a:p>
            <a:pPr marL="0" lvl="0" indent="0" eaLnBrk="1" hangingPunct="1">
              <a:spcBef>
                <a:spcPts val="0"/>
              </a:spcBef>
              <a:buClrTx/>
              <a:buSzTx/>
              <a:buFontTx/>
              <a:buNone/>
            </a:pPr>
            <a:r>
              <a:rPr lang="zh-CN" altLang="en-US" dirty="0">
                <a:solidFill>
                  <a:schemeClr val="tx1"/>
                </a:solidFill>
                <a:latin typeface="Times New Roman" panose="02020603050405020304" pitchFamily="18" charset="0"/>
                <a:ea typeface="隶书" panose="02010509060101010101" pitchFamily="49" charset="-122"/>
              </a:rPr>
              <a:t>法，必须通过解方程或者迭代过程求解，计算量大。</a:t>
            </a:r>
            <a:endParaRPr lang="zh-CN" altLang="en-US" dirty="0">
              <a:solidFill>
                <a:schemeClr val="tx1"/>
              </a:solidFill>
              <a:latin typeface="Times New Roman" panose="02020603050405020304" pitchFamily="18" charset="0"/>
              <a:ea typeface="隶书" panose="02010509060101010101" pitchFamily="49" charset="-122"/>
            </a:endParaRPr>
          </a:p>
        </p:txBody>
      </p:sp>
      <p:sp>
        <p:nvSpPr>
          <p:cNvPr id="40964" name="Text Box 4"/>
          <p:cNvSpPr txBox="1"/>
          <p:nvPr/>
        </p:nvSpPr>
        <p:spPr>
          <a:xfrm>
            <a:off x="212725" y="2276475"/>
            <a:ext cx="8931275" cy="138366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b="1" dirty="0"/>
              <a:t>改进的思路：</a:t>
            </a:r>
            <a:r>
              <a:rPr lang="zh-CN" altLang="en-US" dirty="0">
                <a:solidFill>
                  <a:schemeClr val="tx1"/>
                </a:solidFill>
                <a:latin typeface="Times New Roman" panose="02020603050405020304" pitchFamily="18" charset="0"/>
                <a:ea typeface="隶书" panose="02010509060101010101" pitchFamily="49" charset="-122"/>
              </a:rPr>
              <a:t> 我们综合这两种方法，</a:t>
            </a:r>
            <a:r>
              <a:rPr lang="zh-CN" altLang="en-US" dirty="0">
                <a:solidFill>
                  <a:schemeClr val="tx1"/>
                </a:solidFill>
                <a:latin typeface="Basemic Times" pitchFamily="2" charset="0"/>
                <a:ea typeface="隶书" panose="02010509060101010101" pitchFamily="49" charset="-122"/>
              </a:rPr>
              <a:t>先用欧拉法求得一个初步的近似值，</a:t>
            </a:r>
            <a:r>
              <a:rPr lang="zh-CN" altLang="en-US" dirty="0">
                <a:solidFill>
                  <a:schemeClr val="tx1"/>
                </a:solidFill>
                <a:latin typeface="隶书" panose="02010509060101010101" pitchFamily="49" charset="-122"/>
                <a:ea typeface="隶书" panose="02010509060101010101" pitchFamily="49" charset="-122"/>
              </a:rPr>
              <a:t>记为    ，称之为预报值，然后用它替代梯形法右端的    再直接计算，得到校正值     。</a:t>
            </a:r>
            <a:endParaRPr lang="zh-CN" altLang="en-US" dirty="0">
              <a:solidFill>
                <a:schemeClr val="tx1"/>
              </a:solidFill>
              <a:latin typeface="隶书" panose="02010509060101010101" pitchFamily="49" charset="-122"/>
              <a:ea typeface="隶书" panose="02010509060101010101" pitchFamily="49" charset="-122"/>
            </a:endParaRPr>
          </a:p>
        </p:txBody>
      </p:sp>
      <p:graphicFrame>
        <p:nvGraphicFramePr>
          <p:cNvPr id="40965" name="Object 5"/>
          <p:cNvGraphicFramePr>
            <a:graphicFrameLocks noChangeAspect="1"/>
          </p:cNvGraphicFramePr>
          <p:nvPr/>
        </p:nvGraphicFramePr>
        <p:xfrm>
          <a:off x="3851275" y="2636838"/>
          <a:ext cx="700088" cy="598487"/>
        </p:xfrm>
        <a:graphic>
          <a:graphicData uri="http://schemas.openxmlformats.org/presentationml/2006/ole">
            <mc:AlternateContent xmlns:mc="http://schemas.openxmlformats.org/markup-compatibility/2006">
              <mc:Choice xmlns:v="urn:schemas-microsoft-com:vml" Requires="v">
                <p:oleObj spid="_x0000_s3258" name="" r:id="rId1" imgW="266700" imgH="228600" progId="Equation.DSMT4">
                  <p:embed/>
                </p:oleObj>
              </mc:Choice>
              <mc:Fallback>
                <p:oleObj name="" r:id="rId1" imgW="266700" imgH="228600" progId="Equation.DSMT4">
                  <p:embed/>
                  <p:pic>
                    <p:nvPicPr>
                      <p:cNvPr id="0" name="图片 3257"/>
                      <p:cNvPicPr/>
                      <p:nvPr/>
                    </p:nvPicPr>
                    <p:blipFill>
                      <a:blip r:embed="rId2"/>
                      <a:stretch>
                        <a:fillRect/>
                      </a:stretch>
                    </p:blipFill>
                    <p:spPr>
                      <a:xfrm>
                        <a:off x="3851275" y="2636838"/>
                        <a:ext cx="700088" cy="598487"/>
                      </a:xfrm>
                      <a:prstGeom prst="rect">
                        <a:avLst/>
                      </a:prstGeom>
                      <a:noFill/>
                      <a:ln w="38100">
                        <a:noFill/>
                        <a:miter/>
                      </a:ln>
                    </p:spPr>
                  </p:pic>
                </p:oleObj>
              </mc:Fallback>
            </mc:AlternateContent>
          </a:graphicData>
        </a:graphic>
      </p:graphicFrame>
      <p:graphicFrame>
        <p:nvGraphicFramePr>
          <p:cNvPr id="40966" name="Object 6"/>
          <p:cNvGraphicFramePr>
            <a:graphicFrameLocks noChangeAspect="1"/>
          </p:cNvGraphicFramePr>
          <p:nvPr/>
        </p:nvGraphicFramePr>
        <p:xfrm>
          <a:off x="3132138" y="3068638"/>
          <a:ext cx="685800" cy="587375"/>
        </p:xfrm>
        <a:graphic>
          <a:graphicData uri="http://schemas.openxmlformats.org/presentationml/2006/ole">
            <mc:AlternateContent xmlns:mc="http://schemas.openxmlformats.org/markup-compatibility/2006">
              <mc:Choice xmlns:v="urn:schemas-microsoft-com:vml" Requires="v">
                <p:oleObj spid="_x0000_s3256" name="" r:id="rId3" imgW="266700" imgH="228600" progId="Equation.DSMT4">
                  <p:embed/>
                </p:oleObj>
              </mc:Choice>
              <mc:Fallback>
                <p:oleObj name="" r:id="rId3" imgW="266700" imgH="228600" progId="Equation.DSMT4">
                  <p:embed/>
                  <p:pic>
                    <p:nvPicPr>
                      <p:cNvPr id="0" name="图片 3255"/>
                      <p:cNvPicPr/>
                      <p:nvPr/>
                    </p:nvPicPr>
                    <p:blipFill>
                      <a:blip r:embed="rId4"/>
                      <a:stretch>
                        <a:fillRect/>
                      </a:stretch>
                    </p:blipFill>
                    <p:spPr>
                      <a:xfrm>
                        <a:off x="3132138" y="3068638"/>
                        <a:ext cx="685800" cy="587375"/>
                      </a:xfrm>
                      <a:prstGeom prst="rect">
                        <a:avLst/>
                      </a:prstGeom>
                      <a:noFill/>
                      <a:ln w="38100">
                        <a:noFill/>
                        <a:miter/>
                      </a:ln>
                    </p:spPr>
                  </p:pic>
                </p:oleObj>
              </mc:Fallback>
            </mc:AlternateContent>
          </a:graphicData>
        </a:graphic>
      </p:graphicFrame>
      <p:graphicFrame>
        <p:nvGraphicFramePr>
          <p:cNvPr id="40967" name="Object 7"/>
          <p:cNvGraphicFramePr>
            <a:graphicFrameLocks noChangeAspect="1"/>
          </p:cNvGraphicFramePr>
          <p:nvPr/>
        </p:nvGraphicFramePr>
        <p:xfrm>
          <a:off x="7885113" y="3054350"/>
          <a:ext cx="685800" cy="585788"/>
        </p:xfrm>
        <a:graphic>
          <a:graphicData uri="http://schemas.openxmlformats.org/presentationml/2006/ole">
            <mc:AlternateContent xmlns:mc="http://schemas.openxmlformats.org/markup-compatibility/2006">
              <mc:Choice xmlns:v="urn:schemas-microsoft-com:vml" Requires="v">
                <p:oleObj spid="_x0000_s3260" name="" r:id="rId5" imgW="266700" imgH="228600" progId="Equation.DSMT4">
                  <p:embed/>
                </p:oleObj>
              </mc:Choice>
              <mc:Fallback>
                <p:oleObj name="" r:id="rId5" imgW="266700" imgH="228600" progId="Equation.DSMT4">
                  <p:embed/>
                  <p:pic>
                    <p:nvPicPr>
                      <p:cNvPr id="0" name="图片 3259"/>
                      <p:cNvPicPr/>
                      <p:nvPr/>
                    </p:nvPicPr>
                    <p:blipFill>
                      <a:blip r:embed="rId4"/>
                      <a:stretch>
                        <a:fillRect/>
                      </a:stretch>
                    </p:blipFill>
                    <p:spPr>
                      <a:xfrm>
                        <a:off x="7885113" y="3054350"/>
                        <a:ext cx="685800" cy="585788"/>
                      </a:xfrm>
                      <a:prstGeom prst="rect">
                        <a:avLst/>
                      </a:prstGeom>
                      <a:noFill/>
                      <a:ln w="38100">
                        <a:noFill/>
                        <a:miter/>
                      </a:ln>
                    </p:spPr>
                  </p:pic>
                </p:oleObj>
              </mc:Fallback>
            </mc:AlternateContent>
          </a:graphicData>
        </a:graphic>
      </p:graphicFrame>
      <p:sp>
        <p:nvSpPr>
          <p:cNvPr id="40968" name="Rectangle 8"/>
          <p:cNvSpPr/>
          <p:nvPr/>
        </p:nvSpPr>
        <p:spPr>
          <a:xfrm>
            <a:off x="323850" y="3860800"/>
            <a:ext cx="8019415"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Basemic Times" pitchFamily="2" charset="0"/>
                <a:ea typeface="隶书" panose="02010509060101010101" pitchFamily="49" charset="-122"/>
              </a:rPr>
              <a:t>这样建立的预报－校正系统称为</a:t>
            </a:r>
            <a:r>
              <a:rPr lang="zh-CN" altLang="en-US" b="1" dirty="0">
                <a:solidFill>
                  <a:schemeClr val="accent2"/>
                </a:solidFill>
                <a:latin typeface="Basemic Times" pitchFamily="2" charset="0"/>
                <a:ea typeface="隶书" panose="02010509060101010101" pitchFamily="49" charset="-122"/>
              </a:rPr>
              <a:t>改进的欧拉格式</a:t>
            </a:r>
            <a:r>
              <a:rPr lang="zh-CN" altLang="en-US" dirty="0">
                <a:solidFill>
                  <a:schemeClr val="tx1"/>
                </a:solidFill>
                <a:latin typeface="Basemic Times" pitchFamily="2" charset="0"/>
                <a:ea typeface="隶书" panose="02010509060101010101" pitchFamily="49" charset="-122"/>
              </a:rPr>
              <a:t>：</a:t>
            </a:r>
            <a:endParaRPr lang="zh-CN" altLang="en-US" dirty="0">
              <a:solidFill>
                <a:schemeClr val="tx1"/>
              </a:solidFill>
              <a:latin typeface="Basemic Times" pitchFamily="2" charset="0"/>
              <a:ea typeface="隶书" panose="02010509060101010101" pitchFamily="49" charset="-122"/>
            </a:endParaRPr>
          </a:p>
        </p:txBody>
      </p:sp>
      <p:graphicFrame>
        <p:nvGraphicFramePr>
          <p:cNvPr id="40969" name="Object 9"/>
          <p:cNvGraphicFramePr>
            <a:graphicFrameLocks noChangeAspect="1"/>
          </p:cNvGraphicFramePr>
          <p:nvPr/>
        </p:nvGraphicFramePr>
        <p:xfrm>
          <a:off x="746125" y="4748213"/>
          <a:ext cx="471488" cy="1133475"/>
        </p:xfrm>
        <a:graphic>
          <a:graphicData uri="http://schemas.openxmlformats.org/presentationml/2006/ole">
            <mc:AlternateContent xmlns:mc="http://schemas.openxmlformats.org/markup-compatibility/2006">
              <mc:Choice xmlns:v="urn:schemas-microsoft-com:vml" Requires="v">
                <p:oleObj spid="_x0000_s3263" name="" r:id="rId6" imgW="190500" imgH="457200" progId="Equation.DSMT4">
                  <p:embed/>
                </p:oleObj>
              </mc:Choice>
              <mc:Fallback>
                <p:oleObj name="" r:id="rId6" imgW="190500" imgH="457200" progId="Equation.DSMT4">
                  <p:embed/>
                  <p:pic>
                    <p:nvPicPr>
                      <p:cNvPr id="0" name="图片 3262"/>
                      <p:cNvPicPr/>
                      <p:nvPr/>
                    </p:nvPicPr>
                    <p:blipFill>
                      <a:blip r:embed="rId7"/>
                      <a:stretch>
                        <a:fillRect/>
                      </a:stretch>
                    </p:blipFill>
                    <p:spPr>
                      <a:xfrm>
                        <a:off x="746125" y="4748213"/>
                        <a:ext cx="471488" cy="1133475"/>
                      </a:xfrm>
                      <a:prstGeom prst="rect">
                        <a:avLst/>
                      </a:prstGeom>
                      <a:noFill/>
                      <a:ln w="38100">
                        <a:noFill/>
                        <a:miter/>
                      </a:ln>
                    </p:spPr>
                  </p:pic>
                </p:oleObj>
              </mc:Fallback>
            </mc:AlternateContent>
          </a:graphicData>
        </a:graphic>
      </p:graphicFrame>
      <p:sp>
        <p:nvSpPr>
          <p:cNvPr id="40970" name="Rectangle 10"/>
          <p:cNvSpPr/>
          <p:nvPr/>
        </p:nvSpPr>
        <p:spPr>
          <a:xfrm>
            <a:off x="1128713" y="4630738"/>
            <a:ext cx="8940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Basemic Times" pitchFamily="2" charset="0"/>
                <a:ea typeface="隶书" panose="02010509060101010101" pitchFamily="49" charset="-122"/>
              </a:rPr>
              <a:t>预报</a:t>
            </a:r>
            <a:endParaRPr lang="zh-CN" altLang="en-US" dirty="0">
              <a:solidFill>
                <a:schemeClr val="tx1"/>
              </a:solidFill>
              <a:latin typeface="Basemic Times" pitchFamily="2" charset="0"/>
              <a:ea typeface="隶书" panose="02010509060101010101" pitchFamily="49" charset="-122"/>
            </a:endParaRPr>
          </a:p>
        </p:txBody>
      </p:sp>
      <p:sp>
        <p:nvSpPr>
          <p:cNvPr id="40971" name="Rectangle 11"/>
          <p:cNvSpPr/>
          <p:nvPr/>
        </p:nvSpPr>
        <p:spPr>
          <a:xfrm>
            <a:off x="1103313" y="5448300"/>
            <a:ext cx="89408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Basemic Times" pitchFamily="2" charset="0"/>
                <a:ea typeface="隶书" panose="02010509060101010101" pitchFamily="49" charset="-122"/>
              </a:rPr>
              <a:t>校正</a:t>
            </a:r>
            <a:endParaRPr lang="zh-CN" altLang="en-US" dirty="0">
              <a:solidFill>
                <a:schemeClr val="tx1"/>
              </a:solidFill>
              <a:latin typeface="Basemic Times" pitchFamily="2" charset="0"/>
              <a:ea typeface="隶书" panose="02010509060101010101" pitchFamily="49" charset="-122"/>
            </a:endParaRPr>
          </a:p>
        </p:txBody>
      </p:sp>
      <p:graphicFrame>
        <p:nvGraphicFramePr>
          <p:cNvPr id="40972" name="Object 12"/>
          <p:cNvGraphicFramePr>
            <a:graphicFrameLocks noChangeAspect="1"/>
          </p:cNvGraphicFramePr>
          <p:nvPr/>
        </p:nvGraphicFramePr>
        <p:xfrm>
          <a:off x="2339975" y="4581525"/>
          <a:ext cx="3317875" cy="623888"/>
        </p:xfrm>
        <a:graphic>
          <a:graphicData uri="http://schemas.openxmlformats.org/presentationml/2006/ole">
            <mc:AlternateContent xmlns:mc="http://schemas.openxmlformats.org/markup-compatibility/2006">
              <mc:Choice xmlns:v="urn:schemas-microsoft-com:vml" Requires="v">
                <p:oleObj spid="_x0000_s3259" name="" r:id="rId8" imgW="1345565" imgH="254000" progId="Equation.DSMT4">
                  <p:embed/>
                </p:oleObj>
              </mc:Choice>
              <mc:Fallback>
                <p:oleObj name="" r:id="rId8" imgW="1345565" imgH="254000" progId="Equation.DSMT4">
                  <p:embed/>
                  <p:pic>
                    <p:nvPicPr>
                      <p:cNvPr id="0" name="图片 3258"/>
                      <p:cNvPicPr/>
                      <p:nvPr/>
                    </p:nvPicPr>
                    <p:blipFill>
                      <a:blip r:embed="rId9"/>
                      <a:stretch>
                        <a:fillRect/>
                      </a:stretch>
                    </p:blipFill>
                    <p:spPr>
                      <a:xfrm>
                        <a:off x="2339975" y="4581525"/>
                        <a:ext cx="3317875" cy="623888"/>
                      </a:xfrm>
                      <a:prstGeom prst="rect">
                        <a:avLst/>
                      </a:prstGeom>
                      <a:noFill/>
                      <a:ln w="38100">
                        <a:noFill/>
                        <a:miter/>
                      </a:ln>
                    </p:spPr>
                  </p:pic>
                </p:oleObj>
              </mc:Fallback>
            </mc:AlternateContent>
          </a:graphicData>
        </a:graphic>
      </p:graphicFrame>
      <p:graphicFrame>
        <p:nvGraphicFramePr>
          <p:cNvPr id="40973" name="Object 13"/>
          <p:cNvGraphicFramePr>
            <a:graphicFrameLocks noChangeAspect="1"/>
          </p:cNvGraphicFramePr>
          <p:nvPr/>
        </p:nvGraphicFramePr>
        <p:xfrm>
          <a:off x="2246313" y="5235575"/>
          <a:ext cx="5486400" cy="884238"/>
        </p:xfrm>
        <a:graphic>
          <a:graphicData uri="http://schemas.openxmlformats.org/presentationml/2006/ole">
            <mc:AlternateContent xmlns:mc="http://schemas.openxmlformats.org/markup-compatibility/2006">
              <mc:Choice xmlns:v="urn:schemas-microsoft-com:vml" Requires="v">
                <p:oleObj spid="_x0000_s3257" name="" r:id="rId10" imgW="2438400" imgH="393700" progId="Equation.DSMT4">
                  <p:embed/>
                </p:oleObj>
              </mc:Choice>
              <mc:Fallback>
                <p:oleObj name="" r:id="rId10" imgW="2438400" imgH="393700" progId="Equation.DSMT4">
                  <p:embed/>
                  <p:pic>
                    <p:nvPicPr>
                      <p:cNvPr id="0" name="图片 3256"/>
                      <p:cNvPicPr/>
                      <p:nvPr/>
                    </p:nvPicPr>
                    <p:blipFill>
                      <a:blip r:embed="rId11"/>
                      <a:stretch>
                        <a:fillRect/>
                      </a:stretch>
                    </p:blipFill>
                    <p:spPr>
                      <a:xfrm>
                        <a:off x="2246313" y="5235575"/>
                        <a:ext cx="5486400" cy="884238"/>
                      </a:xfrm>
                      <a:prstGeom prst="rect">
                        <a:avLst/>
                      </a:prstGeom>
                      <a:noFill/>
                      <a:ln w="38100">
                        <a:noFill/>
                        <a:miter/>
                      </a:ln>
                    </p:spPr>
                  </p:pic>
                </p:oleObj>
              </mc:Fallback>
            </mc:AlternateContent>
          </a:graphicData>
        </a:graphic>
      </p:graphicFrame>
      <p:sp>
        <p:nvSpPr>
          <p:cNvPr id="40974" name="Text Box 14"/>
          <p:cNvSpPr txBox="1"/>
          <p:nvPr/>
        </p:nvSpPr>
        <p:spPr>
          <a:xfrm>
            <a:off x="7940675" y="5400675"/>
            <a:ext cx="944880" cy="46037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dirty="0">
                <a:solidFill>
                  <a:schemeClr val="tx1"/>
                </a:solidFill>
                <a:latin typeface="Times New Roman" panose="02020603050405020304" pitchFamily="18" charset="0"/>
              </a:rPr>
              <a:t>（</a:t>
            </a:r>
            <a:r>
              <a:rPr lang="en-US" altLang="zh-CN" sz="2400" dirty="0">
                <a:solidFill>
                  <a:schemeClr val="tx1"/>
                </a:solidFill>
                <a:latin typeface="Times New Roman" panose="02020603050405020304" pitchFamily="18" charset="0"/>
              </a:rPr>
              <a:t>9</a:t>
            </a:r>
            <a:r>
              <a:rPr lang="zh-CN" altLang="en-US" sz="2400" dirty="0">
                <a:solidFill>
                  <a:schemeClr val="tx1"/>
                </a:solidFill>
                <a:latin typeface="Times New Roman" panose="02020603050405020304" pitchFamily="18" charset="0"/>
              </a:rPr>
              <a:t>）</a:t>
            </a:r>
            <a:endParaRPr lang="zh-CN" altLang="en-US" sz="2400" dirty="0">
              <a:solidFill>
                <a:schemeClr val="tx1"/>
              </a:solidFill>
              <a:latin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02" name="Rectangle 2"/>
          <p:cNvSpPr>
            <a:spLocks noGrp="1" noChangeArrowheads="1"/>
          </p:cNvSpPr>
          <p:nvPr>
            <p:ph type="title"/>
          </p:nvPr>
        </p:nvSpPr>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ts val="0"/>
              </a:spcAft>
              <a:buClrTx/>
              <a:buSzTx/>
              <a:buFontTx/>
              <a:buNone/>
              <a:defRPr/>
            </a:pPr>
            <a:r>
              <a:rPr kumimoji="1" lang="en-US" altLang="zh-CN" sz="3200" b="1"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rPr>
              <a:t>3.2 </a:t>
            </a:r>
            <a:r>
              <a:rPr kumimoji="1" lang="zh-CN" altLang="en-US" sz="3200" b="1"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rPr>
              <a:t>改进的欧拉方法</a:t>
            </a:r>
            <a:endParaRPr kumimoji="1" lang="zh-CN" altLang="en-US" sz="3200" b="1"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41987" name="Rectangle 3"/>
          <p:cNvSpPr>
            <a:spLocks noGrp="1"/>
          </p:cNvSpPr>
          <p:nvPr>
            <p:ph idx="1"/>
          </p:nvPr>
        </p:nvSpPr>
        <p:spPr>
          <a:xfrm>
            <a:off x="684213" y="908050"/>
            <a:ext cx="4949825" cy="4822825"/>
          </a:xfrm>
        </p:spPr>
        <p:txBody>
          <a:bodyPr vert="horz" wrap="square" lIns="91440" tIns="45720" rIns="91440" bIns="45720" anchor="t" anchorCtr="0"/>
          <a:p>
            <a:pPr>
              <a:spcAft>
                <a:spcPts val="0"/>
              </a:spcAft>
              <a:buNone/>
            </a:pPr>
            <a:r>
              <a:rPr lang="zh-CN" altLang="en-US" sz="2400" b="1" dirty="0"/>
              <a:t>    或如下平均化形式</a:t>
            </a:r>
            <a:endParaRPr lang="zh-CN" altLang="en-US" sz="2400" b="1" dirty="0"/>
          </a:p>
        </p:txBody>
      </p:sp>
      <p:sp>
        <p:nvSpPr>
          <p:cNvPr id="870404" name="Rectangle 4"/>
          <p:cNvSpPr>
            <a:spLocks noChangeArrowheads="1"/>
          </p:cNvSpPr>
          <p:nvPr/>
        </p:nvSpPr>
        <p:spPr bwMode="auto">
          <a:xfrm>
            <a:off x="0" y="2884488"/>
            <a:ext cx="9144000" cy="0"/>
          </a:xfrm>
          <a:prstGeom prst="rect">
            <a:avLst/>
          </a:prstGeom>
          <a:noFill/>
          <a:ln>
            <a:noFill/>
          </a:ln>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41989" name="Object 5"/>
          <p:cNvGraphicFramePr>
            <a:graphicFrameLocks noChangeAspect="1"/>
          </p:cNvGraphicFramePr>
          <p:nvPr/>
        </p:nvGraphicFramePr>
        <p:xfrm>
          <a:off x="1476375" y="1557338"/>
          <a:ext cx="3744913" cy="2659062"/>
        </p:xfrm>
        <a:graphic>
          <a:graphicData uri="http://schemas.openxmlformats.org/presentationml/2006/ole">
            <mc:AlternateContent xmlns:mc="http://schemas.openxmlformats.org/markup-compatibility/2006">
              <mc:Choice xmlns:v="urn:schemas-microsoft-com:vml" Requires="v">
                <p:oleObj spid="_x0000_s3261" name="" r:id="rId1" imgW="1536700" imgH="1092200" progId="Equation.3">
                  <p:embed/>
                </p:oleObj>
              </mc:Choice>
              <mc:Fallback>
                <p:oleObj name="" r:id="rId1" imgW="1536700" imgH="1092200" progId="Equation.3">
                  <p:embed/>
                  <p:pic>
                    <p:nvPicPr>
                      <p:cNvPr id="0" name="图片 3260"/>
                      <p:cNvPicPr/>
                      <p:nvPr/>
                    </p:nvPicPr>
                    <p:blipFill>
                      <a:blip r:embed="rId2"/>
                      <a:stretch>
                        <a:fillRect/>
                      </a:stretch>
                    </p:blipFill>
                    <p:spPr>
                      <a:xfrm>
                        <a:off x="1476375" y="1557338"/>
                        <a:ext cx="3744913" cy="2659062"/>
                      </a:xfrm>
                      <a:prstGeom prst="rect">
                        <a:avLst/>
                      </a:prstGeom>
                      <a:noFill/>
                      <a:ln w="38100">
                        <a:noFill/>
                        <a:miter/>
                      </a:ln>
                    </p:spPr>
                  </p:pic>
                </p:oleObj>
              </mc:Fallback>
            </mc:AlternateContent>
          </a:graphicData>
        </a:graphic>
      </p:graphicFrame>
      <p:sp>
        <p:nvSpPr>
          <p:cNvPr id="41990" name="Text Box 6"/>
          <p:cNvSpPr txBox="1"/>
          <p:nvPr/>
        </p:nvSpPr>
        <p:spPr>
          <a:xfrm>
            <a:off x="304800" y="4791075"/>
            <a:ext cx="8405495" cy="181483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        可以验证</a:t>
            </a:r>
            <a:r>
              <a:rPr lang="zh-CN" altLang="en-US" b="1" dirty="0">
                <a:solidFill>
                  <a:schemeClr val="accent2"/>
                </a:solidFill>
                <a:latin typeface="Basemic Times" pitchFamily="2" charset="0"/>
                <a:ea typeface="隶书" panose="02010509060101010101" pitchFamily="49" charset="-122"/>
              </a:rPr>
              <a:t>改进的欧拉格式</a:t>
            </a:r>
            <a:r>
              <a:rPr lang="zh-CN" altLang="en-US" b="1" dirty="0">
                <a:solidFill>
                  <a:schemeClr val="tx2"/>
                </a:solidFill>
                <a:latin typeface="Basemic Times" pitchFamily="2" charset="0"/>
                <a:ea typeface="隶书" panose="02010509060101010101" pitchFamily="49" charset="-122"/>
              </a:rPr>
              <a:t>与</a:t>
            </a:r>
            <a:r>
              <a:rPr lang="zh-CN" altLang="en-US" b="1" dirty="0">
                <a:solidFill>
                  <a:schemeClr val="accent2"/>
                </a:solidFill>
                <a:latin typeface="Basemic Times" pitchFamily="2" charset="0"/>
                <a:ea typeface="隶书" panose="02010509060101010101" pitchFamily="49" charset="-122"/>
              </a:rPr>
              <a:t>梯形格式</a:t>
            </a:r>
            <a:r>
              <a:rPr lang="zh-CN" altLang="en-US" b="1" dirty="0">
                <a:solidFill>
                  <a:schemeClr val="tx2"/>
                </a:solidFill>
                <a:latin typeface="Basemic Times" pitchFamily="2" charset="0"/>
                <a:ea typeface="隶书" panose="02010509060101010101" pitchFamily="49" charset="-122"/>
              </a:rPr>
              <a:t>具有同等的</a:t>
            </a:r>
            <a:endParaRPr lang="zh-CN" altLang="en-US" b="1" dirty="0">
              <a:solidFill>
                <a:schemeClr val="tx2"/>
              </a:solidFill>
              <a:latin typeface="Basemic Times" pitchFamily="2" charset="0"/>
              <a:ea typeface="隶书" panose="02010509060101010101" pitchFamily="49" charset="-122"/>
            </a:endParaRPr>
          </a:p>
          <a:p>
            <a:pPr marL="0" lvl="0" indent="0" eaLnBrk="1" hangingPunct="1">
              <a:spcBef>
                <a:spcPts val="0"/>
              </a:spcBef>
              <a:spcAft>
                <a:spcPts val="0"/>
              </a:spcAft>
              <a:buClrTx/>
              <a:buSzTx/>
              <a:buFontTx/>
              <a:buNone/>
            </a:pPr>
            <a:r>
              <a:rPr lang="zh-CN" altLang="en-US" b="1" dirty="0">
                <a:solidFill>
                  <a:schemeClr val="tx2"/>
                </a:solidFill>
                <a:latin typeface="Basemic Times" pitchFamily="2" charset="0"/>
                <a:ea typeface="隶书" panose="02010509060101010101" pitchFamily="49" charset="-122"/>
              </a:rPr>
              <a:t>精度，但</a:t>
            </a:r>
            <a:r>
              <a:rPr lang="zh-CN" altLang="en-US" b="1" dirty="0">
                <a:solidFill>
                  <a:schemeClr val="accent2"/>
                </a:solidFill>
                <a:latin typeface="Basemic Times" pitchFamily="2" charset="0"/>
                <a:ea typeface="隶书" panose="02010509060101010101" pitchFamily="49" charset="-122"/>
              </a:rPr>
              <a:t>梯形格式</a:t>
            </a:r>
            <a:r>
              <a:rPr lang="zh-CN" altLang="en-US" b="1" dirty="0">
                <a:solidFill>
                  <a:schemeClr val="tx2"/>
                </a:solidFill>
                <a:latin typeface="Basemic Times" pitchFamily="2" charset="0"/>
                <a:ea typeface="隶书" panose="02010509060101010101" pitchFamily="49" charset="-122"/>
              </a:rPr>
              <a:t>是隐式的，而</a:t>
            </a:r>
            <a:r>
              <a:rPr lang="zh-CN" altLang="en-US" b="1" dirty="0">
                <a:solidFill>
                  <a:schemeClr val="accent2"/>
                </a:solidFill>
                <a:latin typeface="Basemic Times" pitchFamily="2" charset="0"/>
                <a:ea typeface="隶书" panose="02010509060101010101" pitchFamily="49" charset="-122"/>
              </a:rPr>
              <a:t>改进的欧拉格式</a:t>
            </a:r>
            <a:r>
              <a:rPr lang="zh-CN" altLang="en-US" b="1" dirty="0">
                <a:solidFill>
                  <a:schemeClr val="tx2"/>
                </a:solidFill>
                <a:latin typeface="Basemic Times" pitchFamily="2" charset="0"/>
                <a:ea typeface="隶书" panose="02010509060101010101" pitchFamily="49" charset="-122"/>
              </a:rPr>
              <a:t>却是</a:t>
            </a:r>
            <a:endParaRPr lang="zh-CN" altLang="en-US" b="1" dirty="0">
              <a:solidFill>
                <a:schemeClr val="tx2"/>
              </a:solidFill>
              <a:latin typeface="Basemic Times" pitchFamily="2" charset="0"/>
              <a:ea typeface="隶书" panose="02010509060101010101" pitchFamily="49" charset="-122"/>
            </a:endParaRPr>
          </a:p>
          <a:p>
            <a:pPr marL="0" lvl="0" indent="0" eaLnBrk="1" hangingPunct="1">
              <a:spcBef>
                <a:spcPts val="0"/>
              </a:spcBef>
              <a:buClrTx/>
              <a:buSzTx/>
              <a:buFontTx/>
              <a:buNone/>
            </a:pPr>
            <a:r>
              <a:rPr lang="zh-CN" altLang="en-US" b="1" dirty="0">
                <a:solidFill>
                  <a:schemeClr val="tx2"/>
                </a:solidFill>
                <a:latin typeface="Basemic Times" pitchFamily="2" charset="0"/>
                <a:ea typeface="隶书" panose="02010509060101010101" pitchFamily="49" charset="-122"/>
              </a:rPr>
              <a:t>显式的，便于计算。</a:t>
            </a:r>
            <a:endParaRPr lang="zh-CN" altLang="en-US" b="1" dirty="0">
              <a:solidFill>
                <a:schemeClr val="tx2"/>
              </a:solidFill>
              <a:latin typeface="Basemic Times" pitchFamily="2" charset="0"/>
              <a:ea typeface="隶书" panose="02010509060101010101" pitchFamily="49" charset="-122"/>
            </a:endParaRPr>
          </a:p>
          <a:p>
            <a:pPr marL="0" lvl="0" indent="0" eaLnBrk="1" hangingPunct="1">
              <a:spcBef>
                <a:spcPct val="0"/>
              </a:spcBef>
              <a:buClrTx/>
              <a:buSzTx/>
              <a:buFontTx/>
              <a:buNone/>
            </a:pPr>
            <a:endParaRPr lang="zh-CN" altLang="en-US" b="1" dirty="0">
              <a:solidFill>
                <a:schemeClr val="accent2"/>
              </a:solidFill>
              <a:latin typeface="Basemic Times" pitchFamily="2" charset="0"/>
              <a:ea typeface="隶书" panose="02010509060101010101" pitchFamily="49" charset="-122"/>
            </a:endParaRPr>
          </a:p>
        </p:txBody>
      </p:sp>
      <p:sp>
        <p:nvSpPr>
          <p:cNvPr id="41991" name="Text Box 7"/>
          <p:cNvSpPr txBox="1"/>
          <p:nvPr/>
        </p:nvSpPr>
        <p:spPr>
          <a:xfrm>
            <a:off x="6877050" y="2852738"/>
            <a:ext cx="1097280" cy="46037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dirty="0">
                <a:solidFill>
                  <a:schemeClr val="tx1"/>
                </a:solidFill>
                <a:latin typeface="Times New Roman" panose="02020603050405020304" pitchFamily="18" charset="0"/>
              </a:rPr>
              <a:t>（</a:t>
            </a:r>
            <a:r>
              <a:rPr lang="en-US" altLang="zh-CN" sz="2400" dirty="0">
                <a:solidFill>
                  <a:schemeClr val="tx1"/>
                </a:solidFill>
                <a:latin typeface="Times New Roman" panose="02020603050405020304" pitchFamily="18" charset="0"/>
              </a:rPr>
              <a:t>10</a:t>
            </a:r>
            <a:r>
              <a:rPr lang="zh-CN" altLang="en-US" sz="2400" dirty="0">
                <a:solidFill>
                  <a:schemeClr val="tx1"/>
                </a:solidFill>
                <a:latin typeface="Times New Roman" panose="02020603050405020304" pitchFamily="18" charset="0"/>
              </a:rPr>
              <a:t>）</a:t>
            </a:r>
            <a:endParaRPr lang="zh-CN" altLang="en-US" sz="2400" dirty="0">
              <a:solidFill>
                <a:schemeClr val="tx1"/>
              </a:solidFill>
              <a:latin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3010" name="Object 4"/>
          <p:cNvGraphicFramePr>
            <a:graphicFrameLocks noChangeAspect="1"/>
          </p:cNvGraphicFramePr>
          <p:nvPr>
            <p:ph idx="1"/>
          </p:nvPr>
        </p:nvGraphicFramePr>
        <p:xfrm>
          <a:off x="1331913" y="42863"/>
          <a:ext cx="5976937" cy="6392862"/>
        </p:xfrm>
        <a:graphic>
          <a:graphicData uri="http://schemas.openxmlformats.org/presentationml/2006/ole">
            <mc:AlternateContent xmlns:mc="http://schemas.openxmlformats.org/markup-compatibility/2006">
              <mc:Choice xmlns:v="urn:schemas-microsoft-com:vml" Requires="v">
                <p:oleObj spid="_x0000_s3262" name="" r:id="rId1" imgW="2968625" imgH="4000500" progId="Word.Picture.8">
                  <p:embed/>
                </p:oleObj>
              </mc:Choice>
              <mc:Fallback>
                <p:oleObj name="" r:id="rId1" imgW="2968625" imgH="4000500" progId="Word.Picture.8">
                  <p:embed/>
                  <p:pic>
                    <p:nvPicPr>
                      <p:cNvPr id="0" name="图片 3261"/>
                      <p:cNvPicPr/>
                      <p:nvPr/>
                    </p:nvPicPr>
                    <p:blipFill>
                      <a:blip r:embed="rId2"/>
                      <a:srcRect/>
                      <a:stretch>
                        <a:fillRect/>
                      </a:stretch>
                    </p:blipFill>
                    <p:spPr>
                      <a:xfrm>
                        <a:off x="1331913" y="42863"/>
                        <a:ext cx="5976937" cy="6392862"/>
                      </a:xfrm>
                      <a:prstGeom prst="rect">
                        <a:avLst/>
                      </a:prstGeom>
                      <a:noFill/>
                      <a:ln w="38100">
                        <a:miter/>
                      </a:ln>
                    </p:spPr>
                  </p:pic>
                </p:oleObj>
              </mc:Fallback>
            </mc:AlternateContent>
          </a:graphicData>
        </a:graphic>
      </p:graphicFrame>
      <p:sp>
        <p:nvSpPr>
          <p:cNvPr id="43011" name="Text Box 7"/>
          <p:cNvSpPr txBox="1"/>
          <p:nvPr/>
        </p:nvSpPr>
        <p:spPr>
          <a:xfrm>
            <a:off x="684213" y="404813"/>
            <a:ext cx="640080" cy="6185535"/>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3600" dirty="0">
                <a:solidFill>
                  <a:srgbClr val="FF0000"/>
                </a:solidFill>
                <a:latin typeface="Times New Roman" panose="02020603050405020304" pitchFamily="18" charset="0"/>
                <a:ea typeface="隶书" panose="02010509060101010101" pitchFamily="49" charset="-122"/>
              </a:rPr>
              <a:t>改</a:t>
            </a:r>
            <a:endParaRPr lang="zh-CN" altLang="en-US" sz="3600" dirty="0">
              <a:solidFill>
                <a:srgbClr val="FF0000"/>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sz="3600" dirty="0">
                <a:solidFill>
                  <a:srgbClr val="FF0000"/>
                </a:solidFill>
                <a:latin typeface="Times New Roman" panose="02020603050405020304" pitchFamily="18" charset="0"/>
                <a:ea typeface="隶书" panose="02010509060101010101" pitchFamily="49" charset="-122"/>
              </a:rPr>
              <a:t>进</a:t>
            </a:r>
            <a:endParaRPr lang="zh-CN" altLang="en-US" sz="3600" dirty="0">
              <a:solidFill>
                <a:srgbClr val="FF0000"/>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sz="3600" dirty="0">
                <a:solidFill>
                  <a:srgbClr val="FF0000"/>
                </a:solidFill>
                <a:latin typeface="Times New Roman" panose="02020603050405020304" pitchFamily="18" charset="0"/>
                <a:ea typeface="隶书" panose="02010509060101010101" pitchFamily="49" charset="-122"/>
              </a:rPr>
              <a:t>欧</a:t>
            </a:r>
            <a:endParaRPr lang="zh-CN" altLang="en-US" sz="3600" dirty="0">
              <a:solidFill>
                <a:srgbClr val="FF0000"/>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sz="3600" dirty="0">
                <a:solidFill>
                  <a:srgbClr val="FF0000"/>
                </a:solidFill>
                <a:latin typeface="Times New Roman" panose="02020603050405020304" pitchFamily="18" charset="0"/>
                <a:ea typeface="隶书" panose="02010509060101010101" pitchFamily="49" charset="-122"/>
              </a:rPr>
              <a:t>拉</a:t>
            </a:r>
            <a:endParaRPr lang="zh-CN" altLang="en-US" sz="3600" dirty="0">
              <a:solidFill>
                <a:srgbClr val="FF0000"/>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sz="3600" dirty="0">
                <a:solidFill>
                  <a:srgbClr val="FF0000"/>
                </a:solidFill>
                <a:latin typeface="Times New Roman" panose="02020603050405020304" pitchFamily="18" charset="0"/>
                <a:ea typeface="隶书" panose="02010509060101010101" pitchFamily="49" charset="-122"/>
              </a:rPr>
              <a:t>格</a:t>
            </a:r>
            <a:endParaRPr lang="zh-CN" altLang="en-US" sz="3600" dirty="0">
              <a:solidFill>
                <a:srgbClr val="FF0000"/>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sz="3600" dirty="0">
                <a:solidFill>
                  <a:srgbClr val="FF0000"/>
                </a:solidFill>
                <a:latin typeface="Times New Roman" panose="02020603050405020304" pitchFamily="18" charset="0"/>
                <a:ea typeface="隶书" panose="02010509060101010101" pitchFamily="49" charset="-122"/>
              </a:rPr>
              <a:t>式</a:t>
            </a:r>
            <a:endParaRPr lang="zh-CN" altLang="en-US" sz="3600" dirty="0">
              <a:solidFill>
                <a:srgbClr val="FF0000"/>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sz="3600" dirty="0">
                <a:solidFill>
                  <a:srgbClr val="FF0000"/>
                </a:solidFill>
                <a:latin typeface="Times New Roman" panose="02020603050405020304" pitchFamily="18" charset="0"/>
                <a:ea typeface="隶书" panose="02010509060101010101" pitchFamily="49" charset="-122"/>
              </a:rPr>
              <a:t>程</a:t>
            </a:r>
            <a:endParaRPr lang="zh-CN" altLang="en-US" sz="3600" dirty="0">
              <a:solidFill>
                <a:srgbClr val="FF0000"/>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sz="3600" dirty="0">
                <a:solidFill>
                  <a:srgbClr val="FF0000"/>
                </a:solidFill>
                <a:latin typeface="Times New Roman" panose="02020603050405020304" pitchFamily="18" charset="0"/>
                <a:ea typeface="隶书" panose="02010509060101010101" pitchFamily="49" charset="-122"/>
              </a:rPr>
              <a:t>序</a:t>
            </a:r>
            <a:endParaRPr lang="zh-CN" altLang="en-US" sz="3600" dirty="0">
              <a:solidFill>
                <a:srgbClr val="FF0000"/>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sz="3600" dirty="0">
                <a:solidFill>
                  <a:srgbClr val="FF0000"/>
                </a:solidFill>
                <a:latin typeface="Times New Roman" panose="02020603050405020304" pitchFamily="18" charset="0"/>
                <a:ea typeface="隶书" panose="02010509060101010101" pitchFamily="49" charset="-122"/>
              </a:rPr>
              <a:t>流</a:t>
            </a:r>
            <a:endParaRPr lang="zh-CN" altLang="en-US" sz="3600" dirty="0">
              <a:solidFill>
                <a:srgbClr val="FF0000"/>
              </a:solidFill>
              <a:latin typeface="Times New Roman" panose="02020603050405020304" pitchFamily="18" charset="0"/>
              <a:ea typeface="隶书" panose="02010509060101010101" pitchFamily="49" charset="-122"/>
            </a:endParaRPr>
          </a:p>
          <a:p>
            <a:pPr marL="0" lvl="0" indent="0" eaLnBrk="1" hangingPunct="1">
              <a:spcBef>
                <a:spcPts val="0"/>
              </a:spcBef>
              <a:spcAft>
                <a:spcPts val="0"/>
              </a:spcAft>
              <a:buClrTx/>
              <a:buSzTx/>
              <a:buFontTx/>
              <a:buNone/>
            </a:pPr>
            <a:r>
              <a:rPr lang="zh-CN" altLang="en-US" sz="3600" dirty="0">
                <a:solidFill>
                  <a:srgbClr val="FF0000"/>
                </a:solidFill>
                <a:latin typeface="Times New Roman" panose="02020603050405020304" pitchFamily="18" charset="0"/>
                <a:ea typeface="隶书" panose="02010509060101010101" pitchFamily="49" charset="-122"/>
              </a:rPr>
              <a:t>程</a:t>
            </a:r>
            <a:endParaRPr lang="zh-CN" altLang="en-US" sz="3600" dirty="0">
              <a:solidFill>
                <a:srgbClr val="FF0000"/>
              </a:solidFill>
              <a:latin typeface="Times New Roman" panose="02020603050405020304" pitchFamily="18" charset="0"/>
              <a:ea typeface="隶书" panose="02010509060101010101" pitchFamily="49" charset="-122"/>
            </a:endParaRPr>
          </a:p>
          <a:p>
            <a:pPr marL="0" lvl="0" indent="0" eaLnBrk="1" hangingPunct="1">
              <a:spcBef>
                <a:spcPts val="0"/>
              </a:spcBef>
              <a:buClrTx/>
              <a:buSzTx/>
              <a:buFontTx/>
              <a:buNone/>
            </a:pPr>
            <a:r>
              <a:rPr lang="zh-CN" altLang="en-US" sz="3600" dirty="0">
                <a:solidFill>
                  <a:srgbClr val="FF0000"/>
                </a:solidFill>
                <a:latin typeface="Times New Roman" panose="02020603050405020304" pitchFamily="18" charset="0"/>
                <a:ea typeface="隶书" panose="02010509060101010101" pitchFamily="49" charset="-122"/>
              </a:rPr>
              <a:t>图</a:t>
            </a:r>
            <a:endParaRPr lang="zh-CN" altLang="en-US" sz="3600" dirty="0">
              <a:solidFill>
                <a:srgbClr val="FF0000"/>
              </a:solidFill>
              <a:latin typeface="Times New Roman" panose="02020603050405020304" pitchFamily="18" charset="0"/>
              <a:ea typeface="隶书" panose="020105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ext Box 2"/>
          <p:cNvSpPr txBox="1"/>
          <p:nvPr/>
        </p:nvSpPr>
        <p:spPr>
          <a:xfrm>
            <a:off x="395288" y="169863"/>
            <a:ext cx="718185"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b="1" dirty="0">
                <a:solidFill>
                  <a:schemeClr val="accent2"/>
                </a:solidFill>
                <a:latin typeface="Times New Roman" panose="02020603050405020304" pitchFamily="18" charset="0"/>
                <a:ea typeface="黑体" panose="02010609060101010101" pitchFamily="49" charset="-122"/>
              </a:rPr>
              <a:t>例</a:t>
            </a:r>
            <a:r>
              <a:rPr lang="en-US" altLang="zh-CN" b="1" dirty="0">
                <a:solidFill>
                  <a:schemeClr val="accent2"/>
                </a:solidFill>
                <a:latin typeface="Times New Roman" panose="02020603050405020304" pitchFamily="18" charset="0"/>
                <a:ea typeface="黑体" panose="02010609060101010101" pitchFamily="49" charset="-122"/>
              </a:rPr>
              <a:t>2</a:t>
            </a:r>
            <a:endParaRPr lang="en-US" altLang="zh-CN" b="1" dirty="0">
              <a:solidFill>
                <a:schemeClr val="accent2"/>
              </a:solidFill>
              <a:latin typeface="Times New Roman" panose="02020603050405020304" pitchFamily="18" charset="0"/>
              <a:ea typeface="黑体" panose="02010609060101010101" pitchFamily="49" charset="-122"/>
            </a:endParaRPr>
          </a:p>
        </p:txBody>
      </p:sp>
      <p:sp>
        <p:nvSpPr>
          <p:cNvPr id="44035" name="Text Box 3"/>
          <p:cNvSpPr txBox="1"/>
          <p:nvPr/>
        </p:nvSpPr>
        <p:spPr>
          <a:xfrm>
            <a:off x="1403350" y="260350"/>
            <a:ext cx="5174615"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用</a:t>
            </a:r>
            <a:r>
              <a:rPr lang="zh-CN" altLang="en-US" b="1" dirty="0">
                <a:solidFill>
                  <a:schemeClr val="accent2"/>
                </a:solidFill>
                <a:latin typeface="Basemic Times" pitchFamily="2" charset="0"/>
                <a:ea typeface="隶书" panose="02010509060101010101" pitchFamily="49" charset="-122"/>
              </a:rPr>
              <a:t>改进的欧拉格式</a:t>
            </a:r>
            <a:r>
              <a:rPr lang="zh-CN" altLang="en-US" dirty="0">
                <a:solidFill>
                  <a:schemeClr val="tx1"/>
                </a:solidFill>
                <a:latin typeface="Times New Roman" panose="02020603050405020304" pitchFamily="18" charset="0"/>
                <a:ea typeface="隶书" panose="02010509060101010101" pitchFamily="49" charset="-122"/>
              </a:rPr>
              <a:t>求解初值问题</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44036" name="Object 4"/>
          <p:cNvGraphicFramePr>
            <a:graphicFrameLocks noChangeAspect="1"/>
          </p:cNvGraphicFramePr>
          <p:nvPr/>
        </p:nvGraphicFramePr>
        <p:xfrm>
          <a:off x="1600200" y="1143000"/>
          <a:ext cx="4572000" cy="1343025"/>
        </p:xfrm>
        <a:graphic>
          <a:graphicData uri="http://schemas.openxmlformats.org/presentationml/2006/ole">
            <mc:AlternateContent xmlns:mc="http://schemas.openxmlformats.org/markup-compatibility/2006">
              <mc:Choice xmlns:v="urn:schemas-microsoft-com:vml" Requires="v">
                <p:oleObj spid="_x0000_s3264" name="" r:id="rId1" imgW="1828800" imgH="685800" progId="Equation.3">
                  <p:embed/>
                </p:oleObj>
              </mc:Choice>
              <mc:Fallback>
                <p:oleObj name="" r:id="rId1" imgW="1828800" imgH="685800" progId="Equation.3">
                  <p:embed/>
                  <p:pic>
                    <p:nvPicPr>
                      <p:cNvPr id="0" name="图片 3263"/>
                      <p:cNvPicPr/>
                      <p:nvPr/>
                    </p:nvPicPr>
                    <p:blipFill>
                      <a:blip r:embed="rId2"/>
                      <a:stretch>
                        <a:fillRect/>
                      </a:stretch>
                    </p:blipFill>
                    <p:spPr>
                      <a:xfrm>
                        <a:off x="1600200" y="1143000"/>
                        <a:ext cx="4572000" cy="1343025"/>
                      </a:xfrm>
                      <a:prstGeom prst="rect">
                        <a:avLst/>
                      </a:prstGeom>
                      <a:noFill/>
                      <a:ln w="38100">
                        <a:noFill/>
                        <a:miter/>
                      </a:ln>
                    </p:spPr>
                  </p:pic>
                </p:oleObj>
              </mc:Fallback>
            </mc:AlternateContent>
          </a:graphicData>
        </a:graphic>
      </p:graphicFrame>
      <p:sp>
        <p:nvSpPr>
          <p:cNvPr id="44037" name="Rectangle 5"/>
          <p:cNvSpPr/>
          <p:nvPr/>
        </p:nvSpPr>
        <p:spPr>
          <a:xfrm>
            <a:off x="1295400" y="2514600"/>
            <a:ext cx="2971800" cy="891540"/>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lgn="just"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（其解析解为）</a:t>
            </a:r>
            <a:endParaRPr lang="zh-CN" altLang="en-US" dirty="0">
              <a:solidFill>
                <a:schemeClr val="tx1"/>
              </a:solidFill>
              <a:latin typeface="Times New Roman" panose="02020603050405020304" pitchFamily="18" charset="0"/>
              <a:ea typeface="隶书" panose="02010509060101010101" pitchFamily="49" charset="-122"/>
            </a:endParaRPr>
          </a:p>
          <a:p>
            <a:pPr marL="0" lvl="0" indent="0">
              <a:spcBef>
                <a:spcPct val="0"/>
              </a:spcBef>
              <a:buClrTx/>
              <a:buSzTx/>
              <a:buFontTx/>
              <a:buNone/>
            </a:pPr>
            <a:endParaRPr lang="zh-CN" altLang="en-US" sz="2400" dirty="0">
              <a:solidFill>
                <a:schemeClr val="tx1"/>
              </a:solidFill>
              <a:latin typeface="Times New Roman" panose="02020603050405020304" pitchFamily="18" charset="0"/>
            </a:endParaRPr>
          </a:p>
        </p:txBody>
      </p:sp>
      <p:graphicFrame>
        <p:nvGraphicFramePr>
          <p:cNvPr id="44038" name="Object 6"/>
          <p:cNvGraphicFramePr>
            <a:graphicFrameLocks noChangeAspect="1"/>
          </p:cNvGraphicFramePr>
          <p:nvPr/>
        </p:nvGraphicFramePr>
        <p:xfrm>
          <a:off x="3886200" y="2584450"/>
          <a:ext cx="1524000" cy="454025"/>
        </p:xfrm>
        <a:graphic>
          <a:graphicData uri="http://schemas.openxmlformats.org/presentationml/2006/ole">
            <mc:AlternateContent xmlns:mc="http://schemas.openxmlformats.org/markup-compatibility/2006">
              <mc:Choice xmlns:v="urn:schemas-microsoft-com:vml" Requires="v">
                <p:oleObj spid="_x0000_s3265" name="" r:id="rId3" imgW="989965" imgH="292100" progId="Equation.3">
                  <p:embed/>
                </p:oleObj>
              </mc:Choice>
              <mc:Fallback>
                <p:oleObj name="" r:id="rId3" imgW="989965" imgH="292100" progId="Equation.3">
                  <p:embed/>
                  <p:pic>
                    <p:nvPicPr>
                      <p:cNvPr id="0" name="图片 3264"/>
                      <p:cNvPicPr/>
                      <p:nvPr/>
                    </p:nvPicPr>
                    <p:blipFill>
                      <a:blip r:embed="rId4"/>
                      <a:stretch>
                        <a:fillRect/>
                      </a:stretch>
                    </p:blipFill>
                    <p:spPr>
                      <a:xfrm>
                        <a:off x="3886200" y="2584450"/>
                        <a:ext cx="1524000" cy="454025"/>
                      </a:xfrm>
                      <a:prstGeom prst="rect">
                        <a:avLst/>
                      </a:prstGeom>
                      <a:noFill/>
                      <a:ln w="38100">
                        <a:noFill/>
                        <a:miter/>
                      </a:ln>
                    </p:spPr>
                  </p:pic>
                </p:oleObj>
              </mc:Fallback>
            </mc:AlternateContent>
          </a:graphicData>
        </a:graphic>
      </p:graphicFrame>
      <p:sp>
        <p:nvSpPr>
          <p:cNvPr id="44039" name="Text Box 7"/>
          <p:cNvSpPr txBox="1"/>
          <p:nvPr/>
        </p:nvSpPr>
        <p:spPr>
          <a:xfrm>
            <a:off x="381000" y="3216275"/>
            <a:ext cx="1101090" cy="64516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3600" b="1" dirty="0">
                <a:solidFill>
                  <a:schemeClr val="accent2"/>
                </a:solidFill>
                <a:latin typeface="Times New Roman" panose="02020603050405020304" pitchFamily="18" charset="0"/>
                <a:ea typeface="黑体" panose="02010609060101010101" pitchFamily="49" charset="-122"/>
              </a:rPr>
              <a:t>解：</a:t>
            </a:r>
            <a:endParaRPr lang="zh-CN" altLang="en-US" sz="3600" b="1" dirty="0">
              <a:solidFill>
                <a:schemeClr val="accent2"/>
              </a:solidFill>
              <a:latin typeface="Times New Roman" panose="02020603050405020304" pitchFamily="18" charset="0"/>
              <a:ea typeface="黑体" panose="02010609060101010101" pitchFamily="49" charset="-122"/>
            </a:endParaRPr>
          </a:p>
        </p:txBody>
      </p:sp>
      <p:sp>
        <p:nvSpPr>
          <p:cNvPr id="44040" name="Text Box 8"/>
          <p:cNvSpPr txBox="1"/>
          <p:nvPr/>
        </p:nvSpPr>
        <p:spPr>
          <a:xfrm>
            <a:off x="1203325" y="3367088"/>
            <a:ext cx="7153275"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dirty="0">
                <a:solidFill>
                  <a:schemeClr val="tx1"/>
                </a:solidFill>
                <a:latin typeface="Times New Roman" panose="02020603050405020304" pitchFamily="18" charset="0"/>
                <a:ea typeface="隶书" panose="02010509060101010101" pitchFamily="49" charset="-122"/>
              </a:rPr>
              <a:t>设步长 </a:t>
            </a:r>
            <a:r>
              <a:rPr lang="en-US" altLang="zh-CN" dirty="0">
                <a:solidFill>
                  <a:schemeClr val="tx1"/>
                </a:solidFill>
                <a:latin typeface="Times New Roman" panose="02020603050405020304" pitchFamily="18" charset="0"/>
                <a:ea typeface="隶书" panose="02010509060101010101" pitchFamily="49" charset="-122"/>
              </a:rPr>
              <a:t>h=0.1</a:t>
            </a:r>
            <a:r>
              <a:rPr lang="zh-CN" altLang="en-US" dirty="0">
                <a:solidFill>
                  <a:schemeClr val="tx1"/>
                </a:solidFill>
                <a:latin typeface="Times New Roman" panose="02020603050405020304" pitchFamily="18" charset="0"/>
                <a:ea typeface="隶书" panose="02010509060101010101" pitchFamily="49" charset="-122"/>
              </a:rPr>
              <a:t>，由</a:t>
            </a:r>
            <a:r>
              <a:rPr lang="zh-CN" altLang="en-US" b="1" dirty="0">
                <a:solidFill>
                  <a:schemeClr val="accent2"/>
                </a:solidFill>
                <a:latin typeface="Basemic Times" pitchFamily="2" charset="0"/>
                <a:ea typeface="隶书" panose="02010509060101010101" pitchFamily="49" charset="-122"/>
              </a:rPr>
              <a:t>改进的欧拉格式</a:t>
            </a:r>
            <a:r>
              <a:rPr lang="zh-CN" altLang="en-US" dirty="0">
                <a:solidFill>
                  <a:schemeClr val="tx1"/>
                </a:solidFill>
                <a:latin typeface="Times New Roman" panose="02020603050405020304" pitchFamily="18" charset="0"/>
                <a:ea typeface="隶书" panose="02010509060101010101" pitchFamily="49" charset="-122"/>
              </a:rPr>
              <a:t>（</a:t>
            </a:r>
            <a:r>
              <a:rPr lang="en-US" altLang="zh-CN" dirty="0">
                <a:solidFill>
                  <a:schemeClr val="tx1"/>
                </a:solidFill>
                <a:latin typeface="Times New Roman" panose="02020603050405020304" pitchFamily="18" charset="0"/>
                <a:ea typeface="隶书" panose="02010509060101010101" pitchFamily="49" charset="-122"/>
              </a:rPr>
              <a:t>10</a:t>
            </a:r>
            <a:r>
              <a:rPr lang="zh-CN" altLang="en-US" dirty="0">
                <a:solidFill>
                  <a:schemeClr val="tx1"/>
                </a:solidFill>
                <a:latin typeface="Times New Roman" panose="02020603050405020304" pitchFamily="18" charset="0"/>
                <a:ea typeface="隶书" panose="02010509060101010101" pitchFamily="49" charset="-122"/>
              </a:rPr>
              <a:t>）有：</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44041" name="Object 9"/>
          <p:cNvGraphicFramePr>
            <a:graphicFrameLocks noChangeAspect="1"/>
          </p:cNvGraphicFramePr>
          <p:nvPr/>
        </p:nvGraphicFramePr>
        <p:xfrm>
          <a:off x="1828800" y="3933825"/>
          <a:ext cx="4572000" cy="2578100"/>
        </p:xfrm>
        <a:graphic>
          <a:graphicData uri="http://schemas.openxmlformats.org/presentationml/2006/ole">
            <mc:AlternateContent xmlns:mc="http://schemas.openxmlformats.org/markup-compatibility/2006">
              <mc:Choice xmlns:v="urn:schemas-microsoft-com:vml" Requires="v">
                <p:oleObj spid="_x0000_s3266" name="" r:id="rId5" imgW="1511300" imgH="1346200" progId="Equation.3">
                  <p:embed/>
                </p:oleObj>
              </mc:Choice>
              <mc:Fallback>
                <p:oleObj name="" r:id="rId5" imgW="1511300" imgH="1346200" progId="Equation.3">
                  <p:embed/>
                  <p:pic>
                    <p:nvPicPr>
                      <p:cNvPr id="0" name="图片 3265"/>
                      <p:cNvPicPr/>
                      <p:nvPr/>
                    </p:nvPicPr>
                    <p:blipFill>
                      <a:blip r:embed="rId6"/>
                      <a:stretch>
                        <a:fillRect/>
                      </a:stretch>
                    </p:blipFill>
                    <p:spPr>
                      <a:xfrm>
                        <a:off x="1828800" y="3933825"/>
                        <a:ext cx="4572000" cy="2578100"/>
                      </a:xfrm>
                      <a:prstGeom prst="rect">
                        <a:avLst/>
                      </a:prstGeom>
                      <a:noFill/>
                      <a:ln w="38100">
                        <a:noFill/>
                        <a:miter/>
                      </a:ln>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ext Box 2"/>
          <p:cNvSpPr txBox="1"/>
          <p:nvPr/>
        </p:nvSpPr>
        <p:spPr>
          <a:xfrm>
            <a:off x="593725" y="219075"/>
            <a:ext cx="109474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en-US" altLang="zh-CN" dirty="0">
                <a:solidFill>
                  <a:schemeClr val="tx1"/>
                </a:solidFill>
                <a:latin typeface="Times New Roman" panose="02020603050405020304" pitchFamily="18" charset="0"/>
                <a:ea typeface="隶书" panose="02010509060101010101" pitchFamily="49" charset="-122"/>
              </a:rPr>
              <a:t>n=0</a:t>
            </a:r>
            <a:r>
              <a:rPr lang="zh-CN" altLang="en-US" dirty="0">
                <a:solidFill>
                  <a:schemeClr val="tx1"/>
                </a:solidFill>
                <a:latin typeface="Times New Roman" panose="02020603050405020304" pitchFamily="18" charset="0"/>
                <a:ea typeface="隶书" panose="02010509060101010101" pitchFamily="49" charset="-122"/>
              </a:rPr>
              <a:t>时</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45059" name="Object 3"/>
          <p:cNvGraphicFramePr>
            <a:graphicFrameLocks noChangeAspect="1"/>
          </p:cNvGraphicFramePr>
          <p:nvPr/>
        </p:nvGraphicFramePr>
        <p:xfrm>
          <a:off x="1116013" y="457200"/>
          <a:ext cx="6715125" cy="1136650"/>
        </p:xfrm>
        <a:graphic>
          <a:graphicData uri="http://schemas.openxmlformats.org/presentationml/2006/ole">
            <mc:AlternateContent xmlns:mc="http://schemas.openxmlformats.org/markup-compatibility/2006">
              <mc:Choice xmlns:v="urn:schemas-microsoft-com:vml" Requires="v">
                <p:oleObj spid="_x0000_s3270" name="" r:id="rId1" imgW="2552700" imgH="431800" progId="Equation.3">
                  <p:embed/>
                </p:oleObj>
              </mc:Choice>
              <mc:Fallback>
                <p:oleObj name="" r:id="rId1" imgW="2552700" imgH="431800" progId="Equation.3">
                  <p:embed/>
                  <p:pic>
                    <p:nvPicPr>
                      <p:cNvPr id="0" name="图片 3269"/>
                      <p:cNvPicPr/>
                      <p:nvPr/>
                    </p:nvPicPr>
                    <p:blipFill>
                      <a:blip r:embed="rId2"/>
                      <a:stretch>
                        <a:fillRect/>
                      </a:stretch>
                    </p:blipFill>
                    <p:spPr>
                      <a:xfrm>
                        <a:off x="1116013" y="457200"/>
                        <a:ext cx="6715125" cy="1136650"/>
                      </a:xfrm>
                      <a:prstGeom prst="rect">
                        <a:avLst/>
                      </a:prstGeom>
                      <a:noFill/>
                      <a:ln w="38100">
                        <a:noFill/>
                        <a:miter/>
                      </a:ln>
                    </p:spPr>
                  </p:pic>
                </p:oleObj>
              </mc:Fallback>
            </mc:AlternateContent>
          </a:graphicData>
        </a:graphic>
      </p:graphicFrame>
      <p:graphicFrame>
        <p:nvGraphicFramePr>
          <p:cNvPr id="45060" name="Object 4"/>
          <p:cNvGraphicFramePr>
            <a:graphicFrameLocks noChangeAspect="1"/>
          </p:cNvGraphicFramePr>
          <p:nvPr/>
        </p:nvGraphicFramePr>
        <p:xfrm>
          <a:off x="1290638" y="1524000"/>
          <a:ext cx="6256337" cy="852488"/>
        </p:xfrm>
        <a:graphic>
          <a:graphicData uri="http://schemas.openxmlformats.org/presentationml/2006/ole">
            <mc:AlternateContent xmlns:mc="http://schemas.openxmlformats.org/markup-compatibility/2006">
              <mc:Choice xmlns:v="urn:schemas-microsoft-com:vml" Requires="v">
                <p:oleObj spid="_x0000_s3268" name="" r:id="rId3" imgW="3009900" imgH="444500" progId="Equation.3">
                  <p:embed/>
                </p:oleObj>
              </mc:Choice>
              <mc:Fallback>
                <p:oleObj name="" r:id="rId3" imgW="3009900" imgH="444500" progId="Equation.3">
                  <p:embed/>
                  <p:pic>
                    <p:nvPicPr>
                      <p:cNvPr id="0" name="图片 3267"/>
                      <p:cNvPicPr/>
                      <p:nvPr/>
                    </p:nvPicPr>
                    <p:blipFill>
                      <a:blip r:embed="rId4"/>
                      <a:stretch>
                        <a:fillRect/>
                      </a:stretch>
                    </p:blipFill>
                    <p:spPr>
                      <a:xfrm>
                        <a:off x="1290638" y="1524000"/>
                        <a:ext cx="6256337" cy="852488"/>
                      </a:xfrm>
                      <a:prstGeom prst="rect">
                        <a:avLst/>
                      </a:prstGeom>
                      <a:noFill/>
                      <a:ln w="38100">
                        <a:noFill/>
                        <a:miter/>
                      </a:ln>
                    </p:spPr>
                  </p:pic>
                </p:oleObj>
              </mc:Fallback>
            </mc:AlternateContent>
          </a:graphicData>
        </a:graphic>
      </p:graphicFrame>
      <p:graphicFrame>
        <p:nvGraphicFramePr>
          <p:cNvPr id="45061" name="Object 5"/>
          <p:cNvGraphicFramePr>
            <a:graphicFrameLocks noChangeAspect="1"/>
          </p:cNvGraphicFramePr>
          <p:nvPr/>
        </p:nvGraphicFramePr>
        <p:xfrm>
          <a:off x="1022350" y="2362200"/>
          <a:ext cx="5130800" cy="755650"/>
        </p:xfrm>
        <a:graphic>
          <a:graphicData uri="http://schemas.openxmlformats.org/presentationml/2006/ole">
            <mc:AlternateContent xmlns:mc="http://schemas.openxmlformats.org/markup-compatibility/2006">
              <mc:Choice xmlns:v="urn:schemas-microsoft-com:vml" Requires="v">
                <p:oleObj spid="_x0000_s3267" name="" r:id="rId5" imgW="2425700" imgH="393700" progId="Equation.3">
                  <p:embed/>
                </p:oleObj>
              </mc:Choice>
              <mc:Fallback>
                <p:oleObj name="" r:id="rId5" imgW="2425700" imgH="393700" progId="Equation.3">
                  <p:embed/>
                  <p:pic>
                    <p:nvPicPr>
                      <p:cNvPr id="0" name="图片 3266"/>
                      <p:cNvPicPr/>
                      <p:nvPr/>
                    </p:nvPicPr>
                    <p:blipFill>
                      <a:blip r:embed="rId6"/>
                      <a:stretch>
                        <a:fillRect/>
                      </a:stretch>
                    </p:blipFill>
                    <p:spPr>
                      <a:xfrm>
                        <a:off x="1022350" y="2362200"/>
                        <a:ext cx="5130800" cy="755650"/>
                      </a:xfrm>
                      <a:prstGeom prst="rect">
                        <a:avLst/>
                      </a:prstGeom>
                      <a:noFill/>
                      <a:ln w="38100">
                        <a:noFill/>
                        <a:miter/>
                      </a:ln>
                    </p:spPr>
                  </p:pic>
                </p:oleObj>
              </mc:Fallback>
            </mc:AlternateContent>
          </a:graphicData>
        </a:graphic>
      </p:graphicFrame>
      <p:sp>
        <p:nvSpPr>
          <p:cNvPr id="45062" name="Text Box 6"/>
          <p:cNvSpPr txBox="1"/>
          <p:nvPr/>
        </p:nvSpPr>
        <p:spPr>
          <a:xfrm>
            <a:off x="609600" y="3048000"/>
            <a:ext cx="1094740"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en-US" altLang="zh-CN" dirty="0">
                <a:solidFill>
                  <a:schemeClr val="tx1"/>
                </a:solidFill>
                <a:latin typeface="Times New Roman" panose="02020603050405020304" pitchFamily="18" charset="0"/>
                <a:ea typeface="隶书" panose="02010509060101010101" pitchFamily="49" charset="-122"/>
              </a:rPr>
              <a:t>n=1</a:t>
            </a:r>
            <a:r>
              <a:rPr lang="zh-CN" altLang="en-US" dirty="0">
                <a:solidFill>
                  <a:schemeClr val="tx1"/>
                </a:solidFill>
                <a:latin typeface="Times New Roman" panose="02020603050405020304" pitchFamily="18" charset="0"/>
                <a:ea typeface="隶书" panose="02010509060101010101" pitchFamily="49" charset="-122"/>
              </a:rPr>
              <a:t>时</a:t>
            </a:r>
            <a:endParaRPr lang="zh-CN" altLang="en-US" dirty="0">
              <a:solidFill>
                <a:schemeClr val="tx1"/>
              </a:solidFill>
              <a:latin typeface="Times New Roman" panose="02020603050405020304" pitchFamily="18" charset="0"/>
              <a:ea typeface="隶书" panose="02010509060101010101" pitchFamily="49" charset="-122"/>
            </a:endParaRPr>
          </a:p>
        </p:txBody>
      </p:sp>
      <p:graphicFrame>
        <p:nvGraphicFramePr>
          <p:cNvPr id="45063" name="Object 7"/>
          <p:cNvGraphicFramePr>
            <a:graphicFrameLocks noChangeAspect="1"/>
          </p:cNvGraphicFramePr>
          <p:nvPr/>
        </p:nvGraphicFramePr>
        <p:xfrm>
          <a:off x="457200" y="3552825"/>
          <a:ext cx="8458200" cy="942975"/>
        </p:xfrm>
        <a:graphic>
          <a:graphicData uri="http://schemas.openxmlformats.org/presentationml/2006/ole">
            <mc:AlternateContent xmlns:mc="http://schemas.openxmlformats.org/markup-compatibility/2006">
              <mc:Choice xmlns:v="urn:schemas-microsoft-com:vml" Requires="v">
                <p:oleObj spid="_x0000_s3271" name="" r:id="rId7" imgW="3873500" imgH="431800" progId="Equation.3">
                  <p:embed/>
                </p:oleObj>
              </mc:Choice>
              <mc:Fallback>
                <p:oleObj name="" r:id="rId7" imgW="3873500" imgH="431800" progId="Equation.3">
                  <p:embed/>
                  <p:pic>
                    <p:nvPicPr>
                      <p:cNvPr id="0" name="图片 3270"/>
                      <p:cNvPicPr/>
                      <p:nvPr/>
                    </p:nvPicPr>
                    <p:blipFill>
                      <a:blip r:embed="rId8"/>
                      <a:stretch>
                        <a:fillRect/>
                      </a:stretch>
                    </p:blipFill>
                    <p:spPr>
                      <a:xfrm>
                        <a:off x="457200" y="3552825"/>
                        <a:ext cx="8458200" cy="942975"/>
                      </a:xfrm>
                      <a:prstGeom prst="rect">
                        <a:avLst/>
                      </a:prstGeom>
                      <a:noFill/>
                      <a:ln w="38100">
                        <a:noFill/>
                        <a:miter/>
                      </a:ln>
                    </p:spPr>
                  </p:pic>
                </p:oleObj>
              </mc:Fallback>
            </mc:AlternateContent>
          </a:graphicData>
        </a:graphic>
      </p:graphicFrame>
      <p:graphicFrame>
        <p:nvGraphicFramePr>
          <p:cNvPr id="45064" name="Object 8"/>
          <p:cNvGraphicFramePr>
            <a:graphicFrameLocks noChangeAspect="1"/>
          </p:cNvGraphicFramePr>
          <p:nvPr/>
        </p:nvGraphicFramePr>
        <p:xfrm>
          <a:off x="498475" y="4572000"/>
          <a:ext cx="8264525" cy="852488"/>
        </p:xfrm>
        <a:graphic>
          <a:graphicData uri="http://schemas.openxmlformats.org/presentationml/2006/ole">
            <mc:AlternateContent xmlns:mc="http://schemas.openxmlformats.org/markup-compatibility/2006">
              <mc:Choice xmlns:v="urn:schemas-microsoft-com:vml" Requires="v">
                <p:oleObj spid="_x0000_s3272" name="" r:id="rId9" imgW="3975100" imgH="444500" progId="Equation.3">
                  <p:embed/>
                </p:oleObj>
              </mc:Choice>
              <mc:Fallback>
                <p:oleObj name="" r:id="rId9" imgW="3975100" imgH="444500" progId="Equation.3">
                  <p:embed/>
                  <p:pic>
                    <p:nvPicPr>
                      <p:cNvPr id="0" name="图片 3271"/>
                      <p:cNvPicPr/>
                      <p:nvPr/>
                    </p:nvPicPr>
                    <p:blipFill>
                      <a:blip r:embed="rId10"/>
                      <a:stretch>
                        <a:fillRect/>
                      </a:stretch>
                    </p:blipFill>
                    <p:spPr>
                      <a:xfrm>
                        <a:off x="498475" y="4572000"/>
                        <a:ext cx="8264525" cy="852488"/>
                      </a:xfrm>
                      <a:prstGeom prst="rect">
                        <a:avLst/>
                      </a:prstGeom>
                      <a:noFill/>
                      <a:ln w="38100">
                        <a:noFill/>
                        <a:miter/>
                      </a:ln>
                    </p:spPr>
                  </p:pic>
                </p:oleObj>
              </mc:Fallback>
            </mc:AlternateContent>
          </a:graphicData>
        </a:graphic>
      </p:graphicFrame>
      <p:graphicFrame>
        <p:nvGraphicFramePr>
          <p:cNvPr id="45065" name="Object 9"/>
          <p:cNvGraphicFramePr>
            <a:graphicFrameLocks noChangeAspect="1"/>
          </p:cNvGraphicFramePr>
          <p:nvPr/>
        </p:nvGraphicFramePr>
        <p:xfrm>
          <a:off x="566738" y="5492750"/>
          <a:ext cx="5802312" cy="755650"/>
        </p:xfrm>
        <a:graphic>
          <a:graphicData uri="http://schemas.openxmlformats.org/presentationml/2006/ole">
            <mc:AlternateContent xmlns:mc="http://schemas.openxmlformats.org/markup-compatibility/2006">
              <mc:Choice xmlns:v="urn:schemas-microsoft-com:vml" Requires="v">
                <p:oleObj spid="_x0000_s3269" name="" r:id="rId11" imgW="2743200" imgH="393700" progId="Equation.3">
                  <p:embed/>
                </p:oleObj>
              </mc:Choice>
              <mc:Fallback>
                <p:oleObj name="" r:id="rId11" imgW="2743200" imgH="393700" progId="Equation.3">
                  <p:embed/>
                  <p:pic>
                    <p:nvPicPr>
                      <p:cNvPr id="0" name="图片 3268"/>
                      <p:cNvPicPr/>
                      <p:nvPr/>
                    </p:nvPicPr>
                    <p:blipFill>
                      <a:blip r:embed="rId12"/>
                      <a:stretch>
                        <a:fillRect/>
                      </a:stretch>
                    </p:blipFill>
                    <p:spPr>
                      <a:xfrm>
                        <a:off x="566738" y="5492750"/>
                        <a:ext cx="5802312" cy="755650"/>
                      </a:xfrm>
                      <a:prstGeom prst="rect">
                        <a:avLst/>
                      </a:prstGeom>
                      <a:noFill/>
                      <a:ln w="38100">
                        <a:noFill/>
                        <a:miter/>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ts val="0"/>
              </a:spcAft>
              <a:buClrTx/>
              <a:buSzTx/>
              <a:buFontTx/>
              <a:buNone/>
              <a:defRPr/>
            </a:pPr>
            <a:r>
              <a:rPr kumimoji="1" lang="zh-CN" altLang="en-US" sz="3200" b="1"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rPr>
              <a:t>微分方程</a:t>
            </a:r>
            <a:endParaRPr kumimoji="1" lang="zh-CN" altLang="en-US" sz="3200" b="1"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9219" name="内容占位符 2"/>
          <p:cNvSpPr>
            <a:spLocks noGrp="1"/>
          </p:cNvSpPr>
          <p:nvPr>
            <p:ph idx="1"/>
          </p:nvPr>
        </p:nvSpPr>
        <p:spPr/>
        <p:txBody>
          <a:bodyPr vert="horz" wrap="square" lIns="91440" tIns="45720" rIns="91440" bIns="45720" anchor="t" anchorCtr="0"/>
          <a:p>
            <a:pPr>
              <a:spcAft>
                <a:spcPts val="0"/>
              </a:spcAft>
            </a:pPr>
            <a:r>
              <a:rPr lang="zh-CN" altLang="en-US" dirty="0"/>
              <a:t>微分方程求解：微分方程中出现的未知函数只含一个自变量</a:t>
            </a:r>
            <a:endParaRPr lang="en-US" altLang="zh-CN" dirty="0"/>
          </a:p>
          <a:p>
            <a:pPr>
              <a:spcBef>
                <a:spcPts val="35"/>
              </a:spcBef>
              <a:spcAft>
                <a:spcPts val="0"/>
              </a:spcAft>
            </a:pPr>
            <a:r>
              <a:rPr lang="zh-CN" altLang="en-US" dirty="0"/>
              <a:t>偏微分方程：一个微分方程中出现多元函数的偏导数，或者说如果未知函数和几个变量有关，而且方程中出现未知函数对几个变量的导数</a:t>
            </a:r>
            <a:endParaRPr lang="en-US" altLang="zh-CN" dirty="0"/>
          </a:p>
          <a:p>
            <a:pPr>
              <a:spcBef>
                <a:spcPts val="35"/>
              </a:spcBef>
              <a:spcAft>
                <a:spcPts val="0"/>
              </a:spcAft>
            </a:pPr>
            <a:r>
              <a:rPr lang="zh-CN" altLang="en-US" dirty="0"/>
              <a:t>力学、天文学、几何学：牛顿研究天体力学和机械力学的时候，利用微分方程从理论上得到了行星运动规律；法国天文学家勒维烈和英国天文学家亚当斯使用微分方程各自计算出那时尚未发现的海王星的位置；</a:t>
            </a:r>
            <a:endParaRPr lang="en-US" altLang="zh-CN" dirty="0"/>
          </a:p>
          <a:p>
            <a:pPr>
              <a:spcBef>
                <a:spcPts val="35"/>
              </a:spcBef>
            </a:pPr>
            <a:r>
              <a:rPr lang="zh-CN" altLang="en-US" dirty="0"/>
              <a:t>人口发展模型、交通流模型；</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shadeToTitle="1">
        <a:gradFill rotWithShape="0">
          <a:gsLst>
            <a:gs pos="0">
              <a:srgbClr val="ECF3FF">
                <a:alpha val="100000"/>
              </a:srgbClr>
            </a:gs>
            <a:gs pos="3999">
              <a:srgbClr val="ECF3FF">
                <a:alpha val="100000"/>
              </a:srgbClr>
            </a:gs>
          </a:gsLst>
          <a:path path="shape">
            <a:fillToRect l="50000" t="50000" r="50000" b="50000"/>
          </a:path>
          <a:tileRect/>
        </a:gradFill>
        <a:effectLst/>
      </p:bgPr>
    </p:bg>
    <p:spTree>
      <p:nvGrpSpPr>
        <p:cNvPr id="1" name=""/>
        <p:cNvGrpSpPr/>
        <p:nvPr/>
      </p:nvGrpSpPr>
      <p:grpSpPr/>
      <p:sp>
        <p:nvSpPr>
          <p:cNvPr id="46082" name="Text Box 2"/>
          <p:cNvSpPr txBox="1"/>
          <p:nvPr/>
        </p:nvSpPr>
        <p:spPr>
          <a:xfrm>
            <a:off x="3092450" y="304800"/>
            <a:ext cx="2468880" cy="64516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3600" dirty="0">
                <a:solidFill>
                  <a:schemeClr val="tx1"/>
                </a:solidFill>
                <a:latin typeface="Times New Roman" panose="02020603050405020304" pitchFamily="18" charset="0"/>
                <a:ea typeface="隶书" panose="02010509060101010101" pitchFamily="49" charset="-122"/>
              </a:rPr>
              <a:t>计算结果表</a:t>
            </a:r>
            <a:endParaRPr lang="zh-CN" altLang="en-US" sz="3600" dirty="0">
              <a:solidFill>
                <a:schemeClr val="tx1"/>
              </a:solidFill>
              <a:latin typeface="Times New Roman" panose="02020603050405020304" pitchFamily="18" charset="0"/>
              <a:ea typeface="隶书" panose="02010509060101010101" pitchFamily="49" charset="-122"/>
            </a:endParaRPr>
          </a:p>
        </p:txBody>
      </p:sp>
      <p:graphicFrame>
        <p:nvGraphicFramePr>
          <p:cNvPr id="910339" name="Group 3"/>
          <p:cNvGraphicFramePr>
            <a:graphicFrameLocks noGrp="1"/>
          </p:cNvGraphicFramePr>
          <p:nvPr/>
        </p:nvGraphicFramePr>
        <p:xfrm>
          <a:off x="250825" y="949325"/>
          <a:ext cx="8461375" cy="4089402"/>
        </p:xfrm>
        <a:graphic>
          <a:graphicData uri="http://schemas.openxmlformats.org/drawingml/2006/table">
            <a:tbl>
              <a:tblPr/>
              <a:tblGrid>
                <a:gridCol w="1219200"/>
                <a:gridCol w="1524000"/>
                <a:gridCol w="1524000"/>
                <a:gridCol w="1143000"/>
                <a:gridCol w="1600200"/>
                <a:gridCol w="1450975"/>
              </a:tblGrid>
              <a:tr h="703263">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ts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x</a:t>
                      </a:r>
                      <a:r>
                        <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rPr>
                        <a:t>n</a:t>
                      </a:r>
                      <a:endPar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y</a:t>
                      </a:r>
                      <a:r>
                        <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rPr>
                        <a:t>n</a:t>
                      </a:r>
                      <a:endPar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y(x</a:t>
                      </a:r>
                      <a:r>
                        <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rPr>
                        <a:t>n </a:t>
                      </a: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x</a:t>
                      </a:r>
                      <a:r>
                        <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rPr>
                        <a:t>n</a:t>
                      </a:r>
                      <a:endPar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y</a:t>
                      </a:r>
                      <a:r>
                        <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rPr>
                        <a:t>n</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y(x</a:t>
                      </a:r>
                      <a:r>
                        <a:rPr kumimoji="1" lang="en-US" altLang="zh-CN" sz="1600" b="0" i="0" u="none" strike="noStrike" cap="none" normalizeH="0" baseline="0">
                          <a:ln>
                            <a:noFill/>
                          </a:ln>
                          <a:solidFill>
                            <a:srgbClr val="0000FF"/>
                          </a:solidFill>
                          <a:effectLst/>
                          <a:latin typeface="Helvetica" pitchFamily="34" charset="0"/>
                          <a:ea typeface="宋体" panose="02010600030101010101" pitchFamily="2" charset="-122"/>
                        </a:rPr>
                        <a:t>n </a:t>
                      </a: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0.1</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1.0959</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1.0945</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0.6</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1.4860</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1.4832</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0.2</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1.1841</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1.1832</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0.7</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1.5525</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1.5492</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0.3</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1.2662</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1.2649</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0.8</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1.6165</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1.6125</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6275">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0.4</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1.3434</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1.3416</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0.9</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1.6782</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1.6733</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77863">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0.5</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1.4164</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1.4142</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1.0</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1.7379</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35000"/>
                        </a:spcBef>
                        <a:buClr>
                          <a:schemeClr val="folHlink"/>
                        </a:buClr>
                        <a:buSzPct val="90000"/>
                        <a:buFont typeface="Monotype Sorts" pitchFamily="2" charset="2"/>
                        <a:defRPr kumimoji="1" sz="2400">
                          <a:solidFill>
                            <a:srgbClr val="0000FF"/>
                          </a:solidFill>
                          <a:latin typeface="Helvetica" pitchFamily="34" charset="0"/>
                          <a:ea typeface="宋体" panose="02010600030101010101" pitchFamily="2" charset="-122"/>
                        </a:defRPr>
                      </a:lvl1pPr>
                      <a:lvl2pPr algn="l">
                        <a:spcBef>
                          <a:spcPct val="35000"/>
                        </a:spcBef>
                        <a:buClr>
                          <a:schemeClr val="hlink"/>
                        </a:buClr>
                        <a:buSzPct val="105000"/>
                        <a:buFont typeface="Wingdings" panose="05000000000000000000" pitchFamily="2" charset="2"/>
                        <a:defRPr kumimoji="1" sz="2000">
                          <a:solidFill>
                            <a:srgbClr val="0000FF"/>
                          </a:solidFill>
                          <a:latin typeface="Helvetica" pitchFamily="34" charset="0"/>
                          <a:ea typeface="宋体" panose="02010600030101010101" pitchFamily="2" charset="-122"/>
                        </a:defRPr>
                      </a:lvl2pPr>
                      <a:lvl3pPr algn="l">
                        <a:spcBef>
                          <a:spcPct val="35000"/>
                        </a:spcBef>
                        <a:buClr>
                          <a:schemeClr val="hlink"/>
                        </a:buClr>
                        <a:buSzPct val="85000"/>
                        <a:buFont typeface="Wingdings 2" panose="05020102010507070707" pitchFamily="18" charset="2"/>
                        <a:defRPr kumimoji="1">
                          <a:solidFill>
                            <a:srgbClr val="0000FF"/>
                          </a:solidFill>
                          <a:latin typeface="Helvetica" pitchFamily="34" charset="0"/>
                          <a:ea typeface="宋体" panose="02010600030101010101" pitchFamily="2" charset="-122"/>
                        </a:defRPr>
                      </a:lvl3pPr>
                      <a:lvl4pPr algn="l">
                        <a:spcBef>
                          <a:spcPct val="35000"/>
                        </a:spcBef>
                        <a:buClr>
                          <a:schemeClr val="hlink"/>
                        </a:buClr>
                        <a:defRPr kumimoji="1" sz="1600">
                          <a:solidFill>
                            <a:srgbClr val="0000FF"/>
                          </a:solidFill>
                          <a:latin typeface="Helvetica" pitchFamily="34" charset="0"/>
                          <a:ea typeface="宋体" panose="02010600030101010101" pitchFamily="2" charset="-122"/>
                        </a:defRPr>
                      </a:lvl4pPr>
                      <a:lvl5pPr algn="l">
                        <a:spcBef>
                          <a:spcPct val="35000"/>
                        </a:spcBef>
                        <a:buClr>
                          <a:schemeClr val="tx2"/>
                        </a:buClr>
                        <a:defRPr kumimoji="1" sz="1600">
                          <a:solidFill>
                            <a:srgbClr val="0000FF"/>
                          </a:solidFill>
                          <a:latin typeface="Helvetica" pitchFamily="34" charset="0"/>
                          <a:ea typeface="宋体" panose="02010600030101010101" pitchFamily="2" charset="-122"/>
                        </a:defRPr>
                      </a:lvl5pPr>
                      <a:lvl6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6pPr>
                      <a:lvl7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7pPr>
                      <a:lvl8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8pPr>
                      <a:lvl9pPr eaLnBrk="0" fontAlgn="base" hangingPunct="0">
                        <a:spcBef>
                          <a:spcPct val="35000"/>
                        </a:spcBef>
                        <a:spcAft>
                          <a:spcPct val="0"/>
                        </a:spcAft>
                        <a:buClr>
                          <a:schemeClr val="tx2"/>
                        </a:buClr>
                        <a:defRPr kumimoji="1" sz="1600">
                          <a:solidFill>
                            <a:srgbClr val="0000FF"/>
                          </a:solidFill>
                          <a:latin typeface="Helvetica"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35000"/>
                        </a:spcBef>
                        <a:spcAft>
                          <a:spcPct val="0"/>
                        </a:spcAft>
                        <a:buClr>
                          <a:schemeClr val="folHlink"/>
                        </a:buClr>
                        <a:buSzPct val="90000"/>
                        <a:buFont typeface="Monotype Sorts" pitchFamily="2" charset="2"/>
                        <a:buNone/>
                      </a:pPr>
                      <a:r>
                        <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rPr>
                        <a:t>1.7321</a:t>
                      </a:r>
                      <a:endParaRPr kumimoji="1" lang="en-US" altLang="zh-CN" sz="2400" b="0" i="0" u="none" strike="noStrike" cap="none" normalizeH="0" baseline="0">
                        <a:ln>
                          <a:noFill/>
                        </a:ln>
                        <a:solidFill>
                          <a:srgbClr val="0000FF"/>
                        </a:solidFill>
                        <a:effectLst/>
                        <a:latin typeface="Helvetica"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6136" name="Rectangle 56"/>
          <p:cNvSpPr/>
          <p:nvPr/>
        </p:nvSpPr>
        <p:spPr>
          <a:xfrm>
            <a:off x="479425" y="5307013"/>
            <a:ext cx="5545455" cy="521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b="1" dirty="0">
                <a:solidFill>
                  <a:schemeClr val="accent2"/>
                </a:solidFill>
                <a:latin typeface="Basemic Times" pitchFamily="2" charset="0"/>
                <a:ea typeface="隶书" panose="02010509060101010101" pitchFamily="49" charset="-122"/>
              </a:rPr>
              <a:t>改进的欧拉格式</a:t>
            </a:r>
            <a:r>
              <a:rPr lang="zh-CN" altLang="en-US" b="1" dirty="0">
                <a:solidFill>
                  <a:schemeClr val="tx2"/>
                </a:solidFill>
                <a:latin typeface="Basemic Times" pitchFamily="2" charset="0"/>
                <a:ea typeface="隶书" panose="02010509060101010101" pitchFamily="49" charset="-122"/>
              </a:rPr>
              <a:t>明显地改善了精度</a:t>
            </a:r>
            <a:endParaRPr lang="zh-CN" altLang="en-US" b="1" dirty="0">
              <a:solidFill>
                <a:schemeClr val="accent2"/>
              </a:solidFill>
              <a:latin typeface="Basemic Times" pitchFamily="2" charset="0"/>
              <a:ea typeface="隶书" panose="02010509060101010101" pitchFamily="49"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2450" name="Rectangle 2"/>
          <p:cNvSpPr>
            <a:spLocks noGrp="1" noChangeArrowheads="1"/>
          </p:cNvSpPr>
          <p:nvPr>
            <p:ph type="title"/>
          </p:nvPr>
        </p:nvSpPr>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3200" b="1"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47107" name="Rectangle 3"/>
          <p:cNvSpPr>
            <a:spLocks noGrp="1"/>
          </p:cNvSpPr>
          <p:nvPr>
            <p:ph idx="1"/>
          </p:nvPr>
        </p:nvSpPr>
        <p:spPr/>
        <p:txBody>
          <a:bodyPr vert="horz" wrap="square" lIns="91440" tIns="45720" rIns="91440" bIns="45720" anchor="t" anchorCtr="0"/>
          <a:p>
            <a:endParaRPr lang="zh-CN" altLang="en-US" dirty="0"/>
          </a:p>
        </p:txBody>
      </p:sp>
      <p:graphicFrame>
        <p:nvGraphicFramePr>
          <p:cNvPr id="47108" name="Object 4"/>
          <p:cNvGraphicFramePr>
            <a:graphicFrameLocks noChangeAspect="1"/>
          </p:cNvGraphicFramePr>
          <p:nvPr/>
        </p:nvGraphicFramePr>
        <p:xfrm>
          <a:off x="250825" y="333375"/>
          <a:ext cx="8748713" cy="6143625"/>
        </p:xfrm>
        <a:graphic>
          <a:graphicData uri="http://schemas.openxmlformats.org/presentationml/2006/ole">
            <mc:AlternateContent xmlns:mc="http://schemas.openxmlformats.org/markup-compatibility/2006">
              <mc:Choice xmlns:v="urn:schemas-microsoft-com:vml" Requires="v">
                <p:oleObj spid="_x0000_s3273" name="" r:id="rId1" imgW="4133215" imgH="2901950" progId="Origin50.Graph">
                  <p:embed/>
                </p:oleObj>
              </mc:Choice>
              <mc:Fallback>
                <p:oleObj name="" r:id="rId1" imgW="4133215" imgH="2901950" progId="Origin50.Graph">
                  <p:embed/>
                  <p:pic>
                    <p:nvPicPr>
                      <p:cNvPr id="0" name="图片 3272"/>
                      <p:cNvPicPr/>
                      <p:nvPr/>
                    </p:nvPicPr>
                    <p:blipFill>
                      <a:blip r:embed="rId2"/>
                      <a:stretch>
                        <a:fillRect/>
                      </a:stretch>
                    </p:blipFill>
                    <p:spPr>
                      <a:xfrm>
                        <a:off x="250825" y="333375"/>
                        <a:ext cx="8748713" cy="6143625"/>
                      </a:xfrm>
                      <a:prstGeom prst="rect">
                        <a:avLst/>
                      </a:prstGeom>
                      <a:solidFill>
                        <a:schemeClr val="bg1"/>
                      </a:solidFill>
                      <a:ln w="38100">
                        <a:noFill/>
                        <a:miter/>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3"/>
          <p:cNvSpPr>
            <a:spLocks noGrp="1"/>
          </p:cNvSpPr>
          <p:nvPr>
            <p:ph type="body" sz="half" idx="1"/>
          </p:nvPr>
        </p:nvSpPr>
        <p:spPr/>
        <p:txBody>
          <a:bodyPr vert="horz" wrap="square" lIns="91440" tIns="45720" rIns="91440" bIns="45720" anchor="t" anchorCtr="0"/>
          <a:p>
            <a:pPr>
              <a:lnSpc>
                <a:spcPct val="90000"/>
              </a:lnSpc>
              <a:spcAft>
                <a:spcPts val="0"/>
              </a:spcAft>
              <a:buClr>
                <a:schemeClr val="folHlink"/>
              </a:buClr>
              <a:buSzPct val="90000"/>
              <a:buFont typeface="Monotype Sorts" pitchFamily="2" charset="2"/>
              <a:buNone/>
            </a:pPr>
            <a:r>
              <a:rPr lang="zh-CN" altLang="en-US" sz="2000" b="1" dirty="0"/>
              <a:t>        方法的分类</a:t>
            </a:r>
            <a:endParaRPr lang="zh-CN" altLang="en-US" sz="2000" b="1" dirty="0"/>
          </a:p>
          <a:p>
            <a:pPr>
              <a:buClr>
                <a:schemeClr val="folHlink"/>
              </a:buClr>
              <a:buSzPct val="90000"/>
              <a:buFont typeface="Monotype Sorts" pitchFamily="2" charset="2"/>
            </a:pPr>
            <a:endParaRPr lang="zh-CN" altLang="en-US" sz="2000" dirty="0"/>
          </a:p>
        </p:txBody>
      </p:sp>
      <p:sp>
        <p:nvSpPr>
          <p:cNvPr id="48131" name="Rectangle 4"/>
          <p:cNvSpPr/>
          <p:nvPr/>
        </p:nvSpPr>
        <p:spPr>
          <a:xfrm>
            <a:off x="395288" y="260350"/>
            <a:ext cx="3810000" cy="576263"/>
          </a:xfrm>
          <a:prstGeom prst="rect">
            <a:avLst/>
          </a:prstGeom>
          <a:noFill/>
          <a:ln w="9525">
            <a:noFill/>
          </a:ln>
        </p:spPr>
        <p:txBody>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342900" lvl="0" indent="-342900">
              <a:lnSpc>
                <a:spcPct val="90000"/>
              </a:lnSpc>
              <a:buNone/>
            </a:pPr>
            <a:endParaRPr lang="zh-CN" altLang="en-US" b="1" dirty="0"/>
          </a:p>
          <a:p>
            <a:pPr marL="342900" lvl="0" indent="-342900">
              <a:lnSpc>
                <a:spcPct val="90000"/>
              </a:lnSpc>
              <a:buNone/>
            </a:pPr>
            <a:endParaRPr lang="zh-CN" altLang="en-US" sz="2400" b="1" dirty="0"/>
          </a:p>
        </p:txBody>
      </p:sp>
      <p:graphicFrame>
        <p:nvGraphicFramePr>
          <p:cNvPr id="886789" name="Object 5"/>
          <p:cNvGraphicFramePr>
            <a:graphicFrameLocks noChangeAspect="1"/>
          </p:cNvGraphicFramePr>
          <p:nvPr/>
        </p:nvGraphicFramePr>
        <p:xfrm>
          <a:off x="3563938" y="1266825"/>
          <a:ext cx="4897437" cy="1130300"/>
        </p:xfrm>
        <a:graphic>
          <a:graphicData uri="http://schemas.openxmlformats.org/presentationml/2006/ole">
            <mc:AlternateContent xmlns:mc="http://schemas.openxmlformats.org/markup-compatibility/2006">
              <mc:Choice xmlns:v="urn:schemas-microsoft-com:vml" Requires="v">
                <p:oleObj spid="_x0000_s3274" name="" r:id="rId1" imgW="1841500" imgH="431800" progId="Equation.DSMT4">
                  <p:embed/>
                </p:oleObj>
              </mc:Choice>
              <mc:Fallback>
                <p:oleObj name="" r:id="rId1" imgW="1841500" imgH="431800" progId="Equation.DSMT4">
                  <p:embed/>
                  <p:pic>
                    <p:nvPicPr>
                      <p:cNvPr id="0" name="图片 3273"/>
                      <p:cNvPicPr/>
                      <p:nvPr/>
                    </p:nvPicPr>
                    <p:blipFill>
                      <a:blip r:embed="rId2"/>
                      <a:stretch>
                        <a:fillRect/>
                      </a:stretch>
                    </p:blipFill>
                    <p:spPr>
                      <a:xfrm>
                        <a:off x="3563938" y="1266825"/>
                        <a:ext cx="4897437" cy="1130300"/>
                      </a:xfrm>
                      <a:prstGeom prst="rect">
                        <a:avLst/>
                      </a:prstGeom>
                      <a:noFill/>
                      <a:ln w="38100">
                        <a:noFill/>
                        <a:miter/>
                      </a:ln>
                    </p:spPr>
                  </p:pic>
                </p:oleObj>
              </mc:Fallback>
            </mc:AlternateContent>
          </a:graphicData>
        </a:graphic>
      </p:graphicFrame>
      <p:graphicFrame>
        <p:nvGraphicFramePr>
          <p:cNvPr id="886791" name="Object 7"/>
          <p:cNvGraphicFramePr>
            <a:graphicFrameLocks noChangeAspect="1"/>
          </p:cNvGraphicFramePr>
          <p:nvPr/>
        </p:nvGraphicFramePr>
        <p:xfrm>
          <a:off x="0" y="1412875"/>
          <a:ext cx="3419475" cy="1955800"/>
        </p:xfrm>
        <a:graphic>
          <a:graphicData uri="http://schemas.openxmlformats.org/presentationml/2006/ole">
            <mc:AlternateContent xmlns:mc="http://schemas.openxmlformats.org/markup-compatibility/2006">
              <mc:Choice xmlns:v="urn:schemas-microsoft-com:vml" Requires="v">
                <p:oleObj spid="_x0000_s3275" name="" r:id="rId3" imgW="1447800" imgH="711200" progId="Equation.DSMT4">
                  <p:embed/>
                </p:oleObj>
              </mc:Choice>
              <mc:Fallback>
                <p:oleObj name="" r:id="rId3" imgW="1447800" imgH="711200" progId="Equation.DSMT4">
                  <p:embed/>
                  <p:pic>
                    <p:nvPicPr>
                      <p:cNvPr id="0" name="图片 3274"/>
                      <p:cNvPicPr/>
                      <p:nvPr/>
                    </p:nvPicPr>
                    <p:blipFill>
                      <a:blip r:embed="rId4"/>
                      <a:stretch>
                        <a:fillRect/>
                      </a:stretch>
                    </p:blipFill>
                    <p:spPr>
                      <a:xfrm>
                        <a:off x="0" y="1412875"/>
                        <a:ext cx="3419475" cy="1955800"/>
                      </a:xfrm>
                      <a:prstGeom prst="rect">
                        <a:avLst/>
                      </a:prstGeom>
                      <a:noFill/>
                      <a:ln w="38100">
                        <a:noFill/>
                        <a:miter/>
                      </a:ln>
                    </p:spPr>
                  </p:pic>
                </p:oleObj>
              </mc:Fallback>
            </mc:AlternateContent>
          </a:graphicData>
        </a:graphic>
      </p:graphicFrame>
      <p:graphicFrame>
        <p:nvGraphicFramePr>
          <p:cNvPr id="886792" name="Object 8"/>
          <p:cNvGraphicFramePr>
            <a:graphicFrameLocks noChangeAspect="1"/>
          </p:cNvGraphicFramePr>
          <p:nvPr/>
        </p:nvGraphicFramePr>
        <p:xfrm>
          <a:off x="107950" y="4291013"/>
          <a:ext cx="3240088" cy="1962150"/>
        </p:xfrm>
        <a:graphic>
          <a:graphicData uri="http://schemas.openxmlformats.org/presentationml/2006/ole">
            <mc:AlternateContent xmlns:mc="http://schemas.openxmlformats.org/markup-compatibility/2006">
              <mc:Choice xmlns:v="urn:schemas-microsoft-com:vml" Requires="v">
                <p:oleObj spid="_x0000_s3276" name="" r:id="rId5" imgW="1257300" imgH="711200" progId="Equation.DSMT4">
                  <p:embed/>
                </p:oleObj>
              </mc:Choice>
              <mc:Fallback>
                <p:oleObj name="" r:id="rId5" imgW="1257300" imgH="711200" progId="Equation.DSMT4">
                  <p:embed/>
                  <p:pic>
                    <p:nvPicPr>
                      <p:cNvPr id="0" name="图片 3275"/>
                      <p:cNvPicPr/>
                      <p:nvPr/>
                    </p:nvPicPr>
                    <p:blipFill>
                      <a:blip r:embed="rId6"/>
                      <a:stretch>
                        <a:fillRect/>
                      </a:stretch>
                    </p:blipFill>
                    <p:spPr>
                      <a:xfrm>
                        <a:off x="107950" y="4291013"/>
                        <a:ext cx="3240088" cy="1962150"/>
                      </a:xfrm>
                      <a:prstGeom prst="rect">
                        <a:avLst/>
                      </a:prstGeom>
                      <a:noFill/>
                      <a:ln w="38100">
                        <a:noFill/>
                        <a:miter/>
                      </a:ln>
                    </p:spPr>
                  </p:pic>
                </p:oleObj>
              </mc:Fallback>
            </mc:AlternateContent>
          </a:graphicData>
        </a:graphic>
      </p:graphicFrame>
      <p:graphicFrame>
        <p:nvGraphicFramePr>
          <p:cNvPr id="886793" name="Object 9"/>
          <p:cNvGraphicFramePr>
            <a:graphicFrameLocks noChangeAspect="1"/>
          </p:cNvGraphicFramePr>
          <p:nvPr/>
        </p:nvGraphicFramePr>
        <p:xfrm>
          <a:off x="3563938" y="2778125"/>
          <a:ext cx="4968875" cy="539750"/>
        </p:xfrm>
        <a:graphic>
          <a:graphicData uri="http://schemas.openxmlformats.org/presentationml/2006/ole">
            <mc:AlternateContent xmlns:mc="http://schemas.openxmlformats.org/markup-compatibility/2006">
              <mc:Choice xmlns:v="urn:schemas-microsoft-com:vml" Requires="v">
                <p:oleObj spid="_x0000_s3280" name="" r:id="rId7" imgW="1752600" imgH="190500" progId="Equation.DSMT4">
                  <p:embed/>
                </p:oleObj>
              </mc:Choice>
              <mc:Fallback>
                <p:oleObj name="" r:id="rId7" imgW="1752600" imgH="190500" progId="Equation.DSMT4">
                  <p:embed/>
                  <p:pic>
                    <p:nvPicPr>
                      <p:cNvPr id="0" name="图片 3279"/>
                      <p:cNvPicPr/>
                      <p:nvPr/>
                    </p:nvPicPr>
                    <p:blipFill>
                      <a:blip r:embed="rId8"/>
                      <a:stretch>
                        <a:fillRect/>
                      </a:stretch>
                    </p:blipFill>
                    <p:spPr>
                      <a:xfrm>
                        <a:off x="3563938" y="2778125"/>
                        <a:ext cx="4968875" cy="539750"/>
                      </a:xfrm>
                      <a:prstGeom prst="rect">
                        <a:avLst/>
                      </a:prstGeom>
                      <a:noFill/>
                      <a:ln w="38100">
                        <a:noFill/>
                        <a:miter/>
                      </a:ln>
                    </p:spPr>
                  </p:pic>
                </p:oleObj>
              </mc:Fallback>
            </mc:AlternateContent>
          </a:graphicData>
        </a:graphic>
      </p:graphicFrame>
      <p:graphicFrame>
        <p:nvGraphicFramePr>
          <p:cNvPr id="886794" name="Object 10"/>
          <p:cNvGraphicFramePr>
            <a:graphicFrameLocks noChangeAspect="1"/>
          </p:cNvGraphicFramePr>
          <p:nvPr/>
        </p:nvGraphicFramePr>
        <p:xfrm>
          <a:off x="3598863" y="4219575"/>
          <a:ext cx="5545137" cy="1187450"/>
        </p:xfrm>
        <a:graphic>
          <a:graphicData uri="http://schemas.openxmlformats.org/presentationml/2006/ole">
            <mc:AlternateContent xmlns:mc="http://schemas.openxmlformats.org/markup-compatibility/2006">
              <mc:Choice xmlns:v="urn:schemas-microsoft-com:vml" Requires="v">
                <p:oleObj spid="_x0000_s3277" name="" r:id="rId9" imgW="1841500" imgH="431800" progId="Equation.DSMT4">
                  <p:embed/>
                </p:oleObj>
              </mc:Choice>
              <mc:Fallback>
                <p:oleObj name="" r:id="rId9" imgW="1841500" imgH="431800" progId="Equation.DSMT4">
                  <p:embed/>
                  <p:pic>
                    <p:nvPicPr>
                      <p:cNvPr id="0" name="图片 3276"/>
                      <p:cNvPicPr/>
                      <p:nvPr/>
                    </p:nvPicPr>
                    <p:blipFill>
                      <a:blip r:embed="rId10"/>
                      <a:stretch>
                        <a:fillRect/>
                      </a:stretch>
                    </p:blipFill>
                    <p:spPr>
                      <a:xfrm>
                        <a:off x="3598863" y="4219575"/>
                        <a:ext cx="5545137" cy="1187450"/>
                      </a:xfrm>
                      <a:prstGeom prst="rect">
                        <a:avLst/>
                      </a:prstGeom>
                      <a:noFill/>
                      <a:ln w="38100">
                        <a:noFill/>
                        <a:miter/>
                      </a:ln>
                    </p:spPr>
                  </p:pic>
                </p:oleObj>
              </mc:Fallback>
            </mc:AlternateContent>
          </a:graphicData>
        </a:graphic>
      </p:graphicFrame>
      <p:graphicFrame>
        <p:nvGraphicFramePr>
          <p:cNvPr id="886795" name="Object 11"/>
          <p:cNvGraphicFramePr>
            <a:graphicFrameLocks noChangeAspect="1"/>
          </p:cNvGraphicFramePr>
          <p:nvPr/>
        </p:nvGraphicFramePr>
        <p:xfrm>
          <a:off x="3708400" y="5586413"/>
          <a:ext cx="2735263" cy="569912"/>
        </p:xfrm>
        <a:graphic>
          <a:graphicData uri="http://schemas.openxmlformats.org/presentationml/2006/ole">
            <mc:AlternateContent xmlns:mc="http://schemas.openxmlformats.org/markup-compatibility/2006">
              <mc:Choice xmlns:v="urn:schemas-microsoft-com:vml" Requires="v">
                <p:oleObj spid="_x0000_s3278" name="" r:id="rId11" imgW="914400" imgH="190500" progId="Equation.DSMT4">
                  <p:embed/>
                </p:oleObj>
              </mc:Choice>
              <mc:Fallback>
                <p:oleObj name="" r:id="rId11" imgW="914400" imgH="190500" progId="Equation.DSMT4">
                  <p:embed/>
                  <p:pic>
                    <p:nvPicPr>
                      <p:cNvPr id="0" name="图片 3277"/>
                      <p:cNvPicPr/>
                      <p:nvPr/>
                    </p:nvPicPr>
                    <p:blipFill>
                      <a:blip r:embed="rId12"/>
                      <a:stretch>
                        <a:fillRect/>
                      </a:stretch>
                    </p:blipFill>
                    <p:spPr>
                      <a:xfrm>
                        <a:off x="3708400" y="5586413"/>
                        <a:ext cx="2735263" cy="569912"/>
                      </a:xfrm>
                      <a:prstGeom prst="rect">
                        <a:avLst/>
                      </a:prstGeom>
                      <a:noFill/>
                      <a:ln w="38100">
                        <a:noFill/>
                        <a:miter/>
                      </a:ln>
                    </p:spPr>
                  </p:pic>
                </p:oleObj>
              </mc:Fallback>
            </mc:AlternateContent>
          </a:graphicData>
        </a:graphic>
      </p:graphicFrame>
      <p:graphicFrame>
        <p:nvGraphicFramePr>
          <p:cNvPr id="48138" name="Object 12"/>
          <p:cNvGraphicFramePr>
            <a:graphicFrameLocks noChangeAspect="1"/>
          </p:cNvGraphicFramePr>
          <p:nvPr>
            <p:ph sz="half" idx="2"/>
          </p:nvPr>
        </p:nvGraphicFramePr>
        <p:xfrm>
          <a:off x="250825" y="981075"/>
          <a:ext cx="792163" cy="357188"/>
        </p:xfrm>
        <a:graphic>
          <a:graphicData uri="http://schemas.openxmlformats.org/presentationml/2006/ole">
            <mc:AlternateContent xmlns:mc="http://schemas.openxmlformats.org/markup-compatibility/2006">
              <mc:Choice xmlns:v="urn:schemas-microsoft-com:vml" Requires="v">
                <p:oleObj spid="_x0000_s3279" name="" r:id="rId13" imgW="393065" imgH="177800" progId="Equation.DSMT4">
                  <p:embed/>
                </p:oleObj>
              </mc:Choice>
              <mc:Fallback>
                <p:oleObj name="" r:id="rId13" imgW="393065" imgH="177800" progId="Equation.DSMT4">
                  <p:embed/>
                  <p:pic>
                    <p:nvPicPr>
                      <p:cNvPr id="0" name="图片 3278"/>
                      <p:cNvPicPr/>
                      <p:nvPr/>
                    </p:nvPicPr>
                    <p:blipFill>
                      <a:blip r:embed="rId14"/>
                      <a:srcRect/>
                      <a:stretch>
                        <a:fillRect/>
                      </a:stretch>
                    </p:blipFill>
                    <p:spPr>
                      <a:xfrm>
                        <a:off x="250825" y="981075"/>
                        <a:ext cx="792163" cy="357188"/>
                      </a:xfrm>
                      <a:prstGeom prst="rect">
                        <a:avLst/>
                      </a:prstGeom>
                      <a:noFill/>
                      <a:ln w="38100">
                        <a:miter/>
                      </a:ln>
                    </p:spPr>
                  </p:pic>
                </p:oleObj>
              </mc:Fallback>
            </mc:AlternateContent>
          </a:graphicData>
        </a:graphic>
      </p:graphicFrame>
      <p:sp>
        <p:nvSpPr>
          <p:cNvPr id="886798" name="Rectangle 14"/>
          <p:cNvSpPr>
            <a:spLocks noGrp="1" noChangeArrowheads="1"/>
          </p:cNvSpPr>
          <p:nvPr>
            <p:ph type="title"/>
          </p:nvPr>
        </p:nvSpPr>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ts val="0"/>
              </a:spcAft>
              <a:buClrTx/>
              <a:buSzTx/>
              <a:buFontTx/>
              <a:buNone/>
              <a:defRPr/>
            </a:pPr>
            <a:r>
              <a:rPr kumimoji="1" lang="zh-CN" altLang="en-US" sz="3200" b="1"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rPr>
              <a:t>小结</a:t>
            </a:r>
            <a:endParaRPr kumimoji="1" lang="zh-CN" altLang="en-US" sz="3200" b="1"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886791"/>
                                        </p:tgtEl>
                                        <p:attrNameLst>
                                          <p:attrName>style.visibility</p:attrName>
                                        </p:attrNameLst>
                                      </p:cBhvr>
                                      <p:to>
                                        <p:strVal val="visible"/>
                                      </p:to>
                                    </p:set>
                                    <p:anim calcmode="lin" valueType="num">
                                      <p:cBhvr>
                                        <p:cTn id="7" dur="1000" fill="hold"/>
                                        <p:tgtEl>
                                          <p:spTgt spid="886791"/>
                                        </p:tgtEl>
                                        <p:attrNameLst>
                                          <p:attrName>ppt_x</p:attrName>
                                        </p:attrNameLst>
                                      </p:cBhvr>
                                      <p:tavLst>
                                        <p:tav tm="0">
                                          <p:val>
                                            <p:strVal val="#ppt_x-.2"/>
                                          </p:val>
                                        </p:tav>
                                        <p:tav tm="100000">
                                          <p:val>
                                            <p:strVal val="#ppt_x"/>
                                          </p:val>
                                        </p:tav>
                                      </p:tavLst>
                                    </p:anim>
                                    <p:anim calcmode="lin" valueType="num">
                                      <p:cBhvr>
                                        <p:cTn id="8" dur="1000" fill="hold"/>
                                        <p:tgtEl>
                                          <p:spTgt spid="886791"/>
                                        </p:tgtEl>
                                        <p:attrNameLst>
                                          <p:attrName>ppt_y</p:attrName>
                                        </p:attrNameLst>
                                      </p:cBhvr>
                                      <p:tavLst>
                                        <p:tav tm="0">
                                          <p:val>
                                            <p:strVal val="#ppt_y"/>
                                          </p:val>
                                        </p:tav>
                                        <p:tav tm="100000">
                                          <p:val>
                                            <p:strVal val="#ppt_y"/>
                                          </p:val>
                                        </p:tav>
                                      </p:tavLst>
                                    </p:anim>
                                    <p:animEffect transition="in" filter="wipe(right)" prLst="gradientSize: 0.1">
                                      <p:cBhvr>
                                        <p:cTn id="9" dur="1000"/>
                                        <p:tgtEl>
                                          <p:spTgt spid="886791"/>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86792"/>
                                        </p:tgtEl>
                                        <p:attrNameLst>
                                          <p:attrName>style.visibility</p:attrName>
                                        </p:attrNameLst>
                                      </p:cBhvr>
                                      <p:to>
                                        <p:strVal val="visible"/>
                                      </p:to>
                                    </p:set>
                                    <p:animEffect transition="in" filter="fade">
                                      <p:cBhvr>
                                        <p:cTn id="14" dur="1000"/>
                                        <p:tgtEl>
                                          <p:spTgt spid="886792"/>
                                        </p:tgtEl>
                                      </p:cBhvr>
                                    </p:animEffect>
                                    <p:anim calcmode="lin" valueType="num">
                                      <p:cBhvr>
                                        <p:cTn id="15" dur="1000" fill="hold"/>
                                        <p:tgtEl>
                                          <p:spTgt spid="886792"/>
                                        </p:tgtEl>
                                        <p:attrNameLst>
                                          <p:attrName>ppt_x</p:attrName>
                                        </p:attrNameLst>
                                      </p:cBhvr>
                                      <p:tavLst>
                                        <p:tav tm="0">
                                          <p:val>
                                            <p:strVal val="#ppt_x"/>
                                          </p:val>
                                        </p:tav>
                                        <p:tav tm="100000">
                                          <p:val>
                                            <p:strVal val="#ppt_x"/>
                                          </p:val>
                                        </p:tav>
                                      </p:tavLst>
                                    </p:anim>
                                    <p:anim calcmode="lin" valueType="num">
                                      <p:cBhvr>
                                        <p:cTn id="16" dur="1000" fill="hold"/>
                                        <p:tgtEl>
                                          <p:spTgt spid="88679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86789"/>
                                        </p:tgtEl>
                                        <p:attrNameLst>
                                          <p:attrName>style.visibility</p:attrName>
                                        </p:attrNameLst>
                                      </p:cBhvr>
                                      <p:to>
                                        <p:strVal val="visible"/>
                                      </p:to>
                                    </p:set>
                                    <p:animEffect transition="in" filter="wipe(left)">
                                      <p:cBhvr>
                                        <p:cTn id="21" dur="500"/>
                                        <p:tgtEl>
                                          <p:spTgt spid="88678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86793"/>
                                        </p:tgtEl>
                                        <p:attrNameLst>
                                          <p:attrName>style.visibility</p:attrName>
                                        </p:attrNameLst>
                                      </p:cBhvr>
                                      <p:to>
                                        <p:strVal val="visible"/>
                                      </p:to>
                                    </p:set>
                                    <p:animEffect transition="in" filter="wipe(left)">
                                      <p:cBhvr>
                                        <p:cTn id="26" dur="500"/>
                                        <p:tgtEl>
                                          <p:spTgt spid="88679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86794"/>
                                        </p:tgtEl>
                                        <p:attrNameLst>
                                          <p:attrName>style.visibility</p:attrName>
                                        </p:attrNameLst>
                                      </p:cBhvr>
                                      <p:to>
                                        <p:strVal val="visible"/>
                                      </p:to>
                                    </p:set>
                                    <p:animEffect transition="in" filter="wipe(left)">
                                      <p:cBhvr>
                                        <p:cTn id="31" dur="500"/>
                                        <p:tgtEl>
                                          <p:spTgt spid="88679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86795"/>
                                        </p:tgtEl>
                                        <p:attrNameLst>
                                          <p:attrName>style.visibility</p:attrName>
                                        </p:attrNameLst>
                                      </p:cBhvr>
                                      <p:to>
                                        <p:strVal val="visible"/>
                                      </p:to>
                                    </p:set>
                                    <p:animEffect transition="in" filter="wipe(left)">
                                      <p:cBhvr>
                                        <p:cTn id="36" dur="500"/>
                                        <p:tgtEl>
                                          <p:spTgt spid="886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4738" name="Rectangle 2"/>
          <p:cNvSpPr>
            <a:spLocks noGrp="1" noChangeArrowheads="1"/>
          </p:cNvSpPr>
          <p:nvPr>
            <p:ph type="title"/>
          </p:nvPr>
        </p:nvSpPr>
        <p:spPr/>
        <p:txBody>
          <a:bodyPr vert="horz" wrap="square" lIns="91440" tIns="45720" rIns="91440" bIns="45720" numCol="1" anchor="b"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1" lang="zh-CN" altLang="en-US" sz="3200" b="1" i="0" u="none" strike="noStrike" kern="0" cap="none" spc="0" normalizeH="0" baseline="0" noProof="0">
              <a:ln>
                <a:noFill/>
              </a:ln>
              <a:solidFill>
                <a:srgbClr val="0000FF"/>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884740" name="AutoShape 4"/>
          <p:cNvSpPr/>
          <p:nvPr/>
        </p:nvSpPr>
        <p:spPr>
          <a:xfrm>
            <a:off x="1042988" y="981075"/>
            <a:ext cx="6265862" cy="3052763"/>
          </a:xfrm>
          <a:prstGeom prst="wedgeRoundRectCallout">
            <a:avLst>
              <a:gd name="adj1" fmla="val -12375"/>
              <a:gd name="adj2" fmla="val 44593"/>
              <a:gd name="adj3" fmla="val 16667"/>
            </a:avLst>
          </a:prstGeom>
          <a:solidFill>
            <a:srgbClr val="FFCC00"/>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3600" b="1" dirty="0">
                <a:solidFill>
                  <a:schemeClr val="tx1"/>
                </a:solidFill>
                <a:latin typeface="黑体" panose="02010609060101010101" pitchFamily="49" charset="-122"/>
                <a:ea typeface="黑体" panose="02010609060101010101" pitchFamily="49" charset="-122"/>
                <a:sym typeface="+mn-ea"/>
              </a:rPr>
              <a:t>构造差分方法的基本思想：</a:t>
            </a:r>
            <a:endParaRPr lang="zh-CN" altLang="en-US" sz="3600" b="1" dirty="0">
              <a:solidFill>
                <a:schemeClr val="tx1"/>
              </a:solidFill>
              <a:latin typeface="黑体" panose="02010609060101010101" pitchFamily="49" charset="-122"/>
              <a:ea typeface="黑体" panose="02010609060101010101" pitchFamily="49" charset="-122"/>
            </a:endParaRPr>
          </a:p>
          <a:p>
            <a:pPr marL="0" lvl="0" indent="0" eaLnBrk="1" hangingPunct="1">
              <a:spcBef>
                <a:spcPts val="0"/>
              </a:spcBef>
              <a:spcAft>
                <a:spcPts val="0"/>
              </a:spcAft>
              <a:buClrTx/>
              <a:buSzTx/>
              <a:buFontTx/>
              <a:buNone/>
            </a:pPr>
            <a:r>
              <a:rPr lang="zh-CN" altLang="en-US" sz="3600" b="1" dirty="0">
                <a:solidFill>
                  <a:schemeClr val="tx1"/>
                </a:solidFill>
                <a:latin typeface="黑体" panose="02010609060101010101" pitchFamily="49" charset="-122"/>
                <a:ea typeface="黑体" panose="02010609060101010101" pitchFamily="49" charset="-122"/>
                <a:sym typeface="+mn-ea"/>
              </a:rPr>
              <a:t>     </a:t>
            </a:r>
            <a:r>
              <a:rPr lang="en-US" altLang="zh-CN" sz="3600" b="1" dirty="0">
                <a:solidFill>
                  <a:schemeClr val="tx1"/>
                </a:solidFill>
                <a:latin typeface="黑体" panose="02010609060101010101" pitchFamily="49" charset="-122"/>
                <a:ea typeface="黑体" panose="02010609060101010101" pitchFamily="49" charset="-122"/>
                <a:sym typeface="+mn-ea"/>
              </a:rPr>
              <a:t>1.</a:t>
            </a:r>
            <a:r>
              <a:rPr lang="zh-CN" altLang="en-US" sz="3600" b="1" dirty="0">
                <a:solidFill>
                  <a:schemeClr val="tx1"/>
                </a:solidFill>
                <a:latin typeface="黑体" panose="02010609060101010101" pitchFamily="49" charset="-122"/>
                <a:ea typeface="黑体" panose="02010609060101010101" pitchFamily="49" charset="-122"/>
                <a:sym typeface="+mn-ea"/>
              </a:rPr>
              <a:t>差商代替导数</a:t>
            </a:r>
            <a:endParaRPr lang="zh-CN" altLang="en-US" sz="3600" b="1" dirty="0">
              <a:solidFill>
                <a:schemeClr val="tx1"/>
              </a:solidFill>
              <a:latin typeface="黑体" panose="02010609060101010101" pitchFamily="49" charset="-122"/>
              <a:ea typeface="黑体" panose="02010609060101010101" pitchFamily="49" charset="-122"/>
            </a:endParaRPr>
          </a:p>
          <a:p>
            <a:pPr marL="0" lvl="0" indent="0" eaLnBrk="1" hangingPunct="1">
              <a:spcBef>
                <a:spcPts val="0"/>
              </a:spcBef>
              <a:spcAft>
                <a:spcPts val="0"/>
              </a:spcAft>
              <a:buClrTx/>
              <a:buSzTx/>
              <a:buFontTx/>
              <a:buNone/>
            </a:pPr>
            <a:r>
              <a:rPr lang="zh-CN" altLang="en-US" sz="3600" b="1" dirty="0">
                <a:solidFill>
                  <a:schemeClr val="tx1"/>
                </a:solidFill>
                <a:latin typeface="黑体" panose="02010609060101010101" pitchFamily="49" charset="-122"/>
                <a:ea typeface="黑体" panose="02010609060101010101" pitchFamily="49" charset="-122"/>
                <a:sym typeface="+mn-ea"/>
              </a:rPr>
              <a:t>     </a:t>
            </a:r>
            <a:r>
              <a:rPr lang="en-US" altLang="zh-CN" sz="3600" b="1" dirty="0">
                <a:solidFill>
                  <a:schemeClr val="tx1"/>
                </a:solidFill>
                <a:latin typeface="黑体" panose="02010609060101010101" pitchFamily="49" charset="-122"/>
                <a:ea typeface="黑体" panose="02010609060101010101" pitchFamily="49" charset="-122"/>
                <a:sym typeface="+mn-ea"/>
              </a:rPr>
              <a:t>2.</a:t>
            </a:r>
            <a:r>
              <a:rPr lang="zh-CN" altLang="en-US" sz="3600" b="1" dirty="0">
                <a:solidFill>
                  <a:schemeClr val="tx1"/>
                </a:solidFill>
                <a:latin typeface="黑体" panose="02010609060101010101" pitchFamily="49" charset="-122"/>
                <a:ea typeface="黑体" panose="02010609060101010101" pitchFamily="49" charset="-122"/>
                <a:sym typeface="+mn-ea"/>
              </a:rPr>
              <a:t>数值积分                      </a:t>
            </a:r>
            <a:endParaRPr lang="zh-CN" altLang="en-US" sz="3600" b="1" dirty="0">
              <a:solidFill>
                <a:schemeClr val="tx1"/>
              </a:solidFill>
              <a:latin typeface="黑体" panose="02010609060101010101" pitchFamily="49" charset="-122"/>
              <a:ea typeface="黑体" panose="02010609060101010101" pitchFamily="49" charset="-122"/>
            </a:endParaRPr>
          </a:p>
          <a:p>
            <a:pPr marL="0" lvl="0" indent="0" eaLnBrk="1" hangingPunct="1">
              <a:spcBef>
                <a:spcPts val="0"/>
              </a:spcBef>
              <a:spcAft>
                <a:spcPts val="0"/>
              </a:spcAft>
              <a:buClrTx/>
              <a:buSzTx/>
              <a:buFontTx/>
              <a:buNone/>
            </a:pPr>
            <a:r>
              <a:rPr lang="zh-CN" altLang="en-US" sz="3600" b="1" dirty="0">
                <a:solidFill>
                  <a:schemeClr val="tx1"/>
                </a:solidFill>
                <a:latin typeface="黑体" panose="02010609060101010101" pitchFamily="49" charset="-122"/>
                <a:ea typeface="黑体" panose="02010609060101010101" pitchFamily="49" charset="-122"/>
                <a:sym typeface="+mn-ea"/>
              </a:rPr>
              <a:t>     </a:t>
            </a:r>
            <a:r>
              <a:rPr lang="en-US" altLang="zh-CN" sz="3600" b="1" dirty="0">
                <a:solidFill>
                  <a:schemeClr val="tx1"/>
                </a:solidFill>
                <a:latin typeface="黑体" panose="02010609060101010101" pitchFamily="49" charset="-122"/>
                <a:ea typeface="黑体" panose="02010609060101010101" pitchFamily="49" charset="-122"/>
                <a:sym typeface="+mn-ea"/>
              </a:rPr>
              <a:t>3.</a:t>
            </a:r>
            <a:r>
              <a:rPr lang="zh-CN" altLang="en-US" sz="3600" b="1" dirty="0">
                <a:solidFill>
                  <a:schemeClr val="tx1"/>
                </a:solidFill>
                <a:latin typeface="黑体" panose="02010609060101010101" pitchFamily="49" charset="-122"/>
                <a:ea typeface="黑体" panose="02010609060101010101" pitchFamily="49" charset="-122"/>
                <a:sym typeface="+mn-ea"/>
              </a:rPr>
              <a:t>预报校正系统</a:t>
            </a:r>
            <a:endParaRPr lang="zh-CN" altLang="en-US" sz="3600" b="1" dirty="0">
              <a:solidFill>
                <a:schemeClr val="tx1"/>
              </a:solidFill>
              <a:latin typeface="黑体" panose="02010609060101010101" pitchFamily="49" charset="-122"/>
              <a:ea typeface="黑体" panose="02010609060101010101" pitchFamily="49" charset="-122"/>
            </a:endParaRPr>
          </a:p>
          <a:p>
            <a:pPr marL="0" lvl="0" indent="0" eaLnBrk="1" hangingPunct="1">
              <a:spcBef>
                <a:spcPts val="0"/>
              </a:spcBef>
              <a:buClrTx/>
              <a:buSzTx/>
              <a:buFontTx/>
              <a:buNone/>
            </a:pPr>
            <a:r>
              <a:rPr lang="zh-CN" altLang="en-US" sz="3600" b="1" dirty="0">
                <a:solidFill>
                  <a:schemeClr val="tx1"/>
                </a:solidFill>
                <a:latin typeface="黑体" panose="02010609060101010101" pitchFamily="49" charset="-122"/>
                <a:ea typeface="黑体" panose="02010609060101010101" pitchFamily="49" charset="-122"/>
                <a:sym typeface="+mn-ea"/>
              </a:rPr>
              <a:t>	 </a:t>
            </a:r>
            <a:r>
              <a:rPr lang="en-US" altLang="zh-CN" sz="3600" b="1" dirty="0">
                <a:solidFill>
                  <a:schemeClr val="tx1"/>
                </a:solidFill>
                <a:latin typeface="黑体" panose="02010609060101010101" pitchFamily="49" charset="-122"/>
                <a:ea typeface="黑体" panose="02010609060101010101" pitchFamily="49" charset="-122"/>
                <a:sym typeface="+mn-ea"/>
              </a:rPr>
              <a:t>4.</a:t>
            </a:r>
            <a:r>
              <a:rPr lang="zh-CN" altLang="en-US" sz="3600" b="1" dirty="0">
                <a:solidFill>
                  <a:schemeClr val="tx1"/>
                </a:solidFill>
                <a:latin typeface="黑体" panose="02010609060101010101" pitchFamily="49" charset="-122"/>
                <a:ea typeface="黑体" panose="02010609060101010101" pitchFamily="49" charset="-122"/>
                <a:sym typeface="+mn-ea"/>
              </a:rPr>
              <a:t>代数精度</a:t>
            </a:r>
            <a:endParaRPr lang="zh-CN" altLang="en-US" sz="3600" b="1" dirty="0">
              <a:solidFill>
                <a:schemeClr val="tx1"/>
              </a:solidFill>
              <a:latin typeface="黑体" panose="02010609060101010101" pitchFamily="49" charset="-122"/>
              <a:ea typeface="黑体" panose="02010609060101010101" pitchFamily="49" charset="-122"/>
            </a:endParaRPr>
          </a:p>
        </p:txBody>
      </p:sp>
      <p:sp>
        <p:nvSpPr>
          <p:cNvPr id="49156" name="Rectangle 5"/>
          <p:cNvSpPr>
            <a:spLocks noGrp="1"/>
          </p:cNvSpPr>
          <p:nvPr>
            <p:ph idx="1"/>
          </p:nvPr>
        </p:nvSpPr>
        <p:spPr/>
        <p:txBody>
          <a:bodyPr vert="horz" wrap="square" lIns="91440" tIns="45720" rIns="91440" bIns="45720" anchor="t" anchorCtr="0"/>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4740"/>
                                        </p:tgtEl>
                                        <p:attrNameLst>
                                          <p:attrName>style.visibility</p:attrName>
                                        </p:attrNameLst>
                                      </p:cBhvr>
                                      <p:to>
                                        <p:strVal val="visible"/>
                                      </p:to>
                                    </p:set>
                                    <p:anim calcmode="lin" valueType="num">
                                      <p:cBhvr additive="base">
                                        <p:cTn id="7" dur="500" fill="hold"/>
                                        <p:tgtEl>
                                          <p:spTgt spid="884740"/>
                                        </p:tgtEl>
                                        <p:attrNameLst>
                                          <p:attrName>ppt_x</p:attrName>
                                        </p:attrNameLst>
                                      </p:cBhvr>
                                      <p:tavLst>
                                        <p:tav tm="0">
                                          <p:val>
                                            <p:strVal val="#ppt_x"/>
                                          </p:val>
                                        </p:tav>
                                        <p:tav tm="100000">
                                          <p:val>
                                            <p:strVal val="#ppt_x"/>
                                          </p:val>
                                        </p:tav>
                                      </p:tavLst>
                                    </p:anim>
                                    <p:anim calcmode="lin" valueType="num">
                                      <p:cBhvr additive="base">
                                        <p:cTn id="8" dur="500" fill="hold"/>
                                        <p:tgtEl>
                                          <p:spTgt spid="8847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47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539750" y="188913"/>
            <a:ext cx="7772400" cy="669925"/>
          </a:xfrm>
        </p:spPr>
        <p:txBody>
          <a:bodyPr vert="horz" wrap="square" lIns="91440" tIns="45720" rIns="91440" bIns="45720" anchor="b" anchorCtr="0"/>
          <a:p>
            <a:pPr>
              <a:spcAft>
                <a:spcPts val="0"/>
              </a:spcAft>
            </a:pPr>
            <a:r>
              <a:rPr lang="zh-CN" altLang="en-US" sz="2800" b="0" dirty="0">
                <a:effectLst/>
                <a:latin typeface="黑体" panose="02010609060101010101" pitchFamily="49" charset="-122"/>
                <a:ea typeface="黑体" panose="02010609060101010101" pitchFamily="49" charset="-122"/>
              </a:rPr>
              <a:t>第三章  常微分方程的差分方法</a:t>
            </a:r>
            <a:endParaRPr lang="zh-CN" altLang="en-US" sz="2800" b="0" dirty="0">
              <a:effectLst/>
              <a:latin typeface="黑体" panose="02010609060101010101" pitchFamily="49" charset="-122"/>
              <a:ea typeface="黑体" panose="02010609060101010101" pitchFamily="49" charset="-122"/>
            </a:endParaRPr>
          </a:p>
        </p:txBody>
      </p:sp>
      <p:sp>
        <p:nvSpPr>
          <p:cNvPr id="10243" name="Rectangle 3"/>
          <p:cNvSpPr/>
          <p:nvPr/>
        </p:nvSpPr>
        <p:spPr>
          <a:xfrm>
            <a:off x="496888" y="1333500"/>
            <a:ext cx="8148637" cy="5143500"/>
          </a:xfrm>
          <a:prstGeom prst="rect">
            <a:avLst/>
          </a:prstGeom>
          <a:noFill/>
          <a:ln w="9525">
            <a:noFill/>
          </a:ln>
        </p:spPr>
        <p:txBody>
          <a:bodyPr lIns="88944" tIns="38119" rIns="88944" bIns="38119"/>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228600" lvl="0" indent="-228600" algn="just" latinLnBrk="1">
              <a:lnSpc>
                <a:spcPct val="90000"/>
              </a:lnSpc>
              <a:spcBef>
                <a:spcPct val="50000"/>
              </a:spcBef>
              <a:spcAft>
                <a:spcPts val="0"/>
              </a:spcAft>
              <a:buClrTx/>
              <a:buSzPct val="100000"/>
              <a:buFont typeface="Times New Roman" panose="02020603050405020304" pitchFamily="18" charset="0"/>
              <a:buNone/>
            </a:pPr>
            <a:r>
              <a:rPr lang="en-GB" altLang="zh-CN" b="1" dirty="0">
                <a:solidFill>
                  <a:schemeClr val="accent2"/>
                </a:solidFill>
                <a:latin typeface="黑体" panose="02010609060101010101" pitchFamily="49" charset="-122"/>
                <a:ea typeface="黑体" panose="02010609060101010101" pitchFamily="49" charset="-122"/>
              </a:rPr>
              <a:t>1．教学内容：</a:t>
            </a:r>
            <a:endParaRPr lang="en-GB" altLang="zh-CN" b="1" dirty="0">
              <a:solidFill>
                <a:schemeClr val="accent2"/>
              </a:solidFill>
              <a:latin typeface="黑体" panose="02010609060101010101" pitchFamily="49" charset="-122"/>
              <a:ea typeface="黑体" panose="02010609060101010101" pitchFamily="49" charset="-122"/>
            </a:endParaRPr>
          </a:p>
          <a:p>
            <a:pPr marL="228600" lvl="0" indent="-228600" algn="just" latinLnBrk="1">
              <a:lnSpc>
                <a:spcPct val="90000"/>
              </a:lnSpc>
              <a:spcBef>
                <a:spcPts val="50"/>
              </a:spcBef>
              <a:spcAft>
                <a:spcPts val="0"/>
              </a:spcAft>
              <a:buClrTx/>
              <a:buSzPct val="100000"/>
              <a:buFont typeface="Times New Roman" panose="02020603050405020304" pitchFamily="18" charset="0"/>
              <a:buNone/>
            </a:pPr>
            <a:r>
              <a:rPr lang="en-GB" altLang="zh-CN" sz="1800" dirty="0">
                <a:solidFill>
                  <a:schemeClr val="tx1"/>
                </a:solidFill>
                <a:latin typeface="Times New Roman" panose="02020603050405020304" pitchFamily="18" charset="0"/>
              </a:rPr>
              <a:t>            </a:t>
            </a:r>
            <a:r>
              <a:rPr lang="en-US" altLang="zh-CN" sz="2400" dirty="0">
                <a:solidFill>
                  <a:srgbClr val="000000"/>
                </a:solidFill>
                <a:latin typeface="Times New Roman" panose="02020603050405020304" pitchFamily="18" charset="0"/>
                <a:cs typeface="Times New Roman" panose="02020603050405020304" pitchFamily="18" charset="0"/>
              </a:rPr>
              <a:t>Euler</a:t>
            </a:r>
            <a:r>
              <a:rPr lang="zh-CN" altLang="en-US" sz="2400" dirty="0">
                <a:solidFill>
                  <a:srgbClr val="000000"/>
                </a:solidFill>
                <a:latin typeface="宋体" panose="02010600030101010101" pitchFamily="2" charset="-122"/>
              </a:rPr>
              <a:t>方法：</a:t>
            </a:r>
            <a:r>
              <a:rPr lang="en-US" altLang="zh-CN" sz="2400" dirty="0">
                <a:solidFill>
                  <a:srgbClr val="000000"/>
                </a:solidFill>
                <a:latin typeface="Times New Roman" panose="02020603050405020304" pitchFamily="18" charset="0"/>
                <a:cs typeface="Times New Roman" panose="02020603050405020304" pitchFamily="18" charset="0"/>
              </a:rPr>
              <a:t>Euler</a:t>
            </a:r>
            <a:r>
              <a:rPr lang="zh-CN" altLang="en-US" sz="2400" dirty="0">
                <a:solidFill>
                  <a:srgbClr val="000000"/>
                </a:solidFill>
                <a:latin typeface="宋体" panose="02010600030101010101" pitchFamily="2" charset="-122"/>
              </a:rPr>
              <a:t>公式，单步显式公式极其局部截断误差；后退</a:t>
            </a:r>
            <a:r>
              <a:rPr lang="en-US" altLang="zh-CN" sz="2400" dirty="0">
                <a:solidFill>
                  <a:srgbClr val="000000"/>
                </a:solidFill>
                <a:latin typeface="Times New Roman" panose="02020603050405020304" pitchFamily="18" charset="0"/>
              </a:rPr>
              <a:t>Euler</a:t>
            </a:r>
            <a:r>
              <a:rPr lang="zh-CN" altLang="en-US" sz="2400" dirty="0">
                <a:solidFill>
                  <a:srgbClr val="000000"/>
                </a:solidFill>
                <a:latin typeface="宋体" panose="02010600030101010101" pitchFamily="2" charset="-122"/>
              </a:rPr>
              <a:t>公式，单步隐式公式极其局部截断误差；梯形公式，预测校正公式与改进</a:t>
            </a:r>
            <a:r>
              <a:rPr lang="en-US" altLang="zh-CN" sz="2400" dirty="0">
                <a:solidFill>
                  <a:srgbClr val="000000"/>
                </a:solidFill>
                <a:latin typeface="Times New Roman" panose="02020603050405020304" pitchFamily="18" charset="0"/>
              </a:rPr>
              <a:t>Euler</a:t>
            </a:r>
            <a:r>
              <a:rPr lang="zh-CN" altLang="en-US" sz="2400" dirty="0">
                <a:solidFill>
                  <a:srgbClr val="000000"/>
                </a:solidFill>
                <a:latin typeface="宋体" panose="02010600030101010101" pitchFamily="2" charset="-122"/>
              </a:rPr>
              <a:t>公式。</a:t>
            </a:r>
            <a:endParaRPr lang="en-GB" altLang="zh-CN" sz="2400" dirty="0">
              <a:solidFill>
                <a:schemeClr val="tx1"/>
              </a:solidFill>
              <a:latin typeface="Basemic Times" pitchFamily="2" charset="0"/>
            </a:endParaRPr>
          </a:p>
          <a:p>
            <a:pPr marL="228600" lvl="0" indent="-228600" algn="just" latinLnBrk="1">
              <a:lnSpc>
                <a:spcPct val="90000"/>
              </a:lnSpc>
              <a:spcBef>
                <a:spcPts val="50"/>
              </a:spcBef>
              <a:spcAft>
                <a:spcPts val="0"/>
              </a:spcAft>
              <a:buClrTx/>
              <a:buSzPct val="100000"/>
              <a:buFont typeface="Times New Roman" panose="02020603050405020304" pitchFamily="18" charset="0"/>
              <a:buNone/>
            </a:pPr>
            <a:r>
              <a:rPr lang="en-GB" altLang="zh-CN" b="1" dirty="0">
                <a:solidFill>
                  <a:schemeClr val="accent2"/>
                </a:solidFill>
                <a:latin typeface="黑体" panose="02010609060101010101" pitchFamily="49" charset="-122"/>
                <a:ea typeface="黑体" panose="02010609060101010101" pitchFamily="49" charset="-122"/>
              </a:rPr>
              <a:t>2．重点难点：</a:t>
            </a:r>
            <a:endParaRPr lang="en-GB" altLang="zh-CN" b="1" dirty="0">
              <a:solidFill>
                <a:schemeClr val="accent2"/>
              </a:solidFill>
              <a:latin typeface="黑体" panose="02010609060101010101" pitchFamily="49" charset="-122"/>
              <a:ea typeface="黑体" panose="02010609060101010101" pitchFamily="49" charset="-122"/>
            </a:endParaRPr>
          </a:p>
          <a:p>
            <a:pPr marL="228600" lvl="0" indent="-228600" algn="just" latinLnBrk="1">
              <a:lnSpc>
                <a:spcPct val="90000"/>
              </a:lnSpc>
              <a:spcBef>
                <a:spcPts val="50"/>
              </a:spcBef>
              <a:spcAft>
                <a:spcPts val="0"/>
              </a:spcAft>
              <a:buClrTx/>
              <a:buSzPct val="100000"/>
              <a:buFont typeface="Times New Roman" panose="02020603050405020304" pitchFamily="18" charset="0"/>
              <a:buNone/>
            </a:pPr>
            <a:r>
              <a:rPr lang="en-GB" altLang="zh-CN" sz="2400" dirty="0">
                <a:solidFill>
                  <a:schemeClr val="tx1"/>
                </a:solidFill>
                <a:latin typeface="Basemic Times" pitchFamily="2" charset="0"/>
              </a:rPr>
              <a:t>         </a:t>
            </a:r>
            <a:r>
              <a:rPr lang="en-US" altLang="zh-CN" sz="2400" dirty="0">
                <a:solidFill>
                  <a:srgbClr val="000000"/>
                </a:solidFill>
                <a:latin typeface="Times New Roman" panose="02020603050405020304" pitchFamily="18" charset="0"/>
              </a:rPr>
              <a:t>Euler</a:t>
            </a:r>
            <a:r>
              <a:rPr lang="zh-CN" altLang="en-US" sz="2400" dirty="0">
                <a:solidFill>
                  <a:srgbClr val="000000"/>
                </a:solidFill>
                <a:latin typeface="宋体" panose="02010600030101010101" pitchFamily="2" charset="-122"/>
              </a:rPr>
              <a:t>公式，预测校正公式与改进</a:t>
            </a:r>
            <a:r>
              <a:rPr lang="en-US" altLang="zh-CN" sz="2400" dirty="0">
                <a:solidFill>
                  <a:srgbClr val="000000"/>
                </a:solidFill>
                <a:latin typeface="Times New Roman" panose="02020603050405020304" pitchFamily="18" charset="0"/>
              </a:rPr>
              <a:t>Euler</a:t>
            </a:r>
            <a:r>
              <a:rPr lang="zh-CN" altLang="en-US" sz="2400" dirty="0">
                <a:solidFill>
                  <a:srgbClr val="000000"/>
                </a:solidFill>
                <a:latin typeface="宋体" panose="02010600030101010101" pitchFamily="2" charset="-122"/>
              </a:rPr>
              <a:t>公式</a:t>
            </a:r>
            <a:endParaRPr lang="zh-CN" altLang="en-US" sz="2400" dirty="0">
              <a:solidFill>
                <a:srgbClr val="000000"/>
              </a:solidFill>
              <a:latin typeface="宋体" panose="02010600030101010101" pitchFamily="2" charset="-122"/>
            </a:endParaRPr>
          </a:p>
          <a:p>
            <a:pPr marL="228600" lvl="0" indent="-228600" algn="just" latinLnBrk="1">
              <a:lnSpc>
                <a:spcPct val="90000"/>
              </a:lnSpc>
              <a:spcBef>
                <a:spcPts val="50"/>
              </a:spcBef>
              <a:spcAft>
                <a:spcPts val="0"/>
              </a:spcAft>
              <a:buClrTx/>
              <a:buSzPct val="100000"/>
              <a:buFont typeface="Times New Roman" panose="02020603050405020304" pitchFamily="18" charset="0"/>
              <a:buNone/>
            </a:pPr>
            <a:r>
              <a:rPr lang="en-GB" altLang="zh-CN" b="1" dirty="0">
                <a:solidFill>
                  <a:schemeClr val="accent2"/>
                </a:solidFill>
                <a:latin typeface="黑体" panose="02010609060101010101" pitchFamily="49" charset="-122"/>
                <a:ea typeface="黑体" panose="02010609060101010101" pitchFamily="49" charset="-122"/>
              </a:rPr>
              <a:t>3．教学目标：</a:t>
            </a:r>
            <a:endParaRPr lang="en-GB" altLang="zh-CN" b="1" dirty="0">
              <a:solidFill>
                <a:schemeClr val="accent2"/>
              </a:solidFill>
              <a:latin typeface="黑体" panose="02010609060101010101" pitchFamily="49" charset="-122"/>
              <a:ea typeface="黑体" panose="02010609060101010101" pitchFamily="49" charset="-122"/>
            </a:endParaRPr>
          </a:p>
          <a:p>
            <a:pPr marL="228600" lvl="0" indent="-228600" latinLnBrk="1">
              <a:lnSpc>
                <a:spcPct val="90000"/>
              </a:lnSpc>
              <a:spcBef>
                <a:spcPts val="50"/>
              </a:spcBef>
              <a:buClrTx/>
              <a:buSzPct val="100000"/>
              <a:buFont typeface="Times New Roman" panose="02020603050405020304" pitchFamily="18" charset="0"/>
              <a:buNone/>
            </a:pPr>
            <a:r>
              <a:rPr lang="en-GB" altLang="zh-CN" sz="1800" dirty="0">
                <a:solidFill>
                  <a:schemeClr val="tx1"/>
                </a:solidFill>
                <a:latin typeface="宋体" panose="02010600030101010101" pitchFamily="2" charset="-122"/>
              </a:rPr>
              <a:t>      </a:t>
            </a:r>
            <a:r>
              <a:rPr lang="en-GB" altLang="zh-CN" sz="2400" dirty="0">
                <a:solidFill>
                  <a:schemeClr val="tx1"/>
                </a:solidFill>
                <a:latin typeface="宋体" panose="02010600030101010101" pitchFamily="2" charset="-122"/>
              </a:rPr>
              <a:t>了解</a:t>
            </a:r>
            <a:r>
              <a:rPr lang="zh-CN" altLang="en-GB" sz="2400" dirty="0">
                <a:solidFill>
                  <a:schemeClr val="tx1"/>
                </a:solidFill>
                <a:latin typeface="宋体" panose="02010600030101010101" pitchFamily="2" charset="-122"/>
              </a:rPr>
              <a:t>欧拉方法的几何意义、对给出的初值问题，能利用</a:t>
            </a:r>
            <a:r>
              <a:rPr lang="en-US" altLang="zh-CN" sz="2400" dirty="0">
                <a:solidFill>
                  <a:srgbClr val="000000"/>
                </a:solidFill>
                <a:latin typeface="Times New Roman" panose="02020603050405020304" pitchFamily="18" charset="0"/>
              </a:rPr>
              <a:t>Euler</a:t>
            </a:r>
            <a:r>
              <a:rPr lang="zh-CN" altLang="en-US" sz="2400" dirty="0">
                <a:solidFill>
                  <a:srgbClr val="000000"/>
                </a:solidFill>
                <a:latin typeface="宋体" panose="02010600030101010101" pitchFamily="2" charset="-122"/>
              </a:rPr>
              <a:t>公式，改进</a:t>
            </a:r>
            <a:r>
              <a:rPr lang="en-US" altLang="zh-CN" sz="2400" dirty="0">
                <a:solidFill>
                  <a:srgbClr val="000000"/>
                </a:solidFill>
                <a:latin typeface="Times New Roman" panose="02020603050405020304" pitchFamily="18" charset="0"/>
              </a:rPr>
              <a:t>Euler</a:t>
            </a:r>
            <a:r>
              <a:rPr lang="zh-CN" altLang="en-US" sz="2400" dirty="0">
                <a:solidFill>
                  <a:srgbClr val="000000"/>
                </a:solidFill>
                <a:latin typeface="宋体" panose="02010600030101010101" pitchFamily="2" charset="-122"/>
              </a:rPr>
              <a:t>公式进行数值求解</a:t>
            </a:r>
            <a:endParaRPr lang="zh-CN" altLang="en-GB" sz="2400" dirty="0">
              <a:solidFill>
                <a:srgbClr val="000000"/>
              </a:solidFill>
              <a:latin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266" name="Object 2"/>
          <p:cNvGraphicFramePr>
            <a:graphicFrameLocks noChangeAspect="1"/>
          </p:cNvGraphicFramePr>
          <p:nvPr/>
        </p:nvGraphicFramePr>
        <p:xfrm>
          <a:off x="704850" y="4645025"/>
          <a:ext cx="3273425" cy="709613"/>
        </p:xfrm>
        <a:graphic>
          <a:graphicData uri="http://schemas.openxmlformats.org/presentationml/2006/ole">
            <mc:AlternateContent xmlns:mc="http://schemas.openxmlformats.org/markup-compatibility/2006">
              <mc:Choice xmlns:v="urn:schemas-microsoft-com:vml" Requires="v">
                <p:oleObj spid="_x0000_s3077" name="" r:id="rId1" imgW="1487170" imgH="271780" progId="Equation.DSMT4">
                  <p:embed/>
                </p:oleObj>
              </mc:Choice>
              <mc:Fallback>
                <p:oleObj name="" r:id="rId1" imgW="1487170" imgH="271780" progId="Equation.DSMT4">
                  <p:embed/>
                  <p:pic>
                    <p:nvPicPr>
                      <p:cNvPr id="0" name="图片 3076"/>
                      <p:cNvPicPr/>
                      <p:nvPr/>
                    </p:nvPicPr>
                    <p:blipFill>
                      <a:blip r:embed="rId2">
                        <a:clrChange>
                          <a:clrFrom>
                            <a:srgbClr val="000000"/>
                          </a:clrFrom>
                          <a:clrTo>
                            <a:srgbClr val="FF3300"/>
                          </a:clrTo>
                        </a:clrChange>
                      </a:blip>
                      <a:stretch>
                        <a:fillRect/>
                      </a:stretch>
                    </p:blipFill>
                    <p:spPr>
                      <a:xfrm>
                        <a:off x="704850" y="4645025"/>
                        <a:ext cx="3273425" cy="709613"/>
                      </a:xfrm>
                      <a:prstGeom prst="rect">
                        <a:avLst/>
                      </a:prstGeom>
                      <a:noFill/>
                      <a:ln w="38100">
                        <a:noFill/>
                        <a:miter/>
                      </a:ln>
                    </p:spPr>
                  </p:pic>
                </p:oleObj>
              </mc:Fallback>
            </mc:AlternateContent>
          </a:graphicData>
        </a:graphic>
      </p:graphicFrame>
      <p:sp>
        <p:nvSpPr>
          <p:cNvPr id="11267" name="Text Box 3"/>
          <p:cNvSpPr txBox="1"/>
          <p:nvPr/>
        </p:nvSpPr>
        <p:spPr>
          <a:xfrm>
            <a:off x="1476375" y="260350"/>
            <a:ext cx="6858000" cy="521970"/>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50000"/>
              </a:spcBef>
              <a:spcAft>
                <a:spcPts val="0"/>
              </a:spcAft>
              <a:buClrTx/>
              <a:buSzTx/>
              <a:buFontTx/>
              <a:buNone/>
            </a:pPr>
            <a:r>
              <a:rPr lang="zh-CN" altLang="en-US" dirty="0">
                <a:solidFill>
                  <a:schemeClr val="tx1"/>
                </a:solidFill>
                <a:latin typeface="Times New Roman" panose="02020603050405020304" pitchFamily="18" charset="0"/>
              </a:rPr>
              <a:t>         </a:t>
            </a:r>
            <a:r>
              <a:rPr lang="zh-CN" altLang="en-US" b="1" dirty="0">
                <a:solidFill>
                  <a:srgbClr val="FF3300"/>
                </a:solidFill>
                <a:latin typeface="Times New Roman" panose="02020603050405020304" pitchFamily="18" charset="0"/>
              </a:rPr>
              <a:t>微分方程</a:t>
            </a:r>
            <a:r>
              <a:rPr lang="zh-CN" altLang="en-US" b="1" dirty="0">
                <a:latin typeface="Times New Roman" panose="02020603050405020304" pitchFamily="18" charset="0"/>
              </a:rPr>
              <a:t>数值解</a:t>
            </a:r>
            <a:r>
              <a:rPr lang="zh-CN" altLang="en-US" b="1" dirty="0">
                <a:solidFill>
                  <a:srgbClr val="FF3300"/>
                </a:solidFill>
                <a:latin typeface="Times New Roman" panose="02020603050405020304" pitchFamily="18" charset="0"/>
              </a:rPr>
              <a:t>的重要性</a:t>
            </a:r>
            <a:endParaRPr lang="zh-CN" altLang="en-US" b="1" dirty="0">
              <a:solidFill>
                <a:srgbClr val="FF3300"/>
              </a:solidFill>
              <a:latin typeface="Times New Roman" panose="02020603050405020304" pitchFamily="18" charset="0"/>
            </a:endParaRPr>
          </a:p>
        </p:txBody>
      </p:sp>
      <p:sp>
        <p:nvSpPr>
          <p:cNvPr id="11268" name="Text Box 4"/>
          <p:cNvSpPr txBox="1"/>
          <p:nvPr/>
        </p:nvSpPr>
        <p:spPr>
          <a:xfrm>
            <a:off x="468313" y="1125538"/>
            <a:ext cx="7858125" cy="307149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50000"/>
              </a:spcBef>
              <a:spcAft>
                <a:spcPts val="0"/>
              </a:spcAft>
              <a:buClrTx/>
              <a:buSzTx/>
              <a:buFontTx/>
              <a:buNone/>
            </a:pPr>
            <a:r>
              <a:rPr lang="zh-CN" altLang="en-US" sz="2400" b="1" dirty="0">
                <a:solidFill>
                  <a:schemeClr val="tx1"/>
                </a:solidFill>
                <a:latin typeface="Times New Roman" panose="02020603050405020304" pitchFamily="18" charset="0"/>
              </a:rPr>
              <a:t>        常微分方程的解很少能用初等函数及其不定积分的组合来表示。例如以下方程的解不能表示为初等函数，故得不到精确解。</a:t>
            </a:r>
            <a:endParaRPr lang="zh-CN" altLang="en-US" sz="2400" b="1" dirty="0">
              <a:solidFill>
                <a:schemeClr val="tx1"/>
              </a:solidFill>
              <a:latin typeface="Times New Roman" panose="02020603050405020304" pitchFamily="18" charset="0"/>
            </a:endParaRPr>
          </a:p>
          <a:p>
            <a:pPr marL="0" lvl="0" indent="0" eaLnBrk="1" hangingPunct="1">
              <a:spcBef>
                <a:spcPts val="50"/>
              </a:spcBef>
              <a:spcAft>
                <a:spcPts val="0"/>
              </a:spcAft>
              <a:buClrTx/>
              <a:buSzTx/>
              <a:buFontTx/>
              <a:buNone/>
            </a:pPr>
            <a:r>
              <a:rPr lang="en-US" altLang="zh-CN" sz="2400" b="1" i="1" dirty="0">
                <a:solidFill>
                  <a:schemeClr val="tx1"/>
                </a:solidFill>
                <a:latin typeface="Times New Roman" panose="02020603050405020304" pitchFamily="18" charset="0"/>
              </a:rPr>
              <a:t>        </a:t>
            </a:r>
            <a:r>
              <a:rPr lang="en-US" altLang="zh-CN" sz="2400" b="1" i="1" dirty="0">
                <a:solidFill>
                  <a:srgbClr val="0033CC"/>
                </a:solidFill>
                <a:latin typeface="Times New Roman" panose="02020603050405020304" pitchFamily="18" charset="0"/>
              </a:rPr>
              <a:t>y </a:t>
            </a:r>
            <a:r>
              <a:rPr lang="en-US" altLang="zh-CN" sz="2400" b="1" dirty="0">
                <a:solidFill>
                  <a:srgbClr val="0033CC"/>
                </a:solidFill>
                <a:latin typeface="Times New Roman" panose="02020603050405020304" pitchFamily="18" charset="0"/>
              </a:rPr>
              <a:t>′  = </a:t>
            </a:r>
            <a:r>
              <a:rPr lang="en-US" altLang="zh-CN" sz="2400" b="1" i="1" dirty="0">
                <a:solidFill>
                  <a:srgbClr val="0033CC"/>
                </a:solidFill>
                <a:latin typeface="Times New Roman" panose="02020603050405020304" pitchFamily="18" charset="0"/>
              </a:rPr>
              <a:t>x</a:t>
            </a:r>
            <a:r>
              <a:rPr lang="en-US" altLang="zh-CN" sz="2400" b="1" baseline="30000" dirty="0">
                <a:solidFill>
                  <a:srgbClr val="0033CC"/>
                </a:solidFill>
                <a:latin typeface="Times New Roman" panose="02020603050405020304" pitchFamily="18" charset="0"/>
              </a:rPr>
              <a:t>2 </a:t>
            </a:r>
            <a:r>
              <a:rPr lang="en-US" altLang="zh-CN" sz="2400" b="1" dirty="0">
                <a:solidFill>
                  <a:srgbClr val="0033CC"/>
                </a:solidFill>
                <a:latin typeface="Times New Roman" panose="02020603050405020304" pitchFamily="18" charset="0"/>
              </a:rPr>
              <a:t>+ </a:t>
            </a:r>
            <a:r>
              <a:rPr lang="en-US" altLang="zh-CN" sz="2400" b="1" i="1" dirty="0">
                <a:solidFill>
                  <a:srgbClr val="0033CC"/>
                </a:solidFill>
                <a:latin typeface="Times New Roman" panose="02020603050405020304" pitchFamily="18" charset="0"/>
              </a:rPr>
              <a:t>y</a:t>
            </a:r>
            <a:r>
              <a:rPr lang="en-US" altLang="zh-CN" sz="2400" b="1" baseline="30000" dirty="0">
                <a:solidFill>
                  <a:srgbClr val="0033CC"/>
                </a:solidFill>
                <a:latin typeface="Times New Roman" panose="02020603050405020304" pitchFamily="18" charset="0"/>
              </a:rPr>
              <a:t>2</a:t>
            </a:r>
            <a:endParaRPr lang="en-US" altLang="zh-CN" sz="2400" b="1" baseline="30000" dirty="0">
              <a:solidFill>
                <a:srgbClr val="0033CC"/>
              </a:solidFill>
              <a:latin typeface="Times New Roman" panose="02020603050405020304" pitchFamily="18" charset="0"/>
            </a:endParaRPr>
          </a:p>
          <a:p>
            <a:pPr marL="0" lvl="0" indent="0" eaLnBrk="1" hangingPunct="1">
              <a:spcBef>
                <a:spcPts val="50"/>
              </a:spcBef>
              <a:spcAft>
                <a:spcPts val="0"/>
              </a:spcAft>
              <a:buClrTx/>
              <a:buSzTx/>
              <a:buFontTx/>
              <a:buNone/>
            </a:pPr>
            <a:r>
              <a:rPr lang="zh-CN" altLang="en-US" sz="2400" b="1" dirty="0">
                <a:solidFill>
                  <a:schemeClr val="tx1"/>
                </a:solidFill>
                <a:latin typeface="Times New Roman" panose="02020603050405020304" pitchFamily="18" charset="0"/>
              </a:rPr>
              <a:t>有的解虽然可以表示为自变量的显式，但仍然得不到精确解，例如：</a:t>
            </a:r>
            <a:endParaRPr lang="zh-CN" altLang="en-US" sz="2400" b="1" dirty="0">
              <a:solidFill>
                <a:schemeClr val="tx1"/>
              </a:solidFill>
              <a:latin typeface="Times New Roman" panose="02020603050405020304" pitchFamily="18" charset="0"/>
            </a:endParaRPr>
          </a:p>
          <a:p>
            <a:pPr marL="0" lvl="0" indent="0" eaLnBrk="1" hangingPunct="1">
              <a:spcBef>
                <a:spcPts val="50"/>
              </a:spcBef>
              <a:spcAft>
                <a:spcPts val="0"/>
              </a:spcAft>
              <a:buClrTx/>
              <a:buSzTx/>
              <a:buFontTx/>
              <a:buNone/>
            </a:pPr>
            <a:r>
              <a:rPr lang="en-US" altLang="zh-CN" sz="2400" b="1" i="1" dirty="0">
                <a:solidFill>
                  <a:schemeClr val="tx1"/>
                </a:solidFill>
                <a:latin typeface="Times New Roman" panose="02020603050405020304" pitchFamily="18" charset="0"/>
              </a:rPr>
              <a:t>        </a:t>
            </a:r>
            <a:r>
              <a:rPr lang="en-US" altLang="zh-CN" sz="2400" b="1" i="1" dirty="0">
                <a:solidFill>
                  <a:srgbClr val="3366CC"/>
                </a:solidFill>
                <a:latin typeface="Times New Roman" panose="02020603050405020304" pitchFamily="18" charset="0"/>
              </a:rPr>
              <a:t>y </a:t>
            </a:r>
            <a:r>
              <a:rPr lang="en-US" altLang="zh-CN" sz="2400" b="1" dirty="0">
                <a:solidFill>
                  <a:srgbClr val="3366CC"/>
                </a:solidFill>
                <a:latin typeface="Times New Roman" panose="02020603050405020304" pitchFamily="18" charset="0"/>
              </a:rPr>
              <a:t>′  = 1 - 2</a:t>
            </a:r>
            <a:r>
              <a:rPr lang="en-US" altLang="zh-CN" sz="2400" b="1" i="1" dirty="0">
                <a:solidFill>
                  <a:srgbClr val="3366CC"/>
                </a:solidFill>
                <a:latin typeface="Times New Roman" panose="02020603050405020304" pitchFamily="18" charset="0"/>
              </a:rPr>
              <a:t>xy</a:t>
            </a:r>
            <a:r>
              <a:rPr lang="en-US" altLang="zh-CN" sz="2400" b="1" dirty="0">
                <a:solidFill>
                  <a:schemeClr val="tx1"/>
                </a:solidFill>
                <a:latin typeface="Times New Roman" panose="02020603050405020304" pitchFamily="18" charset="0"/>
              </a:rPr>
              <a:t> </a:t>
            </a:r>
            <a:endParaRPr lang="en-US" altLang="zh-CN" sz="2400" b="1" dirty="0">
              <a:solidFill>
                <a:schemeClr val="tx1"/>
              </a:solidFill>
              <a:latin typeface="Times New Roman" panose="02020603050405020304" pitchFamily="18" charset="0"/>
            </a:endParaRPr>
          </a:p>
          <a:p>
            <a:pPr marL="0" lvl="0" indent="0" eaLnBrk="1" hangingPunct="1">
              <a:spcBef>
                <a:spcPts val="50"/>
              </a:spcBef>
              <a:buClrTx/>
              <a:buSzTx/>
              <a:buFontTx/>
              <a:buNone/>
            </a:pPr>
            <a:r>
              <a:rPr lang="zh-CN" altLang="en-US" sz="2400" b="1" dirty="0">
                <a:solidFill>
                  <a:schemeClr val="tx1"/>
                </a:solidFill>
                <a:latin typeface="Times New Roman" panose="02020603050405020304" pitchFamily="18" charset="0"/>
              </a:rPr>
              <a:t>的解是：</a:t>
            </a:r>
            <a:endParaRPr lang="zh-CN" altLang="en-US" sz="2400" b="1" dirty="0">
              <a:solidFill>
                <a:schemeClr val="tx1"/>
              </a:solidFill>
              <a:latin typeface="Times New Roman" panose="02020603050405020304" pitchFamily="18" charset="0"/>
            </a:endParaRPr>
          </a:p>
        </p:txBody>
      </p:sp>
      <p:graphicFrame>
        <p:nvGraphicFramePr>
          <p:cNvPr id="11269" name="Object 5"/>
          <p:cNvGraphicFramePr>
            <a:graphicFrameLocks noChangeAspect="1"/>
          </p:cNvGraphicFramePr>
          <p:nvPr/>
        </p:nvGraphicFramePr>
        <p:xfrm>
          <a:off x="1485900" y="5354638"/>
          <a:ext cx="1023938" cy="744537"/>
        </p:xfrm>
        <a:graphic>
          <a:graphicData uri="http://schemas.openxmlformats.org/presentationml/2006/ole">
            <mc:AlternateContent xmlns:mc="http://schemas.openxmlformats.org/markup-compatibility/2006">
              <mc:Choice xmlns:v="urn:schemas-microsoft-com:vml" Requires="v">
                <p:oleObj spid="_x0000_s3078" name="" r:id="rId3" imgW="416560" imgH="271780" progId="Equation.DSMT4">
                  <p:embed/>
                </p:oleObj>
              </mc:Choice>
              <mc:Fallback>
                <p:oleObj name="" r:id="rId3" imgW="416560" imgH="271780" progId="Equation.DSMT4">
                  <p:embed/>
                  <p:pic>
                    <p:nvPicPr>
                      <p:cNvPr id="0" name="图片 3077"/>
                      <p:cNvPicPr/>
                      <p:nvPr/>
                    </p:nvPicPr>
                    <p:blipFill>
                      <a:blip r:embed="rId4">
                        <a:clrChange>
                          <a:clrFrom>
                            <a:srgbClr val="000000"/>
                          </a:clrFrom>
                          <a:clrTo>
                            <a:srgbClr val="FF3300"/>
                          </a:clrTo>
                        </a:clrChange>
                      </a:blip>
                      <a:stretch>
                        <a:fillRect/>
                      </a:stretch>
                    </p:blipFill>
                    <p:spPr>
                      <a:xfrm>
                        <a:off x="1485900" y="5354638"/>
                        <a:ext cx="1023938" cy="744537"/>
                      </a:xfrm>
                      <a:prstGeom prst="rect">
                        <a:avLst/>
                      </a:prstGeom>
                      <a:noFill/>
                      <a:ln w="38100">
                        <a:noFill/>
                        <a:miter/>
                      </a:ln>
                    </p:spPr>
                  </p:pic>
                </p:oleObj>
              </mc:Fallback>
            </mc:AlternateContent>
          </a:graphicData>
        </a:graphic>
      </p:graphicFrame>
      <p:sp>
        <p:nvSpPr>
          <p:cNvPr id="11270" name="Rectangle 6"/>
          <p:cNvSpPr/>
          <p:nvPr/>
        </p:nvSpPr>
        <p:spPr>
          <a:xfrm>
            <a:off x="939800" y="5483225"/>
            <a:ext cx="3382963" cy="46037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b="1" dirty="0">
                <a:solidFill>
                  <a:schemeClr val="tx1"/>
                </a:solidFill>
                <a:latin typeface="Times New Roman" panose="02020603050405020304" pitchFamily="18" charset="0"/>
              </a:rPr>
              <a:t>但                  难以求积</a:t>
            </a:r>
            <a:endParaRPr lang="zh-CN" altLang="en-US" sz="2400" b="1" dirty="0">
              <a:solidFill>
                <a:schemeClr val="tx1"/>
              </a:solidFill>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p:nvPr/>
        </p:nvSpPr>
        <p:spPr>
          <a:xfrm>
            <a:off x="2766695" y="403226"/>
            <a:ext cx="2937510" cy="460375"/>
          </a:xfrm>
          <a:prstGeom prst="rect">
            <a:avLst/>
          </a:prstGeom>
          <a:noFill/>
          <a:ln w="9525">
            <a:noFill/>
          </a:ln>
        </p:spPr>
        <p:txBody>
          <a:bodyPr wrap="none" anchor="ctr" anchorCtr="0">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lgn="ctr" eaLnBrk="1" hangingPunct="1">
              <a:spcBef>
                <a:spcPct val="0"/>
              </a:spcBef>
              <a:spcAft>
                <a:spcPts val="0"/>
              </a:spcAft>
              <a:buClrTx/>
              <a:buSzTx/>
              <a:buFontTx/>
              <a:buNone/>
            </a:pPr>
            <a:r>
              <a:rPr lang="zh-CN" altLang="en-US" sz="2400" b="1" dirty="0">
                <a:solidFill>
                  <a:srgbClr val="008000"/>
                </a:solidFill>
                <a:latin typeface="Arial" panose="020B0604020202020204" pitchFamily="34" charset="0"/>
                <a:ea typeface="楷体_GB2312" pitchFamily="49" charset="-122"/>
              </a:rPr>
              <a:t>问题驱动：蝴蝶效应</a:t>
            </a:r>
            <a:endParaRPr lang="zh-CN" altLang="en-US" sz="2400" b="1" dirty="0">
              <a:solidFill>
                <a:srgbClr val="008000"/>
              </a:solidFill>
              <a:latin typeface="Arial" panose="020B0604020202020204" pitchFamily="34" charset="0"/>
              <a:ea typeface="楷体_GB2312" pitchFamily="49" charset="-122"/>
            </a:endParaRPr>
          </a:p>
        </p:txBody>
      </p:sp>
      <p:sp>
        <p:nvSpPr>
          <p:cNvPr id="12291" name="Rectangle 3"/>
          <p:cNvSpPr/>
          <p:nvPr/>
        </p:nvSpPr>
        <p:spPr>
          <a:xfrm>
            <a:off x="179388" y="1026636"/>
            <a:ext cx="8700770" cy="1529715"/>
          </a:xfrm>
          <a:prstGeom prst="rect">
            <a:avLst/>
          </a:prstGeom>
          <a:noFill/>
          <a:ln w="9525">
            <a:noFill/>
          </a:ln>
        </p:spPr>
        <p:txBody>
          <a:bodyPr wrap="none" anchor="ctr" anchorCtr="0">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lnSpc>
                <a:spcPct val="130000"/>
              </a:lnSpc>
              <a:spcBef>
                <a:spcPct val="0"/>
              </a:spcBef>
              <a:spcAft>
                <a:spcPts val="0"/>
              </a:spcAft>
              <a:buClrTx/>
              <a:buSzTx/>
              <a:buFontTx/>
              <a:buNone/>
            </a:pPr>
            <a:r>
              <a:rPr lang="zh-CN" altLang="en-US" sz="2400" b="1" dirty="0">
                <a:solidFill>
                  <a:schemeClr val="tx1"/>
                </a:solidFill>
                <a:latin typeface="Arial" panose="020B0604020202020204" pitchFamily="34" charset="0"/>
                <a:ea typeface="楷体_GB2312" pitchFamily="49" charset="-122"/>
              </a:rPr>
              <a:t>        洛伦兹吸引子</a:t>
            </a:r>
            <a:r>
              <a:rPr lang="en-US" altLang="zh-CN" sz="2400" b="1" dirty="0">
                <a:solidFill>
                  <a:schemeClr val="tx1"/>
                </a:solidFill>
                <a:latin typeface="Arial" panose="020B0604020202020204" pitchFamily="34" charset="0"/>
                <a:ea typeface="楷体_GB2312" pitchFamily="49" charset="-122"/>
              </a:rPr>
              <a:t>(</a:t>
            </a:r>
            <a:r>
              <a:rPr lang="en-US" altLang="zh-CN" sz="2400" b="1" i="1" dirty="0">
                <a:solidFill>
                  <a:schemeClr val="tx1"/>
                </a:solidFill>
                <a:latin typeface="Arial" panose="020B0604020202020204" pitchFamily="34" charset="0"/>
                <a:ea typeface="楷体_GB2312" pitchFamily="49" charset="-122"/>
              </a:rPr>
              <a:t>Lorenz attractor</a:t>
            </a:r>
            <a:r>
              <a:rPr lang="en-US" altLang="zh-CN" sz="2400" b="1" dirty="0">
                <a:solidFill>
                  <a:schemeClr val="tx1"/>
                </a:solidFill>
                <a:latin typeface="Arial" panose="020B0604020202020204" pitchFamily="34" charset="0"/>
                <a:ea typeface="楷体_GB2312" pitchFamily="49" charset="-122"/>
              </a:rPr>
              <a:t>)</a:t>
            </a:r>
            <a:r>
              <a:rPr lang="zh-CN" altLang="en-US" sz="2400" b="1" dirty="0">
                <a:solidFill>
                  <a:schemeClr val="tx1"/>
                </a:solidFill>
                <a:latin typeface="Arial" panose="020B0604020202020204" pitchFamily="34" charset="0"/>
                <a:ea typeface="楷体_GB2312" pitchFamily="49" charset="-122"/>
              </a:rPr>
              <a:t>是由</a:t>
            </a:r>
            <a:r>
              <a:rPr lang="en-US" altLang="zh-CN" sz="2400" b="1" dirty="0">
                <a:solidFill>
                  <a:schemeClr val="tx1"/>
                </a:solidFill>
                <a:latin typeface="Arial" panose="020B0604020202020204" pitchFamily="34" charset="0"/>
                <a:ea typeface="楷体_GB2312" pitchFamily="49" charset="-122"/>
              </a:rPr>
              <a:t>MIT</a:t>
            </a:r>
            <a:r>
              <a:rPr lang="zh-CN" altLang="en-US" sz="2400" b="1" dirty="0">
                <a:solidFill>
                  <a:schemeClr val="tx1"/>
                </a:solidFill>
                <a:latin typeface="Arial" panose="020B0604020202020204" pitchFamily="34" charset="0"/>
                <a:ea typeface="楷体_GB2312" pitchFamily="49" charset="-122"/>
              </a:rPr>
              <a:t>大学的气象学家</a:t>
            </a:r>
            <a:r>
              <a:rPr lang="en-US" altLang="zh-CN" sz="2400" b="1" dirty="0">
                <a:solidFill>
                  <a:schemeClr val="tx1"/>
                </a:solidFill>
                <a:latin typeface="Arial" panose="020B0604020202020204" pitchFamily="34" charset="0"/>
                <a:ea typeface="楷体_GB2312" pitchFamily="49" charset="-122"/>
              </a:rPr>
              <a:t>E</a:t>
            </a:r>
            <a:endParaRPr lang="en-US" altLang="zh-CN" sz="2400" b="1" dirty="0">
              <a:solidFill>
                <a:schemeClr val="tx1"/>
              </a:solidFill>
              <a:latin typeface="Arial" panose="020B0604020202020204" pitchFamily="34" charset="0"/>
              <a:ea typeface="楷体_GB2312" pitchFamily="49" charset="-122"/>
            </a:endParaRPr>
          </a:p>
          <a:p>
            <a:pPr marL="0" lvl="0" indent="0" eaLnBrk="1" hangingPunct="1">
              <a:lnSpc>
                <a:spcPct val="130000"/>
              </a:lnSpc>
              <a:spcBef>
                <a:spcPts val="0"/>
              </a:spcBef>
              <a:spcAft>
                <a:spcPts val="0"/>
              </a:spcAft>
              <a:buClrTx/>
              <a:buSzTx/>
              <a:buFontTx/>
              <a:buNone/>
            </a:pPr>
            <a:r>
              <a:rPr lang="en-US" altLang="zh-CN" sz="2400" b="1" dirty="0">
                <a:solidFill>
                  <a:schemeClr val="tx1"/>
                </a:solidFill>
                <a:latin typeface="Arial" panose="020B0604020202020204" pitchFamily="34" charset="0"/>
                <a:ea typeface="楷体_GB2312" pitchFamily="49" charset="-122"/>
              </a:rPr>
              <a:t>dward Lorenz</a:t>
            </a:r>
            <a:r>
              <a:rPr lang="zh-CN" altLang="en-US" sz="2400" b="1" dirty="0">
                <a:solidFill>
                  <a:schemeClr val="tx1"/>
                </a:solidFill>
                <a:latin typeface="Arial" panose="020B0604020202020204" pitchFamily="34" charset="0"/>
                <a:ea typeface="楷体_GB2312" pitchFamily="49" charset="-122"/>
              </a:rPr>
              <a:t>在</a:t>
            </a:r>
            <a:r>
              <a:rPr lang="en-US" altLang="zh-CN" sz="2400" b="1" dirty="0">
                <a:solidFill>
                  <a:schemeClr val="tx1"/>
                </a:solidFill>
                <a:latin typeface="Arial" panose="020B0604020202020204" pitchFamily="34" charset="0"/>
                <a:ea typeface="楷体_GB2312" pitchFamily="49" charset="-122"/>
              </a:rPr>
              <a:t>1963</a:t>
            </a:r>
            <a:r>
              <a:rPr lang="zh-CN" altLang="en-US" sz="2400" b="1" dirty="0">
                <a:solidFill>
                  <a:schemeClr val="tx1"/>
                </a:solidFill>
                <a:latin typeface="Arial" panose="020B0604020202020204" pitchFamily="34" charset="0"/>
                <a:ea typeface="楷体_GB2312" pitchFamily="49" charset="-122"/>
              </a:rPr>
              <a:t>年给出的，他给出第一个混沌现象</a:t>
            </a:r>
            <a:r>
              <a:rPr lang="en-US" altLang="zh-CN" sz="2400" b="1" dirty="0">
                <a:solidFill>
                  <a:schemeClr val="tx1"/>
                </a:solidFill>
                <a:latin typeface="Arial" panose="020B0604020202020204" pitchFamily="34" charset="0"/>
                <a:ea typeface="楷体_GB2312" pitchFamily="49" charset="-122"/>
              </a:rPr>
              <a:t>——</a:t>
            </a:r>
            <a:r>
              <a:rPr lang="zh-CN" altLang="en-US" sz="2400" b="1" dirty="0">
                <a:solidFill>
                  <a:schemeClr val="tx1"/>
                </a:solidFill>
                <a:latin typeface="Arial" panose="020B0604020202020204" pitchFamily="34" charset="0"/>
                <a:ea typeface="楷体_GB2312" pitchFamily="49" charset="-122"/>
              </a:rPr>
              <a:t>蝴</a:t>
            </a:r>
            <a:endParaRPr lang="zh-CN" altLang="en-US" sz="2400" b="1" dirty="0">
              <a:solidFill>
                <a:schemeClr val="tx1"/>
              </a:solidFill>
              <a:latin typeface="Arial" panose="020B0604020202020204" pitchFamily="34" charset="0"/>
              <a:ea typeface="楷体_GB2312" pitchFamily="49" charset="-122"/>
            </a:endParaRPr>
          </a:p>
          <a:p>
            <a:pPr marL="0" lvl="0" indent="0" eaLnBrk="1" hangingPunct="1">
              <a:lnSpc>
                <a:spcPct val="130000"/>
              </a:lnSpc>
              <a:spcBef>
                <a:spcPts val="0"/>
              </a:spcBef>
              <a:buClrTx/>
              <a:buSzTx/>
              <a:buFontTx/>
              <a:buNone/>
            </a:pPr>
            <a:r>
              <a:rPr lang="zh-CN" altLang="en-US" sz="2400" b="1" dirty="0">
                <a:solidFill>
                  <a:schemeClr val="tx1"/>
                </a:solidFill>
                <a:latin typeface="Arial" panose="020B0604020202020204" pitchFamily="34" charset="0"/>
                <a:ea typeface="楷体_GB2312" pitchFamily="49" charset="-122"/>
              </a:rPr>
              <a:t>蝶效应。 </a:t>
            </a:r>
            <a:endParaRPr lang="zh-CN" altLang="en-US" sz="2400" b="1" dirty="0">
              <a:solidFill>
                <a:schemeClr val="tx1"/>
              </a:solidFill>
              <a:latin typeface="Arial" panose="020B0604020202020204" pitchFamily="34" charset="0"/>
              <a:ea typeface="楷体_GB2312" pitchFamily="49" charset="-122"/>
            </a:endParaRPr>
          </a:p>
        </p:txBody>
      </p:sp>
      <p:pic>
        <p:nvPicPr>
          <p:cNvPr id="12292" name="Picture 4" descr="001-1"/>
          <p:cNvPicPr>
            <a:picLocks noChangeAspect="1"/>
          </p:cNvPicPr>
          <p:nvPr/>
        </p:nvPicPr>
        <p:blipFill>
          <a:blip r:embed="rId1"/>
          <a:stretch>
            <a:fillRect/>
          </a:stretch>
        </p:blipFill>
        <p:spPr>
          <a:xfrm>
            <a:off x="2484438" y="2309813"/>
            <a:ext cx="3600450" cy="2300287"/>
          </a:xfrm>
          <a:prstGeom prst="rect">
            <a:avLst/>
          </a:prstGeom>
          <a:noFill/>
          <a:ln w="9525">
            <a:noFill/>
          </a:ln>
        </p:spPr>
      </p:pic>
      <p:sp>
        <p:nvSpPr>
          <p:cNvPr id="12293" name="Rectangle 5"/>
          <p:cNvSpPr/>
          <p:nvPr/>
        </p:nvSpPr>
        <p:spPr>
          <a:xfrm>
            <a:off x="2838451" y="4519296"/>
            <a:ext cx="2647950" cy="953135"/>
          </a:xfrm>
          <a:prstGeom prst="rect">
            <a:avLst/>
          </a:prstGeom>
          <a:noFill/>
          <a:ln w="9525">
            <a:noFill/>
          </a:ln>
        </p:spPr>
        <p:txBody>
          <a:bodyPr wrap="none" anchor="ctr" anchorCtr="0">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lgn="ctr">
              <a:spcBef>
                <a:spcPct val="0"/>
              </a:spcBef>
              <a:buClrTx/>
              <a:buSzTx/>
              <a:buFontTx/>
              <a:buNone/>
            </a:pPr>
            <a:endParaRPr lang="zh-CN" altLang="en-US" sz="1800" dirty="0">
              <a:solidFill>
                <a:schemeClr val="tx2"/>
              </a:solidFill>
            </a:endParaRPr>
          </a:p>
          <a:p>
            <a:pPr marL="0" lvl="0" indent="0" algn="ctr">
              <a:spcBef>
                <a:spcPct val="0"/>
              </a:spcBef>
              <a:buClrTx/>
              <a:buSzTx/>
              <a:buFontTx/>
              <a:buNone/>
            </a:pPr>
            <a:endParaRPr lang="zh-CN" altLang="en-US" sz="1800" dirty="0">
              <a:solidFill>
                <a:schemeClr val="tx2"/>
              </a:solidFill>
            </a:endParaRPr>
          </a:p>
          <a:p>
            <a:pPr marL="0" lvl="0" indent="0" algn="ctr" eaLnBrk="1" hangingPunct="1">
              <a:spcBef>
                <a:spcPts val="0"/>
              </a:spcBef>
              <a:buClrTx/>
              <a:buSzTx/>
              <a:buFontTx/>
              <a:buNone/>
            </a:pPr>
            <a:r>
              <a:rPr lang="zh-CN" altLang="en-US" sz="2000" b="1" dirty="0">
                <a:solidFill>
                  <a:schemeClr val="tx1"/>
                </a:solidFill>
                <a:latin typeface="Arial" panose="020B0604020202020204" pitchFamily="34" charset="0"/>
                <a:ea typeface="楷体_GB2312" pitchFamily="49" charset="-122"/>
              </a:rPr>
              <a:t>图</a:t>
            </a:r>
            <a:r>
              <a:rPr lang="en-US" altLang="zh-CN" sz="2000" b="1" dirty="0">
                <a:solidFill>
                  <a:schemeClr val="tx1"/>
                </a:solidFill>
                <a:latin typeface="Arial" panose="020B0604020202020204" pitchFamily="34" charset="0"/>
                <a:ea typeface="楷体_GB2312" pitchFamily="49" charset="-122"/>
              </a:rPr>
              <a:t>3.1 </a:t>
            </a:r>
            <a:r>
              <a:rPr lang="zh-CN" altLang="en-US" sz="2000" b="1" dirty="0">
                <a:solidFill>
                  <a:schemeClr val="tx1"/>
                </a:solidFill>
                <a:latin typeface="Arial" panose="020B0604020202020204" pitchFamily="34" charset="0"/>
                <a:ea typeface="楷体_GB2312" pitchFamily="49" charset="-122"/>
              </a:rPr>
              <a:t>蝴蝶效应示意图</a:t>
            </a:r>
            <a:endParaRPr lang="zh-CN" altLang="en-US" sz="2000" b="1" dirty="0">
              <a:solidFill>
                <a:schemeClr val="tx1"/>
              </a:solidFill>
              <a:latin typeface="Arial" panose="020B0604020202020204" pitchFamily="34" charset="0"/>
              <a:ea typeface="楷体_GB2312" pitchFamily="49" charset="-122"/>
            </a:endParaRPr>
          </a:p>
        </p:txBody>
      </p:sp>
      <p:sp>
        <p:nvSpPr>
          <p:cNvPr id="12294" name="Rectangle 6"/>
          <p:cNvSpPr/>
          <p:nvPr/>
        </p:nvSpPr>
        <p:spPr>
          <a:xfrm>
            <a:off x="250825" y="5410201"/>
            <a:ext cx="8569325" cy="460375"/>
          </a:xfrm>
          <a:prstGeom prst="rect">
            <a:avLst/>
          </a:prstGeom>
          <a:noFill/>
          <a:ln w="9525">
            <a:noFill/>
          </a:ln>
        </p:spPr>
        <p:txBody>
          <a:bodyPr anchor="ctr" anchorCtr="0">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b="1" dirty="0">
                <a:solidFill>
                  <a:schemeClr val="tx1"/>
                </a:solidFill>
                <a:latin typeface="Arial" panose="020B0604020202020204" pitchFamily="34" charset="0"/>
                <a:ea typeface="楷体_GB2312" pitchFamily="49" charset="-122"/>
              </a:rPr>
              <a:t> 洛伦兹方程是大气流体动力学模型的一个简化的常微分方程组：</a:t>
            </a:r>
            <a:endParaRPr lang="zh-CN" altLang="en-US" sz="2400" b="1" dirty="0">
              <a:solidFill>
                <a:schemeClr val="tx1"/>
              </a:solidFill>
              <a:latin typeface="Arial" panose="020B0604020202020204" pitchFamily="34" charset="0"/>
              <a:ea typeface="楷体_GB2312"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5458" name="Rectangle 2"/>
          <p:cNvSpPr>
            <a:spLocks noChangeArrowheads="1"/>
          </p:cNvSpPr>
          <p:nvPr/>
        </p:nvSpPr>
        <p:spPr bwMode="auto">
          <a:xfrm>
            <a:off x="0" y="2805113"/>
            <a:ext cx="9144000" cy="0"/>
          </a:xfrm>
          <a:prstGeom prst="rect">
            <a:avLst/>
          </a:prstGeom>
          <a:noFill/>
          <a:ln>
            <a:noFill/>
          </a:ln>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13315" name="Object 3"/>
          <p:cNvGraphicFramePr>
            <a:graphicFrameLocks noChangeAspect="1"/>
          </p:cNvGraphicFramePr>
          <p:nvPr/>
        </p:nvGraphicFramePr>
        <p:xfrm>
          <a:off x="3132138" y="404813"/>
          <a:ext cx="1954212" cy="2265362"/>
        </p:xfrm>
        <a:graphic>
          <a:graphicData uri="http://schemas.openxmlformats.org/presentationml/2006/ole">
            <mc:AlternateContent xmlns:mc="http://schemas.openxmlformats.org/markup-compatibility/2006">
              <mc:Choice xmlns:v="urn:schemas-microsoft-com:vml" Requires="v">
                <p:oleObj spid="_x0000_s3082" name="" r:id="rId1" imgW="1079500" imgH="1244600" progId="Equation.DSMT4">
                  <p:embed/>
                </p:oleObj>
              </mc:Choice>
              <mc:Fallback>
                <p:oleObj name="" r:id="rId1" imgW="1079500" imgH="1244600" progId="Equation.DSMT4">
                  <p:embed/>
                  <p:pic>
                    <p:nvPicPr>
                      <p:cNvPr id="0" name="图片 3081"/>
                      <p:cNvPicPr/>
                      <p:nvPr/>
                    </p:nvPicPr>
                    <p:blipFill>
                      <a:blip r:embed="rId2"/>
                      <a:stretch>
                        <a:fillRect/>
                      </a:stretch>
                    </p:blipFill>
                    <p:spPr>
                      <a:xfrm>
                        <a:off x="3132138" y="404813"/>
                        <a:ext cx="1954212" cy="2265362"/>
                      </a:xfrm>
                      <a:prstGeom prst="rect">
                        <a:avLst/>
                      </a:prstGeom>
                      <a:noFill/>
                      <a:ln w="38100">
                        <a:noFill/>
                        <a:miter/>
                      </a:ln>
                    </p:spPr>
                  </p:pic>
                </p:oleObj>
              </mc:Fallback>
            </mc:AlternateContent>
          </a:graphicData>
        </a:graphic>
      </p:graphicFrame>
      <p:sp>
        <p:nvSpPr>
          <p:cNvPr id="13316" name="Rectangle 4"/>
          <p:cNvSpPr/>
          <p:nvPr/>
        </p:nvSpPr>
        <p:spPr>
          <a:xfrm>
            <a:off x="273050" y="2782888"/>
            <a:ext cx="8869045" cy="1568450"/>
          </a:xfrm>
          <a:prstGeom prst="rect">
            <a:avLst/>
          </a:prstGeom>
          <a:noFill/>
          <a:ln w="9525">
            <a:noFill/>
          </a:ln>
        </p:spPr>
        <p:txBody>
          <a:bodyPr wrap="none" anchor="ctr" anchorCtr="0">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b="1" dirty="0">
                <a:solidFill>
                  <a:schemeClr val="tx1"/>
                </a:solidFill>
                <a:latin typeface="Arial" panose="020B0604020202020204" pitchFamily="34" charset="0"/>
                <a:ea typeface="楷体_GB2312" pitchFamily="49" charset="-122"/>
              </a:rPr>
              <a:t>     该方程组来源于</a:t>
            </a:r>
            <a:r>
              <a:rPr lang="zh-CN" altLang="en-US" sz="2400" b="1" dirty="0">
                <a:solidFill>
                  <a:srgbClr val="FF0000"/>
                </a:solidFill>
                <a:latin typeface="Arial" panose="020B0604020202020204" pitchFamily="34" charset="0"/>
                <a:ea typeface="楷体_GB2312" pitchFamily="49" charset="-122"/>
              </a:rPr>
              <a:t>模拟大气对流</a:t>
            </a:r>
            <a:r>
              <a:rPr lang="zh-CN" altLang="en-US" sz="2400" b="1" dirty="0">
                <a:solidFill>
                  <a:schemeClr val="tx1"/>
                </a:solidFill>
                <a:latin typeface="Arial" panose="020B0604020202020204" pitchFamily="34" charset="0"/>
                <a:ea typeface="楷体_GB2312" pitchFamily="49" charset="-122"/>
              </a:rPr>
              <a:t>，该模型除了在</a:t>
            </a:r>
            <a:r>
              <a:rPr lang="zh-CN" altLang="en-US" sz="2400" b="1" dirty="0">
                <a:solidFill>
                  <a:srgbClr val="FF0000"/>
                </a:solidFill>
                <a:latin typeface="Arial" panose="020B0604020202020204" pitchFamily="34" charset="0"/>
                <a:ea typeface="楷体_GB2312" pitchFamily="49" charset="-122"/>
              </a:rPr>
              <a:t>天气预报</a:t>
            </a:r>
            <a:r>
              <a:rPr lang="zh-CN" altLang="en-US" sz="2400" b="1" dirty="0">
                <a:solidFill>
                  <a:schemeClr val="tx1"/>
                </a:solidFill>
                <a:latin typeface="Arial" panose="020B0604020202020204" pitchFamily="34" charset="0"/>
                <a:ea typeface="楷体_GB2312" pitchFamily="49" charset="-122"/>
              </a:rPr>
              <a:t>中有显</a:t>
            </a:r>
            <a:endParaRPr lang="zh-CN" altLang="en-US" sz="2400" b="1" dirty="0">
              <a:solidFill>
                <a:schemeClr val="tx1"/>
              </a:solidFill>
              <a:latin typeface="Arial" panose="020B0604020202020204" pitchFamily="34" charset="0"/>
              <a:ea typeface="楷体_GB2312" pitchFamily="49" charset="-122"/>
            </a:endParaRPr>
          </a:p>
          <a:p>
            <a:pPr marL="0" lvl="0" indent="0" eaLnBrk="1" hangingPunct="1">
              <a:spcBef>
                <a:spcPts val="0"/>
              </a:spcBef>
              <a:spcAft>
                <a:spcPts val="0"/>
              </a:spcAft>
              <a:buClrTx/>
              <a:buSzTx/>
              <a:buFontTx/>
              <a:buNone/>
            </a:pPr>
            <a:r>
              <a:rPr lang="zh-CN" altLang="en-US" sz="2400" b="1" dirty="0">
                <a:solidFill>
                  <a:schemeClr val="tx1"/>
                </a:solidFill>
                <a:latin typeface="Arial" panose="020B0604020202020204" pitchFamily="34" charset="0"/>
                <a:ea typeface="楷体_GB2312" pitchFamily="49" charset="-122"/>
              </a:rPr>
              <a:t>著的应用之外，还可以用于研究</a:t>
            </a:r>
            <a:r>
              <a:rPr lang="zh-CN" altLang="en-US" sz="2400" b="1" dirty="0">
                <a:solidFill>
                  <a:srgbClr val="FF0000"/>
                </a:solidFill>
                <a:latin typeface="Arial" panose="020B0604020202020204" pitchFamily="34" charset="0"/>
                <a:ea typeface="楷体_GB2312" pitchFamily="49" charset="-122"/>
              </a:rPr>
              <a:t>空气污染和全球侯变化</a:t>
            </a:r>
            <a:r>
              <a:rPr lang="zh-CN" altLang="en-US" sz="2400" b="1" dirty="0">
                <a:solidFill>
                  <a:schemeClr val="tx1"/>
                </a:solidFill>
                <a:latin typeface="Arial" panose="020B0604020202020204" pitchFamily="34" charset="0"/>
                <a:ea typeface="楷体_GB2312" pitchFamily="49" charset="-122"/>
              </a:rPr>
              <a:t>。洛伦</a:t>
            </a:r>
            <a:endParaRPr lang="zh-CN" altLang="en-US" sz="2400" b="1" dirty="0">
              <a:solidFill>
                <a:schemeClr val="tx1"/>
              </a:solidFill>
              <a:latin typeface="Arial" panose="020B0604020202020204" pitchFamily="34" charset="0"/>
              <a:ea typeface="楷体_GB2312" pitchFamily="49" charset="-122"/>
            </a:endParaRPr>
          </a:p>
          <a:p>
            <a:pPr marL="0" lvl="0" indent="0" eaLnBrk="1" hangingPunct="1">
              <a:spcBef>
                <a:spcPts val="0"/>
              </a:spcBef>
              <a:spcAft>
                <a:spcPts val="0"/>
              </a:spcAft>
              <a:buClrTx/>
              <a:buSzTx/>
              <a:buFontTx/>
              <a:buNone/>
            </a:pPr>
            <a:r>
              <a:rPr lang="zh-CN" altLang="en-US" sz="2400" b="1" dirty="0">
                <a:solidFill>
                  <a:schemeClr val="tx1"/>
                </a:solidFill>
                <a:latin typeface="Arial" panose="020B0604020202020204" pitchFamily="34" charset="0"/>
                <a:ea typeface="楷体_GB2312" pitchFamily="49" charset="-122"/>
              </a:rPr>
              <a:t>兹借助于这个模型，将大气流体运动的强度</a:t>
            </a:r>
            <a:r>
              <a:rPr lang="en-US" altLang="zh-CN" sz="2400" b="1" i="1" dirty="0">
                <a:solidFill>
                  <a:schemeClr val="tx1"/>
                </a:solidFill>
                <a:latin typeface="Arial" panose="020B0604020202020204" pitchFamily="34" charset="0"/>
                <a:ea typeface="楷体_GB2312" pitchFamily="49" charset="-122"/>
              </a:rPr>
              <a:t>x</a:t>
            </a:r>
            <a:r>
              <a:rPr lang="zh-CN" altLang="en-US" sz="2400" b="1" dirty="0">
                <a:solidFill>
                  <a:schemeClr val="tx1"/>
                </a:solidFill>
                <a:latin typeface="Arial" panose="020B0604020202020204" pitchFamily="34" charset="0"/>
                <a:ea typeface="楷体_GB2312" pitchFamily="49" charset="-122"/>
              </a:rPr>
              <a:t>与水平和垂直方</a:t>
            </a:r>
            <a:endParaRPr lang="zh-CN" altLang="en-US" sz="2400" b="1" dirty="0">
              <a:solidFill>
                <a:schemeClr val="tx1"/>
              </a:solidFill>
              <a:latin typeface="Arial" panose="020B0604020202020204" pitchFamily="34" charset="0"/>
              <a:ea typeface="楷体_GB2312" pitchFamily="49" charset="-122"/>
            </a:endParaRPr>
          </a:p>
          <a:p>
            <a:pPr marL="0" lvl="0" indent="0" eaLnBrk="1" hangingPunct="1">
              <a:spcBef>
                <a:spcPts val="0"/>
              </a:spcBef>
              <a:buClrTx/>
              <a:buSzTx/>
              <a:buFontTx/>
              <a:buNone/>
            </a:pPr>
            <a:r>
              <a:rPr lang="zh-CN" altLang="en-US" sz="2400" b="1" dirty="0">
                <a:solidFill>
                  <a:schemeClr val="tx1"/>
                </a:solidFill>
                <a:latin typeface="Arial" panose="020B0604020202020204" pitchFamily="34" charset="0"/>
                <a:ea typeface="楷体_GB2312" pitchFamily="49" charset="-122"/>
              </a:rPr>
              <a:t>向的温度变化</a:t>
            </a:r>
            <a:r>
              <a:rPr lang="en-US" altLang="zh-CN" sz="2400" b="1" i="1" dirty="0">
                <a:solidFill>
                  <a:schemeClr val="tx1"/>
                </a:solidFill>
                <a:latin typeface="Arial" panose="020B0604020202020204" pitchFamily="34" charset="0"/>
                <a:ea typeface="楷体_GB2312" pitchFamily="49" charset="-122"/>
              </a:rPr>
              <a:t>y</a:t>
            </a:r>
            <a:r>
              <a:rPr lang="zh-CN" altLang="en-US" sz="2400" b="1" dirty="0">
                <a:solidFill>
                  <a:schemeClr val="tx1"/>
                </a:solidFill>
                <a:latin typeface="Arial" panose="020B0604020202020204" pitchFamily="34" charset="0"/>
                <a:ea typeface="楷体_GB2312" pitchFamily="49" charset="-122"/>
              </a:rPr>
              <a:t>和</a:t>
            </a:r>
            <a:r>
              <a:rPr lang="en-US" altLang="zh-CN" sz="2400" b="1" i="1" dirty="0">
                <a:solidFill>
                  <a:schemeClr val="tx1"/>
                </a:solidFill>
                <a:latin typeface="Arial" panose="020B0604020202020204" pitchFamily="34" charset="0"/>
                <a:ea typeface="楷体_GB2312" pitchFamily="49" charset="-122"/>
              </a:rPr>
              <a:t>z</a:t>
            </a:r>
            <a:r>
              <a:rPr lang="zh-CN" altLang="en-US" sz="2400" b="1" dirty="0">
                <a:solidFill>
                  <a:schemeClr val="tx1"/>
                </a:solidFill>
                <a:latin typeface="Arial" panose="020B0604020202020204" pitchFamily="34" charset="0"/>
                <a:ea typeface="楷体_GB2312" pitchFamily="49" charset="-122"/>
              </a:rPr>
              <a:t>联系了起来。参数 </a:t>
            </a:r>
            <a:endParaRPr lang="zh-CN" altLang="en-US" sz="2400" b="1" dirty="0">
              <a:solidFill>
                <a:schemeClr val="tx1"/>
              </a:solidFill>
              <a:latin typeface="Arial" panose="020B0604020202020204" pitchFamily="34" charset="0"/>
              <a:ea typeface="楷体_GB2312" pitchFamily="49" charset="-122"/>
            </a:endParaRPr>
          </a:p>
        </p:txBody>
      </p:sp>
      <p:sp>
        <p:nvSpPr>
          <p:cNvPr id="915461" name="Rectangle 5"/>
          <p:cNvSpPr>
            <a:spLocks noChangeArrowheads="1"/>
          </p:cNvSpPr>
          <p:nvPr/>
        </p:nvSpPr>
        <p:spPr bwMode="auto">
          <a:xfrm>
            <a:off x="0" y="3357563"/>
            <a:ext cx="9144000" cy="0"/>
          </a:xfrm>
          <a:prstGeom prst="rect">
            <a:avLst/>
          </a:prstGeom>
          <a:noFill/>
          <a:ln>
            <a:noFill/>
          </a:ln>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13318" name="Object 6"/>
          <p:cNvGraphicFramePr>
            <a:graphicFrameLocks noChangeAspect="1"/>
          </p:cNvGraphicFramePr>
          <p:nvPr/>
        </p:nvGraphicFramePr>
        <p:xfrm>
          <a:off x="5257800" y="3981450"/>
          <a:ext cx="304800" cy="285750"/>
        </p:xfrm>
        <a:graphic>
          <a:graphicData uri="http://schemas.openxmlformats.org/presentationml/2006/ole">
            <mc:AlternateContent xmlns:mc="http://schemas.openxmlformats.org/markup-compatibility/2006">
              <mc:Choice xmlns:v="urn:schemas-microsoft-com:vml" Requires="v">
                <p:oleObj spid="_x0000_s3080" name="" r:id="rId3" imgW="152400" imgH="139700" progId="Equation.DSMT4">
                  <p:embed/>
                </p:oleObj>
              </mc:Choice>
              <mc:Fallback>
                <p:oleObj name="" r:id="rId3" imgW="152400" imgH="139700" progId="Equation.DSMT4">
                  <p:embed/>
                  <p:pic>
                    <p:nvPicPr>
                      <p:cNvPr id="0" name="图片 3079"/>
                      <p:cNvPicPr/>
                      <p:nvPr/>
                    </p:nvPicPr>
                    <p:blipFill>
                      <a:blip r:embed="rId4"/>
                      <a:stretch>
                        <a:fillRect/>
                      </a:stretch>
                    </p:blipFill>
                    <p:spPr>
                      <a:xfrm>
                        <a:off x="5257800" y="3981450"/>
                        <a:ext cx="304800" cy="285750"/>
                      </a:xfrm>
                      <a:prstGeom prst="rect">
                        <a:avLst/>
                      </a:prstGeom>
                      <a:noFill/>
                      <a:ln w="38100">
                        <a:noFill/>
                        <a:miter/>
                      </a:ln>
                    </p:spPr>
                  </p:pic>
                </p:oleObj>
              </mc:Fallback>
            </mc:AlternateContent>
          </a:graphicData>
        </a:graphic>
      </p:graphicFrame>
      <p:sp>
        <p:nvSpPr>
          <p:cNvPr id="13319" name="Rectangle 7"/>
          <p:cNvSpPr/>
          <p:nvPr/>
        </p:nvSpPr>
        <p:spPr>
          <a:xfrm>
            <a:off x="5446713" y="3884613"/>
            <a:ext cx="2409825" cy="460375"/>
          </a:xfrm>
          <a:prstGeom prst="rect">
            <a:avLst/>
          </a:prstGeom>
          <a:noFill/>
          <a:ln w="9525">
            <a:noFill/>
          </a:ln>
        </p:spPr>
        <p:txBody>
          <a:bodyPr wrap="none" anchor="ctr" anchorCtr="0">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b="1" dirty="0">
                <a:solidFill>
                  <a:schemeClr val="tx1"/>
                </a:solidFill>
                <a:latin typeface="Arial" panose="020B0604020202020204" pitchFamily="34" charset="0"/>
                <a:ea typeface="楷体_GB2312" pitchFamily="49" charset="-122"/>
              </a:rPr>
              <a:t>称为普兰特数， </a:t>
            </a:r>
            <a:endParaRPr lang="zh-CN" altLang="en-US" sz="2400" b="1" dirty="0">
              <a:solidFill>
                <a:schemeClr val="tx1"/>
              </a:solidFill>
              <a:latin typeface="Arial" panose="020B0604020202020204" pitchFamily="34" charset="0"/>
              <a:ea typeface="楷体_GB2312" pitchFamily="49" charset="-122"/>
            </a:endParaRPr>
          </a:p>
        </p:txBody>
      </p:sp>
      <p:sp>
        <p:nvSpPr>
          <p:cNvPr id="915464" name="Rectangle 8"/>
          <p:cNvSpPr>
            <a:spLocks noChangeArrowheads="1"/>
          </p:cNvSpPr>
          <p:nvPr/>
        </p:nvSpPr>
        <p:spPr bwMode="auto">
          <a:xfrm>
            <a:off x="0" y="3367088"/>
            <a:ext cx="9144000" cy="0"/>
          </a:xfrm>
          <a:prstGeom prst="rect">
            <a:avLst/>
          </a:prstGeom>
          <a:noFill/>
          <a:ln>
            <a:noFill/>
          </a:ln>
          <a:effec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outerShdw blurRad="38100" dist="38100" dir="2700000" algn="tl">
                  <a:srgbClr val="000000">
                    <a:alpha val="43137"/>
                  </a:srgbClr>
                </a:outerShdw>
              </a:effectLst>
              <a:uLnTx/>
              <a:uFillTx/>
              <a:latin typeface="Helvetica" pitchFamily="34" charset="0"/>
              <a:ea typeface="+mn-ea"/>
              <a:cs typeface="+mn-cs"/>
            </a:endParaRPr>
          </a:p>
        </p:txBody>
      </p:sp>
      <p:graphicFrame>
        <p:nvGraphicFramePr>
          <p:cNvPr id="13321" name="Object 9"/>
          <p:cNvGraphicFramePr>
            <a:graphicFrameLocks noChangeAspect="1"/>
          </p:cNvGraphicFramePr>
          <p:nvPr/>
        </p:nvGraphicFramePr>
        <p:xfrm>
          <a:off x="7543800" y="3962400"/>
          <a:ext cx="268288" cy="290513"/>
        </p:xfrm>
        <a:graphic>
          <a:graphicData uri="http://schemas.openxmlformats.org/presentationml/2006/ole">
            <mc:AlternateContent xmlns:mc="http://schemas.openxmlformats.org/markup-compatibility/2006">
              <mc:Choice xmlns:v="urn:schemas-microsoft-com:vml" Requires="v">
                <p:oleObj spid="_x0000_s3079" name="" r:id="rId5" imgW="114300" imgH="127000" progId="Equation.DSMT4">
                  <p:embed/>
                </p:oleObj>
              </mc:Choice>
              <mc:Fallback>
                <p:oleObj name="" r:id="rId5" imgW="114300" imgH="127000" progId="Equation.DSMT4">
                  <p:embed/>
                  <p:pic>
                    <p:nvPicPr>
                      <p:cNvPr id="0" name="图片 3078"/>
                      <p:cNvPicPr/>
                      <p:nvPr/>
                    </p:nvPicPr>
                    <p:blipFill>
                      <a:blip r:embed="rId6"/>
                      <a:stretch>
                        <a:fillRect/>
                      </a:stretch>
                    </p:blipFill>
                    <p:spPr>
                      <a:xfrm>
                        <a:off x="7543800" y="3962400"/>
                        <a:ext cx="268288" cy="290513"/>
                      </a:xfrm>
                      <a:prstGeom prst="rect">
                        <a:avLst/>
                      </a:prstGeom>
                      <a:noFill/>
                      <a:ln w="38100">
                        <a:noFill/>
                        <a:miter/>
                      </a:ln>
                    </p:spPr>
                  </p:pic>
                </p:oleObj>
              </mc:Fallback>
            </mc:AlternateContent>
          </a:graphicData>
        </a:graphic>
      </p:graphicFrame>
      <p:sp>
        <p:nvSpPr>
          <p:cNvPr id="13322" name="Rectangle 10"/>
          <p:cNvSpPr/>
          <p:nvPr/>
        </p:nvSpPr>
        <p:spPr>
          <a:xfrm>
            <a:off x="7656513" y="3884613"/>
            <a:ext cx="1185545" cy="460375"/>
          </a:xfrm>
          <a:prstGeom prst="rect">
            <a:avLst/>
          </a:prstGeom>
          <a:noFill/>
          <a:ln w="9525">
            <a:noFill/>
          </a:ln>
        </p:spPr>
        <p:txBody>
          <a:bodyPr wrap="none" anchor="ctr" anchorCtr="0">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b="1" dirty="0">
                <a:solidFill>
                  <a:schemeClr val="tx1"/>
                </a:solidFill>
                <a:latin typeface="Arial" panose="020B0604020202020204" pitchFamily="34" charset="0"/>
                <a:ea typeface="楷体_GB2312" pitchFamily="49" charset="-122"/>
              </a:rPr>
              <a:t>是规范 </a:t>
            </a:r>
            <a:endParaRPr lang="zh-CN" altLang="en-US" sz="2400" b="1" dirty="0">
              <a:solidFill>
                <a:schemeClr val="tx1"/>
              </a:solidFill>
              <a:latin typeface="Arial" panose="020B0604020202020204" pitchFamily="34" charset="0"/>
              <a:ea typeface="楷体_GB2312" pitchFamily="49" charset="-122"/>
            </a:endParaRPr>
          </a:p>
        </p:txBody>
      </p:sp>
      <p:sp>
        <p:nvSpPr>
          <p:cNvPr id="13323" name="Rectangle 11"/>
          <p:cNvSpPr/>
          <p:nvPr/>
        </p:nvSpPr>
        <p:spPr>
          <a:xfrm>
            <a:off x="250825" y="4291013"/>
            <a:ext cx="2103755" cy="460375"/>
          </a:xfrm>
          <a:prstGeom prst="rect">
            <a:avLst/>
          </a:prstGeom>
          <a:noFill/>
          <a:ln w="9525">
            <a:noFill/>
          </a:ln>
        </p:spPr>
        <p:txBody>
          <a:bodyPr wrap="none" anchor="ctr" anchorCtr="0">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b="1" dirty="0">
                <a:solidFill>
                  <a:schemeClr val="tx1"/>
                </a:solidFill>
                <a:latin typeface="Arial" panose="020B0604020202020204" pitchFamily="34" charset="0"/>
                <a:ea typeface="楷体_GB2312" pitchFamily="49" charset="-122"/>
              </a:rPr>
              <a:t>化的瑞利数， </a:t>
            </a:r>
            <a:endParaRPr lang="zh-CN" altLang="en-US" sz="2400" b="1" dirty="0">
              <a:solidFill>
                <a:schemeClr val="tx1"/>
              </a:solidFill>
              <a:latin typeface="Arial" panose="020B0604020202020204" pitchFamily="34" charset="0"/>
              <a:ea typeface="楷体_GB2312" pitchFamily="49" charset="-122"/>
            </a:endParaRPr>
          </a:p>
        </p:txBody>
      </p:sp>
      <p:graphicFrame>
        <p:nvGraphicFramePr>
          <p:cNvPr id="13324" name="Object 12"/>
          <p:cNvGraphicFramePr>
            <a:graphicFrameLocks noChangeAspect="1"/>
          </p:cNvGraphicFramePr>
          <p:nvPr/>
        </p:nvGraphicFramePr>
        <p:xfrm>
          <a:off x="1979613" y="4292600"/>
          <a:ext cx="269875" cy="395288"/>
        </p:xfrm>
        <a:graphic>
          <a:graphicData uri="http://schemas.openxmlformats.org/presentationml/2006/ole">
            <mc:AlternateContent xmlns:mc="http://schemas.openxmlformats.org/markup-compatibility/2006">
              <mc:Choice xmlns:v="urn:schemas-microsoft-com:vml" Requires="v">
                <p:oleObj spid="_x0000_s3081" name="" r:id="rId7" imgW="127000" imgH="177165" progId="Equation.DSMT4">
                  <p:embed/>
                </p:oleObj>
              </mc:Choice>
              <mc:Fallback>
                <p:oleObj name="" r:id="rId7" imgW="127000" imgH="177165" progId="Equation.DSMT4">
                  <p:embed/>
                  <p:pic>
                    <p:nvPicPr>
                      <p:cNvPr id="0" name="图片 3080"/>
                      <p:cNvPicPr/>
                      <p:nvPr/>
                    </p:nvPicPr>
                    <p:blipFill>
                      <a:blip r:embed="rId8"/>
                      <a:stretch>
                        <a:fillRect/>
                      </a:stretch>
                    </p:blipFill>
                    <p:spPr>
                      <a:xfrm>
                        <a:off x="1979613" y="4292600"/>
                        <a:ext cx="269875" cy="395288"/>
                      </a:xfrm>
                      <a:prstGeom prst="rect">
                        <a:avLst/>
                      </a:prstGeom>
                      <a:noFill/>
                      <a:ln w="38100">
                        <a:noFill/>
                        <a:miter/>
                      </a:ln>
                    </p:spPr>
                  </p:pic>
                </p:oleObj>
              </mc:Fallback>
            </mc:AlternateContent>
          </a:graphicData>
        </a:graphic>
      </p:graphicFrame>
      <p:sp>
        <p:nvSpPr>
          <p:cNvPr id="13325" name="Rectangle 13"/>
          <p:cNvSpPr/>
          <p:nvPr/>
        </p:nvSpPr>
        <p:spPr>
          <a:xfrm>
            <a:off x="2195513" y="4291013"/>
            <a:ext cx="6610350" cy="460375"/>
          </a:xfrm>
          <a:prstGeom prst="rect">
            <a:avLst/>
          </a:prstGeom>
          <a:noFill/>
          <a:ln w="9525">
            <a:noFill/>
          </a:ln>
        </p:spPr>
        <p:txBody>
          <a:bodyPr wrap="none" anchor="ctr" anchorCtr="0">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spcBef>
                <a:spcPct val="0"/>
              </a:spcBef>
              <a:spcAft>
                <a:spcPts val="0"/>
              </a:spcAft>
              <a:buClrTx/>
              <a:buSzTx/>
              <a:buFontTx/>
              <a:buNone/>
            </a:pPr>
            <a:r>
              <a:rPr lang="zh-CN" altLang="en-US" sz="2400" b="1" dirty="0">
                <a:solidFill>
                  <a:schemeClr val="tx1"/>
                </a:solidFill>
                <a:latin typeface="Arial" panose="020B0604020202020204" pitchFamily="34" charset="0"/>
                <a:ea typeface="楷体_GB2312" pitchFamily="49" charset="-122"/>
              </a:rPr>
              <a:t>和几何形状相关。洛伦兹方程是非线性方程组，</a:t>
            </a:r>
            <a:endParaRPr lang="zh-CN" altLang="en-US" sz="2400" b="1" dirty="0">
              <a:solidFill>
                <a:schemeClr val="tx1"/>
              </a:solidFill>
              <a:latin typeface="Arial" panose="020B0604020202020204" pitchFamily="34" charset="0"/>
              <a:ea typeface="楷体_GB2312" pitchFamily="49" charset="-122"/>
            </a:endParaRPr>
          </a:p>
        </p:txBody>
      </p:sp>
      <p:sp>
        <p:nvSpPr>
          <p:cNvPr id="13326" name="Rectangle 14"/>
          <p:cNvSpPr/>
          <p:nvPr/>
        </p:nvSpPr>
        <p:spPr>
          <a:xfrm>
            <a:off x="179388" y="4692650"/>
            <a:ext cx="8446770" cy="902970"/>
          </a:xfrm>
          <a:prstGeom prst="rect">
            <a:avLst/>
          </a:prstGeom>
          <a:noFill/>
          <a:ln w="9525">
            <a:noFill/>
          </a:ln>
        </p:spPr>
        <p:txBody>
          <a:bodyPr wrap="none">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lnSpc>
                <a:spcPct val="110000"/>
              </a:lnSpc>
              <a:spcBef>
                <a:spcPct val="0"/>
              </a:spcBef>
              <a:spcAft>
                <a:spcPts val="0"/>
              </a:spcAft>
              <a:buClrTx/>
              <a:buSzTx/>
              <a:buFontTx/>
              <a:buNone/>
            </a:pPr>
            <a:r>
              <a:rPr lang="zh-CN" altLang="en-US" sz="2400" b="1" dirty="0">
                <a:solidFill>
                  <a:schemeClr val="tx1"/>
                </a:solidFill>
                <a:latin typeface="Arial" panose="020B0604020202020204" pitchFamily="34" charset="0"/>
                <a:ea typeface="楷体_GB2312" pitchFamily="49" charset="-122"/>
              </a:rPr>
              <a:t>无法求出解析解，必须使用数值方法求解上述微分方程组。</a:t>
            </a:r>
            <a:r>
              <a:rPr lang="zh-CN" altLang="en-US" sz="2400" b="1" dirty="0">
                <a:solidFill>
                  <a:srgbClr val="FF0000"/>
                </a:solidFill>
                <a:latin typeface="Arial" panose="020B0604020202020204" pitchFamily="34" charset="0"/>
                <a:ea typeface="楷体_GB2312" pitchFamily="49" charset="-122"/>
              </a:rPr>
              <a:t>洛</a:t>
            </a:r>
            <a:endParaRPr lang="zh-CN" altLang="en-US" sz="2400" b="1" dirty="0">
              <a:solidFill>
                <a:srgbClr val="FF0000"/>
              </a:solidFill>
              <a:latin typeface="Arial" panose="020B0604020202020204" pitchFamily="34" charset="0"/>
              <a:ea typeface="楷体_GB2312" pitchFamily="49" charset="-122"/>
            </a:endParaRPr>
          </a:p>
          <a:p>
            <a:pPr marL="0" lvl="0" indent="0" eaLnBrk="1" hangingPunct="1">
              <a:lnSpc>
                <a:spcPct val="110000"/>
              </a:lnSpc>
              <a:spcBef>
                <a:spcPts val="0"/>
              </a:spcBef>
              <a:buClrTx/>
              <a:buSzTx/>
              <a:buFontTx/>
              <a:buNone/>
            </a:pPr>
            <a:r>
              <a:rPr lang="zh-CN" altLang="en-US" sz="2400" b="1" dirty="0">
                <a:solidFill>
                  <a:srgbClr val="FF0000"/>
                </a:solidFill>
                <a:latin typeface="Arial" panose="020B0604020202020204" pitchFamily="34" charset="0"/>
                <a:ea typeface="楷体_GB2312" pitchFamily="49" charset="-122"/>
              </a:rPr>
              <a:t>伦兹用数值解绘制结果</a:t>
            </a:r>
            <a:r>
              <a:rPr lang="zh-CN" altLang="en-US" sz="2400" b="1" dirty="0">
                <a:solidFill>
                  <a:schemeClr val="tx1"/>
                </a:solidFill>
                <a:latin typeface="Arial" panose="020B0604020202020204" pitchFamily="34" charset="0"/>
                <a:ea typeface="楷体_GB2312" pitchFamily="49" charset="-122"/>
              </a:rPr>
              <a:t>图</a:t>
            </a:r>
            <a:r>
              <a:rPr lang="en-US" altLang="zh-CN" sz="2400" b="1" dirty="0">
                <a:solidFill>
                  <a:schemeClr val="tx1"/>
                </a:solidFill>
                <a:latin typeface="Arial" panose="020B0604020202020204" pitchFamily="34" charset="0"/>
                <a:ea typeface="楷体_GB2312" pitchFamily="49" charset="-122"/>
              </a:rPr>
              <a:t>3.1</a:t>
            </a:r>
            <a:r>
              <a:rPr lang="zh-CN" altLang="en-US" sz="2400" b="1" dirty="0">
                <a:solidFill>
                  <a:schemeClr val="tx1"/>
                </a:solidFill>
                <a:latin typeface="Arial" panose="020B0604020202020204" pitchFamily="34" charset="0"/>
                <a:ea typeface="楷体_GB2312" pitchFamily="49" charset="-122"/>
              </a:rPr>
              <a:t>，并发现了混沌现象。 </a:t>
            </a:r>
            <a:endParaRPr lang="zh-CN" altLang="en-US" sz="2400" b="1" dirty="0">
              <a:solidFill>
                <a:schemeClr val="tx1"/>
              </a:solidFill>
              <a:latin typeface="Arial" panose="020B0604020202020204" pitchFamily="34" charset="0"/>
              <a:ea typeface="楷体_GB2312"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ext Box 2"/>
          <p:cNvSpPr txBox="1"/>
          <p:nvPr/>
        </p:nvSpPr>
        <p:spPr>
          <a:xfrm>
            <a:off x="1422400" y="995363"/>
            <a:ext cx="2322513" cy="650875"/>
          </a:xfrm>
          <a:prstGeom prst="rect">
            <a:avLst/>
          </a:prstGeom>
          <a:noFill/>
          <a:ln w="57150">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eaLnBrk="1" hangingPunct="1">
              <a:lnSpc>
                <a:spcPct val="130000"/>
              </a:lnSpc>
              <a:spcBef>
                <a:spcPct val="50000"/>
              </a:spcBef>
              <a:spcAft>
                <a:spcPts val="0"/>
              </a:spcAft>
              <a:buClrTx/>
              <a:buSzTx/>
              <a:buFontTx/>
              <a:buNone/>
            </a:pPr>
            <a:r>
              <a:rPr lang="zh-CN" altLang="en-US" b="1" dirty="0">
                <a:solidFill>
                  <a:srgbClr val="008000"/>
                </a:solidFill>
                <a:latin typeface="华文新魏" panose="02010800040101010101" pitchFamily="2" charset="-122"/>
                <a:ea typeface="华文新魏" panose="02010800040101010101" pitchFamily="2" charset="-122"/>
              </a:rPr>
              <a:t>观察结果：</a:t>
            </a:r>
            <a:endParaRPr lang="zh-CN" altLang="en-US" b="1" dirty="0">
              <a:solidFill>
                <a:srgbClr val="008000"/>
              </a:solidFill>
              <a:latin typeface="华文新魏" panose="02010800040101010101" pitchFamily="2" charset="-122"/>
              <a:ea typeface="华文新魏" panose="02010800040101010101" pitchFamily="2" charset="-122"/>
            </a:endParaRPr>
          </a:p>
        </p:txBody>
      </p:sp>
      <p:sp>
        <p:nvSpPr>
          <p:cNvPr id="14339" name="Text Box 3" descr="羊皮纸"/>
          <p:cNvSpPr txBox="1"/>
          <p:nvPr/>
        </p:nvSpPr>
        <p:spPr>
          <a:xfrm>
            <a:off x="1133475" y="1711325"/>
            <a:ext cx="7004050" cy="152971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lgn="just" eaLnBrk="1" hangingPunct="1">
              <a:lnSpc>
                <a:spcPct val="130000"/>
              </a:lnSpc>
              <a:spcBef>
                <a:spcPct val="50000"/>
              </a:spcBef>
              <a:spcAft>
                <a:spcPts val="0"/>
              </a:spcAft>
              <a:buClrTx/>
              <a:buSzTx/>
              <a:buFontTx/>
              <a:buNone/>
            </a:pPr>
            <a:r>
              <a:rPr lang="zh-CN" altLang="en-US" sz="2400" dirty="0">
                <a:solidFill>
                  <a:srgbClr val="000066"/>
                </a:solidFill>
                <a:latin typeface="华文新魏" panose="02010800040101010101" pitchFamily="2" charset="-122"/>
                <a:ea typeface="华文新魏" panose="02010800040101010101" pitchFamily="2" charset="-122"/>
              </a:rPr>
              <a:t>        </a:t>
            </a:r>
            <a:r>
              <a:rPr lang="en-US" altLang="zh-CN" sz="2400" dirty="0">
                <a:solidFill>
                  <a:srgbClr val="000066"/>
                </a:solidFill>
                <a:latin typeface="华文新魏" panose="02010800040101010101" pitchFamily="2" charset="-122"/>
                <a:ea typeface="华文新魏" panose="02010800040101010101" pitchFamily="2" charset="-122"/>
              </a:rPr>
              <a:t>1</a:t>
            </a:r>
            <a:r>
              <a:rPr lang="zh-CN" altLang="en-US" sz="2400" dirty="0">
                <a:solidFill>
                  <a:srgbClr val="000066"/>
                </a:solidFill>
                <a:latin typeface="华文新魏" panose="02010800040101010101" pitchFamily="2" charset="-122"/>
                <a:ea typeface="华文新魏" panose="02010800040101010101" pitchFamily="2" charset="-122"/>
              </a:rPr>
              <a:t>、该曲线包含两个</a:t>
            </a:r>
            <a:r>
              <a:rPr lang="zh-CN" altLang="en-US" sz="2400" dirty="0">
                <a:solidFill>
                  <a:srgbClr val="000066"/>
                </a:solidFill>
                <a:latin typeface="Times New Roman" panose="02020603050405020304" pitchFamily="18" charset="0"/>
                <a:ea typeface="华文新魏" panose="02010800040101010101" pitchFamily="2" charset="-122"/>
              </a:rPr>
              <a:t>“</a:t>
            </a:r>
            <a:r>
              <a:rPr lang="zh-CN" altLang="en-US" sz="2400" dirty="0">
                <a:solidFill>
                  <a:srgbClr val="000066"/>
                </a:solidFill>
                <a:latin typeface="华文新魏" panose="02010800040101010101" pitchFamily="2" charset="-122"/>
                <a:ea typeface="华文新魏" panose="02010800040101010101" pitchFamily="2" charset="-122"/>
              </a:rPr>
              <a:t>圆盘</a:t>
            </a:r>
            <a:r>
              <a:rPr lang="zh-CN" altLang="en-US" sz="2400" dirty="0">
                <a:solidFill>
                  <a:srgbClr val="000066"/>
                </a:solidFill>
                <a:latin typeface="Times New Roman" panose="02020603050405020304" pitchFamily="18" charset="0"/>
                <a:ea typeface="华文新魏" panose="02010800040101010101" pitchFamily="2" charset="-122"/>
              </a:rPr>
              <a:t>”</a:t>
            </a:r>
            <a:r>
              <a:rPr lang="zh-CN" altLang="en-US" sz="2400" dirty="0">
                <a:solidFill>
                  <a:srgbClr val="000066"/>
                </a:solidFill>
                <a:latin typeface="华文新魏" panose="02010800040101010101" pitchFamily="2" charset="-122"/>
                <a:ea typeface="华文新魏" panose="02010800040101010101" pitchFamily="2" charset="-122"/>
              </a:rPr>
              <a:t>，每一个都是由螺线形轨道构成。某些轨道几乎是垂直地离开圆盘中一个而进入另一个。</a:t>
            </a:r>
            <a:endParaRPr lang="zh-CN" altLang="en-US" sz="2400" dirty="0">
              <a:solidFill>
                <a:srgbClr val="000066"/>
              </a:solidFill>
              <a:latin typeface="华文新魏" panose="02010800040101010101" pitchFamily="2" charset="-122"/>
              <a:ea typeface="华文新魏" panose="02010800040101010101" pitchFamily="2" charset="-122"/>
            </a:endParaRPr>
          </a:p>
        </p:txBody>
      </p:sp>
      <p:sp>
        <p:nvSpPr>
          <p:cNvPr id="919556" name="Text Box 4" descr="羊皮纸"/>
          <p:cNvSpPr txBox="1"/>
          <p:nvPr/>
        </p:nvSpPr>
        <p:spPr>
          <a:xfrm>
            <a:off x="1187450" y="3357563"/>
            <a:ext cx="6931025" cy="2009775"/>
          </a:xfrm>
          <a:prstGeom prst="rect">
            <a:avLst/>
          </a:prstGeom>
          <a:noFill/>
          <a:ln w="9525">
            <a:noFill/>
          </a:ln>
        </p:spPr>
        <p:txBody>
          <a:bodyPr>
            <a:spAutoFit/>
          </a:bodyPr>
          <a:lstStyle>
            <a:lvl1pPr marL="342900" indent="-342900" algn="l" rtl="0" eaLnBrk="0" fontAlgn="base" hangingPunct="0">
              <a:spcBef>
                <a:spcPct val="35000"/>
              </a:spcBef>
              <a:spcAft>
                <a:spcPct val="0"/>
              </a:spcAft>
              <a:buClr>
                <a:schemeClr val="folHlink"/>
              </a:buClr>
              <a:buSzPct val="90000"/>
              <a:buFont typeface="Monotype Sorts" pitchFamily="2" charset="2"/>
              <a:buChar char="n"/>
              <a:defRPr kumimoji="1" sz="2800">
                <a:solidFill>
                  <a:srgbClr val="0000FF"/>
                </a:solidFill>
                <a:latin typeface="+mn-lt"/>
                <a:ea typeface="+mn-ea"/>
                <a:cs typeface="+mn-cs"/>
              </a:defRPr>
            </a:lvl1pPr>
            <a:lvl2pPr marL="742950" indent="-285750" algn="l" rtl="0" eaLnBrk="0" fontAlgn="base" hangingPunct="0">
              <a:spcBef>
                <a:spcPct val="35000"/>
              </a:spcBef>
              <a:spcAft>
                <a:spcPct val="0"/>
              </a:spcAft>
              <a:buClr>
                <a:schemeClr val="hlink"/>
              </a:buClr>
              <a:buSzPct val="105000"/>
              <a:buFont typeface="Wingdings" panose="05000000000000000000" pitchFamily="2" charset="2"/>
              <a:buChar char="Ø"/>
              <a:defRPr kumimoji="1" sz="2400">
                <a:solidFill>
                  <a:srgbClr val="0000FF"/>
                </a:solidFill>
                <a:latin typeface="+mn-lt"/>
                <a:ea typeface="+mn-ea"/>
              </a:defRPr>
            </a:lvl2pPr>
            <a:lvl3pPr marL="1085850" indent="-228600" algn="l" rtl="0" eaLnBrk="0" fontAlgn="base" hangingPunct="0">
              <a:spcBef>
                <a:spcPct val="35000"/>
              </a:spcBef>
              <a:spcAft>
                <a:spcPct val="0"/>
              </a:spcAft>
              <a:buClr>
                <a:schemeClr val="hlink"/>
              </a:buClr>
              <a:buSzPct val="85000"/>
              <a:buFont typeface="Wingdings 2" panose="05020102010507070707" pitchFamily="18" charset="2"/>
              <a:buChar char="ê"/>
              <a:defRPr kumimoji="1" sz="2000">
                <a:solidFill>
                  <a:srgbClr val="0000FF"/>
                </a:solidFill>
                <a:latin typeface="+mn-lt"/>
                <a:ea typeface="+mn-ea"/>
              </a:defRPr>
            </a:lvl3pPr>
            <a:lvl4pPr marL="1428750" indent="-228600" algn="l" rtl="0" eaLnBrk="0" fontAlgn="base" hangingPunct="0">
              <a:spcBef>
                <a:spcPct val="35000"/>
              </a:spcBef>
              <a:spcAft>
                <a:spcPct val="0"/>
              </a:spcAft>
              <a:buClr>
                <a:schemeClr val="hlink"/>
              </a:buClr>
              <a:buChar char="–"/>
              <a:defRPr kumimoji="1">
                <a:solidFill>
                  <a:srgbClr val="0000FF"/>
                </a:solidFill>
                <a:latin typeface="+mn-lt"/>
                <a:ea typeface="+mn-ea"/>
              </a:defRPr>
            </a:lvl4pPr>
            <a:lvl5pPr marL="1771650" indent="-228600" algn="l" rtl="0" eaLnBrk="0" fontAlgn="base" hangingPunct="0">
              <a:spcBef>
                <a:spcPct val="35000"/>
              </a:spcBef>
              <a:spcAft>
                <a:spcPct val="0"/>
              </a:spcAft>
              <a:buClr>
                <a:schemeClr val="tx2"/>
              </a:buClr>
              <a:buChar char="»"/>
              <a:defRPr kumimoji="1">
                <a:solidFill>
                  <a:srgbClr val="0000FF"/>
                </a:solidFill>
                <a:latin typeface="+mn-lt"/>
                <a:ea typeface="+mn-ea"/>
              </a:defRPr>
            </a:lvl5pPr>
          </a:lstStyle>
          <a:p>
            <a:pPr marL="0" lvl="0" indent="0" algn="just" eaLnBrk="1" hangingPunct="1">
              <a:lnSpc>
                <a:spcPct val="130000"/>
              </a:lnSpc>
              <a:spcBef>
                <a:spcPct val="50000"/>
              </a:spcBef>
              <a:spcAft>
                <a:spcPts val="0"/>
              </a:spcAft>
              <a:buClrTx/>
              <a:buSzTx/>
              <a:buFontTx/>
              <a:buNone/>
            </a:pPr>
            <a:r>
              <a:rPr lang="zh-CN" altLang="en-US" sz="2400" dirty="0">
                <a:solidFill>
                  <a:srgbClr val="000066"/>
                </a:solidFill>
                <a:latin typeface="华文新魏" panose="02010800040101010101" pitchFamily="2" charset="-122"/>
                <a:ea typeface="华文新魏" panose="02010800040101010101" pitchFamily="2" charset="-122"/>
              </a:rPr>
              <a:t>        </a:t>
            </a:r>
            <a:r>
              <a:rPr lang="en-US" altLang="zh-CN" sz="2400" dirty="0">
                <a:solidFill>
                  <a:srgbClr val="000066"/>
                </a:solidFill>
                <a:latin typeface="华文新魏" panose="02010800040101010101" pitchFamily="2" charset="-122"/>
                <a:ea typeface="华文新魏" panose="02010800040101010101" pitchFamily="2" charset="-122"/>
              </a:rPr>
              <a:t>2</a:t>
            </a:r>
            <a:r>
              <a:rPr lang="zh-CN" altLang="en-US" sz="2400" dirty="0">
                <a:solidFill>
                  <a:srgbClr val="000066"/>
                </a:solidFill>
                <a:latin typeface="华文新魏" panose="02010800040101010101" pitchFamily="2" charset="-122"/>
                <a:ea typeface="华文新魏" panose="02010800040101010101" pitchFamily="2" charset="-122"/>
              </a:rPr>
              <a:t>、随着</a:t>
            </a:r>
            <a:r>
              <a:rPr lang="en-US" altLang="zh-CN" sz="2400" dirty="0">
                <a:solidFill>
                  <a:srgbClr val="000066"/>
                </a:solidFill>
                <a:latin typeface="华文新魏" panose="02010800040101010101" pitchFamily="2" charset="-122"/>
                <a:ea typeface="华文新魏" panose="02010800040101010101" pitchFamily="2" charset="-122"/>
              </a:rPr>
              <a:t>t</a:t>
            </a:r>
            <a:r>
              <a:rPr lang="zh-CN" altLang="en-US" sz="2400" dirty="0">
                <a:solidFill>
                  <a:srgbClr val="000066"/>
                </a:solidFill>
                <a:latin typeface="华文新魏" panose="02010800040101010101" pitchFamily="2" charset="-122"/>
                <a:ea typeface="华文新魏" panose="02010800040101010101" pitchFamily="2" charset="-122"/>
              </a:rPr>
              <a:t>的增加，</a:t>
            </a:r>
            <a:r>
              <a:rPr lang="en-US" altLang="zh-CN" sz="2400" dirty="0">
                <a:solidFill>
                  <a:srgbClr val="000066"/>
                </a:solidFill>
                <a:latin typeface="华文新魏" panose="02010800040101010101" pitchFamily="2" charset="-122"/>
                <a:ea typeface="华文新魏" panose="02010800040101010101" pitchFamily="2" charset="-122"/>
              </a:rPr>
              <a:t>x(t)</a:t>
            </a:r>
            <a:r>
              <a:rPr lang="zh-CN" altLang="en-US" sz="2400" dirty="0">
                <a:solidFill>
                  <a:srgbClr val="000066"/>
                </a:solidFill>
                <a:latin typeface="华文新魏" panose="02010800040101010101" pitchFamily="2" charset="-122"/>
                <a:ea typeface="华文新魏" panose="02010800040101010101" pitchFamily="2" charset="-122"/>
              </a:rPr>
              <a:t>先绕一个圆盘几圈，然后</a:t>
            </a:r>
            <a:r>
              <a:rPr lang="zh-CN" altLang="en-US" sz="2400" dirty="0">
                <a:solidFill>
                  <a:srgbClr val="000066"/>
                </a:solidFill>
                <a:latin typeface="Times New Roman" panose="02020603050405020304" pitchFamily="18" charset="0"/>
                <a:ea typeface="华文新魏" panose="02010800040101010101" pitchFamily="2" charset="-122"/>
              </a:rPr>
              <a:t>“</a:t>
            </a:r>
            <a:r>
              <a:rPr lang="zh-CN" altLang="en-US" sz="2400" dirty="0">
                <a:solidFill>
                  <a:srgbClr val="000066"/>
                </a:solidFill>
                <a:latin typeface="华文新魏" panose="02010800040101010101" pitchFamily="2" charset="-122"/>
                <a:ea typeface="华文新魏" panose="02010800040101010101" pitchFamily="2" charset="-122"/>
              </a:rPr>
              <a:t>跳</a:t>
            </a:r>
            <a:r>
              <a:rPr lang="zh-CN" altLang="en-US" sz="2400" dirty="0">
                <a:solidFill>
                  <a:srgbClr val="000066"/>
                </a:solidFill>
                <a:latin typeface="Times New Roman" panose="02020603050405020304" pitchFamily="18" charset="0"/>
                <a:ea typeface="华文新魏" panose="02010800040101010101" pitchFamily="2" charset="-122"/>
              </a:rPr>
              <a:t>”</a:t>
            </a:r>
            <a:r>
              <a:rPr lang="zh-CN" altLang="en-US" sz="2400" dirty="0">
                <a:solidFill>
                  <a:srgbClr val="000066"/>
                </a:solidFill>
                <a:latin typeface="华文新魏" panose="02010800040101010101" pitchFamily="2" charset="-122"/>
                <a:ea typeface="华文新魏" panose="02010800040101010101" pitchFamily="2" charset="-122"/>
              </a:rPr>
              <a:t>到另一个圆盘中。绕第二个圆盘几圈，又跳回原来的圆盘。 并以这样的方式继续下去，在每个圆盘上绕的圈数是随机的。  </a:t>
            </a:r>
            <a:endParaRPr lang="zh-CN" altLang="en-US" sz="2400" dirty="0">
              <a:solidFill>
                <a:srgbClr val="000066"/>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19556"/>
                                        </p:tgtEl>
                                        <p:attrNameLst>
                                          <p:attrName>style.visibility</p:attrName>
                                        </p:attrNameLst>
                                      </p:cBhvr>
                                      <p:to>
                                        <p:strVal val="visible"/>
                                      </p:to>
                                    </p:set>
                                    <p:animEffect transition="in" filter="box(out)">
                                      <p:cBhvr>
                                        <p:cTn id="7" dur="500"/>
                                        <p:tgtEl>
                                          <p:spTgt spid="919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56" grpId="0"/>
    </p:bldLst>
  </p:timing>
</p:sld>
</file>

<file path=ppt/tags/tag1.xml><?xml version="1.0" encoding="utf-8"?>
<p:tagLst xmlns:p="http://schemas.openxmlformats.org/presentationml/2006/main">
  <p:tag name="COMMONDATA" val="eyJoZGlkIjoiYTdmNTZjMDY4MGIxZjIzMjBiOWQzY2Y2MzMzZTgzOTgifQ=="/>
  <p:tag name="commondata" val="eyJoZGlkIjoiMDhhMzM0MGVhOGY0Yjk3ZTdlZDA5NzcwOTJkYTk1N2IifQ=="/>
</p:tagLst>
</file>

<file path=ppt/theme/theme1.xml><?xml version="1.0" encoding="utf-8"?>
<a:theme xmlns:a="http://schemas.openxmlformats.org/drawingml/2006/main" name="db-book">
  <a:themeElements>
    <a:clrScheme name="db-book 6">
      <a:dk1>
        <a:srgbClr val="000000"/>
      </a:dk1>
      <a:lt1>
        <a:srgbClr val="CCECFF"/>
      </a:lt1>
      <a:dk2>
        <a:srgbClr val="000000"/>
      </a:dk2>
      <a:lt2>
        <a:srgbClr val="666699"/>
      </a:lt2>
      <a:accent1>
        <a:srgbClr val="99CCFF"/>
      </a:accent1>
      <a:accent2>
        <a:srgbClr val="FF3300"/>
      </a:accent2>
      <a:accent3>
        <a:srgbClr val="E2F4FF"/>
      </a:accent3>
      <a:accent4>
        <a:srgbClr val="000000"/>
      </a:accent4>
      <a:accent5>
        <a:srgbClr val="CAE2FF"/>
      </a:accent5>
      <a:accent6>
        <a:srgbClr val="E72D00"/>
      </a:accent6>
      <a:hlink>
        <a:srgbClr val="F03300"/>
      </a:hlink>
      <a:folHlink>
        <a:srgbClr val="FF300D"/>
      </a:folHlink>
    </a:clrScheme>
    <a:fontScheme name="db-book">
      <a:majorFont>
        <a:latin typeface="Helvetica"/>
        <a:ea typeface=""/>
        <a:cs typeface=""/>
      </a:majorFont>
      <a:minorFont>
        <a:latin typeface="Helvetic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outerShdw blurRad="38100" dist="38100" dir="2700000" algn="tl">
                <a:srgbClr val="000000">
                  <a:alpha val="43137"/>
                </a:srgbClr>
              </a:outerShdw>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0" fontAlgn="base" latinLnBrk="0" hangingPunct="0">
          <a:lnSpc>
            <a:spcPct val="100000"/>
          </a:lnSpc>
          <a:spcBef>
            <a:spcPct val="0"/>
          </a:spcBef>
          <a:spcAft>
            <a:spcPct val="0"/>
          </a:spcAft>
          <a:buClrTx/>
          <a:buSzTx/>
          <a:buFontTx/>
          <a:buNone/>
          <a:defRPr kumimoji="0" lang="en-US" altLang="zh-CN" sz="1800" b="0" i="0" u="none" strike="noStrike" cap="none" normalizeH="0" baseline="0" smtClean="0">
            <a:ln>
              <a:noFill/>
            </a:ln>
            <a:solidFill>
              <a:schemeClr val="tx1"/>
            </a:solidFill>
            <a:effectLst>
              <a:outerShdw blurRad="38100" dist="38100" dir="2700000" algn="tl">
                <a:srgbClr val="000000">
                  <a:alpha val="43137"/>
                </a:srgbClr>
              </a:outerShdw>
            </a:effectLst>
            <a:latin typeface="Helvetica" pitchFamily="34" charset="0"/>
          </a:defRPr>
        </a:defPPr>
      </a:lstStyle>
    </a:lnDef>
  </a:objectDefaults>
  <a:extraClrSchemeLst>
    <a:extraClrScheme>
      <a:clrScheme name="db-book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book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
      <a:clrScheme name="db-book 4">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F9900"/>
        </a:hlink>
        <a:folHlink>
          <a:srgbClr val="FF9933"/>
        </a:folHlink>
      </a:clrScheme>
      <a:clrMap bg1="lt1" tx1="dk1" bg2="lt2" tx2="dk2" accent1="accent1" accent2="accent2" accent3="accent3" accent4="accent4" accent5="accent5" accent6="accent6" hlink="hlink" folHlink="folHlink"/>
    </a:extraClrScheme>
    <a:extraClrScheme>
      <a:clrScheme name="db-book 5">
        <a:dk1>
          <a:srgbClr val="000000"/>
        </a:dk1>
        <a:lt1>
          <a:srgbClr val="CCECFF"/>
        </a:lt1>
        <a:dk2>
          <a:srgbClr val="CC3300"/>
        </a:dk2>
        <a:lt2>
          <a:srgbClr val="666699"/>
        </a:lt2>
        <a:accent1>
          <a:srgbClr val="FFCCCC"/>
        </a:accent1>
        <a:accent2>
          <a:srgbClr val="CCCC00"/>
        </a:accent2>
        <a:accent3>
          <a:srgbClr val="E2F4FF"/>
        </a:accent3>
        <a:accent4>
          <a:srgbClr val="000000"/>
        </a:accent4>
        <a:accent5>
          <a:srgbClr val="FFE2E2"/>
        </a:accent5>
        <a:accent6>
          <a:srgbClr val="B9B900"/>
        </a:accent6>
        <a:hlink>
          <a:srgbClr val="F03300"/>
        </a:hlink>
        <a:folHlink>
          <a:srgbClr val="FF300D"/>
        </a:folHlink>
      </a:clrScheme>
      <a:clrMap bg1="lt1" tx1="dk1" bg2="lt2" tx2="dk2" accent1="accent1" accent2="accent2" accent3="accent3" accent4="accent4" accent5="accent5" accent6="accent6" hlink="hlink" folHlink="folHlink"/>
    </a:extraClrScheme>
    <a:extraClrScheme>
      <a:clrScheme name="db-book 6">
        <a:dk1>
          <a:srgbClr val="000000"/>
        </a:dk1>
        <a:lt1>
          <a:srgbClr val="CCECFF"/>
        </a:lt1>
        <a:dk2>
          <a:srgbClr val="000000"/>
        </a:dk2>
        <a:lt2>
          <a:srgbClr val="666699"/>
        </a:lt2>
        <a:accent1>
          <a:srgbClr val="99CCFF"/>
        </a:accent1>
        <a:accent2>
          <a:srgbClr val="FF3300"/>
        </a:accent2>
        <a:accent3>
          <a:srgbClr val="E2F4FF"/>
        </a:accent3>
        <a:accent4>
          <a:srgbClr val="000000"/>
        </a:accent4>
        <a:accent5>
          <a:srgbClr val="CAE2FF"/>
        </a:accent5>
        <a:accent6>
          <a:srgbClr val="E72D00"/>
        </a:accent6>
        <a:hlink>
          <a:srgbClr val="F03300"/>
        </a:hlink>
        <a:folHlink>
          <a:srgbClr val="FF300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C:\apps\Microsoft Office\Templates\Presentations\db-book.pot</Template>
  <TotalTime>0</TotalTime>
  <Words>4880</Words>
  <Application>WPS 演示</Application>
  <PresentationFormat>全屏显示(4:3)</PresentationFormat>
  <Paragraphs>586</Paragraphs>
  <Slides>43</Slides>
  <Notes>1</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212</vt:i4>
      </vt:variant>
      <vt:variant>
        <vt:lpstr>幻灯片标题</vt:lpstr>
      </vt:variant>
      <vt:variant>
        <vt:i4>43</vt:i4>
      </vt:variant>
    </vt:vector>
  </HeadingPairs>
  <TitlesOfParts>
    <vt:vector size="275" baseType="lpstr">
      <vt:lpstr>Arial</vt:lpstr>
      <vt:lpstr>宋体</vt:lpstr>
      <vt:lpstr>Wingdings</vt:lpstr>
      <vt:lpstr>Helvetica</vt:lpstr>
      <vt:lpstr>Times New Roman</vt:lpstr>
      <vt:lpstr>Tahoma</vt:lpstr>
      <vt:lpstr>Monotype Sorts</vt:lpstr>
      <vt:lpstr>Wingdings 2</vt:lpstr>
      <vt:lpstr>Wingdings</vt:lpstr>
      <vt:lpstr>楷体_GB2312</vt:lpstr>
      <vt:lpstr>新宋体</vt:lpstr>
      <vt:lpstr>Basemic Times</vt:lpstr>
      <vt:lpstr>黑体</vt:lpstr>
      <vt:lpstr>Segoe Print</vt:lpstr>
      <vt:lpstr>华文新魏</vt:lpstr>
      <vt:lpstr>微软雅黑</vt:lpstr>
      <vt:lpstr>Arial Unicode MS</vt:lpstr>
      <vt:lpstr>华文隶书</vt:lpstr>
      <vt:lpstr>隶书</vt:lpstr>
      <vt:lpstr>db-book</vt:lpstr>
      <vt:lpstr>MS_ClipArt_Gallery.2</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Equation.3</vt:lpstr>
      <vt:lpstr>Word.Picture.8</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Origin50.Graph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Equation.DSMT4</vt:lpstr>
      <vt:lpstr>Equation.DSMT4</vt:lpstr>
      <vt:lpstr>Equation.3</vt:lpstr>
      <vt:lpstr>Equation.3</vt:lpstr>
      <vt:lpstr>Equation.DSMT4</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Equation.3</vt:lpstr>
      <vt:lpstr>Equation.3</vt:lpstr>
      <vt:lpstr>计算方法  第3章  常微分方程的差分方法</vt:lpstr>
      <vt:lpstr>第 3 章  常微分方程的差分方法</vt:lpstr>
      <vt:lpstr>微分方程</vt:lpstr>
      <vt:lpstr>微分方程</vt:lpstr>
      <vt:lpstr>第三章  常微分方程的差分方法</vt:lpstr>
      <vt:lpstr>PowerPoint 演示文稿</vt:lpstr>
      <vt:lpstr>PowerPoint 演示文稿</vt:lpstr>
      <vt:lpstr>PowerPoint 演示文稿</vt:lpstr>
      <vt:lpstr>PowerPoint 演示文稿</vt:lpstr>
      <vt:lpstr>PowerPoint 演示文稿</vt:lpstr>
      <vt:lpstr>PowerPoint 演示文稿</vt:lpstr>
      <vt:lpstr>3  常微分方程的差分方法</vt:lpstr>
      <vt:lpstr>3  常微分方程的差分方法-2</vt:lpstr>
      <vt:lpstr>PowerPoint 演示文稿</vt:lpstr>
      <vt:lpstr>一阶常微分方程初值问题的差分方法</vt:lpstr>
      <vt:lpstr>一阶常微分方程初值问题的差分方法</vt:lpstr>
      <vt:lpstr>PowerPoint 演示文稿</vt:lpstr>
      <vt:lpstr>PowerPoint 演示文稿</vt:lpstr>
      <vt:lpstr>PowerPoint 演示文稿</vt:lpstr>
      <vt:lpstr>PowerPoint 演示文稿</vt:lpstr>
      <vt:lpstr>PowerPoint 演示文稿</vt:lpstr>
      <vt:lpstr>PowerPoint 演示文稿</vt:lpstr>
      <vt:lpstr>欧拉方法的误差分析</vt:lpstr>
      <vt:lpstr>欧拉方法的误差分析——显式Euler格式</vt:lpstr>
      <vt:lpstr>PowerPoint 演示文稿</vt:lpstr>
      <vt:lpstr>PowerPoint 演示文稿</vt:lpstr>
      <vt:lpstr>PowerPoint 演示文稿</vt:lpstr>
      <vt:lpstr>PowerPoint 演示文稿</vt:lpstr>
      <vt:lpstr>PowerPoint 演示文稿</vt:lpstr>
      <vt:lpstr>PowerPoint 演示文稿</vt:lpstr>
      <vt:lpstr>微分方程与积分方程的转化</vt:lpstr>
      <vt:lpstr>微分方程与积分方程的转化</vt:lpstr>
      <vt:lpstr>PowerPoint 演示文稿</vt:lpstr>
      <vt:lpstr>PowerPoint 演示文稿</vt:lpstr>
      <vt:lpstr>PowerPoint 演示文稿</vt:lpstr>
      <vt:lpstr>3.2 改进的欧拉方法</vt:lpstr>
      <vt:lpstr>PowerPoint 演示文稿</vt:lpstr>
      <vt:lpstr>PowerPoint 演示文稿</vt:lpstr>
      <vt:lpstr>PowerPoint 演示文稿</vt:lpstr>
      <vt:lpstr>PowerPoint 演示文稿</vt:lpstr>
      <vt:lpstr>PowerPoint 演示文稿</vt:lpstr>
      <vt:lpstr>小结</vt:lpstr>
      <vt:lpstr>PowerPoint 演示文稿</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XML</dc:title>
  <dc:creator>Marilyn Turnamian</dc:creator>
  <cp:lastModifiedBy>胡敏</cp:lastModifiedBy>
  <cp:revision>246</cp:revision>
  <cp:lastPrinted>1999-06-28T19:27:00Z</cp:lastPrinted>
  <dcterms:created xsi:type="dcterms:W3CDTF">2000-02-07T19:26:00Z</dcterms:created>
  <dcterms:modified xsi:type="dcterms:W3CDTF">2024-12-20T08:17:26Z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FF156D687FD54B2AA5D24472BFCC9713_13</vt:lpwstr>
  </property>
  <property fmtid="{D5CDD505-2E9C-101B-9397-08002B2CF9AE}" pid="3" name="KSOProductBuildVer">
    <vt:lpwstr>2052-12.1.0.17147</vt:lpwstr>
  </property>
</Properties>
</file>