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emf" ContentType="image/x-emf"/>
  <Default Extension="wmf" ContentType="image/x-wm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theme/theme6.xml" ContentType="application/vnd.openxmlformats-officedocument.theme+xml"/>
  <Override PartName="/ppt/theme/themeOverride1.xml" ContentType="application/vnd.openxmlformats-officedocument.themeOverrid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 id="2147483672" r:id="rId4"/>
    <p:sldMasterId id="2147483684" r:id="rId5"/>
    <p:sldMasterId id="2147483696" r:id="rId6"/>
  </p:sldMasterIdLst>
  <p:notesMasterIdLst>
    <p:notesMasterId r:id="rId14"/>
  </p:notesMasterIdLst>
  <p:sldIdLst>
    <p:sldId id="258" r:id="rId7"/>
    <p:sldId id="267" r:id="rId8"/>
    <p:sldId id="268" r:id="rId9"/>
    <p:sldId id="270" r:id="rId10"/>
    <p:sldId id="269" r:id="rId11"/>
    <p:sldId id="271" r:id="rId12"/>
    <p:sldId id="272" r:id="rId13"/>
    <p:sldId id="273" r:id="rId15"/>
    <p:sldId id="275" r:id="rId16"/>
    <p:sldId id="285" r:id="rId17"/>
    <p:sldId id="286" r:id="rId18"/>
    <p:sldId id="263" r:id="rId19"/>
    <p:sldId id="264" r:id="rId20"/>
    <p:sldId id="265" r:id="rId21"/>
    <p:sldId id="266" r:id="rId22"/>
    <p:sldId id="296" r:id="rId23"/>
    <p:sldId id="297" r:id="rId24"/>
    <p:sldId id="298" r:id="rId25"/>
    <p:sldId id="299" r:id="rId26"/>
    <p:sldId id="300" r:id="rId27"/>
    <p:sldId id="301" r:id="rId28"/>
    <p:sldId id="302" r:id="rId29"/>
    <p:sldId id="303" r:id="rId30"/>
    <p:sldId id="304" r:id="rId31"/>
    <p:sldId id="305" r:id="rId32"/>
    <p:sldId id="308" r:id="rId33"/>
    <p:sldId id="309" r:id="rId34"/>
    <p:sldId id="310" r:id="rId35"/>
    <p:sldId id="311" r:id="rId36"/>
    <p:sldId id="312" r:id="rId37"/>
    <p:sldId id="313" r:id="rId38"/>
  </p:sldIdLst>
  <p:sldSz cx="9144000" cy="6858000" type="screen4x3"/>
  <p:notesSz cx="6858000" cy="9144000"/>
  <p:custDataLst>
    <p:tags r:id="rId42"/>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22"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howGuides="1">
      <p:cViewPr varScale="1">
        <p:scale>
          <a:sx n="104" d="100"/>
          <a:sy n="104" d="100"/>
        </p:scale>
        <p:origin x="-1740" y="-90"/>
      </p:cViewPr>
      <p:guideLst>
        <p:guide orient="horz" pos="2122"/>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3.xml"/><Relationship Id="rId8" Type="http://schemas.openxmlformats.org/officeDocument/2006/relationships/slide" Target="slides/slide2.xml"/><Relationship Id="rId7" Type="http://schemas.openxmlformats.org/officeDocument/2006/relationships/slide" Target="slides/slide1.xml"/><Relationship Id="rId6" Type="http://schemas.openxmlformats.org/officeDocument/2006/relationships/slideMaster" Target="slideMasters/slideMaster5.xml"/><Relationship Id="rId5" Type="http://schemas.openxmlformats.org/officeDocument/2006/relationships/slideMaster" Target="slideMasters/slideMaster4.xml"/><Relationship Id="rId42" Type="http://schemas.openxmlformats.org/officeDocument/2006/relationships/tags" Target="tags/tag26.xml"/><Relationship Id="rId41" Type="http://schemas.openxmlformats.org/officeDocument/2006/relationships/tableStyles" Target="tableStyles.xml"/><Relationship Id="rId40" Type="http://schemas.openxmlformats.org/officeDocument/2006/relationships/viewProps" Target="viewProps.xml"/><Relationship Id="rId4" Type="http://schemas.openxmlformats.org/officeDocument/2006/relationships/slideMaster" Target="slideMasters/slideMaster3.xml"/><Relationship Id="rId39" Type="http://schemas.openxmlformats.org/officeDocument/2006/relationships/presProps" Target="presProps.xml"/><Relationship Id="rId38" Type="http://schemas.openxmlformats.org/officeDocument/2006/relationships/slide" Target="slides/slide31.xml"/><Relationship Id="rId37" Type="http://schemas.openxmlformats.org/officeDocument/2006/relationships/slide" Target="slides/slide30.xml"/><Relationship Id="rId36" Type="http://schemas.openxmlformats.org/officeDocument/2006/relationships/slide" Target="slides/slide29.xml"/><Relationship Id="rId35" Type="http://schemas.openxmlformats.org/officeDocument/2006/relationships/slide" Target="slides/slide28.xml"/><Relationship Id="rId34" Type="http://schemas.openxmlformats.org/officeDocument/2006/relationships/slide" Target="slides/slide27.xml"/><Relationship Id="rId33" Type="http://schemas.openxmlformats.org/officeDocument/2006/relationships/slide" Target="slides/slide26.xml"/><Relationship Id="rId32" Type="http://schemas.openxmlformats.org/officeDocument/2006/relationships/slide" Target="slides/slide25.xml"/><Relationship Id="rId31" Type="http://schemas.openxmlformats.org/officeDocument/2006/relationships/slide" Target="slides/slide24.xml"/><Relationship Id="rId30" Type="http://schemas.openxmlformats.org/officeDocument/2006/relationships/slide" Target="slides/slide23.xml"/><Relationship Id="rId3" Type="http://schemas.openxmlformats.org/officeDocument/2006/relationships/slideMaster" Target="slideMasters/slideMaster2.xml"/><Relationship Id="rId29" Type="http://schemas.openxmlformats.org/officeDocument/2006/relationships/slide" Target="slides/slide22.xml"/><Relationship Id="rId28" Type="http://schemas.openxmlformats.org/officeDocument/2006/relationships/slide" Target="slides/slide21.xml"/><Relationship Id="rId27" Type="http://schemas.openxmlformats.org/officeDocument/2006/relationships/slide" Target="slides/slide20.xml"/><Relationship Id="rId26" Type="http://schemas.openxmlformats.org/officeDocument/2006/relationships/slide" Target="slides/slide19.xml"/><Relationship Id="rId25" Type="http://schemas.openxmlformats.org/officeDocument/2006/relationships/slide" Target="slides/slide18.xml"/><Relationship Id="rId24" Type="http://schemas.openxmlformats.org/officeDocument/2006/relationships/slide" Target="slides/slide17.xml"/><Relationship Id="rId23" Type="http://schemas.openxmlformats.org/officeDocument/2006/relationships/slide" Target="slides/slide16.xml"/><Relationship Id="rId22" Type="http://schemas.openxmlformats.org/officeDocument/2006/relationships/slide" Target="slides/slide15.xml"/><Relationship Id="rId21" Type="http://schemas.openxmlformats.org/officeDocument/2006/relationships/slide" Target="slides/slide14.xml"/><Relationship Id="rId20" Type="http://schemas.openxmlformats.org/officeDocument/2006/relationships/slide" Target="slides/slide13.xml"/><Relationship Id="rId2" Type="http://schemas.openxmlformats.org/officeDocument/2006/relationships/theme" Target="theme/theme1.xml"/><Relationship Id="rId19" Type="http://schemas.openxmlformats.org/officeDocument/2006/relationships/slide" Target="slides/slide12.xml"/><Relationship Id="rId18" Type="http://schemas.openxmlformats.org/officeDocument/2006/relationships/slide" Target="slides/slide11.xml"/><Relationship Id="rId17" Type="http://schemas.openxmlformats.org/officeDocument/2006/relationships/slide" Target="slides/slide10.xml"/><Relationship Id="rId16" Type="http://schemas.openxmlformats.org/officeDocument/2006/relationships/slide" Target="slides/slide9.xml"/><Relationship Id="rId15" Type="http://schemas.openxmlformats.org/officeDocument/2006/relationships/slide" Target="slides/slide8.xml"/><Relationship Id="rId14" Type="http://schemas.openxmlformats.org/officeDocument/2006/relationships/notesMaster" Target="notesMasters/notesMaster1.xml"/><Relationship Id="rId13" Type="http://schemas.openxmlformats.org/officeDocument/2006/relationships/slide" Target="slides/slide7.xml"/><Relationship Id="rId12" Type="http://schemas.openxmlformats.org/officeDocument/2006/relationships/slide" Target="slides/slide6.xml"/><Relationship Id="rId11" Type="http://schemas.openxmlformats.org/officeDocument/2006/relationships/slide" Target="slides/slide5.xml"/><Relationship Id="rId10" Type="http://schemas.openxmlformats.org/officeDocument/2006/relationships/slide" Target="slides/slide4.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4" Type="http://schemas.openxmlformats.org/officeDocument/2006/relationships/image" Target="../media/image11.wmf"/><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6.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59.wmf"/><Relationship Id="rId2" Type="http://schemas.openxmlformats.org/officeDocument/2006/relationships/image" Target="../media/image58.wmf"/><Relationship Id="rId1" Type="http://schemas.openxmlformats.org/officeDocument/2006/relationships/image" Target="../media/image57.wmf"/></Relationships>
</file>

<file path=ppt/drawings/_rels/vmlDrawing12.vml.rels><?xml version="1.0" encoding="UTF-8" standalone="yes"?>
<Relationships xmlns="http://schemas.openxmlformats.org/package/2006/relationships"><Relationship Id="rId3" Type="http://schemas.openxmlformats.org/officeDocument/2006/relationships/image" Target="../media/image62.wmf"/><Relationship Id="rId2" Type="http://schemas.openxmlformats.org/officeDocument/2006/relationships/image" Target="../media/image61.wmf"/><Relationship Id="rId1" Type="http://schemas.openxmlformats.org/officeDocument/2006/relationships/image" Target="../media/image60.wmf"/></Relationships>
</file>

<file path=ppt/drawings/_rels/vmlDrawing13.vml.rels><?xml version="1.0" encoding="UTF-8" standalone="yes"?>
<Relationships xmlns="http://schemas.openxmlformats.org/package/2006/relationships"><Relationship Id="rId1" Type="http://schemas.openxmlformats.org/officeDocument/2006/relationships/image" Target="../media/image63.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66.wmf"/><Relationship Id="rId2" Type="http://schemas.openxmlformats.org/officeDocument/2006/relationships/image" Target="../media/image65.wmf"/><Relationship Id="rId1" Type="http://schemas.openxmlformats.org/officeDocument/2006/relationships/image" Target="../media/image64.w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emf"/><Relationship Id="rId1" Type="http://schemas.openxmlformats.org/officeDocument/2006/relationships/image" Target="../media/image67.wmf"/></Relationships>
</file>

<file path=ppt/drawings/_rels/vmlDrawing16.vml.rels><?xml version="1.0" encoding="UTF-8" standalone="yes"?>
<Relationships xmlns="http://schemas.openxmlformats.org/package/2006/relationships"><Relationship Id="rId4" Type="http://schemas.openxmlformats.org/officeDocument/2006/relationships/image" Target="../media/image73.wmf"/><Relationship Id="rId3" Type="http://schemas.openxmlformats.org/officeDocument/2006/relationships/image" Target="../media/image72.wmf"/><Relationship Id="rId2" Type="http://schemas.openxmlformats.org/officeDocument/2006/relationships/image" Target="../media/image71.wmf"/><Relationship Id="rId1" Type="http://schemas.openxmlformats.org/officeDocument/2006/relationships/image" Target="../media/image70.w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76.emf"/><Relationship Id="rId2" Type="http://schemas.openxmlformats.org/officeDocument/2006/relationships/image" Target="../media/image75.emf"/><Relationship Id="rId1" Type="http://schemas.openxmlformats.org/officeDocument/2006/relationships/image" Target="../media/image74.emf"/></Relationships>
</file>

<file path=ppt/drawings/_rels/vmlDrawing18.vml.rels><?xml version="1.0" encoding="UTF-8" standalone="yes"?>
<Relationships xmlns="http://schemas.openxmlformats.org/package/2006/relationships"><Relationship Id="rId1" Type="http://schemas.openxmlformats.org/officeDocument/2006/relationships/image" Target="../media/image78.wmf"/></Relationships>
</file>

<file path=ppt/drawings/_rels/vmlDrawing19.vml.rels><?xml version="1.0" encoding="UTF-8" standalone="yes"?>
<Relationships xmlns="http://schemas.openxmlformats.org/package/2006/relationships"><Relationship Id="rId9" Type="http://schemas.openxmlformats.org/officeDocument/2006/relationships/image" Target="../media/image87.wmf"/><Relationship Id="rId8" Type="http://schemas.openxmlformats.org/officeDocument/2006/relationships/image" Target="../media/image86.wmf"/><Relationship Id="rId7" Type="http://schemas.openxmlformats.org/officeDocument/2006/relationships/image" Target="../media/image85.wmf"/><Relationship Id="rId6" Type="http://schemas.openxmlformats.org/officeDocument/2006/relationships/image" Target="../media/image84.wmf"/><Relationship Id="rId5" Type="http://schemas.openxmlformats.org/officeDocument/2006/relationships/image" Target="../media/image83.wmf"/><Relationship Id="rId4" Type="http://schemas.openxmlformats.org/officeDocument/2006/relationships/image" Target="../media/image82.wmf"/><Relationship Id="rId3" Type="http://schemas.openxmlformats.org/officeDocument/2006/relationships/image" Target="../media/image81.wmf"/><Relationship Id="rId2" Type="http://schemas.openxmlformats.org/officeDocument/2006/relationships/image" Target="../media/image80.wmf"/><Relationship Id="rId1" Type="http://schemas.openxmlformats.org/officeDocument/2006/relationships/image" Target="../media/image79.wmf"/></Relationships>
</file>

<file path=ppt/drawings/_rels/vmlDrawing2.vml.rels><?xml version="1.0" encoding="UTF-8" standalone="yes"?>
<Relationships xmlns="http://schemas.openxmlformats.org/package/2006/relationships"><Relationship Id="rId9" Type="http://schemas.openxmlformats.org/officeDocument/2006/relationships/image" Target="../media/image18.wmf"/><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0.wmf"/><Relationship Id="rId2" Type="http://schemas.openxmlformats.org/officeDocument/2006/relationships/image" Target="../media/image12.wmf"/><Relationship Id="rId15" Type="http://schemas.openxmlformats.org/officeDocument/2006/relationships/image" Target="../media/image24.wmf"/><Relationship Id="rId14" Type="http://schemas.openxmlformats.org/officeDocument/2006/relationships/image" Target="../media/image23.wmf"/><Relationship Id="rId13" Type="http://schemas.openxmlformats.org/officeDocument/2006/relationships/image" Target="../media/image22.wmf"/><Relationship Id="rId12" Type="http://schemas.openxmlformats.org/officeDocument/2006/relationships/image" Target="../media/image21.wmf"/><Relationship Id="rId11" Type="http://schemas.openxmlformats.org/officeDocument/2006/relationships/image" Target="../media/image20.wmf"/><Relationship Id="rId10" Type="http://schemas.openxmlformats.org/officeDocument/2006/relationships/image" Target="../media/image1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83.wmf"/><Relationship Id="rId8" Type="http://schemas.openxmlformats.org/officeDocument/2006/relationships/image" Target="../media/image93.wmf"/><Relationship Id="rId7" Type="http://schemas.openxmlformats.org/officeDocument/2006/relationships/image" Target="../media/image81.wmf"/><Relationship Id="rId6" Type="http://schemas.openxmlformats.org/officeDocument/2006/relationships/image" Target="../media/image92.wmf"/><Relationship Id="rId5" Type="http://schemas.openxmlformats.org/officeDocument/2006/relationships/image" Target="../media/image79.wmf"/><Relationship Id="rId4" Type="http://schemas.openxmlformats.org/officeDocument/2006/relationships/image" Target="../media/image91.wmf"/><Relationship Id="rId3" Type="http://schemas.openxmlformats.org/officeDocument/2006/relationships/image" Target="../media/image90.wmf"/><Relationship Id="rId2" Type="http://schemas.openxmlformats.org/officeDocument/2006/relationships/image" Target="../media/image89.wmf"/><Relationship Id="rId1" Type="http://schemas.openxmlformats.org/officeDocument/2006/relationships/image" Target="../media/image88.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96.wmf"/><Relationship Id="rId1" Type="http://schemas.openxmlformats.org/officeDocument/2006/relationships/image" Target="../media/image95.wmf"/></Relationships>
</file>

<file path=ppt/drawings/_rels/vmlDrawing22.vml.rels><?xml version="1.0" encoding="UTF-8" standalone="yes"?>
<Relationships xmlns="http://schemas.openxmlformats.org/package/2006/relationships"><Relationship Id="rId9" Type="http://schemas.openxmlformats.org/officeDocument/2006/relationships/image" Target="../media/image105.wmf"/><Relationship Id="rId8" Type="http://schemas.openxmlformats.org/officeDocument/2006/relationships/image" Target="../media/image104.wmf"/><Relationship Id="rId7" Type="http://schemas.openxmlformats.org/officeDocument/2006/relationships/image" Target="../media/image103.wmf"/><Relationship Id="rId6" Type="http://schemas.openxmlformats.org/officeDocument/2006/relationships/image" Target="../media/image102.wmf"/><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1" Type="http://schemas.openxmlformats.org/officeDocument/2006/relationships/image" Target="../media/image107.wmf"/><Relationship Id="rId10" Type="http://schemas.openxmlformats.org/officeDocument/2006/relationships/image" Target="../media/image106.wmf"/><Relationship Id="rId1" Type="http://schemas.openxmlformats.org/officeDocument/2006/relationships/image" Target="../media/image97.wmf"/></Relationships>
</file>

<file path=ppt/drawings/_rels/vmlDrawing23.vml.rels><?xml version="1.0" encoding="UTF-8" standalone="yes"?>
<Relationships xmlns="http://schemas.openxmlformats.org/package/2006/relationships"><Relationship Id="rId3" Type="http://schemas.openxmlformats.org/officeDocument/2006/relationships/image" Target="../media/image110.wmf"/><Relationship Id="rId2" Type="http://schemas.openxmlformats.org/officeDocument/2006/relationships/image" Target="../media/image109.wmf"/><Relationship Id="rId1" Type="http://schemas.openxmlformats.org/officeDocument/2006/relationships/image" Target="../media/image108.wmf"/></Relationships>
</file>

<file path=ppt/drawings/_rels/vmlDrawing24.vml.rels><?xml version="1.0" encoding="UTF-8" standalone="yes"?>
<Relationships xmlns="http://schemas.openxmlformats.org/package/2006/relationships"><Relationship Id="rId6" Type="http://schemas.openxmlformats.org/officeDocument/2006/relationships/image" Target="../media/image117.wmf"/><Relationship Id="rId5" Type="http://schemas.openxmlformats.org/officeDocument/2006/relationships/image" Target="../media/image116.wmf"/><Relationship Id="rId4" Type="http://schemas.openxmlformats.org/officeDocument/2006/relationships/image" Target="../media/image115.wmf"/><Relationship Id="rId3" Type="http://schemas.openxmlformats.org/officeDocument/2006/relationships/image" Target="../media/image114.wmf"/><Relationship Id="rId2" Type="http://schemas.openxmlformats.org/officeDocument/2006/relationships/image" Target="../media/image113.wmf"/><Relationship Id="rId1" Type="http://schemas.openxmlformats.org/officeDocument/2006/relationships/image" Target="../media/image112.wmf"/></Relationships>
</file>

<file path=ppt/drawings/_rels/vmlDrawing25.vml.rels><?xml version="1.0" encoding="UTF-8" standalone="yes"?>
<Relationships xmlns="http://schemas.openxmlformats.org/package/2006/relationships"><Relationship Id="rId4" Type="http://schemas.openxmlformats.org/officeDocument/2006/relationships/image" Target="../media/image121.emf"/><Relationship Id="rId3" Type="http://schemas.openxmlformats.org/officeDocument/2006/relationships/image" Target="../media/image120.emf"/><Relationship Id="rId2" Type="http://schemas.openxmlformats.org/officeDocument/2006/relationships/image" Target="../media/image119.wmf"/><Relationship Id="rId1" Type="http://schemas.openxmlformats.org/officeDocument/2006/relationships/image" Target="../media/image118.wmf"/></Relationships>
</file>

<file path=ppt/drawings/_rels/vmlDrawing3.vml.rels><?xml version="1.0" encoding="UTF-8" standalone="yes"?>
<Relationships xmlns="http://schemas.openxmlformats.org/package/2006/relationships"><Relationship Id="rId5" Type="http://schemas.openxmlformats.org/officeDocument/2006/relationships/image" Target="../media/image29.wmf"/><Relationship Id="rId4" Type="http://schemas.openxmlformats.org/officeDocument/2006/relationships/image" Target="../media/image28.wmf"/><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drawings/_rels/vmlDrawing4.vml.rels><?xml version="1.0" encoding="UTF-8" standalone="yes"?>
<Relationships xmlns="http://schemas.openxmlformats.org/package/2006/relationships"><Relationship Id="rId6" Type="http://schemas.openxmlformats.org/officeDocument/2006/relationships/image" Target="../media/image35.wmf"/><Relationship Id="rId5" Type="http://schemas.openxmlformats.org/officeDocument/2006/relationships/image" Target="../media/image34.wmf"/><Relationship Id="rId4" Type="http://schemas.openxmlformats.org/officeDocument/2006/relationships/image" Target="../media/image33.wmf"/><Relationship Id="rId3" Type="http://schemas.openxmlformats.org/officeDocument/2006/relationships/image" Target="../media/image32.wmf"/><Relationship Id="rId2" Type="http://schemas.openxmlformats.org/officeDocument/2006/relationships/image" Target="../media/image31.wmf"/><Relationship Id="rId1" Type="http://schemas.openxmlformats.org/officeDocument/2006/relationships/image" Target="../media/image30.wmf"/></Relationships>
</file>

<file path=ppt/drawings/_rels/vmlDrawing5.vml.rels><?xml version="1.0" encoding="UTF-8" standalone="yes"?>
<Relationships xmlns="http://schemas.openxmlformats.org/package/2006/relationships"><Relationship Id="rId4" Type="http://schemas.openxmlformats.org/officeDocument/2006/relationships/image" Target="../media/image32.wmf"/><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39.wmf"/></Relationships>
</file>

<file path=ppt/drawings/_rels/vmlDrawing7.vml.rels><?xml version="1.0" encoding="UTF-8" standalone="yes"?>
<Relationships xmlns="http://schemas.openxmlformats.org/package/2006/relationships"><Relationship Id="rId4" Type="http://schemas.openxmlformats.org/officeDocument/2006/relationships/image" Target="../media/image43.wmf"/><Relationship Id="rId3" Type="http://schemas.openxmlformats.org/officeDocument/2006/relationships/image" Target="../media/image42.wmf"/><Relationship Id="rId2" Type="http://schemas.openxmlformats.org/officeDocument/2006/relationships/image" Target="../media/image41.wmf"/><Relationship Id="rId1" Type="http://schemas.openxmlformats.org/officeDocument/2006/relationships/image" Target="../media/image40.wmf"/></Relationships>
</file>

<file path=ppt/drawings/_rels/vmlDrawing8.vml.rels><?xml version="1.0" encoding="UTF-8" standalone="yes"?>
<Relationships xmlns="http://schemas.openxmlformats.org/package/2006/relationships"><Relationship Id="rId7" Type="http://schemas.openxmlformats.org/officeDocument/2006/relationships/image" Target="../media/image52.wmf"/><Relationship Id="rId6" Type="http://schemas.openxmlformats.org/officeDocument/2006/relationships/image" Target="../media/image51.wmf"/><Relationship Id="rId5" Type="http://schemas.openxmlformats.org/officeDocument/2006/relationships/image" Target="../media/image50.wmf"/><Relationship Id="rId4" Type="http://schemas.openxmlformats.org/officeDocument/2006/relationships/image" Target="../media/image49.wmf"/><Relationship Id="rId3" Type="http://schemas.openxmlformats.org/officeDocument/2006/relationships/image" Target="../media/image48.wmf"/><Relationship Id="rId2" Type="http://schemas.openxmlformats.org/officeDocument/2006/relationships/image" Target="../media/image47.wmf"/><Relationship Id="rId1" Type="http://schemas.openxmlformats.org/officeDocument/2006/relationships/image" Target="../media/image46.wmf"/></Relationships>
</file>

<file path=ppt/drawings/_rels/vmlDrawing9.vml.rels><?xml version="1.0" encoding="UTF-8" standalone="yes"?>
<Relationships xmlns="http://schemas.openxmlformats.org/package/2006/relationships"><Relationship Id="rId2" Type="http://schemas.openxmlformats.org/officeDocument/2006/relationships/image" Target="../media/image55.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33BE1CA-9F1B-439C-B215-3A0C952A5D86}"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6455DF92-A538-473D-B82C-823A78E00A76}"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55DF92-A538-473D-B82C-823A78E00A76}"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455DF92-A538-473D-B82C-823A78E00A76}"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1400E88A-5BD1-4608-A455-60602F0CC54C}"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smtClean="0"/>
              <a:t>牛顿运动定律是在惯性系下总结出的规律，只对惯性系成立。</a:t>
            </a:r>
            <a:endParaRPr lang="en-US" altLang="zh-CN" dirty="0" smtClean="0"/>
          </a:p>
        </p:txBody>
      </p:sp>
      <p:sp>
        <p:nvSpPr>
          <p:cNvPr id="4" name="灯片编号占位符 3"/>
          <p:cNvSpPr>
            <a:spLocks noGrp="1"/>
          </p:cNvSpPr>
          <p:nvPr>
            <p:ph type="sldNum" sz="quarter" idx="10"/>
          </p:nvPr>
        </p:nvSpPr>
        <p:spPr/>
        <p:txBody>
          <a:bodyPr/>
          <a:lstStyle/>
          <a:p>
            <a:fld id="{1400E88A-5BD1-4608-A455-60602F0CC54C}"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a:prstGeom prst="rect">
            <a:avLst/>
          </a:prstGeo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a:prstGeom prst="rect">
            <a:avLst/>
          </a:prstGeo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5963"/>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5963"/>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13BD39ED-08EC-4C71-8FBE-E9686BB5ABE4}"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5779A80D-6ABB-4DBF-9430-DB7311E15D7A}"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8316BD33-97CF-4CDF-98DD-211D022C160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5B1B284A-F11E-4F29-AC84-97B95D7B46A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fld id="{DCE1BB43-E8B4-4A34-AD4D-9FC14CE3A787}"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fld id="{D360D4D9-E1B6-45D3-A957-37215F872A00}"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日期占位符 4"/>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fld id="{977E05F5-1C21-4CB6-B1FB-7E6EFAF71FF8}"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0B4AA64B-50B0-455E-BC7E-CE2E4F6D5EEE}"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6862B106-926F-493A-B9AB-DD4F27BC5BB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33330F23-5118-4827-BA17-5D1462EAFAF3}"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17853BAB-FE3B-4A79-98EC-8C2259471E6B}" type="slidenum">
              <a:rPr lang="en-US" altLang="zh-CN">
                <a:solidFill>
                  <a:srgbClr val="000000"/>
                </a:solidFill>
              </a:rPr>
            </a:fld>
            <a:endParaRPr lang="en-US" altLang="zh-CN">
              <a:solidFill>
                <a:srgbClr val="000000"/>
              </a:solidFil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143000" y="1122363"/>
            <a:ext cx="6858000" cy="2387600"/>
          </a:xfrm>
          <a:prstGeom prst="rect">
            <a:avLst/>
          </a:prstGeom>
        </p:spPr>
        <p:txBody>
          <a:bodyPr anchor="b"/>
          <a:lstStyle>
            <a:lvl1pPr algn="ctr">
              <a:defRPr sz="4500"/>
            </a:lvl1pPr>
          </a:lstStyle>
          <a:p>
            <a:r>
              <a:rPr lang="zh-CN" altLang="en-US" smtClean="0"/>
              <a:t>单击此处编辑母版标题样式</a:t>
            </a:r>
            <a:endParaRPr lang="zh-CN" altLang="en-US"/>
          </a:p>
        </p:txBody>
      </p:sp>
      <p:sp>
        <p:nvSpPr>
          <p:cNvPr id="3" name="副标题 2"/>
          <p:cNvSpPr>
            <a:spLocks noGrp="1"/>
          </p:cNvSpPr>
          <p:nvPr>
            <p:ph type="subTitle" idx="1"/>
          </p:nvPr>
        </p:nvSpPr>
        <p:spPr>
          <a:xfrm>
            <a:off x="1143000" y="3602038"/>
            <a:ext cx="6858000" cy="1655762"/>
          </a:xfrm>
          <a:prstGeom prst="rect">
            <a:avLst/>
          </a:prstGeo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zh-CN" altLang="en-US" smtClean="0"/>
              <a:t>单击此处编辑母版副标题样式</a:t>
            </a:r>
            <a:endParaRPr lang="zh-CN" altLang="en-US"/>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a:xfrm>
            <a:off x="457200" y="1600200"/>
            <a:ext cx="8229600" cy="4526280"/>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a:prstGeom prst="rect">
            <a:avLst/>
          </a:prstGeom>
        </p:spPr>
        <p:txBody>
          <a:bodyPr anchor="b"/>
          <a:lstStyle>
            <a:lvl1pPr>
              <a:defRPr sz="4500"/>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623888" y="4589463"/>
            <a:ext cx="7886700" cy="1500187"/>
          </a:xfrm>
          <a:prstGeom prst="rect">
            <a:avLst/>
          </a:prstGeo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zh-CN" altLang="en-US" smtClean="0"/>
              <a:t>单击此处编辑母版文本样式</a:t>
            </a:r>
            <a:endParaRPr lang="zh-CN" altLang="en-US" smtClean="0"/>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6286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29150" y="1825625"/>
            <a:ext cx="3886200" cy="4351338"/>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29841" y="365125"/>
            <a:ext cx="7886700" cy="1325563"/>
          </a:xfrm>
          <a:prstGeom prst="rect">
            <a:avLst/>
          </a:prstGeom>
        </p:spPr>
        <p:txBody>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890081" y="1778438"/>
            <a:ext cx="3655181"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890081" y="2665379"/>
            <a:ext cx="3655181"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92704" y="1778438"/>
            <a:ext cx="3673182" cy="823912"/>
          </a:xfrm>
          <a:prstGeom prst="rect">
            <a:avLst/>
          </a:prstGeom>
        </p:spPr>
        <p:txBody>
          <a:bodyPr anchor="ctr" anchorCtr="0"/>
          <a:lstStyle>
            <a:lvl1pPr marL="0" indent="0">
              <a:buNone/>
              <a:defRPr sz="2100"/>
            </a:lvl1pPr>
            <a:lvl2pPr marL="342900" indent="0">
              <a:buNone/>
              <a:defRPr sz="1800"/>
            </a:lvl2pPr>
            <a:lvl3pPr marL="685800" indent="0">
              <a:buNone/>
              <a:defRPr sz="1500"/>
            </a:lvl3pPr>
            <a:lvl4pPr marL="1028700" indent="0">
              <a:buNone/>
              <a:defRPr sz="1350"/>
            </a:lvl4pPr>
            <a:lvl5pPr marL="1371600" indent="0">
              <a:buNone/>
              <a:defRPr sz="1350"/>
            </a:lvl5pPr>
            <a:lvl6pPr marL="1714500" indent="0">
              <a:buNone/>
              <a:defRPr sz="1350"/>
            </a:lvl6pPr>
            <a:lvl7pPr marL="2057400" indent="0">
              <a:buNone/>
              <a:defRPr sz="1350"/>
            </a:lvl7pPr>
            <a:lvl8pPr marL="2400300" indent="0">
              <a:buNone/>
              <a:defRPr sz="1350"/>
            </a:lvl8pPr>
            <a:lvl9pPr marL="2743200" indent="0">
              <a:buNone/>
              <a:defRPr sz="1350"/>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92704" y="2665379"/>
            <a:ext cx="3673182" cy="3524284"/>
          </a:xfrm>
          <a:prstGeom prst="rect">
            <a:avLst/>
          </a:prstGeom>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日期占位符 6"/>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2949178"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887391" y="987425"/>
            <a:ext cx="4629150" cy="4873625"/>
          </a:xfrm>
          <a:prstGeom prst="rect">
            <a:avLst/>
          </a:prstGeo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629841" y="2057400"/>
            <a:ext cx="2949178" cy="3811588"/>
          </a:xfrm>
          <a:prstGeom prst="rect">
            <a:avLst/>
          </a:prstGeo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629841" y="457200"/>
            <a:ext cx="3124012" cy="1600200"/>
          </a:xfrm>
          <a:prstGeom prst="rect">
            <a:avLst/>
          </a:prstGeom>
        </p:spPr>
        <p:txBody>
          <a:bodyPr anchor="b"/>
          <a:lstStyle>
            <a:lvl1pPr>
              <a:defRPr sz="2400"/>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3887391" y="457201"/>
            <a:ext cx="4629150" cy="5403850"/>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zh-CN" altLang="en-US"/>
          </a:p>
        </p:txBody>
      </p:sp>
      <p:sp>
        <p:nvSpPr>
          <p:cNvPr id="4" name="文本占位符 3"/>
          <p:cNvSpPr>
            <a:spLocks noGrp="1"/>
          </p:cNvSpPr>
          <p:nvPr>
            <p:ph type="body" sz="half" idx="2"/>
          </p:nvPr>
        </p:nvSpPr>
        <p:spPr>
          <a:xfrm>
            <a:off x="629841" y="2057400"/>
            <a:ext cx="3124012" cy="3811588"/>
          </a:xfrm>
          <a:prstGeom prst="rect">
            <a:avLst/>
          </a:prstGeom>
        </p:spPr>
        <p:txBody>
          <a:bodyPr/>
          <a:lstStyle>
            <a:lvl1pPr marL="0" indent="0">
              <a:buNone/>
              <a:defRPr sz="1500"/>
            </a:lvl1pPr>
            <a:lvl2pPr marL="342900" indent="0">
              <a:buNone/>
              <a:defRPr sz="1350"/>
            </a:lvl2pPr>
            <a:lvl3pPr marL="685800" indent="0">
              <a:buNone/>
              <a:defRPr sz="1200"/>
            </a:lvl3pPr>
            <a:lvl4pPr marL="1028700" indent="0">
              <a:buNone/>
              <a:defRPr sz="1050"/>
            </a:lvl4pPr>
            <a:lvl5pPr marL="1371600" indent="0">
              <a:buNone/>
              <a:defRPr sz="1050"/>
            </a:lvl5pPr>
            <a:lvl6pPr marL="1714500" indent="0">
              <a:buNone/>
              <a:defRPr sz="1050"/>
            </a:lvl6pPr>
            <a:lvl7pPr marL="2057400" indent="0">
              <a:buNone/>
              <a:defRPr sz="1050"/>
            </a:lvl7pPr>
            <a:lvl8pPr marL="2400300" indent="0">
              <a:buNone/>
              <a:defRPr sz="1050"/>
            </a:lvl8pPr>
            <a:lvl9pPr marL="2743200" indent="0">
              <a:buNone/>
              <a:defRPr sz="1050"/>
            </a:lvl9pPr>
          </a:lstStyle>
          <a:p>
            <a:pPr lvl="0"/>
            <a:r>
              <a:rPr lang="zh-CN" altLang="en-US" smtClean="0"/>
              <a:t>单击此处编辑母版文本样式</a:t>
            </a:r>
            <a:endParaRPr lang="zh-CN" altLang="en-US" smtClean="0"/>
          </a:p>
        </p:txBody>
      </p:sp>
    </p:spTree>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955"/>
            <a:ext cx="8229600" cy="1143000"/>
          </a:xfrm>
          <a:prstGeom prst="rect">
            <a:avLst/>
          </a:prstGeom>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1600200"/>
            <a:ext cx="8229600" cy="4526280"/>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vertTitleAndTx" preserve="1">
  <p:cSld name="竖版">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543675" y="365125"/>
            <a:ext cx="1971675" cy="5811838"/>
          </a:xfrm>
          <a:prstGeom prst="rect">
            <a:avLst/>
          </a:prstGeo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628650" y="365125"/>
            <a:ext cx="5800725" cy="5811838"/>
          </a:xfrm>
          <a:prstGeom prst="rect">
            <a:avLst/>
          </a:prstGeo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日期占位符 2"/>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日期占位符 4"/>
          <p:cNvSpPr>
            <a:spLocks noGrp="1"/>
          </p:cNvSpPr>
          <p:nvPr>
            <p:ph type="dt" sz="half" idx="10"/>
          </p:nvPr>
        </p:nvSpPr>
        <p:spPr/>
        <p:txBody>
          <a:bodyPr/>
          <a:lstStyle/>
          <a:p>
            <a:fld id="{47392C9D-3CD3-42D6-A775-E724414780B3}"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591C86AD-1E9B-41E4-8E55-480F1B75A597}"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4.emf"/><Relationship Id="rId14" Type="http://schemas.openxmlformats.org/officeDocument/2006/relationships/image" Target="../media/image3.emf"/><Relationship Id="rId13" Type="http://schemas.openxmlformats.org/officeDocument/2006/relationships/image" Target="../media/image2.emf"/><Relationship Id="rId12" Type="http://schemas.openxmlformats.org/officeDocument/2006/relationships/image" Target="../media/image1.emf"/><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9" Type="http://schemas.openxmlformats.org/officeDocument/2006/relationships/slideLayout" Target="../slideLayouts/slideLayout31.xml"/><Relationship Id="rId8" Type="http://schemas.openxmlformats.org/officeDocument/2006/relationships/slideLayout" Target="../slideLayouts/slideLayout30.xml"/><Relationship Id="rId7" Type="http://schemas.openxmlformats.org/officeDocument/2006/relationships/slideLayout" Target="../slideLayouts/slideLayout29.xml"/><Relationship Id="rId6" Type="http://schemas.openxmlformats.org/officeDocument/2006/relationships/slideLayout" Target="../slideLayouts/slideLayout28.xml"/><Relationship Id="rId5" Type="http://schemas.openxmlformats.org/officeDocument/2006/relationships/slideLayout" Target="../slideLayouts/slideLayout27.xml"/><Relationship Id="rId4" Type="http://schemas.openxmlformats.org/officeDocument/2006/relationships/slideLayout" Target="../slideLayouts/slideLayout26.xml"/><Relationship Id="rId3" Type="http://schemas.openxmlformats.org/officeDocument/2006/relationships/slideLayout" Target="../slideLayouts/slideLayout25.xml"/><Relationship Id="rId2" Type="http://schemas.openxmlformats.org/officeDocument/2006/relationships/slideLayout" Target="../slideLayouts/slideLayout24.xml"/><Relationship Id="rId16" Type="http://schemas.openxmlformats.org/officeDocument/2006/relationships/theme" Target="../theme/theme3.xml"/><Relationship Id="rId15" Type="http://schemas.openxmlformats.org/officeDocument/2006/relationships/hyperlink" Target="../&#26222;&#36890;&#29289;&#29702;&#23398;.ppt#-1,3,&#31532;&#19968;&#31456;" TargetMode="External"/><Relationship Id="rId14" Type="http://schemas.openxmlformats.org/officeDocument/2006/relationships/hyperlink" Target="../&#26222;&#36890;&#29289;&#29702;&#23398;.ppt#256,-1,9. PowerPoint &#28436;&#31034;&#25991;&#31295;" TargetMode="External"/><Relationship Id="rId13" Type="http://schemas.openxmlformats.org/officeDocument/2006/relationships/hyperlink" Target="../help.ppt" TargetMode="External"/><Relationship Id="rId12" Type="http://schemas.openxmlformats.org/officeDocument/2006/relationships/image" Target="../media/image5.png"/><Relationship Id="rId11" Type="http://schemas.openxmlformats.org/officeDocument/2006/relationships/slideLayout" Target="../slideLayouts/slideLayout33.xml"/><Relationship Id="rId10" Type="http://schemas.openxmlformats.org/officeDocument/2006/relationships/slideLayout" Target="../slideLayouts/slideLayout32.xml"/><Relationship Id="rId1" Type="http://schemas.openxmlformats.org/officeDocument/2006/relationships/slideLayout" Target="../slideLayouts/slideLayout23.xml"/></Relationships>
</file>

<file path=ppt/slideMasters/_rels/slideMaster4.xml.rels><?xml version="1.0" encoding="UTF-8" standalone="yes"?>
<Relationships xmlns="http://schemas.openxmlformats.org/package/2006/relationships"><Relationship Id="rId9" Type="http://schemas.openxmlformats.org/officeDocument/2006/relationships/slideLayout" Target="../slideLayouts/slideLayout42.xml"/><Relationship Id="rId8" Type="http://schemas.openxmlformats.org/officeDocument/2006/relationships/slideLayout" Target="../slideLayouts/slideLayout41.xml"/><Relationship Id="rId7" Type="http://schemas.openxmlformats.org/officeDocument/2006/relationships/slideLayout" Target="../slideLayouts/slideLayout40.xml"/><Relationship Id="rId6" Type="http://schemas.openxmlformats.org/officeDocument/2006/relationships/slideLayout" Target="../slideLayouts/slideLayout39.xml"/><Relationship Id="rId5" Type="http://schemas.openxmlformats.org/officeDocument/2006/relationships/slideLayout" Target="../slideLayouts/slideLayout38.xml"/><Relationship Id="rId4" Type="http://schemas.openxmlformats.org/officeDocument/2006/relationships/slideLayout" Target="../slideLayouts/slideLayout37.xml"/><Relationship Id="rId3" Type="http://schemas.openxmlformats.org/officeDocument/2006/relationships/slideLayout" Target="../slideLayouts/slideLayout36.xml"/><Relationship Id="rId2" Type="http://schemas.openxmlformats.org/officeDocument/2006/relationships/slideLayout" Target="../slideLayouts/slideLayout35.xml"/><Relationship Id="rId12" Type="http://schemas.openxmlformats.org/officeDocument/2006/relationships/theme" Target="../theme/theme4.xml"/><Relationship Id="rId11" Type="http://schemas.openxmlformats.org/officeDocument/2006/relationships/slideLayout" Target="../slideLayouts/slideLayout44.xml"/><Relationship Id="rId10" Type="http://schemas.openxmlformats.org/officeDocument/2006/relationships/slideLayout" Target="../slideLayouts/slideLayout43.xml"/><Relationship Id="rId1" Type="http://schemas.openxmlformats.org/officeDocument/2006/relationships/slideLayout" Target="../slideLayouts/slideLayout34.xml"/></Relationships>
</file>

<file path=ppt/slideMasters/_rels/slideMaster5.xml.rels><?xml version="1.0" encoding="UTF-8" standalone="yes"?>
<Relationships xmlns="http://schemas.openxmlformats.org/package/2006/relationships"><Relationship Id="rId9" Type="http://schemas.openxmlformats.org/officeDocument/2006/relationships/slideLayout" Target="../slideLayouts/slideLayout53.xml"/><Relationship Id="rId8" Type="http://schemas.openxmlformats.org/officeDocument/2006/relationships/slideLayout" Target="../slideLayouts/slideLayout52.xml"/><Relationship Id="rId7" Type="http://schemas.openxmlformats.org/officeDocument/2006/relationships/slideLayout" Target="../slideLayouts/slideLayout51.xml"/><Relationship Id="rId6" Type="http://schemas.openxmlformats.org/officeDocument/2006/relationships/slideLayout" Target="../slideLayouts/slideLayout50.xml"/><Relationship Id="rId5" Type="http://schemas.openxmlformats.org/officeDocument/2006/relationships/slideLayout" Target="../slideLayouts/slideLayout49.xml"/><Relationship Id="rId4" Type="http://schemas.openxmlformats.org/officeDocument/2006/relationships/slideLayout" Target="../slideLayouts/slideLayout48.xml"/><Relationship Id="rId3" Type="http://schemas.openxmlformats.org/officeDocument/2006/relationships/slideLayout" Target="../slideLayouts/slideLayout47.xml"/><Relationship Id="rId2" Type="http://schemas.openxmlformats.org/officeDocument/2006/relationships/slideLayout" Target="../slideLayouts/slideLayout46.xml"/><Relationship Id="rId16" Type="http://schemas.openxmlformats.org/officeDocument/2006/relationships/theme" Target="../theme/theme5.xml"/><Relationship Id="rId15" Type="http://schemas.openxmlformats.org/officeDocument/2006/relationships/image" Target="../media/image4.emf"/><Relationship Id="rId14" Type="http://schemas.openxmlformats.org/officeDocument/2006/relationships/image" Target="../media/image3.emf"/><Relationship Id="rId13" Type="http://schemas.openxmlformats.org/officeDocument/2006/relationships/image" Target="../media/image2.emf"/><Relationship Id="rId12" Type="http://schemas.openxmlformats.org/officeDocument/2006/relationships/image" Target="../media/image1.emf"/><Relationship Id="rId11" Type="http://schemas.openxmlformats.org/officeDocument/2006/relationships/slideLayout" Target="../slideLayouts/slideLayout55.xml"/><Relationship Id="rId10" Type="http://schemas.openxmlformats.org/officeDocument/2006/relationships/slideLayout" Target="../slideLayouts/slideLayout54.xml"/><Relationship Id="rId1"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7392C9D-3CD3-42D6-A775-E724414780B3}" type="datetimeFigureOut">
              <a:rPr lang="zh-CN" altLang="en-US" smtClean="0"/>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91C86AD-1E9B-41E4-8E55-480F1B75A597}"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42" name="Picture 2" descr="图片3">
            <a:hlinkClick r:id="" action="ppaction://hlinkshowjump?jump=firstslide"/>
          </p:cNvPr>
          <p:cNvPicPr>
            <a:picLocks noChangeAspect="1" noChangeArrowheads="1"/>
          </p:cNvPicPr>
          <p:nvPr userDrawn="1"/>
        </p:nvPicPr>
        <p:blipFill>
          <a:blip r:embed="rId12" cstate="print">
            <a:extLst>
              <a:ext uri="{28A0092B-C50C-407E-A947-70E740481C1C}">
                <a14:useLocalDpi xmlns:a14="http://schemas.microsoft.com/office/drawing/2010/main" val="0"/>
              </a:ext>
            </a:extLst>
          </a:blip>
          <a:srcRect/>
          <a:stretch>
            <a:fillRect/>
          </a:stretch>
        </p:blipFill>
        <p:spPr bwMode="auto">
          <a:xfrm>
            <a:off x="7827963" y="6534150"/>
            <a:ext cx="660400" cy="336550"/>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descr="图片4">
            <a:hlinkClick r:id="" action="ppaction://hlinkshowjump?jump=endshow"/>
          </p:cNvPr>
          <p:cNvPicPr>
            <a:picLocks noChangeAspect="1" noChangeArrowheads="1"/>
          </p:cNvPicPr>
          <p:nvPr userDrawn="1"/>
        </p:nvPicPr>
        <p:blipFill>
          <a:blip r:embed="rId13" cstate="print">
            <a:extLst>
              <a:ext uri="{28A0092B-C50C-407E-A947-70E740481C1C}">
                <a14:useLocalDpi xmlns:a14="http://schemas.microsoft.com/office/drawing/2010/main" val="0"/>
              </a:ext>
            </a:extLst>
          </a:blip>
          <a:srcRect/>
          <a:stretch>
            <a:fillRect/>
          </a:stretch>
        </p:blipFill>
        <p:spPr bwMode="auto">
          <a:xfrm>
            <a:off x="8477250" y="6529388"/>
            <a:ext cx="660400" cy="341312"/>
          </a:xfrm>
          <a:prstGeom prst="rect">
            <a:avLst/>
          </a:prstGeom>
          <a:noFill/>
          <a:extLst>
            <a:ext uri="{909E8E84-426E-40DD-AFC4-6F175D3DCCD1}">
              <a14:hiddenFill xmlns:a14="http://schemas.microsoft.com/office/drawing/2010/main">
                <a:solidFill>
                  <a:srgbClr val="FFFFFF"/>
                </a:solidFill>
              </a14:hiddenFill>
            </a:ext>
          </a:extLst>
        </p:spPr>
      </p:pic>
      <p:pic>
        <p:nvPicPr>
          <p:cNvPr id="10244" name="Picture 4" descr="图片5">
            <a:hlinkClick r:id="" action="ppaction://hlinkshowjump?jump=nextslide"/>
          </p:cNvPr>
          <p:cNvPicPr>
            <a:picLocks noChangeAspect="1" noChangeArrowheads="1"/>
          </p:cNvPicPr>
          <p:nvPr userDrawn="1"/>
        </p:nvPicPr>
        <p:blipFill>
          <a:blip r:embed="rId14" cstate="print">
            <a:extLst>
              <a:ext uri="{28A0092B-C50C-407E-A947-70E740481C1C}">
                <a14:useLocalDpi xmlns:a14="http://schemas.microsoft.com/office/drawing/2010/main" val="0"/>
              </a:ext>
            </a:extLst>
          </a:blip>
          <a:srcRect/>
          <a:stretch>
            <a:fillRect/>
          </a:stretch>
        </p:blipFill>
        <p:spPr bwMode="auto">
          <a:xfrm>
            <a:off x="7178675" y="6535738"/>
            <a:ext cx="661988" cy="334962"/>
          </a:xfrm>
          <a:prstGeom prst="rect">
            <a:avLst/>
          </a:prstGeom>
          <a:noFill/>
          <a:extLst>
            <a:ext uri="{909E8E84-426E-40DD-AFC4-6F175D3DCCD1}">
              <a14:hiddenFill xmlns:a14="http://schemas.microsoft.com/office/drawing/2010/main">
                <a:solidFill>
                  <a:srgbClr val="FFFFFF"/>
                </a:solidFill>
              </a14:hiddenFill>
            </a:ext>
          </a:extLst>
        </p:spPr>
      </p:pic>
      <p:pic>
        <p:nvPicPr>
          <p:cNvPr id="10245" name="Picture 5" descr="图片6">
            <a:hlinkClick r:id="" action="ppaction://hlinkshowjump?jump=previousslide"/>
          </p:cNvPr>
          <p:cNvPicPr>
            <a:picLocks noChangeAspect="1" noChangeArrowheads="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530975" y="6534150"/>
            <a:ext cx="661988" cy="336550"/>
          </a:xfrm>
          <a:prstGeom prst="rect">
            <a:avLst/>
          </a:prstGeom>
          <a:noFill/>
          <a:extLst>
            <a:ext uri="{909E8E84-426E-40DD-AFC4-6F175D3DCCD1}">
              <a14:hiddenFill xmlns:a14="http://schemas.microsoft.com/office/drawing/2010/main">
                <a:solidFill>
                  <a:srgbClr val="FFFFFF"/>
                </a:solidFill>
              </a14:hiddenFill>
            </a:ext>
          </a:ex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bwMode="auto">
      <p:bgPr>
        <a:blipFill dpi="0" rotWithShape="0">
          <a:blip r:embed="rId12"/>
          <a:srcRect/>
          <a:stretch>
            <a:fillRect/>
          </a:stretch>
        </a:blipFill>
        <a:effectLst/>
      </p:bgPr>
    </p:bg>
    <p:spTree>
      <p:nvGrpSpPr>
        <p:cNvPr id="1" name=""/>
        <p:cNvGrpSpPr/>
        <p:nvPr/>
      </p:nvGrpSpPr>
      <p:grpSpPr>
        <a:xfrm>
          <a:off x="0" y="0"/>
          <a:ext cx="0" cy="0"/>
          <a:chOff x="0" y="0"/>
          <a:chExt cx="0" cy="0"/>
        </a:xfrm>
      </p:grpSpPr>
      <p:sp>
        <p:nvSpPr>
          <p:cNvPr id="1026" name="AutoShape 2">
            <a:hlinkClick r:id="" action="ppaction://hlinkshowjump?jump=previousslide" highlightClick="1"/>
          </p:cNvPr>
          <p:cNvSpPr>
            <a:spLocks noChangeArrowheads="1"/>
          </p:cNvSpPr>
          <p:nvPr/>
        </p:nvSpPr>
        <p:spPr bwMode="auto">
          <a:xfrm>
            <a:off x="5562600" y="6477000"/>
            <a:ext cx="685800" cy="3048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endParaRPr>
          </a:p>
        </p:txBody>
      </p:sp>
      <p:sp>
        <p:nvSpPr>
          <p:cNvPr id="1027" name="AutoShape 3">
            <a:hlinkClick r:id="" action="ppaction://hlinkshowjump?jump=nextslide" highlightClick="1"/>
          </p:cNvPr>
          <p:cNvSpPr>
            <a:spLocks noChangeArrowheads="1"/>
          </p:cNvSpPr>
          <p:nvPr/>
        </p:nvSpPr>
        <p:spPr bwMode="auto">
          <a:xfrm>
            <a:off x="6248400" y="6477000"/>
            <a:ext cx="685800" cy="3048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endParaRPr>
          </a:p>
        </p:txBody>
      </p:sp>
      <p:sp>
        <p:nvSpPr>
          <p:cNvPr id="1028" name="AutoShape 4">
            <a:hlinkClick r:id="rId13" action="ppaction://hlinkpres?slideindex=1&amp;slidetitle=" highlightClick="1"/>
          </p:cNvPr>
          <p:cNvSpPr>
            <a:spLocks noChangeArrowheads="1"/>
          </p:cNvSpPr>
          <p:nvPr/>
        </p:nvSpPr>
        <p:spPr bwMode="auto">
          <a:xfrm>
            <a:off x="7696200" y="6477000"/>
            <a:ext cx="685800" cy="304800"/>
          </a:xfrm>
          <a:prstGeom prst="actionButtonInformation">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endParaRPr>
          </a:p>
        </p:txBody>
      </p:sp>
      <p:sp>
        <p:nvSpPr>
          <p:cNvPr id="1029" name="Rectangle 5">
            <a:hlinkClick r:id="rId14"/>
          </p:cNvPr>
          <p:cNvSpPr>
            <a:spLocks noChangeArrowheads="1"/>
          </p:cNvSpPr>
          <p:nvPr/>
        </p:nvSpPr>
        <p:spPr bwMode="auto">
          <a:xfrm>
            <a:off x="7010400" y="6477000"/>
            <a:ext cx="685800" cy="30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endParaRPr>
          </a:p>
        </p:txBody>
      </p:sp>
      <p:sp>
        <p:nvSpPr>
          <p:cNvPr id="1030" name="AutoShape 6">
            <a:hlinkClick r:id="rId15" action="ppaction://hlinkpres?slideindex=3&amp;slidetitle=第一章" highlightClick="1"/>
          </p:cNvPr>
          <p:cNvSpPr>
            <a:spLocks noChangeArrowheads="1"/>
          </p:cNvSpPr>
          <p:nvPr/>
        </p:nvSpPr>
        <p:spPr bwMode="auto">
          <a:xfrm>
            <a:off x="7391400" y="3733800"/>
            <a:ext cx="685800" cy="304800"/>
          </a:xfrm>
          <a:prstGeom prst="actionButtonBlank">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400"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2pPr>
      <a:lvl3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3pPr>
      <a:lvl4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4pPr>
      <a:lvl5pPr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5pPr>
      <a:lvl6pPr marL="4572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6pPr>
      <a:lvl7pPr marL="9144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7pPr>
      <a:lvl8pPr marL="13716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8pPr>
      <a:lvl9pPr marL="1828800" algn="ctr" rtl="0" fontAlgn="base">
        <a:spcBef>
          <a:spcPct val="0"/>
        </a:spcBef>
        <a:spcAft>
          <a:spcPct val="0"/>
        </a:spcAft>
        <a:defRPr sz="4400">
          <a:solidFill>
            <a:schemeClr val="tx2"/>
          </a:solidFill>
          <a:latin typeface="Times New Roman" panose="02020603050405020304" pitchFamily="18"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defRPr sz="1400"/>
            </a:lvl1pPr>
          </a:lstStyle>
          <a:p>
            <a:pPr fontAlgn="base">
              <a:spcBef>
                <a:spcPct val="0"/>
              </a:spcBef>
              <a:spcAft>
                <a:spcPct val="0"/>
              </a:spcAft>
            </a:pPr>
            <a:endParaRPr lang="en-US" altLang="zh-CN" smtClean="0">
              <a:solidFill>
                <a:srgbClr val="000000"/>
              </a:solidFill>
            </a:endParaRP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lvl1pPr algn="r">
              <a:defRPr sz="1400"/>
            </a:lvl1pPr>
          </a:lstStyle>
          <a:p>
            <a:pPr fontAlgn="base">
              <a:spcBef>
                <a:spcPct val="0"/>
              </a:spcBef>
              <a:spcAft>
                <a:spcPct val="0"/>
              </a:spcAft>
            </a:pPr>
            <a:fld id="{A06333A9-AF6A-47D7-903D-B0D632A5CDFF}" type="slidenum">
              <a:rPr lang="en-US" altLang="zh-CN" smtClean="0">
                <a:solidFill>
                  <a:srgbClr val="000000"/>
                </a:solidFill>
              </a:rPr>
            </a:fld>
            <a:endParaRPr lang="en-US" altLang="zh-CN" smtClean="0">
              <a:solidFill>
                <a:srgbClr val="000000"/>
              </a:solidFill>
            </a:endParaRPr>
          </a:p>
        </p:txBody>
      </p: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xStyles>
    <p:titleStyle>
      <a:lvl1pPr algn="ctr" rtl="0" fontAlgn="base">
        <a:spcBef>
          <a:spcPct val="0"/>
        </a:spcBef>
        <a:spcAft>
          <a:spcPct val="0"/>
        </a:spcAft>
        <a:defRPr sz="44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2pPr>
      <a:lvl3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3pPr>
      <a:lvl4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4pPr>
      <a:lvl5pPr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5pPr>
      <a:lvl6pPr marL="4572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6pPr>
      <a:lvl7pPr marL="9144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7pPr>
      <a:lvl8pPr marL="13716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8pPr>
      <a:lvl9pPr marL="1828800" algn="ctr" rtl="0" fontAlgn="base">
        <a:spcBef>
          <a:spcPct val="0"/>
        </a:spcBef>
        <a:spcAft>
          <a:spcPct val="0"/>
        </a:spcAft>
        <a:defRPr sz="4400">
          <a:solidFill>
            <a:schemeClr val="tx2"/>
          </a:solidFill>
          <a:latin typeface="Arial" panose="020B0604020202020204" pitchFamily="34" charset="0"/>
          <a:ea typeface="宋体" panose="02010600030101010101" pitchFamily="2" charset="-122"/>
        </a:defRPr>
      </a:lvl9pPr>
    </p:titleStyle>
    <p:bodyStyle>
      <a:lvl1pPr marL="342900" indent="-342900" algn="l" rtl="0" fontAlgn="base">
        <a:spcBef>
          <a:spcPct val="20000"/>
        </a:spcBef>
        <a:spcAft>
          <a:spcPct val="0"/>
        </a:spcAft>
        <a:buChar char="•"/>
        <a:defRPr sz="3200">
          <a:solidFill>
            <a:schemeClr val="tx1"/>
          </a:solidFill>
          <a:latin typeface="+mn-lt"/>
          <a:ea typeface="+mn-ea"/>
          <a:cs typeface="+mn-cs"/>
        </a:defRPr>
      </a:lvl1pPr>
      <a:lvl2pPr marL="742950" indent="-285750" algn="l" rtl="0" fontAlgn="base">
        <a:spcBef>
          <a:spcPct val="20000"/>
        </a:spcBef>
        <a:spcAft>
          <a:spcPct val="0"/>
        </a:spcAft>
        <a:buChar char="–"/>
        <a:defRPr sz="2800">
          <a:solidFill>
            <a:schemeClr val="tx1"/>
          </a:solidFill>
          <a:latin typeface="+mn-lt"/>
          <a:ea typeface="+mn-ea"/>
        </a:defRPr>
      </a:lvl2pPr>
      <a:lvl3pPr marL="1143000" indent="-228600" algn="l" rtl="0" fontAlgn="base">
        <a:spcBef>
          <a:spcPct val="20000"/>
        </a:spcBef>
        <a:spcAft>
          <a:spcPct val="0"/>
        </a:spcAft>
        <a:buChar char="•"/>
        <a:defRPr sz="2400">
          <a:solidFill>
            <a:schemeClr val="tx1"/>
          </a:solidFill>
          <a:latin typeface="+mn-lt"/>
          <a:ea typeface="+mn-ea"/>
        </a:defRPr>
      </a:lvl3pPr>
      <a:lvl4pPr marL="1600200" indent="-228600" algn="l" rtl="0" fontAlgn="base">
        <a:spcBef>
          <a:spcPct val="20000"/>
        </a:spcBef>
        <a:spcAft>
          <a:spcPct val="0"/>
        </a:spcAft>
        <a:buChar char="–"/>
        <a:defRPr sz="2000">
          <a:solidFill>
            <a:schemeClr val="tx1"/>
          </a:solidFill>
          <a:latin typeface="+mn-lt"/>
          <a:ea typeface="+mn-ea"/>
        </a:defRPr>
      </a:lvl4pPr>
      <a:lvl5pPr marL="2057400" indent="-228600" algn="l" rtl="0" fontAlgn="base">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sz="2000">
          <a:solidFill>
            <a:schemeClr val="tx1"/>
          </a:solidFill>
          <a:latin typeface="+mn-lt"/>
          <a:ea typeface="+mn-ea"/>
        </a:defRPr>
      </a:lvl6pPr>
      <a:lvl7pPr marL="2971800" indent="-228600" algn="l" rtl="0" fontAlgn="base">
        <a:spcBef>
          <a:spcPct val="20000"/>
        </a:spcBef>
        <a:spcAft>
          <a:spcPct val="0"/>
        </a:spcAft>
        <a:buChar char="»"/>
        <a:defRPr sz="2000">
          <a:solidFill>
            <a:schemeClr val="tx1"/>
          </a:solidFill>
          <a:latin typeface="+mn-lt"/>
          <a:ea typeface="+mn-ea"/>
        </a:defRPr>
      </a:lvl7pPr>
      <a:lvl8pPr marL="3429000" indent="-228600" algn="l" rtl="0" fontAlgn="base">
        <a:spcBef>
          <a:spcPct val="20000"/>
        </a:spcBef>
        <a:spcAft>
          <a:spcPct val="0"/>
        </a:spcAft>
        <a:buChar char="»"/>
        <a:defRPr sz="2000">
          <a:solidFill>
            <a:schemeClr val="tx1"/>
          </a:solidFill>
          <a:latin typeface="+mn-lt"/>
          <a:ea typeface="+mn-ea"/>
        </a:defRPr>
      </a:lvl8pPr>
      <a:lvl9pPr marL="3886200" indent="-228600" algn="l" rtl="0" fontAlgn="base">
        <a:spcBef>
          <a:spcPct val="20000"/>
        </a:spcBef>
        <a:spcAft>
          <a:spcPct val="0"/>
        </a:spcAft>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p:pic>
        <p:nvPicPr>
          <p:cNvPr id="10242" name="图片 10241" descr="图片3">
            <a:hlinkClick r:id="" action="ppaction://hlinkshowjump?jump=firstslide"/>
          </p:cNvPr>
          <p:cNvPicPr>
            <a:picLocks noChangeAspect="1"/>
          </p:cNvPicPr>
          <p:nvPr userDrawn="1"/>
        </p:nvPicPr>
        <p:blipFill>
          <a:blip r:embed="rId12"/>
          <a:stretch>
            <a:fillRect/>
          </a:stretch>
        </p:blipFill>
        <p:spPr>
          <a:xfrm>
            <a:off x="7827963" y="6534150"/>
            <a:ext cx="660400" cy="336550"/>
          </a:xfrm>
          <a:prstGeom prst="rect">
            <a:avLst/>
          </a:prstGeom>
          <a:noFill/>
          <a:ln w="9525">
            <a:noFill/>
          </a:ln>
        </p:spPr>
      </p:pic>
      <p:pic>
        <p:nvPicPr>
          <p:cNvPr id="10243" name="图片 10242" descr="图片4">
            <a:hlinkClick r:id="" action="ppaction://hlinkshowjump?jump=endshow"/>
          </p:cNvPr>
          <p:cNvPicPr>
            <a:picLocks noChangeAspect="1"/>
          </p:cNvPicPr>
          <p:nvPr userDrawn="1"/>
        </p:nvPicPr>
        <p:blipFill>
          <a:blip r:embed="rId13"/>
          <a:stretch>
            <a:fillRect/>
          </a:stretch>
        </p:blipFill>
        <p:spPr>
          <a:xfrm>
            <a:off x="8477250" y="6529388"/>
            <a:ext cx="660400" cy="341312"/>
          </a:xfrm>
          <a:prstGeom prst="rect">
            <a:avLst/>
          </a:prstGeom>
          <a:noFill/>
          <a:ln w="9525">
            <a:noFill/>
          </a:ln>
        </p:spPr>
      </p:pic>
      <p:pic>
        <p:nvPicPr>
          <p:cNvPr id="10244" name="图片 10243" descr="图片5">
            <a:hlinkClick r:id="" action="ppaction://hlinkshowjump?jump=nextslide"/>
          </p:cNvPr>
          <p:cNvPicPr>
            <a:picLocks noChangeAspect="1"/>
          </p:cNvPicPr>
          <p:nvPr userDrawn="1"/>
        </p:nvPicPr>
        <p:blipFill>
          <a:blip r:embed="rId14"/>
          <a:stretch>
            <a:fillRect/>
          </a:stretch>
        </p:blipFill>
        <p:spPr>
          <a:xfrm>
            <a:off x="7178675" y="6535738"/>
            <a:ext cx="661988" cy="334962"/>
          </a:xfrm>
          <a:prstGeom prst="rect">
            <a:avLst/>
          </a:prstGeom>
          <a:noFill/>
          <a:ln w="9525">
            <a:noFill/>
          </a:ln>
        </p:spPr>
      </p:pic>
      <p:pic>
        <p:nvPicPr>
          <p:cNvPr id="10245" name="图片 10244" descr="图片6">
            <a:hlinkClick r:id="" action="ppaction://hlinkshowjump?jump=previousslide"/>
          </p:cNvPr>
          <p:cNvPicPr>
            <a:picLocks noChangeAspect="1"/>
          </p:cNvPicPr>
          <p:nvPr userDrawn="1"/>
        </p:nvPicPr>
        <p:blipFill>
          <a:blip r:embed="rId15"/>
          <a:stretch>
            <a:fillRect/>
          </a:stretch>
        </p:blipFill>
        <p:spPr>
          <a:xfrm>
            <a:off x="6530975" y="6534150"/>
            <a:ext cx="661988" cy="336550"/>
          </a:xfrm>
          <a:prstGeom prst="rect">
            <a:avLst/>
          </a:prstGeom>
          <a:noFill/>
          <a:ln w="9525">
            <a:noFill/>
          </a:ln>
        </p:spPr>
      </p:pic>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sldNum="0" hdr="0"/>
  <p:txStyles>
    <p:titleStyle>
      <a:lvl1pPr marL="0" lvl="0" indent="0" algn="ctr" defTabSz="914400" rtl="0" eaLnBrk="1" fontAlgn="base" latinLnBrk="0" hangingPunct="1">
        <a:lnSpc>
          <a:spcPct val="100000"/>
        </a:lnSpc>
        <a:spcBef>
          <a:spcPct val="0"/>
        </a:spcBef>
        <a:spcAft>
          <a:spcPct val="0"/>
        </a:spcAft>
        <a:buNone/>
        <a:defRPr sz="4400" b="0" i="0" u="none" kern="1200" baseline="0">
          <a:solidFill>
            <a:schemeClr val="tx2"/>
          </a:solidFill>
          <a:latin typeface="+mj-lt"/>
          <a:ea typeface="+mj-ea"/>
          <a:cs typeface="+mj-cs"/>
        </a:defRPr>
      </a:lvl1pPr>
    </p:titleStyle>
    <p:bodyStyle>
      <a:lvl1pPr marL="342900" lvl="0" indent="-342900" algn="l" defTabSz="914400" rtl="0" eaLnBrk="1" fontAlgn="base" latinLnBrk="0" hangingPunct="1">
        <a:lnSpc>
          <a:spcPct val="100000"/>
        </a:lnSpc>
        <a:spcBef>
          <a:spcPct val="20000"/>
        </a:spcBef>
        <a:spcAft>
          <a:spcPct val="0"/>
        </a:spcAft>
        <a:buChar char="•"/>
        <a:defRPr sz="3200" b="0" i="0" u="none" kern="1200" baseline="0">
          <a:solidFill>
            <a:schemeClr val="tx1"/>
          </a:solidFill>
          <a:latin typeface="+mn-lt"/>
          <a:ea typeface="+mn-ea"/>
          <a:cs typeface="+mn-cs"/>
        </a:defRPr>
      </a:lvl1pPr>
      <a:lvl2pPr marL="742950" lvl="1" indent="-285750" algn="l" defTabSz="914400" rtl="0" eaLnBrk="1" fontAlgn="base" latinLnBrk="0" hangingPunct="1">
        <a:lnSpc>
          <a:spcPct val="100000"/>
        </a:lnSpc>
        <a:spcBef>
          <a:spcPct val="20000"/>
        </a:spcBef>
        <a:spcAft>
          <a:spcPct val="0"/>
        </a:spcAft>
        <a:buChar char="–"/>
        <a:defRPr sz="2800" b="0" i="0" u="none" kern="1200" baseline="0">
          <a:solidFill>
            <a:schemeClr val="tx1"/>
          </a:solidFill>
          <a:latin typeface="+mn-lt"/>
          <a:ea typeface="+mn-ea"/>
          <a:cs typeface="+mn-cs"/>
        </a:defRPr>
      </a:lvl2pPr>
      <a:lvl3pPr marL="1143000" lvl="2" indent="-228600" algn="l" defTabSz="914400" rtl="0" eaLnBrk="1" fontAlgn="base" latinLnBrk="0" hangingPunct="1">
        <a:lnSpc>
          <a:spcPct val="100000"/>
        </a:lnSpc>
        <a:spcBef>
          <a:spcPct val="20000"/>
        </a:spcBef>
        <a:spcAft>
          <a:spcPct val="0"/>
        </a:spcAft>
        <a:buChar char="•"/>
        <a:defRPr sz="2400" b="0" i="0" u="none" kern="1200" baseline="0">
          <a:solidFill>
            <a:schemeClr val="tx1"/>
          </a:solidFill>
          <a:latin typeface="+mn-lt"/>
          <a:ea typeface="+mn-ea"/>
          <a:cs typeface="+mn-cs"/>
        </a:defRPr>
      </a:lvl3pPr>
      <a:lvl4pPr marL="1600200" lvl="3"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4pPr>
      <a:lvl5pPr marL="2057400" lvl="4"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5pPr>
      <a:lvl6pPr marL="2514600" lvl="5"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6pPr>
      <a:lvl7pPr marL="2971800" lvl="6"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7pPr>
      <a:lvl8pPr marL="3429000" lvl="7"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8pPr>
      <a:lvl9pPr marL="3886200" lvl="8" indent="-228600" algn="l" defTabSz="914400" rtl="0" eaLnBrk="1" fontAlgn="base" latinLnBrk="0" hangingPunct="1">
        <a:lnSpc>
          <a:spcPct val="100000"/>
        </a:lnSpc>
        <a:spcBef>
          <a:spcPct val="20000"/>
        </a:spcBef>
        <a:spcAft>
          <a:spcPct val="0"/>
        </a:spcAft>
        <a:buChar char="»"/>
        <a:defRPr sz="2000" b="0" i="0" u="none" kern="1200" baseline="0">
          <a:solidFill>
            <a:schemeClr val="tx1"/>
          </a:solidFill>
          <a:latin typeface="+mn-lt"/>
          <a:ea typeface="+mn-ea"/>
          <a:cs typeface="+mn-cs"/>
        </a:defRPr>
      </a:lvl9pPr>
    </p:bodyStyle>
    <p:otherStyle>
      <a:lvl1pPr marL="0" lvl="0" indent="0" algn="l" defTabSz="914400" rtl="0" eaLnBrk="1" fontAlgn="base" latinLnBrk="0" hangingPunct="1">
        <a:lnSpc>
          <a:spcPct val="100000"/>
        </a:lnSpc>
        <a:spcBef>
          <a:spcPct val="0"/>
        </a:spcBef>
        <a:spcAft>
          <a:spcPct val="0"/>
        </a:spcAft>
        <a:buNone/>
        <a:defRPr sz="1800" b="0" i="0" u="none" kern="1200" baseline="0">
          <a:solidFill>
            <a:schemeClr val="tx1"/>
          </a:solidFill>
          <a:latin typeface="+mn-lt"/>
          <a:ea typeface="+mn-ea"/>
          <a:cs typeface="+mn-cs"/>
        </a:defRPr>
      </a:lvl1pPr>
      <a:lvl2pPr marL="457200" lvl="1"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sz="2800" b="1" i="0" u="none" kern="1200" baseline="0">
          <a:solidFill>
            <a:schemeClr val="tx1"/>
          </a:solidFill>
          <a:latin typeface="Times New Roman" panose="02020603050405020304" pitchFamily="18" charset="0"/>
          <a:ea typeface="宋体" panose="02010600030101010101" pitchFamily="2" charset="-122"/>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9" Type="http://schemas.openxmlformats.org/officeDocument/2006/relationships/image" Target="../media/image44.jpeg"/><Relationship Id="rId8" Type="http://schemas.openxmlformats.org/officeDocument/2006/relationships/image" Target="../media/image43.wmf"/><Relationship Id="rId7" Type="http://schemas.openxmlformats.org/officeDocument/2006/relationships/oleObject" Target="../embeddings/oleObject39.bin"/><Relationship Id="rId6" Type="http://schemas.openxmlformats.org/officeDocument/2006/relationships/image" Target="../media/image42.wmf"/><Relationship Id="rId5" Type="http://schemas.openxmlformats.org/officeDocument/2006/relationships/oleObject" Target="../embeddings/oleObject38.bin"/><Relationship Id="rId4" Type="http://schemas.openxmlformats.org/officeDocument/2006/relationships/image" Target="../media/image41.wmf"/><Relationship Id="rId3" Type="http://schemas.openxmlformats.org/officeDocument/2006/relationships/oleObject" Target="../embeddings/oleObject37.bin"/><Relationship Id="rId2" Type="http://schemas.openxmlformats.org/officeDocument/2006/relationships/image" Target="../media/image40.wmf"/><Relationship Id="rId12" Type="http://schemas.openxmlformats.org/officeDocument/2006/relationships/vmlDrawing" Target="../drawings/vmlDrawing7.vml"/><Relationship Id="rId11" Type="http://schemas.openxmlformats.org/officeDocument/2006/relationships/slideLayout" Target="../slideLayouts/slideLayout51.xml"/><Relationship Id="rId10" Type="http://schemas.openxmlformats.org/officeDocument/2006/relationships/image" Target="../media/image45.jpeg"/><Relationship Id="rId1" Type="http://schemas.openxmlformats.org/officeDocument/2006/relationships/oleObject" Target="../embeddings/oleObject36.bin"/></Relationships>
</file>

<file path=ppt/slides/_rels/slide11.xml.rels><?xml version="1.0" encoding="UTF-8" standalone="yes"?>
<Relationships xmlns="http://schemas.openxmlformats.org/package/2006/relationships"><Relationship Id="rId9" Type="http://schemas.openxmlformats.org/officeDocument/2006/relationships/oleObject" Target="../embeddings/oleObject44.bin"/><Relationship Id="rId8" Type="http://schemas.openxmlformats.org/officeDocument/2006/relationships/image" Target="../media/image49.wmf"/><Relationship Id="rId7" Type="http://schemas.openxmlformats.org/officeDocument/2006/relationships/oleObject" Target="../embeddings/oleObject43.bin"/><Relationship Id="rId6" Type="http://schemas.openxmlformats.org/officeDocument/2006/relationships/image" Target="../media/image48.wmf"/><Relationship Id="rId5" Type="http://schemas.openxmlformats.org/officeDocument/2006/relationships/oleObject" Target="../embeddings/oleObject42.bin"/><Relationship Id="rId4" Type="http://schemas.openxmlformats.org/officeDocument/2006/relationships/image" Target="../media/image47.wmf"/><Relationship Id="rId3" Type="http://schemas.openxmlformats.org/officeDocument/2006/relationships/oleObject" Target="../embeddings/oleObject41.bin"/><Relationship Id="rId2" Type="http://schemas.openxmlformats.org/officeDocument/2006/relationships/image" Target="../media/image46.wmf"/><Relationship Id="rId16" Type="http://schemas.openxmlformats.org/officeDocument/2006/relationships/vmlDrawing" Target="../drawings/vmlDrawing8.vml"/><Relationship Id="rId15" Type="http://schemas.openxmlformats.org/officeDocument/2006/relationships/slideLayout" Target="../slideLayouts/slideLayout51.xml"/><Relationship Id="rId14" Type="http://schemas.openxmlformats.org/officeDocument/2006/relationships/image" Target="../media/image52.wmf"/><Relationship Id="rId13" Type="http://schemas.openxmlformats.org/officeDocument/2006/relationships/oleObject" Target="../embeddings/oleObject46.bin"/><Relationship Id="rId12" Type="http://schemas.openxmlformats.org/officeDocument/2006/relationships/image" Target="../media/image51.wmf"/><Relationship Id="rId11" Type="http://schemas.openxmlformats.org/officeDocument/2006/relationships/oleObject" Target="../embeddings/oleObject45.bin"/><Relationship Id="rId10" Type="http://schemas.openxmlformats.org/officeDocument/2006/relationships/image" Target="../media/image50.wmf"/><Relationship Id="rId1" Type="http://schemas.openxmlformats.org/officeDocument/2006/relationships/oleObject" Target="../embeddings/oleObject40.bin"/></Relationships>
</file>

<file path=ppt/slides/_rels/slide12.xml.rels><?xml version="1.0" encoding="UTF-8" standalone="yes"?>
<Relationships xmlns="http://schemas.openxmlformats.org/package/2006/relationships"><Relationship Id="rId9" Type="http://schemas.openxmlformats.org/officeDocument/2006/relationships/tags" Target="../tags/tag7.xml"/><Relationship Id="rId8" Type="http://schemas.openxmlformats.org/officeDocument/2006/relationships/tags" Target="../tags/tag6.xml"/><Relationship Id="rId7" Type="http://schemas.openxmlformats.org/officeDocument/2006/relationships/tags" Target="../tags/tag5.xml"/><Relationship Id="rId6" Type="http://schemas.openxmlformats.org/officeDocument/2006/relationships/image" Target="../media/image53.wmf"/><Relationship Id="rId5" Type="http://schemas.openxmlformats.org/officeDocument/2006/relationships/oleObject" Target="../embeddings/oleObject47.bin"/><Relationship Id="rId4" Type="http://schemas.openxmlformats.org/officeDocument/2006/relationships/tags" Target="../tags/tag4.xml"/><Relationship Id="rId32" Type="http://schemas.openxmlformats.org/officeDocument/2006/relationships/vmlDrawing" Target="../drawings/vmlDrawing9.vml"/><Relationship Id="rId31" Type="http://schemas.openxmlformats.org/officeDocument/2006/relationships/slideLayout" Target="../slideLayouts/slideLayout18.xml"/><Relationship Id="rId30" Type="http://schemas.openxmlformats.org/officeDocument/2006/relationships/image" Target="../media/image55.wmf"/><Relationship Id="rId3" Type="http://schemas.openxmlformats.org/officeDocument/2006/relationships/tags" Target="../tags/tag3.xml"/><Relationship Id="rId29" Type="http://schemas.openxmlformats.org/officeDocument/2006/relationships/oleObject" Target="../embeddings/oleObject48.bin"/><Relationship Id="rId28" Type="http://schemas.openxmlformats.org/officeDocument/2006/relationships/tags" Target="../tags/tag25.xml"/><Relationship Id="rId27" Type="http://schemas.openxmlformats.org/officeDocument/2006/relationships/tags" Target="../tags/tag24.xml"/><Relationship Id="rId26" Type="http://schemas.openxmlformats.org/officeDocument/2006/relationships/tags" Target="../tags/tag23.xml"/><Relationship Id="rId25" Type="http://schemas.openxmlformats.org/officeDocument/2006/relationships/tags" Target="../tags/tag22.xml"/><Relationship Id="rId24" Type="http://schemas.openxmlformats.org/officeDocument/2006/relationships/tags" Target="../tags/tag21.xml"/><Relationship Id="rId23" Type="http://schemas.openxmlformats.org/officeDocument/2006/relationships/tags" Target="../tags/tag20.xml"/><Relationship Id="rId22" Type="http://schemas.openxmlformats.org/officeDocument/2006/relationships/tags" Target="../tags/tag19.xml"/><Relationship Id="rId21" Type="http://schemas.openxmlformats.org/officeDocument/2006/relationships/tags" Target="../tags/tag18.xml"/><Relationship Id="rId20" Type="http://schemas.openxmlformats.org/officeDocument/2006/relationships/tags" Target="../tags/tag17.xml"/><Relationship Id="rId2" Type="http://schemas.openxmlformats.org/officeDocument/2006/relationships/tags" Target="../tags/tag2.xml"/><Relationship Id="rId19" Type="http://schemas.openxmlformats.org/officeDocument/2006/relationships/tags" Target="../tags/tag16.xml"/><Relationship Id="rId18" Type="http://schemas.openxmlformats.org/officeDocument/2006/relationships/tags" Target="../tags/tag15.xml"/><Relationship Id="rId17" Type="http://schemas.openxmlformats.org/officeDocument/2006/relationships/tags" Target="../tags/tag14.xml"/><Relationship Id="rId16" Type="http://schemas.openxmlformats.org/officeDocument/2006/relationships/tags" Target="../tags/tag13.xml"/><Relationship Id="rId15" Type="http://schemas.openxmlformats.org/officeDocument/2006/relationships/tags" Target="../tags/tag12.xml"/><Relationship Id="rId14" Type="http://schemas.openxmlformats.org/officeDocument/2006/relationships/image" Target="../media/image54.jpe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13.xml.rels><?xml version="1.0" encoding="UTF-8" standalone="yes"?>
<Relationships xmlns="http://schemas.openxmlformats.org/package/2006/relationships"><Relationship Id="rId4" Type="http://schemas.openxmlformats.org/officeDocument/2006/relationships/vmlDrawing" Target="../drawings/vmlDrawing10.vml"/><Relationship Id="rId3" Type="http://schemas.openxmlformats.org/officeDocument/2006/relationships/slideLayout" Target="../slideLayouts/slideLayout18.xml"/><Relationship Id="rId2" Type="http://schemas.openxmlformats.org/officeDocument/2006/relationships/image" Target="../media/image56.wmf"/><Relationship Id="rId1" Type="http://schemas.openxmlformats.org/officeDocument/2006/relationships/oleObject" Target="../embeddings/oleObject49.bin"/></Relationships>
</file>

<file path=ppt/slides/_rels/slide14.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18.xml"/><Relationship Id="rId6" Type="http://schemas.openxmlformats.org/officeDocument/2006/relationships/image" Target="../media/image59.wmf"/><Relationship Id="rId5" Type="http://schemas.openxmlformats.org/officeDocument/2006/relationships/oleObject" Target="../embeddings/oleObject52.bin"/><Relationship Id="rId4" Type="http://schemas.openxmlformats.org/officeDocument/2006/relationships/image" Target="../media/image58.wmf"/><Relationship Id="rId3" Type="http://schemas.openxmlformats.org/officeDocument/2006/relationships/oleObject" Target="../embeddings/oleObject51.bin"/><Relationship Id="rId2" Type="http://schemas.openxmlformats.org/officeDocument/2006/relationships/image" Target="../media/image57.wmf"/><Relationship Id="rId1" Type="http://schemas.openxmlformats.org/officeDocument/2006/relationships/oleObject" Target="../embeddings/oleObject50.bin"/></Relationships>
</file>

<file path=ppt/slides/_rels/slide15.xml.rels><?xml version="1.0" encoding="UTF-8" standalone="yes"?>
<Relationships xmlns="http://schemas.openxmlformats.org/package/2006/relationships"><Relationship Id="rId8" Type="http://schemas.openxmlformats.org/officeDocument/2006/relationships/vmlDrawing" Target="../drawings/vmlDrawing12.vml"/><Relationship Id="rId7" Type="http://schemas.openxmlformats.org/officeDocument/2006/relationships/slideLayout" Target="../slideLayouts/slideLayout18.xml"/><Relationship Id="rId6" Type="http://schemas.openxmlformats.org/officeDocument/2006/relationships/image" Target="../media/image62.wmf"/><Relationship Id="rId5" Type="http://schemas.openxmlformats.org/officeDocument/2006/relationships/oleObject" Target="../embeddings/oleObject55.bin"/><Relationship Id="rId4" Type="http://schemas.openxmlformats.org/officeDocument/2006/relationships/image" Target="../media/image61.wmf"/><Relationship Id="rId3" Type="http://schemas.openxmlformats.org/officeDocument/2006/relationships/oleObject" Target="../embeddings/oleObject54.bin"/><Relationship Id="rId2" Type="http://schemas.openxmlformats.org/officeDocument/2006/relationships/image" Target="../media/image60.wmf"/><Relationship Id="rId1" Type="http://schemas.openxmlformats.org/officeDocument/2006/relationships/oleObject" Target="../embeddings/oleObject53.bin"/></Relationships>
</file>

<file path=ppt/slides/_rels/slide16.xml.rels><?xml version="1.0" encoding="UTF-8" standalone="yes"?>
<Relationships xmlns="http://schemas.openxmlformats.org/package/2006/relationships"><Relationship Id="rId4" Type="http://schemas.openxmlformats.org/officeDocument/2006/relationships/vmlDrawing" Target="../drawings/vmlDrawing13.vml"/><Relationship Id="rId3" Type="http://schemas.openxmlformats.org/officeDocument/2006/relationships/slideLayout" Target="../slideLayouts/slideLayout18.xml"/><Relationship Id="rId2" Type="http://schemas.openxmlformats.org/officeDocument/2006/relationships/image" Target="../media/image63.emf"/><Relationship Id="rId1" Type="http://schemas.openxmlformats.org/officeDocument/2006/relationships/oleObject" Target="../embeddings/oleObject56.bin"/></Relationships>
</file>

<file path=ppt/slides/_rels/slide17.xml.rels><?xml version="1.0" encoding="UTF-8" standalone="yes"?>
<Relationships xmlns="http://schemas.openxmlformats.org/package/2006/relationships"><Relationship Id="rId8" Type="http://schemas.openxmlformats.org/officeDocument/2006/relationships/vmlDrawing" Target="../drawings/vmlDrawing14.vml"/><Relationship Id="rId7" Type="http://schemas.openxmlformats.org/officeDocument/2006/relationships/slideLayout" Target="../slideLayouts/slideLayout18.xml"/><Relationship Id="rId6" Type="http://schemas.openxmlformats.org/officeDocument/2006/relationships/image" Target="../media/image66.wmf"/><Relationship Id="rId5" Type="http://schemas.openxmlformats.org/officeDocument/2006/relationships/oleObject" Target="../embeddings/oleObject59.bin"/><Relationship Id="rId4" Type="http://schemas.openxmlformats.org/officeDocument/2006/relationships/image" Target="../media/image65.wmf"/><Relationship Id="rId3" Type="http://schemas.openxmlformats.org/officeDocument/2006/relationships/oleObject" Target="../embeddings/oleObject58.bin"/><Relationship Id="rId2" Type="http://schemas.openxmlformats.org/officeDocument/2006/relationships/image" Target="../media/image64.wmf"/><Relationship Id="rId1" Type="http://schemas.openxmlformats.org/officeDocument/2006/relationships/oleObject" Target="../embeddings/oleObject57.bin"/></Relationships>
</file>

<file path=ppt/slides/_rels/slide18.xml.rels><?xml version="1.0" encoding="UTF-8" standalone="yes"?>
<Relationships xmlns="http://schemas.openxmlformats.org/package/2006/relationships"><Relationship Id="rId8" Type="http://schemas.openxmlformats.org/officeDocument/2006/relationships/vmlDrawing" Target="../drawings/vmlDrawing15.vml"/><Relationship Id="rId7" Type="http://schemas.openxmlformats.org/officeDocument/2006/relationships/slideLayout" Target="../slideLayouts/slideLayout18.xml"/><Relationship Id="rId6" Type="http://schemas.openxmlformats.org/officeDocument/2006/relationships/image" Target="../media/image69.wmf"/><Relationship Id="rId5" Type="http://schemas.openxmlformats.org/officeDocument/2006/relationships/oleObject" Target="../embeddings/oleObject62.bin"/><Relationship Id="rId4" Type="http://schemas.openxmlformats.org/officeDocument/2006/relationships/image" Target="../media/image68.emf"/><Relationship Id="rId3" Type="http://schemas.openxmlformats.org/officeDocument/2006/relationships/oleObject" Target="../embeddings/oleObject61.bin"/><Relationship Id="rId2" Type="http://schemas.openxmlformats.org/officeDocument/2006/relationships/image" Target="../media/image67.wmf"/><Relationship Id="rId1" Type="http://schemas.openxmlformats.org/officeDocument/2006/relationships/oleObject" Target="../embeddings/oleObject60.bin"/></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6.png"/><Relationship Id="rId2" Type="http://schemas.microsoft.com/office/2007/relationships/media" Target="file:///C:\Users\wyp\Desktop\&#25945;&#23398;&#20449;&#24687;\&#22823;&#23398;&#29289;&#29702;&#35838;&#20214;&#65288;&#27754;&#65289;\&#31532;&#19968;&#31456;%20&#36136;&#28857;&#30340;&#36816;&#21160;(&#27754;)\&#30456;&#23545;&#36816;&#21160;1.avi" TargetMode="External"/><Relationship Id="rId1" Type="http://schemas.openxmlformats.org/officeDocument/2006/relationships/video" Target="file:///C:\Users\wyp\Desktop\&#25945;&#23398;&#20449;&#24687;\&#22823;&#23398;&#29289;&#29702;&#35838;&#20214;&#65288;&#27754;&#65289;\&#31532;&#19968;&#31456;%20&#36136;&#28857;&#30340;&#36816;&#21160;(&#27754;)\&#30456;&#23545;&#36816;&#21160;1.avi" TargetMode="External"/></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73.wmf"/><Relationship Id="rId7" Type="http://schemas.openxmlformats.org/officeDocument/2006/relationships/oleObject" Target="../embeddings/oleObject66.bin"/><Relationship Id="rId6" Type="http://schemas.openxmlformats.org/officeDocument/2006/relationships/image" Target="../media/image72.wmf"/><Relationship Id="rId5" Type="http://schemas.openxmlformats.org/officeDocument/2006/relationships/oleObject" Target="../embeddings/oleObject65.bin"/><Relationship Id="rId4" Type="http://schemas.openxmlformats.org/officeDocument/2006/relationships/image" Target="../media/image71.wmf"/><Relationship Id="rId3" Type="http://schemas.openxmlformats.org/officeDocument/2006/relationships/oleObject" Target="../embeddings/oleObject64.bin"/><Relationship Id="rId2" Type="http://schemas.openxmlformats.org/officeDocument/2006/relationships/image" Target="../media/image70.wmf"/><Relationship Id="rId10" Type="http://schemas.openxmlformats.org/officeDocument/2006/relationships/vmlDrawing" Target="../drawings/vmlDrawing16.vml"/><Relationship Id="rId1" Type="http://schemas.openxmlformats.org/officeDocument/2006/relationships/oleObject" Target="../embeddings/oleObject63.bin"/></Relationships>
</file>

<file path=ppt/slides/_rels/slide21.xml.rels><?xml version="1.0" encoding="UTF-8" standalone="yes"?>
<Relationships xmlns="http://schemas.openxmlformats.org/package/2006/relationships"><Relationship Id="rId9" Type="http://schemas.openxmlformats.org/officeDocument/2006/relationships/notesSlide" Target="../notesSlides/notesSlide3.xml"/><Relationship Id="rId8" Type="http://schemas.openxmlformats.org/officeDocument/2006/relationships/vmlDrawing" Target="../drawings/vmlDrawing17.vml"/><Relationship Id="rId7" Type="http://schemas.openxmlformats.org/officeDocument/2006/relationships/slideLayout" Target="../slideLayouts/slideLayout18.xml"/><Relationship Id="rId6" Type="http://schemas.openxmlformats.org/officeDocument/2006/relationships/image" Target="../media/image76.emf"/><Relationship Id="rId5" Type="http://schemas.openxmlformats.org/officeDocument/2006/relationships/oleObject" Target="../embeddings/oleObject69.bin"/><Relationship Id="rId4" Type="http://schemas.openxmlformats.org/officeDocument/2006/relationships/image" Target="../media/image75.emf"/><Relationship Id="rId3" Type="http://schemas.openxmlformats.org/officeDocument/2006/relationships/oleObject" Target="../embeddings/oleObject68.bin"/><Relationship Id="rId2" Type="http://schemas.openxmlformats.org/officeDocument/2006/relationships/image" Target="../media/image74.emf"/><Relationship Id="rId1" Type="http://schemas.openxmlformats.org/officeDocument/2006/relationships/oleObject" Target="../embeddings/oleObject67.bin"/></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1.xml"/></Relationships>
</file>

<file path=ppt/slides/_rels/slide23.xml.rels><?xml version="1.0" encoding="UTF-8" standalone="yes"?>
<Relationships xmlns="http://schemas.openxmlformats.org/package/2006/relationships"><Relationship Id="rId6" Type="http://schemas.openxmlformats.org/officeDocument/2006/relationships/vmlDrawing" Target="../drawings/vmlDrawing18.vml"/><Relationship Id="rId5" Type="http://schemas.openxmlformats.org/officeDocument/2006/relationships/slideLayout" Target="../slideLayouts/slideLayout51.xml"/><Relationship Id="rId4" Type="http://schemas.openxmlformats.org/officeDocument/2006/relationships/oleObject" Target="../embeddings/oleObject71.bin"/><Relationship Id="rId3" Type="http://schemas.openxmlformats.org/officeDocument/2006/relationships/image" Target="../media/image78.wmf"/><Relationship Id="rId2" Type="http://schemas.openxmlformats.org/officeDocument/2006/relationships/oleObject" Target="../embeddings/oleObject70.bin"/><Relationship Id="rId1" Type="http://schemas.openxmlformats.org/officeDocument/2006/relationships/image" Target="../media/image77.jpeg"/></Relationships>
</file>

<file path=ppt/slides/_rels/slide24.xml.rels><?xml version="1.0" encoding="UTF-8" standalone="yes"?>
<Relationships xmlns="http://schemas.openxmlformats.org/package/2006/relationships"><Relationship Id="rId9" Type="http://schemas.openxmlformats.org/officeDocument/2006/relationships/oleObject" Target="../embeddings/oleObject76.bin"/><Relationship Id="rId8" Type="http://schemas.openxmlformats.org/officeDocument/2006/relationships/image" Target="../media/image82.wmf"/><Relationship Id="rId7" Type="http://schemas.openxmlformats.org/officeDocument/2006/relationships/oleObject" Target="../embeddings/oleObject75.bin"/><Relationship Id="rId6" Type="http://schemas.openxmlformats.org/officeDocument/2006/relationships/image" Target="../media/image81.wmf"/><Relationship Id="rId5" Type="http://schemas.openxmlformats.org/officeDocument/2006/relationships/oleObject" Target="../embeddings/oleObject74.bin"/><Relationship Id="rId4" Type="http://schemas.openxmlformats.org/officeDocument/2006/relationships/image" Target="../media/image80.wmf"/><Relationship Id="rId3" Type="http://schemas.openxmlformats.org/officeDocument/2006/relationships/oleObject" Target="../embeddings/oleObject73.bin"/><Relationship Id="rId21" Type="http://schemas.openxmlformats.org/officeDocument/2006/relationships/vmlDrawing" Target="../drawings/vmlDrawing19.vml"/><Relationship Id="rId20" Type="http://schemas.openxmlformats.org/officeDocument/2006/relationships/slideLayout" Target="../slideLayouts/slideLayout51.xml"/><Relationship Id="rId2" Type="http://schemas.openxmlformats.org/officeDocument/2006/relationships/image" Target="../media/image79.wmf"/><Relationship Id="rId19" Type="http://schemas.openxmlformats.org/officeDocument/2006/relationships/image" Target="../media/image87.wmf"/><Relationship Id="rId18" Type="http://schemas.openxmlformats.org/officeDocument/2006/relationships/oleObject" Target="../embeddings/oleObject81.bin"/><Relationship Id="rId17" Type="http://schemas.openxmlformats.org/officeDocument/2006/relationships/image" Target="../media/image86.wmf"/><Relationship Id="rId16" Type="http://schemas.openxmlformats.org/officeDocument/2006/relationships/oleObject" Target="../embeddings/oleObject80.bin"/><Relationship Id="rId15" Type="http://schemas.openxmlformats.org/officeDocument/2006/relationships/image" Target="../media/image85.wmf"/><Relationship Id="rId14" Type="http://schemas.openxmlformats.org/officeDocument/2006/relationships/oleObject" Target="../embeddings/oleObject79.bin"/><Relationship Id="rId13" Type="http://schemas.openxmlformats.org/officeDocument/2006/relationships/image" Target="../media/image84.wmf"/><Relationship Id="rId12" Type="http://schemas.openxmlformats.org/officeDocument/2006/relationships/oleObject" Target="../embeddings/oleObject78.bin"/><Relationship Id="rId11" Type="http://schemas.openxmlformats.org/officeDocument/2006/relationships/oleObject" Target="../embeddings/oleObject77.bin"/><Relationship Id="rId10" Type="http://schemas.openxmlformats.org/officeDocument/2006/relationships/image" Target="../media/image83.wmf"/><Relationship Id="rId1" Type="http://schemas.openxmlformats.org/officeDocument/2006/relationships/oleObject" Target="../embeddings/oleObject72.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86.bin"/><Relationship Id="rId8" Type="http://schemas.openxmlformats.org/officeDocument/2006/relationships/image" Target="../media/image91.wmf"/><Relationship Id="rId7" Type="http://schemas.openxmlformats.org/officeDocument/2006/relationships/oleObject" Target="../embeddings/oleObject85.bin"/><Relationship Id="rId6" Type="http://schemas.openxmlformats.org/officeDocument/2006/relationships/image" Target="../media/image90.wmf"/><Relationship Id="rId5" Type="http://schemas.openxmlformats.org/officeDocument/2006/relationships/oleObject" Target="../embeddings/oleObject84.bin"/><Relationship Id="rId4" Type="http://schemas.openxmlformats.org/officeDocument/2006/relationships/image" Target="../media/image89.wmf"/><Relationship Id="rId3" Type="http://schemas.openxmlformats.org/officeDocument/2006/relationships/oleObject" Target="../embeddings/oleObject83.bin"/><Relationship Id="rId21" Type="http://schemas.openxmlformats.org/officeDocument/2006/relationships/vmlDrawing" Target="../drawings/vmlDrawing20.vml"/><Relationship Id="rId20" Type="http://schemas.openxmlformats.org/officeDocument/2006/relationships/slideLayout" Target="../slideLayouts/slideLayout51.xml"/><Relationship Id="rId2" Type="http://schemas.openxmlformats.org/officeDocument/2006/relationships/image" Target="../media/image88.wmf"/><Relationship Id="rId19" Type="http://schemas.openxmlformats.org/officeDocument/2006/relationships/oleObject" Target="../embeddings/oleObject91.bin"/><Relationship Id="rId18" Type="http://schemas.openxmlformats.org/officeDocument/2006/relationships/image" Target="../media/image83.wmf"/><Relationship Id="rId17" Type="http://schemas.openxmlformats.org/officeDocument/2006/relationships/oleObject" Target="../embeddings/oleObject90.bin"/><Relationship Id="rId16" Type="http://schemas.openxmlformats.org/officeDocument/2006/relationships/image" Target="../media/image93.wmf"/><Relationship Id="rId15" Type="http://schemas.openxmlformats.org/officeDocument/2006/relationships/oleObject" Target="../embeddings/oleObject89.bin"/><Relationship Id="rId14" Type="http://schemas.openxmlformats.org/officeDocument/2006/relationships/image" Target="../media/image81.wmf"/><Relationship Id="rId13" Type="http://schemas.openxmlformats.org/officeDocument/2006/relationships/oleObject" Target="../embeddings/oleObject88.bin"/><Relationship Id="rId12" Type="http://schemas.openxmlformats.org/officeDocument/2006/relationships/image" Target="../media/image92.wmf"/><Relationship Id="rId11" Type="http://schemas.openxmlformats.org/officeDocument/2006/relationships/oleObject" Target="../embeddings/oleObject87.bin"/><Relationship Id="rId10" Type="http://schemas.openxmlformats.org/officeDocument/2006/relationships/image" Target="../media/image79.wmf"/><Relationship Id="rId1" Type="http://schemas.openxmlformats.org/officeDocument/2006/relationships/oleObject" Target="../embeddings/oleObject82.bin"/></Relationships>
</file>

<file path=ppt/slides/_rels/slide26.xml.rels><?xml version="1.0" encoding="UTF-8" standalone="yes"?>
<Relationships xmlns="http://schemas.openxmlformats.org/package/2006/relationships"><Relationship Id="rId7" Type="http://schemas.openxmlformats.org/officeDocument/2006/relationships/vmlDrawing" Target="../drawings/vmlDrawing21.vml"/><Relationship Id="rId6" Type="http://schemas.openxmlformats.org/officeDocument/2006/relationships/slideLayout" Target="../slideLayouts/slideLayout51.xml"/><Relationship Id="rId5" Type="http://schemas.openxmlformats.org/officeDocument/2006/relationships/image" Target="../media/image96.wmf"/><Relationship Id="rId4" Type="http://schemas.openxmlformats.org/officeDocument/2006/relationships/oleObject" Target="../embeddings/oleObject93.bin"/><Relationship Id="rId3" Type="http://schemas.openxmlformats.org/officeDocument/2006/relationships/image" Target="../media/image95.wmf"/><Relationship Id="rId2" Type="http://schemas.openxmlformats.org/officeDocument/2006/relationships/oleObject" Target="../embeddings/oleObject92.bin"/><Relationship Id="rId1" Type="http://schemas.openxmlformats.org/officeDocument/2006/relationships/image" Target="../media/image94.png"/></Relationships>
</file>

<file path=ppt/slides/_rels/slide27.xml.rels><?xml version="1.0" encoding="UTF-8" standalone="yes"?>
<Relationships xmlns="http://schemas.openxmlformats.org/package/2006/relationships"><Relationship Id="rId9" Type="http://schemas.openxmlformats.org/officeDocument/2006/relationships/oleObject" Target="../embeddings/oleObject98.bin"/><Relationship Id="rId8" Type="http://schemas.openxmlformats.org/officeDocument/2006/relationships/image" Target="../media/image100.wmf"/><Relationship Id="rId7" Type="http://schemas.openxmlformats.org/officeDocument/2006/relationships/oleObject" Target="../embeddings/oleObject97.bin"/><Relationship Id="rId6" Type="http://schemas.openxmlformats.org/officeDocument/2006/relationships/image" Target="../media/image99.wmf"/><Relationship Id="rId5" Type="http://schemas.openxmlformats.org/officeDocument/2006/relationships/oleObject" Target="../embeddings/oleObject96.bin"/><Relationship Id="rId4" Type="http://schemas.openxmlformats.org/officeDocument/2006/relationships/image" Target="../media/image98.wmf"/><Relationship Id="rId3" Type="http://schemas.openxmlformats.org/officeDocument/2006/relationships/oleObject" Target="../embeddings/oleObject95.bin"/><Relationship Id="rId24" Type="http://schemas.openxmlformats.org/officeDocument/2006/relationships/vmlDrawing" Target="../drawings/vmlDrawing22.vml"/><Relationship Id="rId23" Type="http://schemas.openxmlformats.org/officeDocument/2006/relationships/slideLayout" Target="../slideLayouts/slideLayout51.xml"/><Relationship Id="rId22" Type="http://schemas.openxmlformats.org/officeDocument/2006/relationships/image" Target="../media/image107.wmf"/><Relationship Id="rId21" Type="http://schemas.openxmlformats.org/officeDocument/2006/relationships/oleObject" Target="../embeddings/oleObject104.bin"/><Relationship Id="rId20" Type="http://schemas.openxmlformats.org/officeDocument/2006/relationships/image" Target="../media/image106.wmf"/><Relationship Id="rId2" Type="http://schemas.openxmlformats.org/officeDocument/2006/relationships/image" Target="../media/image97.wmf"/><Relationship Id="rId19" Type="http://schemas.openxmlformats.org/officeDocument/2006/relationships/oleObject" Target="../embeddings/oleObject103.bin"/><Relationship Id="rId18" Type="http://schemas.openxmlformats.org/officeDocument/2006/relationships/image" Target="../media/image105.wmf"/><Relationship Id="rId17" Type="http://schemas.openxmlformats.org/officeDocument/2006/relationships/oleObject" Target="../embeddings/oleObject102.bin"/><Relationship Id="rId16" Type="http://schemas.openxmlformats.org/officeDocument/2006/relationships/image" Target="../media/image104.wmf"/><Relationship Id="rId15" Type="http://schemas.openxmlformats.org/officeDocument/2006/relationships/oleObject" Target="../embeddings/oleObject101.bin"/><Relationship Id="rId14" Type="http://schemas.openxmlformats.org/officeDocument/2006/relationships/image" Target="../media/image103.wmf"/><Relationship Id="rId13" Type="http://schemas.openxmlformats.org/officeDocument/2006/relationships/oleObject" Target="../embeddings/oleObject100.bin"/><Relationship Id="rId12" Type="http://schemas.openxmlformats.org/officeDocument/2006/relationships/image" Target="../media/image102.wmf"/><Relationship Id="rId11" Type="http://schemas.openxmlformats.org/officeDocument/2006/relationships/oleObject" Target="../embeddings/oleObject99.bin"/><Relationship Id="rId10" Type="http://schemas.openxmlformats.org/officeDocument/2006/relationships/image" Target="../media/image101.wmf"/><Relationship Id="rId1" Type="http://schemas.openxmlformats.org/officeDocument/2006/relationships/oleObject" Target="../embeddings/oleObject94.bin"/></Relationships>
</file>

<file path=ppt/slides/_rels/slide28.xml.rels><?xml version="1.0" encoding="UTF-8" standalone="yes"?>
<Relationships xmlns="http://schemas.openxmlformats.org/package/2006/relationships"><Relationship Id="rId9" Type="http://schemas.openxmlformats.org/officeDocument/2006/relationships/vmlDrawing" Target="../drawings/vmlDrawing23.vml"/><Relationship Id="rId8" Type="http://schemas.openxmlformats.org/officeDocument/2006/relationships/slideLayout" Target="../slideLayouts/slideLayout51.xml"/><Relationship Id="rId7" Type="http://schemas.openxmlformats.org/officeDocument/2006/relationships/image" Target="../media/image111.png"/><Relationship Id="rId6" Type="http://schemas.openxmlformats.org/officeDocument/2006/relationships/image" Target="../media/image110.wmf"/><Relationship Id="rId5" Type="http://schemas.openxmlformats.org/officeDocument/2006/relationships/oleObject" Target="../embeddings/oleObject107.bin"/><Relationship Id="rId4" Type="http://schemas.openxmlformats.org/officeDocument/2006/relationships/image" Target="../media/image109.wmf"/><Relationship Id="rId3" Type="http://schemas.openxmlformats.org/officeDocument/2006/relationships/oleObject" Target="../embeddings/oleObject106.bin"/><Relationship Id="rId2" Type="http://schemas.openxmlformats.org/officeDocument/2006/relationships/image" Target="../media/image108.wmf"/><Relationship Id="rId1" Type="http://schemas.openxmlformats.org/officeDocument/2006/relationships/oleObject" Target="../embeddings/oleObject105.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112.bin"/><Relationship Id="rId8" Type="http://schemas.openxmlformats.org/officeDocument/2006/relationships/image" Target="../media/image115.wmf"/><Relationship Id="rId7" Type="http://schemas.openxmlformats.org/officeDocument/2006/relationships/oleObject" Target="../embeddings/oleObject111.bin"/><Relationship Id="rId6" Type="http://schemas.openxmlformats.org/officeDocument/2006/relationships/image" Target="../media/image114.wmf"/><Relationship Id="rId5" Type="http://schemas.openxmlformats.org/officeDocument/2006/relationships/oleObject" Target="../embeddings/oleObject110.bin"/><Relationship Id="rId4" Type="http://schemas.openxmlformats.org/officeDocument/2006/relationships/image" Target="../media/image113.wmf"/><Relationship Id="rId3" Type="http://schemas.openxmlformats.org/officeDocument/2006/relationships/oleObject" Target="../embeddings/oleObject109.bin"/><Relationship Id="rId2" Type="http://schemas.openxmlformats.org/officeDocument/2006/relationships/image" Target="../media/image112.wmf"/><Relationship Id="rId14" Type="http://schemas.openxmlformats.org/officeDocument/2006/relationships/vmlDrawing" Target="../drawings/vmlDrawing24.vml"/><Relationship Id="rId13" Type="http://schemas.openxmlformats.org/officeDocument/2006/relationships/slideLayout" Target="../slideLayouts/slideLayout51.xml"/><Relationship Id="rId12" Type="http://schemas.openxmlformats.org/officeDocument/2006/relationships/image" Target="../media/image117.wmf"/><Relationship Id="rId11" Type="http://schemas.openxmlformats.org/officeDocument/2006/relationships/oleObject" Target="../embeddings/oleObject113.bin"/><Relationship Id="rId10" Type="http://schemas.openxmlformats.org/officeDocument/2006/relationships/image" Target="../media/image116.wmf"/><Relationship Id="rId1" Type="http://schemas.openxmlformats.org/officeDocument/2006/relationships/oleObject" Target="../embeddings/oleObject108.bin"/></Relationships>
</file>

<file path=ppt/slides/_rels/slide3.xml.rels><?xml version="1.0" encoding="UTF-8" standalone="yes"?>
<Relationships xmlns="http://schemas.openxmlformats.org/package/2006/relationships"><Relationship Id="rId4" Type="http://schemas.openxmlformats.org/officeDocument/2006/relationships/slideLayout" Target="../slideLayouts/slideLayout29.xml"/><Relationship Id="rId3" Type="http://schemas.openxmlformats.org/officeDocument/2006/relationships/image" Target="../media/image7.png"/><Relationship Id="rId2" Type="http://schemas.microsoft.com/office/2007/relationships/media" Target="file:///C:\Users\wyp\Desktop\&#25945;&#23398;&#20449;&#24687;\&#22823;&#23398;&#29289;&#29702;&#35838;&#20214;&#65288;&#27754;&#65289;\&#31532;&#19968;&#31456;%20&#36136;&#28857;&#30340;&#36816;&#21160;(&#27754;)\&#30456;&#23545;&#36816;&#21160;2.avi" TargetMode="External"/><Relationship Id="rId1" Type="http://schemas.openxmlformats.org/officeDocument/2006/relationships/video" Target="file:///C:\Users\wyp\Desktop\&#25945;&#23398;&#20449;&#24687;\&#22823;&#23398;&#29289;&#29702;&#35838;&#20214;&#65288;&#27754;&#65289;\&#31532;&#19968;&#31456;%20&#36136;&#28857;&#30340;&#36816;&#21160;(&#27754;)\&#30456;&#23545;&#36816;&#21160;2.avi" TargetMode="External"/></Relationships>
</file>

<file path=ppt/slides/_rels/slide30.xml.rels><?xml version="1.0" encoding="UTF-8" standalone="yes"?>
<Relationships xmlns="http://schemas.openxmlformats.org/package/2006/relationships"><Relationship Id="rId9" Type="http://schemas.openxmlformats.org/officeDocument/2006/relationships/themeOverride" Target="../theme/themeOverride1.xml"/><Relationship Id="rId8" Type="http://schemas.openxmlformats.org/officeDocument/2006/relationships/image" Target="../media/image121.emf"/><Relationship Id="rId7" Type="http://schemas.openxmlformats.org/officeDocument/2006/relationships/oleObject" Target="../embeddings/oleObject117.bin"/><Relationship Id="rId6" Type="http://schemas.openxmlformats.org/officeDocument/2006/relationships/image" Target="../media/image120.emf"/><Relationship Id="rId5" Type="http://schemas.openxmlformats.org/officeDocument/2006/relationships/oleObject" Target="../embeddings/oleObject116.bin"/><Relationship Id="rId4" Type="http://schemas.openxmlformats.org/officeDocument/2006/relationships/image" Target="../media/image119.wmf"/><Relationship Id="rId3" Type="http://schemas.openxmlformats.org/officeDocument/2006/relationships/oleObject" Target="../embeddings/oleObject115.bin"/><Relationship Id="rId2" Type="http://schemas.openxmlformats.org/officeDocument/2006/relationships/image" Target="../media/image118.wmf"/><Relationship Id="rId11" Type="http://schemas.openxmlformats.org/officeDocument/2006/relationships/vmlDrawing" Target="../drawings/vmlDrawing25.vml"/><Relationship Id="rId10" Type="http://schemas.openxmlformats.org/officeDocument/2006/relationships/slideLayout" Target="../slideLayouts/slideLayout18.xml"/><Relationship Id="rId1" Type="http://schemas.openxmlformats.org/officeDocument/2006/relationships/oleObject" Target="../embeddings/oleObject114.bin"/></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11.wmf"/><Relationship Id="rId7" Type="http://schemas.openxmlformats.org/officeDocument/2006/relationships/oleObject" Target="../embeddings/oleObject4.bin"/><Relationship Id="rId6" Type="http://schemas.openxmlformats.org/officeDocument/2006/relationships/image" Target="../media/image10.wmf"/><Relationship Id="rId5" Type="http://schemas.openxmlformats.org/officeDocument/2006/relationships/oleObject" Target="../embeddings/oleObject3.bin"/><Relationship Id="rId4" Type="http://schemas.openxmlformats.org/officeDocument/2006/relationships/image" Target="../media/image9.wmf"/><Relationship Id="rId3" Type="http://schemas.openxmlformats.org/officeDocument/2006/relationships/oleObject" Target="../embeddings/oleObject2.bin"/><Relationship Id="rId2" Type="http://schemas.openxmlformats.org/officeDocument/2006/relationships/image" Target="../media/image8.wmf"/><Relationship Id="rId10" Type="http://schemas.openxmlformats.org/officeDocument/2006/relationships/vmlDrawing" Target="../drawings/vmlDrawing1.vml"/><Relationship Id="rId1" Type="http://schemas.openxmlformats.org/officeDocument/2006/relationships/oleObject" Target="../embeddings/oleObject1.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9.bin"/><Relationship Id="rId8" Type="http://schemas.openxmlformats.org/officeDocument/2006/relationships/image" Target="../media/image13.wmf"/><Relationship Id="rId7" Type="http://schemas.openxmlformats.org/officeDocument/2006/relationships/oleObject" Target="../embeddings/oleObject8.bin"/><Relationship Id="rId6" Type="http://schemas.openxmlformats.org/officeDocument/2006/relationships/image" Target="../media/image10.wmf"/><Relationship Id="rId5" Type="http://schemas.openxmlformats.org/officeDocument/2006/relationships/oleObject" Target="../embeddings/oleObject7.bin"/><Relationship Id="rId4" Type="http://schemas.openxmlformats.org/officeDocument/2006/relationships/image" Target="../media/image12.wmf"/><Relationship Id="rId32" Type="http://schemas.openxmlformats.org/officeDocument/2006/relationships/vmlDrawing" Target="../drawings/vmlDrawing2.vml"/><Relationship Id="rId31" Type="http://schemas.openxmlformats.org/officeDocument/2006/relationships/slideLayout" Target="../slideLayouts/slideLayout18.xml"/><Relationship Id="rId30" Type="http://schemas.openxmlformats.org/officeDocument/2006/relationships/image" Target="../media/image24.wmf"/><Relationship Id="rId3" Type="http://schemas.openxmlformats.org/officeDocument/2006/relationships/oleObject" Target="../embeddings/oleObject6.bin"/><Relationship Id="rId29" Type="http://schemas.openxmlformats.org/officeDocument/2006/relationships/oleObject" Target="../embeddings/oleObject19.bin"/><Relationship Id="rId28" Type="http://schemas.openxmlformats.org/officeDocument/2006/relationships/image" Target="../media/image23.wmf"/><Relationship Id="rId27" Type="http://schemas.openxmlformats.org/officeDocument/2006/relationships/oleObject" Target="../embeddings/oleObject18.bin"/><Relationship Id="rId26" Type="http://schemas.openxmlformats.org/officeDocument/2006/relationships/image" Target="../media/image22.wmf"/><Relationship Id="rId25" Type="http://schemas.openxmlformats.org/officeDocument/2006/relationships/oleObject" Target="../embeddings/oleObject17.bin"/><Relationship Id="rId24" Type="http://schemas.openxmlformats.org/officeDocument/2006/relationships/image" Target="../media/image21.wmf"/><Relationship Id="rId23" Type="http://schemas.openxmlformats.org/officeDocument/2006/relationships/oleObject" Target="../embeddings/oleObject16.bin"/><Relationship Id="rId22" Type="http://schemas.openxmlformats.org/officeDocument/2006/relationships/image" Target="../media/image20.wmf"/><Relationship Id="rId21" Type="http://schemas.openxmlformats.org/officeDocument/2006/relationships/oleObject" Target="../embeddings/oleObject15.bin"/><Relationship Id="rId20" Type="http://schemas.openxmlformats.org/officeDocument/2006/relationships/image" Target="../media/image19.wmf"/><Relationship Id="rId2" Type="http://schemas.openxmlformats.org/officeDocument/2006/relationships/image" Target="../media/image8.wmf"/><Relationship Id="rId19" Type="http://schemas.openxmlformats.org/officeDocument/2006/relationships/oleObject" Target="../embeddings/oleObject14.bin"/><Relationship Id="rId18" Type="http://schemas.openxmlformats.org/officeDocument/2006/relationships/image" Target="../media/image18.wmf"/><Relationship Id="rId17" Type="http://schemas.openxmlformats.org/officeDocument/2006/relationships/oleObject" Target="../embeddings/oleObject13.bin"/><Relationship Id="rId16" Type="http://schemas.openxmlformats.org/officeDocument/2006/relationships/image" Target="../media/image17.wmf"/><Relationship Id="rId15" Type="http://schemas.openxmlformats.org/officeDocument/2006/relationships/oleObject" Target="../embeddings/oleObject12.bin"/><Relationship Id="rId14" Type="http://schemas.openxmlformats.org/officeDocument/2006/relationships/image" Target="../media/image16.wmf"/><Relationship Id="rId13" Type="http://schemas.openxmlformats.org/officeDocument/2006/relationships/oleObject" Target="../embeddings/oleObject11.bin"/><Relationship Id="rId12" Type="http://schemas.openxmlformats.org/officeDocument/2006/relationships/image" Target="../media/image15.wmf"/><Relationship Id="rId11" Type="http://schemas.openxmlformats.org/officeDocument/2006/relationships/oleObject" Target="../embeddings/oleObject10.bin"/><Relationship Id="rId10" Type="http://schemas.openxmlformats.org/officeDocument/2006/relationships/image" Target="../media/image14.wmf"/><Relationship Id="rId1" Type="http://schemas.openxmlformats.org/officeDocument/2006/relationships/oleObject" Target="../embeddings/oleObject5.bin"/></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24.bin"/><Relationship Id="rId8" Type="http://schemas.openxmlformats.org/officeDocument/2006/relationships/image" Target="../media/image28.wmf"/><Relationship Id="rId7" Type="http://schemas.openxmlformats.org/officeDocument/2006/relationships/oleObject" Target="../embeddings/oleObject23.bin"/><Relationship Id="rId6" Type="http://schemas.openxmlformats.org/officeDocument/2006/relationships/image" Target="../media/image27.wmf"/><Relationship Id="rId5" Type="http://schemas.openxmlformats.org/officeDocument/2006/relationships/oleObject" Target="../embeddings/oleObject22.bin"/><Relationship Id="rId4" Type="http://schemas.openxmlformats.org/officeDocument/2006/relationships/image" Target="../media/image26.wmf"/><Relationship Id="rId3" Type="http://schemas.openxmlformats.org/officeDocument/2006/relationships/oleObject" Target="../embeddings/oleObject21.bin"/><Relationship Id="rId2" Type="http://schemas.openxmlformats.org/officeDocument/2006/relationships/image" Target="../media/image25.wmf"/><Relationship Id="rId12" Type="http://schemas.openxmlformats.org/officeDocument/2006/relationships/vmlDrawing" Target="../drawings/vmlDrawing3.vml"/><Relationship Id="rId11" Type="http://schemas.openxmlformats.org/officeDocument/2006/relationships/slideLayout" Target="../slideLayouts/slideLayout18.xml"/><Relationship Id="rId10" Type="http://schemas.openxmlformats.org/officeDocument/2006/relationships/image" Target="../media/image29.wmf"/><Relationship Id="rId1"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9.bin"/><Relationship Id="rId8" Type="http://schemas.openxmlformats.org/officeDocument/2006/relationships/image" Target="../media/image33.wmf"/><Relationship Id="rId7" Type="http://schemas.openxmlformats.org/officeDocument/2006/relationships/oleObject" Target="../embeddings/oleObject28.bin"/><Relationship Id="rId6" Type="http://schemas.openxmlformats.org/officeDocument/2006/relationships/image" Target="../media/image32.wmf"/><Relationship Id="rId5" Type="http://schemas.openxmlformats.org/officeDocument/2006/relationships/oleObject" Target="../embeddings/oleObject27.bin"/><Relationship Id="rId4" Type="http://schemas.openxmlformats.org/officeDocument/2006/relationships/image" Target="../media/image31.wmf"/><Relationship Id="rId3" Type="http://schemas.openxmlformats.org/officeDocument/2006/relationships/oleObject" Target="../embeddings/oleObject26.bin"/><Relationship Id="rId2" Type="http://schemas.openxmlformats.org/officeDocument/2006/relationships/image" Target="../media/image30.wmf"/><Relationship Id="rId15" Type="http://schemas.openxmlformats.org/officeDocument/2006/relationships/notesSlide" Target="../notesSlides/notesSlide1.xml"/><Relationship Id="rId14" Type="http://schemas.openxmlformats.org/officeDocument/2006/relationships/vmlDrawing" Target="../drawings/vmlDrawing4.vml"/><Relationship Id="rId13" Type="http://schemas.openxmlformats.org/officeDocument/2006/relationships/slideLayout" Target="../slideLayouts/slideLayout18.xml"/><Relationship Id="rId12" Type="http://schemas.openxmlformats.org/officeDocument/2006/relationships/image" Target="../media/image35.wmf"/><Relationship Id="rId11" Type="http://schemas.openxmlformats.org/officeDocument/2006/relationships/oleObject" Target="../embeddings/oleObject30.bin"/><Relationship Id="rId10" Type="http://schemas.openxmlformats.org/officeDocument/2006/relationships/image" Target="../media/image34.wmf"/><Relationship Id="rId1" Type="http://schemas.openxmlformats.org/officeDocument/2006/relationships/oleObject" Target="../embeddings/oleObject25.bin"/></Relationships>
</file>

<file path=ppt/slides/_rels/slide8.xml.rels><?xml version="1.0" encoding="UTF-8" standalone="yes"?>
<Relationships xmlns="http://schemas.openxmlformats.org/package/2006/relationships"><Relationship Id="rId9" Type="http://schemas.openxmlformats.org/officeDocument/2006/relationships/slideLayout" Target="../slideLayouts/slideLayout18.xml"/><Relationship Id="rId8" Type="http://schemas.openxmlformats.org/officeDocument/2006/relationships/image" Target="../media/image32.wmf"/><Relationship Id="rId7" Type="http://schemas.openxmlformats.org/officeDocument/2006/relationships/oleObject" Target="../embeddings/oleObject34.bin"/><Relationship Id="rId6" Type="http://schemas.openxmlformats.org/officeDocument/2006/relationships/image" Target="../media/image38.wmf"/><Relationship Id="rId5" Type="http://schemas.openxmlformats.org/officeDocument/2006/relationships/oleObject" Target="../embeddings/oleObject33.bin"/><Relationship Id="rId4" Type="http://schemas.openxmlformats.org/officeDocument/2006/relationships/image" Target="../media/image37.wmf"/><Relationship Id="rId3" Type="http://schemas.openxmlformats.org/officeDocument/2006/relationships/oleObject" Target="../embeddings/oleObject32.bin"/><Relationship Id="rId2" Type="http://schemas.openxmlformats.org/officeDocument/2006/relationships/image" Target="../media/image36.wmf"/><Relationship Id="rId10" Type="http://schemas.openxmlformats.org/officeDocument/2006/relationships/vmlDrawing" Target="../drawings/vmlDrawing5.vml"/><Relationship Id="rId1" Type="http://schemas.openxmlformats.org/officeDocument/2006/relationships/oleObject" Target="../embeddings/oleObject31.bin"/></Relationships>
</file>

<file path=ppt/slides/_rels/slide9.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vmlDrawing" Target="../drawings/vmlDrawing6.vml"/><Relationship Id="rId3" Type="http://schemas.openxmlformats.org/officeDocument/2006/relationships/slideLayout" Target="../slideLayouts/slideLayout40.xml"/><Relationship Id="rId2" Type="http://schemas.openxmlformats.org/officeDocument/2006/relationships/image" Target="../media/image39.wmf"/><Relationship Id="rId1" Type="http://schemas.openxmlformats.org/officeDocument/2006/relationships/oleObject" Target="../embeddings/oleObject35.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252164" y="332656"/>
            <a:ext cx="84963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a:r>
              <a:rPr lang="zh-CN" altLang="zh-CN" sz="3200" b="1" dirty="0">
                <a:latin typeface="宋体" panose="02010600030101010101" pitchFamily="2" charset="-122"/>
              </a:rPr>
              <a:t>§1</a:t>
            </a:r>
            <a:r>
              <a:rPr lang="zh-CN" altLang="zh-CN" sz="3200" b="1" dirty="0" smtClean="0">
                <a:latin typeface="宋体" panose="02010600030101010101" pitchFamily="2" charset="-122"/>
              </a:rPr>
              <a:t>-</a:t>
            </a:r>
            <a:r>
              <a:rPr lang="en-US" altLang="zh-CN" sz="3200" b="1" dirty="0" smtClean="0">
                <a:latin typeface="宋体" panose="02010600030101010101" pitchFamily="2" charset="-122"/>
              </a:rPr>
              <a:t>3 </a:t>
            </a:r>
            <a:r>
              <a:rPr lang="zh-CN" altLang="en-US" sz="3200" b="1" dirty="0" smtClean="0">
                <a:solidFill>
                  <a:srgbClr val="000000"/>
                </a:solidFill>
                <a:latin typeface="Times New Roman" panose="02020603050405020304" pitchFamily="18" charset="0"/>
                <a:ea typeface="宋体" panose="02010600030101010101" pitchFamily="2" charset="-122"/>
              </a:rPr>
              <a:t>相对运动  常见力</a:t>
            </a:r>
            <a:endParaRPr lang="zh-CN" altLang="zh-CN" sz="3600" b="1" dirty="0">
              <a:latin typeface="宋体" panose="02010600030101010101" pitchFamily="2" charset="-122"/>
            </a:endParaRPr>
          </a:p>
        </p:txBody>
      </p:sp>
      <p:sp>
        <p:nvSpPr>
          <p:cNvPr id="3" name="矩形 2"/>
          <p:cNvSpPr/>
          <p:nvPr/>
        </p:nvSpPr>
        <p:spPr>
          <a:xfrm>
            <a:off x="673672" y="1556792"/>
            <a:ext cx="8002016" cy="1384995"/>
          </a:xfrm>
          <a:prstGeom prst="rect">
            <a:avLst/>
          </a:prstGeom>
        </p:spPr>
        <p:txBody>
          <a:bodyPr wrap="square">
            <a:spAutoFit/>
          </a:bodyPr>
          <a:lstStyle/>
          <a:p>
            <a:pPr>
              <a:lnSpc>
                <a:spcPct val="150000"/>
              </a:lnSpc>
            </a:pPr>
            <a:r>
              <a:rPr lang="zh-CN" altLang="en-US" dirty="0"/>
              <a:t> </a:t>
            </a:r>
            <a:r>
              <a:rPr lang="zh-CN" altLang="en-US" sz="2800" b="1" dirty="0">
                <a:ea typeface="楷体_GB2312" pitchFamily="1" charset="-122"/>
              </a:rPr>
              <a:t>运动是</a:t>
            </a:r>
            <a:r>
              <a:rPr lang="zh-CN" altLang="en-US" sz="2800" b="1" dirty="0">
                <a:solidFill>
                  <a:srgbClr val="FF0000"/>
                </a:solidFill>
                <a:ea typeface="楷体_GB2312" pitchFamily="1" charset="-122"/>
              </a:rPr>
              <a:t>绝对</a:t>
            </a:r>
            <a:r>
              <a:rPr lang="zh-CN" altLang="en-US" sz="2800" b="1" dirty="0">
                <a:ea typeface="楷体_GB2312" pitchFamily="1" charset="-122"/>
              </a:rPr>
              <a:t>的，运动的描述具有</a:t>
            </a:r>
            <a:r>
              <a:rPr lang="zh-CN" altLang="en-US" sz="2800" b="1" dirty="0">
                <a:solidFill>
                  <a:srgbClr val="FF0000"/>
                </a:solidFill>
                <a:ea typeface="楷体_GB2312" pitchFamily="1" charset="-122"/>
              </a:rPr>
              <a:t>相对性</a:t>
            </a:r>
            <a:r>
              <a:rPr lang="zh-CN" altLang="en-US" sz="2800" b="1" dirty="0">
                <a:ea typeface="楷体_GB2312" pitchFamily="1" charset="-122"/>
              </a:rPr>
              <a:t>。在不同参考系中研究同一物体的运动状态会完全不同</a:t>
            </a:r>
            <a:r>
              <a:rPr lang="zh-CN" altLang="en-US" sz="2800" b="1" dirty="0" smtClean="0">
                <a:ea typeface="楷体_GB2312" pitchFamily="1" charset="-122"/>
              </a:rPr>
              <a:t>。</a:t>
            </a:r>
            <a:endParaRPr lang="en-US" altLang="zh-CN" sz="2800" b="1" dirty="0">
              <a:ea typeface="楷体_GB2312" pitchFamily="1" charset="-122"/>
            </a:endParaRPr>
          </a:p>
        </p:txBody>
      </p:sp>
      <p:sp>
        <p:nvSpPr>
          <p:cNvPr id="5" name="Text Box 2"/>
          <p:cNvSpPr txBox="1">
            <a:spLocks noChangeArrowheads="1"/>
          </p:cNvSpPr>
          <p:nvPr/>
        </p:nvSpPr>
        <p:spPr bwMode="auto">
          <a:xfrm>
            <a:off x="684118" y="3645024"/>
            <a:ext cx="6869425" cy="1957524"/>
          </a:xfrm>
          <a:prstGeom prst="rect">
            <a:avLst/>
          </a:prstGeom>
          <a:noFill/>
          <a:ln>
            <a:noFill/>
          </a:ln>
          <a:effectLst/>
          <a:extLst>
            <a:ext uri="{909E8E84-426E-40DD-AFC4-6F175D3DCCD1}">
              <a14:hiddenFill xmlns:a14="http://schemas.microsoft.com/office/drawing/2010/main">
                <a:solidFill>
                  <a:srgbClr val="66CC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just">
              <a:lnSpc>
                <a:spcPct val="150000"/>
              </a:lnSpc>
              <a:spcBef>
                <a:spcPct val="50000"/>
              </a:spcBef>
            </a:pPr>
            <a:r>
              <a:rPr lang="zh-CN" altLang="zh-CN" sz="2800" b="1" dirty="0">
                <a:ea typeface="楷体_GB2312" pitchFamily="1" charset="-122"/>
              </a:rPr>
              <a:t>      例：火车在其轨道上运动，一小球在车厢内运动。以</a:t>
            </a:r>
            <a:r>
              <a:rPr lang="zh-CN" altLang="zh-CN" sz="2800" b="1" dirty="0">
                <a:solidFill>
                  <a:srgbClr val="FF0000"/>
                </a:solidFill>
                <a:ea typeface="楷体_GB2312" pitchFamily="1" charset="-122"/>
              </a:rPr>
              <a:t>火车</a:t>
            </a:r>
            <a:r>
              <a:rPr lang="zh-CN" altLang="zh-CN" sz="2800" b="1" dirty="0">
                <a:ea typeface="楷体_GB2312" pitchFamily="1" charset="-122"/>
              </a:rPr>
              <a:t>及</a:t>
            </a:r>
            <a:r>
              <a:rPr lang="zh-CN" altLang="zh-CN" sz="2800" b="1" dirty="0">
                <a:solidFill>
                  <a:srgbClr val="FF0000"/>
                </a:solidFill>
                <a:ea typeface="楷体_GB2312" pitchFamily="1" charset="-122"/>
              </a:rPr>
              <a:t>静止的地面</a:t>
            </a:r>
            <a:r>
              <a:rPr lang="zh-CN" altLang="zh-CN" sz="2800" b="1" dirty="0">
                <a:ea typeface="楷体_GB2312" pitchFamily="1" charset="-122"/>
              </a:rPr>
              <a:t>为参考系来研究小球的运动情况。</a:t>
            </a:r>
            <a:endParaRPr lang="zh-CN" altLang="zh-CN"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autoUpdateAnimBg="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3731" name="矩形 73730"/>
          <p:cNvSpPr/>
          <p:nvPr/>
        </p:nvSpPr>
        <p:spPr>
          <a:xfrm>
            <a:off x="179388" y="188913"/>
            <a:ext cx="8458200" cy="1814830"/>
          </a:xfrm>
          <a:prstGeom prst="rect">
            <a:avLst/>
          </a:prstGeom>
          <a:noFill/>
          <a:ln w="9525">
            <a:noFill/>
          </a:ln>
        </p:spPr>
        <p:txBody>
          <a:bodyPr>
            <a:spAutoFit/>
          </a:bodyPr>
          <a:p>
            <a:pPr algn="just"/>
            <a:r>
              <a:rPr lang="zh-CN" altLang="en-US" sz="2800" b="1" dirty="0">
                <a:solidFill>
                  <a:srgbClr val="0000FF"/>
                </a:solidFill>
                <a:latin typeface="Times New Roman" panose="02020603050405020304" pitchFamily="18" charset="0"/>
              </a:rPr>
              <a:t>例</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一货车在行驶过程中，遇到</a:t>
            </a:r>
            <a:r>
              <a:rPr lang="en-US" altLang="zh-CN" sz="2800" b="1" err="1">
                <a:latin typeface="Times New Roman" panose="02020603050405020304" pitchFamily="18" charset="0"/>
              </a:rPr>
              <a:t>5 m/s</a:t>
            </a:r>
            <a:r>
              <a:rPr lang="zh-CN" altLang="en-US" sz="2800" b="1" dirty="0">
                <a:latin typeface="Times New Roman" panose="02020603050405020304" pitchFamily="18" charset="0"/>
              </a:rPr>
              <a:t>竖直下落的大雨，车上紧靠挡板平放有长为</a:t>
            </a:r>
            <a:r>
              <a:rPr lang="en-US" altLang="zh-CN" sz="2800" b="1" i="1">
                <a:latin typeface="Times New Roman" panose="02020603050405020304" pitchFamily="18" charset="0"/>
              </a:rPr>
              <a:t>l</a:t>
            </a:r>
            <a:r>
              <a:rPr lang="en-US" altLang="zh-CN" sz="2800" b="1" dirty="0">
                <a:latin typeface="Times New Roman" panose="02020603050405020304" pitchFamily="18" charset="0"/>
              </a:rPr>
              <a:t>=1 m</a:t>
            </a:r>
            <a:r>
              <a:rPr lang="zh-CN" altLang="en-US" sz="2800" b="1" dirty="0">
                <a:latin typeface="Times New Roman" panose="02020603050405020304" pitchFamily="18" charset="0"/>
              </a:rPr>
              <a:t>的木板。如果木板上表面距挡板最高端的距离</a:t>
            </a:r>
            <a:r>
              <a:rPr lang="en-US" altLang="zh-CN" sz="2800" b="1" i="1">
                <a:latin typeface="Times New Roman" panose="02020603050405020304" pitchFamily="18" charset="0"/>
              </a:rPr>
              <a:t>h</a:t>
            </a:r>
            <a:r>
              <a:rPr lang="en-US" altLang="zh-CN" sz="2800" b="1" dirty="0">
                <a:latin typeface="Times New Roman" panose="02020603050405020304" pitchFamily="18" charset="0"/>
              </a:rPr>
              <a:t>=1 m</a:t>
            </a:r>
            <a:r>
              <a:rPr lang="zh-CN" altLang="en-US" sz="2800" b="1" dirty="0">
                <a:latin typeface="Times New Roman" panose="02020603050405020304" pitchFamily="18" charset="0"/>
              </a:rPr>
              <a:t>，问货车以多大的速度行驶，才能使木板不致淋雨？</a:t>
            </a:r>
            <a:endParaRPr lang="zh-CN" altLang="en-US" sz="2800" b="1" dirty="0">
              <a:latin typeface="Times New Roman" panose="02020603050405020304" pitchFamily="18" charset="0"/>
            </a:endParaRPr>
          </a:p>
        </p:txBody>
      </p:sp>
      <p:sp>
        <p:nvSpPr>
          <p:cNvPr id="73763" name="矩形 73762"/>
          <p:cNvSpPr/>
          <p:nvPr/>
        </p:nvSpPr>
        <p:spPr>
          <a:xfrm>
            <a:off x="323850" y="2149475"/>
            <a:ext cx="5256213" cy="2158365"/>
          </a:xfrm>
          <a:prstGeom prst="rect">
            <a:avLst/>
          </a:prstGeom>
          <a:noFill/>
          <a:ln w="9525">
            <a:noFill/>
          </a:ln>
        </p:spPr>
        <p:txBody>
          <a:bodyPr>
            <a:spAutoFit/>
          </a:bodyPr>
          <a:p>
            <a:pPr algn="just">
              <a:lnSpc>
                <a:spcPct val="120000"/>
              </a:lnSpc>
            </a:pPr>
            <a:r>
              <a:rPr lang="en-US" altLang="zh-CN" sz="2800" dirty="0">
                <a:latin typeface="Times New Roman" panose="02020603050405020304" pitchFamily="18" charset="0"/>
              </a:rPr>
              <a:t>        </a:t>
            </a:r>
            <a:r>
              <a:rPr lang="zh-CN" altLang="en-US" sz="2800" b="1" dirty="0">
                <a:latin typeface="Times New Roman" panose="02020603050405020304" pitchFamily="18" charset="0"/>
              </a:rPr>
              <a:t>车在前进的过程中，雨相对于车向后下方运动，使雨不落在木板上，挡板最上端处的雨应飘落在木板的最左端的左方。</a:t>
            </a:r>
            <a:endParaRPr lang="zh-CN" altLang="en-US" sz="2800" b="1" dirty="0">
              <a:latin typeface="Times New Roman" panose="02020603050405020304" pitchFamily="18" charset="0"/>
            </a:endParaRPr>
          </a:p>
        </p:txBody>
      </p:sp>
      <p:graphicFrame>
        <p:nvGraphicFramePr>
          <p:cNvPr id="73779" name="对象 73778"/>
          <p:cNvGraphicFramePr/>
          <p:nvPr/>
        </p:nvGraphicFramePr>
        <p:xfrm>
          <a:off x="1116013" y="4398963"/>
          <a:ext cx="1320800" cy="469900"/>
        </p:xfrm>
        <a:graphic>
          <a:graphicData uri="http://schemas.openxmlformats.org/presentationml/2006/ole">
            <mc:AlternateContent xmlns:mc="http://schemas.openxmlformats.org/markup-compatibility/2006">
              <mc:Choice xmlns:v="urn:schemas-microsoft-com:vml" Requires="v">
                <p:oleObj spid="_x0000_s3220" name="" r:id="rId1" imgW="1320165" imgH="469900" progId="Equation.3">
                  <p:embed/>
                </p:oleObj>
              </mc:Choice>
              <mc:Fallback>
                <p:oleObj name="" r:id="rId1" imgW="1320165" imgH="469900" progId="Equation.3">
                  <p:embed/>
                  <p:pic>
                    <p:nvPicPr>
                      <p:cNvPr id="0" name="图片 3219"/>
                      <p:cNvPicPr/>
                      <p:nvPr/>
                    </p:nvPicPr>
                    <p:blipFill>
                      <a:blip r:embed="rId2"/>
                      <a:stretch>
                        <a:fillRect/>
                      </a:stretch>
                    </p:blipFill>
                    <p:spPr>
                      <a:xfrm>
                        <a:off x="1116013" y="4398963"/>
                        <a:ext cx="1320800" cy="469900"/>
                      </a:xfrm>
                      <a:prstGeom prst="rect">
                        <a:avLst/>
                      </a:prstGeom>
                      <a:noFill/>
                      <a:ln w="38100">
                        <a:noFill/>
                        <a:miter/>
                      </a:ln>
                    </p:spPr>
                  </p:pic>
                </p:oleObj>
              </mc:Fallback>
            </mc:AlternateContent>
          </a:graphicData>
        </a:graphic>
      </p:graphicFrame>
      <p:graphicFrame>
        <p:nvGraphicFramePr>
          <p:cNvPr id="73780" name="对象 73779"/>
          <p:cNvGraphicFramePr/>
          <p:nvPr/>
        </p:nvGraphicFramePr>
        <p:xfrm>
          <a:off x="1042988" y="5084763"/>
          <a:ext cx="1873250" cy="706437"/>
        </p:xfrm>
        <a:graphic>
          <a:graphicData uri="http://schemas.openxmlformats.org/presentationml/2006/ole">
            <mc:AlternateContent xmlns:mc="http://schemas.openxmlformats.org/markup-compatibility/2006">
              <mc:Choice xmlns:v="urn:schemas-microsoft-com:vml" Requires="v">
                <p:oleObj spid="_x0000_s3221" name="" r:id="rId3" imgW="672465" imgH="254000" progId="Equation.3">
                  <p:embed/>
                </p:oleObj>
              </mc:Choice>
              <mc:Fallback>
                <p:oleObj name="" r:id="rId3" imgW="672465" imgH="254000" progId="Equation.3">
                  <p:embed/>
                  <p:pic>
                    <p:nvPicPr>
                      <p:cNvPr id="0" name="图片 3220"/>
                      <p:cNvPicPr/>
                      <p:nvPr/>
                    </p:nvPicPr>
                    <p:blipFill>
                      <a:blip r:embed="rId4"/>
                      <a:stretch>
                        <a:fillRect/>
                      </a:stretch>
                    </p:blipFill>
                    <p:spPr>
                      <a:xfrm>
                        <a:off x="1042988" y="5084763"/>
                        <a:ext cx="1873250" cy="706437"/>
                      </a:xfrm>
                      <a:prstGeom prst="rect">
                        <a:avLst/>
                      </a:prstGeom>
                      <a:noFill/>
                      <a:ln w="38100">
                        <a:noFill/>
                        <a:miter/>
                      </a:ln>
                    </p:spPr>
                  </p:pic>
                </p:oleObj>
              </mc:Fallback>
            </mc:AlternateContent>
          </a:graphicData>
        </a:graphic>
      </p:graphicFrame>
      <p:graphicFrame>
        <p:nvGraphicFramePr>
          <p:cNvPr id="73781" name="对象 73780"/>
          <p:cNvGraphicFramePr/>
          <p:nvPr/>
        </p:nvGraphicFramePr>
        <p:xfrm>
          <a:off x="1612900" y="5902325"/>
          <a:ext cx="1206500" cy="622300"/>
        </p:xfrm>
        <a:graphic>
          <a:graphicData uri="http://schemas.openxmlformats.org/presentationml/2006/ole">
            <mc:AlternateContent xmlns:mc="http://schemas.openxmlformats.org/markup-compatibility/2006">
              <mc:Choice xmlns:v="urn:schemas-microsoft-com:vml" Requires="v">
                <p:oleObj spid="_x0000_s3223" name="" r:id="rId5" imgW="1205865" imgH="622300" progId="Equation.3">
                  <p:embed/>
                </p:oleObj>
              </mc:Choice>
              <mc:Fallback>
                <p:oleObj name="" r:id="rId5" imgW="1205865" imgH="622300" progId="Equation.3">
                  <p:embed/>
                  <p:pic>
                    <p:nvPicPr>
                      <p:cNvPr id="0" name="图片 3222"/>
                      <p:cNvPicPr/>
                      <p:nvPr/>
                    </p:nvPicPr>
                    <p:blipFill>
                      <a:blip r:embed="rId6"/>
                      <a:stretch>
                        <a:fillRect/>
                      </a:stretch>
                    </p:blipFill>
                    <p:spPr>
                      <a:xfrm>
                        <a:off x="1612900" y="5902325"/>
                        <a:ext cx="1206500" cy="622300"/>
                      </a:xfrm>
                      <a:prstGeom prst="rect">
                        <a:avLst/>
                      </a:prstGeom>
                      <a:noFill/>
                      <a:ln w="38100">
                        <a:noFill/>
                        <a:miter/>
                      </a:ln>
                    </p:spPr>
                  </p:pic>
                </p:oleObj>
              </mc:Fallback>
            </mc:AlternateContent>
          </a:graphicData>
        </a:graphic>
      </p:graphicFrame>
      <p:graphicFrame>
        <p:nvGraphicFramePr>
          <p:cNvPr id="73782" name="对象 73781"/>
          <p:cNvGraphicFramePr/>
          <p:nvPr/>
        </p:nvGraphicFramePr>
        <p:xfrm>
          <a:off x="3108325" y="5983288"/>
          <a:ext cx="1271588" cy="552450"/>
        </p:xfrm>
        <a:graphic>
          <a:graphicData uri="http://schemas.openxmlformats.org/presentationml/2006/ole">
            <mc:AlternateContent xmlns:mc="http://schemas.openxmlformats.org/markup-compatibility/2006">
              <mc:Choice xmlns:v="urn:schemas-microsoft-com:vml" Requires="v">
                <p:oleObj spid="_x0000_s3227" name="" r:id="rId7" imgW="469265" imgH="203200" progId="Equation.3">
                  <p:embed/>
                </p:oleObj>
              </mc:Choice>
              <mc:Fallback>
                <p:oleObj name="" r:id="rId7" imgW="469265" imgH="203200" progId="Equation.3">
                  <p:embed/>
                  <p:pic>
                    <p:nvPicPr>
                      <p:cNvPr id="0" name="图片 3226"/>
                      <p:cNvPicPr/>
                      <p:nvPr/>
                    </p:nvPicPr>
                    <p:blipFill>
                      <a:blip r:embed="rId8"/>
                      <a:stretch>
                        <a:fillRect/>
                      </a:stretch>
                    </p:blipFill>
                    <p:spPr>
                      <a:xfrm>
                        <a:off x="3108325" y="5983288"/>
                        <a:ext cx="1271588" cy="552450"/>
                      </a:xfrm>
                      <a:prstGeom prst="rect">
                        <a:avLst/>
                      </a:prstGeom>
                      <a:noFill/>
                      <a:ln w="38100">
                        <a:noFill/>
                        <a:miter/>
                      </a:ln>
                    </p:spPr>
                  </p:pic>
                </p:oleObj>
              </mc:Fallback>
            </mc:AlternateContent>
          </a:graphicData>
        </a:graphic>
      </p:graphicFrame>
      <p:sp>
        <p:nvSpPr>
          <p:cNvPr id="73783" name="矩形 73782"/>
          <p:cNvSpPr/>
          <p:nvPr/>
        </p:nvSpPr>
        <p:spPr>
          <a:xfrm>
            <a:off x="363538" y="2205038"/>
            <a:ext cx="1328737" cy="521970"/>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rPr>
              <a:t>解：</a:t>
            </a:r>
            <a:endParaRPr lang="zh-CN" altLang="en-US" sz="2800" b="1" dirty="0">
              <a:solidFill>
                <a:srgbClr val="0000FF"/>
              </a:solidFill>
              <a:latin typeface="Times New Roman" panose="02020603050405020304" pitchFamily="18" charset="0"/>
            </a:endParaRPr>
          </a:p>
        </p:txBody>
      </p:sp>
      <p:pic>
        <p:nvPicPr>
          <p:cNvPr id="73785" name="图片 73784" descr="图1－22nb"/>
          <p:cNvPicPr>
            <a:picLocks noChangeAspect="1"/>
          </p:cNvPicPr>
          <p:nvPr/>
        </p:nvPicPr>
        <p:blipFill>
          <a:blip r:embed="rId9"/>
          <a:stretch>
            <a:fillRect/>
          </a:stretch>
        </p:blipFill>
        <p:spPr>
          <a:xfrm>
            <a:off x="5508625" y="4365625"/>
            <a:ext cx="3181350" cy="1901825"/>
          </a:xfrm>
          <a:prstGeom prst="rect">
            <a:avLst/>
          </a:prstGeom>
          <a:noFill/>
          <a:ln w="9525">
            <a:noFill/>
          </a:ln>
        </p:spPr>
      </p:pic>
      <p:pic>
        <p:nvPicPr>
          <p:cNvPr id="73786" name="图片 73785" descr="图1－22n"/>
          <p:cNvPicPr>
            <a:picLocks noChangeAspect="1"/>
          </p:cNvPicPr>
          <p:nvPr/>
        </p:nvPicPr>
        <p:blipFill>
          <a:blip r:embed="rId10"/>
          <a:stretch>
            <a:fillRect/>
          </a:stretch>
        </p:blipFill>
        <p:spPr>
          <a:xfrm>
            <a:off x="6011863" y="2433638"/>
            <a:ext cx="2232025" cy="13557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3731"/>
                                        </p:tgtEl>
                                        <p:attrNameLst>
                                          <p:attrName>style.visibility</p:attrName>
                                        </p:attrNameLst>
                                      </p:cBhvr>
                                      <p:to>
                                        <p:strVal val="visible"/>
                                      </p:to>
                                    </p:set>
                                    <p:animEffect transition="in" filter="wipe(left)">
                                      <p:cBhvr>
                                        <p:cTn id="7" dur="500"/>
                                        <p:tgtEl>
                                          <p:spTgt spid="73731"/>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73786"/>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73783"/>
                                        </p:tgtEl>
                                        <p:attrNameLst>
                                          <p:attrName>style.visibility</p:attrName>
                                        </p:attrNameLst>
                                      </p:cBhvr>
                                      <p:to>
                                        <p:strVal val="visible"/>
                                      </p:to>
                                    </p:set>
                                    <p:animEffect transition="in" filter="wipe(left)">
                                      <p:cBhvr>
                                        <p:cTn id="16" dur="500"/>
                                        <p:tgtEl>
                                          <p:spTgt spid="73783"/>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73763"/>
                                        </p:tgtEl>
                                        <p:attrNameLst>
                                          <p:attrName>style.visibility</p:attrName>
                                        </p:attrNameLst>
                                      </p:cBhvr>
                                      <p:to>
                                        <p:strVal val="visible"/>
                                      </p:to>
                                    </p:set>
                                    <p:animEffect transition="in" filter="wipe(left)">
                                      <p:cBhvr>
                                        <p:cTn id="21" dur="500"/>
                                        <p:tgtEl>
                                          <p:spTgt spid="7376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73785"/>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73779"/>
                                        </p:tgtEl>
                                        <p:attrNameLst>
                                          <p:attrName>style.visibility</p:attrName>
                                        </p:attrNameLst>
                                      </p:cBhvr>
                                      <p:to>
                                        <p:strVal val="visible"/>
                                      </p:to>
                                    </p:set>
                                    <p:animEffect transition="in" filter="wipe(left)">
                                      <p:cBhvr>
                                        <p:cTn id="30" dur="500"/>
                                        <p:tgtEl>
                                          <p:spTgt spid="73779"/>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73780"/>
                                        </p:tgtEl>
                                        <p:attrNameLst>
                                          <p:attrName>style.visibility</p:attrName>
                                        </p:attrNameLst>
                                      </p:cBhvr>
                                      <p:to>
                                        <p:strVal val="visible"/>
                                      </p:to>
                                    </p:set>
                                    <p:animEffect transition="in" filter="wipe(left)">
                                      <p:cBhvr>
                                        <p:cTn id="35" dur="500"/>
                                        <p:tgtEl>
                                          <p:spTgt spid="73780"/>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73781"/>
                                        </p:tgtEl>
                                        <p:attrNameLst>
                                          <p:attrName>style.visibility</p:attrName>
                                        </p:attrNameLst>
                                      </p:cBhvr>
                                      <p:to>
                                        <p:strVal val="visible"/>
                                      </p:to>
                                    </p:set>
                                    <p:animEffect transition="in" filter="wipe(left)">
                                      <p:cBhvr>
                                        <p:cTn id="40" dur="500"/>
                                        <p:tgtEl>
                                          <p:spTgt spid="73781"/>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73782"/>
                                        </p:tgtEl>
                                        <p:attrNameLst>
                                          <p:attrName>style.visibility</p:attrName>
                                        </p:attrNameLst>
                                      </p:cBhvr>
                                      <p:to>
                                        <p:strVal val="visible"/>
                                      </p:to>
                                    </p:set>
                                    <p:animEffect transition="in" filter="wipe(left)">
                                      <p:cBhvr>
                                        <p:cTn id="45" dur="500"/>
                                        <p:tgtEl>
                                          <p:spTgt spid="7378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731" grpId="0"/>
      <p:bldP spid="73763" grpId="0"/>
      <p:bldP spid="73783"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74761" name="文本框 74760"/>
          <p:cNvSpPr txBox="1"/>
          <p:nvPr/>
        </p:nvSpPr>
        <p:spPr>
          <a:xfrm>
            <a:off x="107950" y="133350"/>
            <a:ext cx="8785225" cy="2158365"/>
          </a:xfrm>
          <a:prstGeom prst="rect">
            <a:avLst/>
          </a:prstGeom>
          <a:noFill/>
          <a:ln w="9525">
            <a:noFill/>
          </a:ln>
        </p:spPr>
        <p:txBody>
          <a:bodyPr>
            <a:spAutoFit/>
          </a:bodyPr>
          <a:p>
            <a:pPr>
              <a:lnSpc>
                <a:spcPct val="120000"/>
              </a:lnSpc>
              <a:spcBef>
                <a:spcPct val="50000"/>
              </a:spcBef>
            </a:pPr>
            <a:r>
              <a:rPr lang="zh-CN" altLang="en-US" sz="2800" b="1" dirty="0">
                <a:solidFill>
                  <a:srgbClr val="0000FF"/>
                </a:solidFill>
                <a:latin typeface="宋体" panose="02010600030101010101" pitchFamily="2" charset="-122"/>
              </a:rPr>
              <a:t>例</a:t>
            </a:r>
            <a:r>
              <a:rPr lang="en-US" altLang="zh-CN" sz="2800" b="1">
                <a:solidFill>
                  <a:srgbClr val="0000FF"/>
                </a:solidFill>
                <a:latin typeface="Times New Roman" panose="02020603050405020304" pitchFamily="18" charset="0"/>
              </a:rPr>
              <a:t>3</a:t>
            </a:r>
            <a:r>
              <a:rPr lang="en-US" altLang="zh-CN" sz="2800" b="1">
                <a:latin typeface="宋体" panose="02010600030101010101" pitchFamily="2" charset="-122"/>
              </a:rPr>
              <a:t> </a:t>
            </a:r>
            <a:r>
              <a:rPr lang="zh-CN" altLang="en-US" sz="2800" b="1" dirty="0">
                <a:latin typeface="Times New Roman" panose="02020603050405020304" pitchFamily="18" charset="0"/>
              </a:rPr>
              <a:t>一观察者</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坐在平板车上，车以</a:t>
            </a:r>
            <a:r>
              <a:rPr lang="en-US" altLang="zh-CN" sz="2800" b="1" err="1">
                <a:latin typeface="Times New Roman" panose="02020603050405020304" pitchFamily="18" charset="0"/>
              </a:rPr>
              <a:t>10 m/s</a:t>
            </a:r>
            <a:r>
              <a:rPr lang="zh-CN" altLang="en-US" sz="2800" b="1" dirty="0">
                <a:latin typeface="Times New Roman" panose="02020603050405020304" pitchFamily="18" charset="0"/>
              </a:rPr>
              <a:t>的速率沿水平轨道前进。他以与车</a:t>
            </a:r>
            <a:r>
              <a:rPr lang="zh-CN" altLang="en-US" sz="2800" b="1" dirty="0">
                <a:solidFill>
                  <a:srgbClr val="FF0000"/>
                </a:solidFill>
                <a:latin typeface="Times New Roman" panose="02020603050405020304" pitchFamily="18" charset="0"/>
              </a:rPr>
              <a:t>前进的反方向呈</a:t>
            </a:r>
            <a:r>
              <a:rPr lang="en-US" altLang="zh-CN" sz="2800" b="1" dirty="0">
                <a:solidFill>
                  <a:srgbClr val="FF0000"/>
                </a:solidFill>
                <a:latin typeface="Times New Roman" panose="02020603050405020304" pitchFamily="18" charset="0"/>
              </a:rPr>
              <a:t>60°</a:t>
            </a:r>
            <a:r>
              <a:rPr lang="zh-CN" altLang="en-US" sz="2800" b="1" dirty="0">
                <a:solidFill>
                  <a:srgbClr val="FF0000"/>
                </a:solidFill>
                <a:latin typeface="Times New Roman" panose="02020603050405020304" pitchFamily="18" charset="0"/>
              </a:rPr>
              <a:t>角向上斜抛</a:t>
            </a:r>
            <a:r>
              <a:rPr lang="zh-CN" altLang="en-US" sz="2800" b="1" dirty="0">
                <a:latin typeface="Times New Roman" panose="02020603050405020304" pitchFamily="18" charset="0"/>
              </a:rPr>
              <a:t>出一石块，此时站在地面上的观察者</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看到石块沿铅垂向上运动。求石块上升的高度。</a:t>
            </a:r>
            <a:endParaRPr lang="zh-CN" altLang="en-US" sz="2800" b="1" dirty="0">
              <a:latin typeface="Times New Roman" panose="02020603050405020304" pitchFamily="18" charset="0"/>
            </a:endParaRPr>
          </a:p>
        </p:txBody>
      </p:sp>
      <p:sp>
        <p:nvSpPr>
          <p:cNvPr id="74762" name="文本框 74761"/>
          <p:cNvSpPr txBox="1"/>
          <p:nvPr/>
        </p:nvSpPr>
        <p:spPr>
          <a:xfrm>
            <a:off x="323850" y="2420938"/>
            <a:ext cx="1066800" cy="519112"/>
          </a:xfrm>
          <a:prstGeom prst="rect">
            <a:avLst/>
          </a:prstGeom>
          <a:noFill/>
          <a:ln w="9525">
            <a:noFill/>
          </a:ln>
        </p:spPr>
        <p:txBody>
          <a:bodyPr>
            <a:spAutoFit/>
          </a:bodyPr>
          <a:p>
            <a:pPr>
              <a:spcBef>
                <a:spcPct val="50000"/>
              </a:spcBef>
            </a:pPr>
            <a:r>
              <a:rPr lang="zh-CN" altLang="en-US" sz="2800" dirty="0">
                <a:solidFill>
                  <a:srgbClr val="0000FF"/>
                </a:solidFill>
                <a:latin typeface="Times New Roman" panose="02020603050405020304" pitchFamily="18" charset="0"/>
              </a:rPr>
              <a:t>解：</a:t>
            </a:r>
            <a:endParaRPr lang="zh-CN" altLang="en-US" sz="2800" b="0" dirty="0">
              <a:solidFill>
                <a:srgbClr val="0000FF"/>
              </a:solidFill>
              <a:latin typeface="Times New Roman" panose="02020603050405020304" pitchFamily="18" charset="0"/>
            </a:endParaRPr>
          </a:p>
        </p:txBody>
      </p:sp>
      <p:sp>
        <p:nvSpPr>
          <p:cNvPr id="74763" name="文本框 74762"/>
          <p:cNvSpPr txBox="1"/>
          <p:nvPr/>
        </p:nvSpPr>
        <p:spPr>
          <a:xfrm>
            <a:off x="1331913" y="2420938"/>
            <a:ext cx="3240087"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按题意作矢量图</a:t>
            </a:r>
            <a:endParaRPr lang="zh-CN" altLang="en-US" sz="2800" b="1" dirty="0">
              <a:latin typeface="Times New Roman" panose="02020603050405020304" pitchFamily="18" charset="0"/>
            </a:endParaRPr>
          </a:p>
        </p:txBody>
      </p:sp>
      <p:graphicFrame>
        <p:nvGraphicFramePr>
          <p:cNvPr id="74765" name="对象 74764"/>
          <p:cNvGraphicFramePr/>
          <p:nvPr/>
        </p:nvGraphicFramePr>
        <p:xfrm>
          <a:off x="373063" y="4025900"/>
          <a:ext cx="7035800" cy="627063"/>
        </p:xfrm>
        <a:graphic>
          <a:graphicData uri="http://schemas.openxmlformats.org/presentationml/2006/ole">
            <mc:AlternateContent xmlns:mc="http://schemas.openxmlformats.org/markup-compatibility/2006">
              <mc:Choice xmlns:v="urn:schemas-microsoft-com:vml" Requires="v">
                <p:oleObj spid="_x0000_s3218" name="" r:id="rId1" imgW="2679700" imgH="228600" progId="Equation.3">
                  <p:embed/>
                </p:oleObj>
              </mc:Choice>
              <mc:Fallback>
                <p:oleObj name="" r:id="rId1" imgW="2679700" imgH="228600" progId="Equation.3">
                  <p:embed/>
                  <p:pic>
                    <p:nvPicPr>
                      <p:cNvPr id="0" name="图片 3217"/>
                      <p:cNvPicPr/>
                      <p:nvPr/>
                    </p:nvPicPr>
                    <p:blipFill>
                      <a:blip r:embed="rId2"/>
                      <a:stretch>
                        <a:fillRect/>
                      </a:stretch>
                    </p:blipFill>
                    <p:spPr>
                      <a:xfrm>
                        <a:off x="373063" y="4025900"/>
                        <a:ext cx="7035800" cy="627063"/>
                      </a:xfrm>
                      <a:prstGeom prst="rect">
                        <a:avLst/>
                      </a:prstGeom>
                      <a:noFill/>
                      <a:ln w="38100">
                        <a:noFill/>
                        <a:miter/>
                      </a:ln>
                    </p:spPr>
                  </p:pic>
                </p:oleObj>
              </mc:Fallback>
            </mc:AlternateContent>
          </a:graphicData>
        </a:graphic>
      </p:graphicFrame>
      <p:graphicFrame>
        <p:nvGraphicFramePr>
          <p:cNvPr id="74766" name="对象 74765"/>
          <p:cNvGraphicFramePr/>
          <p:nvPr/>
        </p:nvGraphicFramePr>
        <p:xfrm>
          <a:off x="539750" y="4905375"/>
          <a:ext cx="3095625" cy="1260475"/>
        </p:xfrm>
        <a:graphic>
          <a:graphicData uri="http://schemas.openxmlformats.org/presentationml/2006/ole">
            <mc:AlternateContent xmlns:mc="http://schemas.openxmlformats.org/markup-compatibility/2006">
              <mc:Choice xmlns:v="urn:schemas-microsoft-com:vml" Requires="v">
                <p:oleObj spid="_x0000_s3219" name="" r:id="rId3" imgW="1117600" imgH="457200" progId="Equation.3">
                  <p:embed/>
                </p:oleObj>
              </mc:Choice>
              <mc:Fallback>
                <p:oleObj name="" r:id="rId3" imgW="1117600" imgH="457200" progId="Equation.3">
                  <p:embed/>
                  <p:pic>
                    <p:nvPicPr>
                      <p:cNvPr id="0" name="图片 3218"/>
                      <p:cNvPicPr/>
                      <p:nvPr/>
                    </p:nvPicPr>
                    <p:blipFill>
                      <a:blip r:embed="rId4"/>
                      <a:stretch>
                        <a:fillRect/>
                      </a:stretch>
                    </p:blipFill>
                    <p:spPr>
                      <a:xfrm>
                        <a:off x="539750" y="4905375"/>
                        <a:ext cx="3095625" cy="1260475"/>
                      </a:xfrm>
                      <a:prstGeom prst="rect">
                        <a:avLst/>
                      </a:prstGeom>
                      <a:noFill/>
                      <a:ln w="38100">
                        <a:noFill/>
                        <a:miter/>
                      </a:ln>
                    </p:spPr>
                  </p:pic>
                </p:oleObj>
              </mc:Fallback>
            </mc:AlternateContent>
          </a:graphicData>
        </a:graphic>
      </p:graphicFrame>
      <p:grpSp>
        <p:nvGrpSpPr>
          <p:cNvPr id="74767" name="组合 74766"/>
          <p:cNvGrpSpPr/>
          <p:nvPr/>
        </p:nvGrpSpPr>
        <p:grpSpPr>
          <a:xfrm>
            <a:off x="4932363" y="2133600"/>
            <a:ext cx="4144962" cy="1725613"/>
            <a:chOff x="3456" y="1104"/>
            <a:chExt cx="1918" cy="792"/>
          </a:xfrm>
        </p:grpSpPr>
        <p:sp>
          <p:nvSpPr>
            <p:cNvPr id="74768" name="直接连接符 74767"/>
            <p:cNvSpPr/>
            <p:nvPr/>
          </p:nvSpPr>
          <p:spPr>
            <a:xfrm>
              <a:off x="3456" y="1824"/>
              <a:ext cx="1728" cy="0"/>
            </a:xfrm>
            <a:prstGeom prst="line">
              <a:avLst/>
            </a:prstGeom>
            <a:ln w="28575" cap="flat" cmpd="sng">
              <a:solidFill>
                <a:schemeClr val="tx1"/>
              </a:solidFill>
              <a:prstDash val="solid"/>
              <a:headEnd type="none" w="med" len="med"/>
              <a:tailEnd type="triangle" w="med" len="med"/>
            </a:ln>
          </p:spPr>
        </p:sp>
        <p:sp>
          <p:nvSpPr>
            <p:cNvPr id="74769" name="直接连接符 74768"/>
            <p:cNvSpPr/>
            <p:nvPr/>
          </p:nvSpPr>
          <p:spPr>
            <a:xfrm flipV="1">
              <a:off x="3456" y="1248"/>
              <a:ext cx="0" cy="576"/>
            </a:xfrm>
            <a:prstGeom prst="line">
              <a:avLst/>
            </a:prstGeom>
            <a:ln w="28575" cap="flat" cmpd="sng">
              <a:solidFill>
                <a:schemeClr val="tx1"/>
              </a:solidFill>
              <a:prstDash val="solid"/>
              <a:headEnd type="none" w="med" len="med"/>
              <a:tailEnd type="triangle" w="med" len="med"/>
            </a:ln>
          </p:spPr>
        </p:sp>
        <p:sp>
          <p:nvSpPr>
            <p:cNvPr id="74770" name="矩形 74769"/>
            <p:cNvSpPr/>
            <p:nvPr/>
          </p:nvSpPr>
          <p:spPr>
            <a:xfrm>
              <a:off x="3456" y="1104"/>
              <a:ext cx="148" cy="210"/>
            </a:xfrm>
            <a:prstGeom prst="rect">
              <a:avLst/>
            </a:prstGeom>
            <a:noFill/>
            <a:ln w="9525">
              <a:noFill/>
            </a:ln>
          </p:spPr>
          <p:txBody>
            <a:bodyPr wrap="none" anchor="t">
              <a:spAutoFit/>
            </a:bodyPr>
            <a:p>
              <a:r>
                <a:rPr lang="en-US" altLang="zh-CN" sz="2400" i="1">
                  <a:latin typeface="Times New Roman" panose="02020603050405020304" pitchFamily="18" charset="0"/>
                </a:rPr>
                <a:t>y</a:t>
              </a:r>
              <a:endParaRPr lang="en-US" altLang="zh-CN" sz="2400" b="0" i="1">
                <a:latin typeface="Times New Roman" panose="02020603050405020304" pitchFamily="18" charset="0"/>
              </a:endParaRPr>
            </a:p>
          </p:txBody>
        </p:sp>
        <p:sp>
          <p:nvSpPr>
            <p:cNvPr id="74771" name="矩形 74770"/>
            <p:cNvSpPr/>
            <p:nvPr/>
          </p:nvSpPr>
          <p:spPr>
            <a:xfrm>
              <a:off x="5195" y="1686"/>
              <a:ext cx="179" cy="210"/>
            </a:xfrm>
            <a:prstGeom prst="rect">
              <a:avLst/>
            </a:prstGeom>
            <a:noFill/>
            <a:ln w="9525">
              <a:noFill/>
            </a:ln>
          </p:spPr>
          <p:txBody>
            <a:bodyPr>
              <a:spAutoFit/>
            </a:bodyPr>
            <a:p>
              <a:r>
                <a:rPr lang="en-US" altLang="zh-CN" sz="2400" i="1">
                  <a:latin typeface="Times New Roman" panose="02020603050405020304" pitchFamily="18" charset="0"/>
                </a:rPr>
                <a:t>x</a:t>
              </a:r>
              <a:endParaRPr lang="en-US" altLang="zh-CN" sz="2400" b="0" i="1">
                <a:latin typeface="Times New Roman" panose="02020603050405020304" pitchFamily="18" charset="0"/>
              </a:endParaRPr>
            </a:p>
          </p:txBody>
        </p:sp>
      </p:grpSp>
      <p:grpSp>
        <p:nvGrpSpPr>
          <p:cNvPr id="74791" name="组合 74790"/>
          <p:cNvGrpSpPr/>
          <p:nvPr/>
        </p:nvGrpSpPr>
        <p:grpSpPr>
          <a:xfrm>
            <a:off x="5292725" y="2133600"/>
            <a:ext cx="3027363" cy="1568450"/>
            <a:chOff x="3334" y="1344"/>
            <a:chExt cx="1907" cy="988"/>
          </a:xfrm>
        </p:grpSpPr>
        <p:sp>
          <p:nvSpPr>
            <p:cNvPr id="74756" name="矩形 74755"/>
            <p:cNvSpPr/>
            <p:nvPr/>
          </p:nvSpPr>
          <p:spPr>
            <a:xfrm>
              <a:off x="3334" y="1815"/>
              <a:ext cx="1525" cy="345"/>
            </a:xfrm>
            <a:prstGeom prst="rect">
              <a:avLst/>
            </a:prstGeom>
            <a:gradFill rotWithShape="1">
              <a:gsLst>
                <a:gs pos="0">
                  <a:schemeClr val="accent1"/>
                </a:gs>
                <a:gs pos="100000">
                  <a:schemeClr val="accent1">
                    <a:gamma/>
                    <a:shade val="46275"/>
                    <a:invGamma/>
                  </a:schemeClr>
                </a:gs>
              </a:gsLst>
              <a:lin ang="0" scaled="1"/>
              <a:tileRect/>
            </a:gradFill>
            <a:ln w="28575" cap="flat" cmpd="sng">
              <a:solidFill>
                <a:schemeClr val="accent2"/>
              </a:solidFill>
              <a:prstDash val="solid"/>
              <a:miter/>
              <a:headEnd type="none" w="med" len="med"/>
              <a:tailEnd type="none" w="med" len="med"/>
            </a:ln>
          </p:spPr>
          <p:txBody>
            <a:bodyPr/>
            <a:p>
              <a:endParaRPr lang="zh-CN" altLang="en-US" sz="2800"/>
            </a:p>
          </p:txBody>
        </p:sp>
        <p:sp>
          <p:nvSpPr>
            <p:cNvPr id="74757" name="椭圆 74756"/>
            <p:cNvSpPr/>
            <p:nvPr/>
          </p:nvSpPr>
          <p:spPr>
            <a:xfrm>
              <a:off x="3651" y="2160"/>
              <a:ext cx="63" cy="172"/>
            </a:xfrm>
            <a:prstGeom prst="ellipse">
              <a:avLst/>
            </a:prstGeom>
            <a:solidFill>
              <a:schemeClr val="accent1"/>
            </a:solidFill>
            <a:ln w="28575" cap="flat" cmpd="sng">
              <a:solidFill>
                <a:schemeClr val="accent2"/>
              </a:solidFill>
              <a:prstDash val="solid"/>
              <a:headEnd type="none" w="med" len="med"/>
              <a:tailEnd type="none" w="med" len="med"/>
            </a:ln>
          </p:spPr>
          <p:txBody>
            <a:bodyPr/>
            <a:p>
              <a:endParaRPr lang="zh-CN" altLang="en-US" sz="2800"/>
            </a:p>
          </p:txBody>
        </p:sp>
        <p:sp>
          <p:nvSpPr>
            <p:cNvPr id="74758" name="椭圆 74757"/>
            <p:cNvSpPr/>
            <p:nvPr/>
          </p:nvSpPr>
          <p:spPr>
            <a:xfrm>
              <a:off x="4513" y="2151"/>
              <a:ext cx="64" cy="172"/>
            </a:xfrm>
            <a:prstGeom prst="ellipse">
              <a:avLst/>
            </a:prstGeom>
            <a:solidFill>
              <a:schemeClr val="accent1"/>
            </a:solidFill>
            <a:ln w="28575" cap="flat" cmpd="sng">
              <a:solidFill>
                <a:schemeClr val="accent2"/>
              </a:solidFill>
              <a:prstDash val="solid"/>
              <a:headEnd type="none" w="med" len="med"/>
              <a:tailEnd type="none" w="med" len="med"/>
            </a:ln>
          </p:spPr>
          <p:txBody>
            <a:bodyPr/>
            <a:p>
              <a:endParaRPr lang="zh-CN" altLang="en-US" sz="2800"/>
            </a:p>
          </p:txBody>
        </p:sp>
        <p:sp>
          <p:nvSpPr>
            <p:cNvPr id="74759" name="直接连接符 74758"/>
            <p:cNvSpPr/>
            <p:nvPr/>
          </p:nvSpPr>
          <p:spPr>
            <a:xfrm>
              <a:off x="4859" y="1978"/>
              <a:ext cx="382" cy="0"/>
            </a:xfrm>
            <a:prstGeom prst="line">
              <a:avLst/>
            </a:prstGeom>
            <a:ln w="28575" cap="flat" cmpd="sng">
              <a:solidFill>
                <a:schemeClr val="accent2"/>
              </a:solidFill>
              <a:prstDash val="solid"/>
              <a:headEnd type="none" w="med" len="med"/>
              <a:tailEnd type="triangle" w="med" len="med"/>
            </a:ln>
          </p:spPr>
        </p:sp>
        <p:graphicFrame>
          <p:nvGraphicFramePr>
            <p:cNvPr id="74760" name="对象 74759"/>
            <p:cNvGraphicFramePr/>
            <p:nvPr/>
          </p:nvGraphicFramePr>
          <p:xfrm>
            <a:off x="5012" y="1525"/>
            <a:ext cx="211" cy="363"/>
          </p:xfrm>
          <a:graphic>
            <a:graphicData uri="http://schemas.openxmlformats.org/presentationml/2006/ole">
              <mc:AlternateContent xmlns:mc="http://schemas.openxmlformats.org/markup-compatibility/2006">
                <mc:Choice xmlns:v="urn:schemas-microsoft-com:vml" Requires="v">
                  <p:oleObj spid="_x0000_s3231" name="" r:id="rId5" imgW="165100" imgH="228600" progId="Equation.3">
                    <p:embed/>
                  </p:oleObj>
                </mc:Choice>
                <mc:Fallback>
                  <p:oleObj name="" r:id="rId5" imgW="165100" imgH="228600" progId="Equation.3">
                    <p:embed/>
                    <p:pic>
                      <p:nvPicPr>
                        <p:cNvPr id="0" name="图片 3230"/>
                        <p:cNvPicPr/>
                        <p:nvPr/>
                      </p:nvPicPr>
                      <p:blipFill>
                        <a:blip r:embed="rId6"/>
                        <a:stretch>
                          <a:fillRect/>
                        </a:stretch>
                      </p:blipFill>
                      <p:spPr>
                        <a:xfrm>
                          <a:off x="5012" y="1525"/>
                          <a:ext cx="211" cy="363"/>
                        </a:xfrm>
                        <a:prstGeom prst="rect">
                          <a:avLst/>
                        </a:prstGeom>
                        <a:noFill/>
                        <a:ln w="38100">
                          <a:noFill/>
                          <a:miter/>
                        </a:ln>
                      </p:spPr>
                    </p:pic>
                  </p:oleObj>
                </mc:Fallback>
              </mc:AlternateContent>
            </a:graphicData>
          </a:graphic>
        </p:graphicFrame>
        <p:sp>
          <p:nvSpPr>
            <p:cNvPr id="74773" name="直接连接符 74772"/>
            <p:cNvSpPr/>
            <p:nvPr/>
          </p:nvSpPr>
          <p:spPr>
            <a:xfrm>
              <a:off x="3787" y="1968"/>
              <a:ext cx="506" cy="0"/>
            </a:xfrm>
            <a:prstGeom prst="line">
              <a:avLst/>
            </a:prstGeom>
            <a:ln w="28575" cap="flat" cmpd="sng">
              <a:solidFill>
                <a:schemeClr val="tx1"/>
              </a:solidFill>
              <a:prstDash val="solid"/>
              <a:headEnd type="none" w="med" len="med"/>
              <a:tailEnd type="triangle" w="med" len="med"/>
            </a:ln>
          </p:spPr>
        </p:sp>
        <p:sp>
          <p:nvSpPr>
            <p:cNvPr id="74774" name="直接连接符 74773"/>
            <p:cNvSpPr/>
            <p:nvPr/>
          </p:nvSpPr>
          <p:spPr>
            <a:xfrm flipV="1">
              <a:off x="3787" y="1514"/>
              <a:ext cx="0" cy="454"/>
            </a:xfrm>
            <a:prstGeom prst="line">
              <a:avLst/>
            </a:prstGeom>
            <a:ln w="28575" cap="flat" cmpd="sng">
              <a:solidFill>
                <a:schemeClr val="tx1"/>
              </a:solidFill>
              <a:prstDash val="solid"/>
              <a:headEnd type="none" w="med" len="med"/>
              <a:tailEnd type="triangle" w="med" len="med"/>
            </a:ln>
          </p:spPr>
        </p:sp>
        <p:sp>
          <p:nvSpPr>
            <p:cNvPr id="74775" name="矩形 74774"/>
            <p:cNvSpPr/>
            <p:nvPr/>
          </p:nvSpPr>
          <p:spPr>
            <a:xfrm>
              <a:off x="3787" y="1344"/>
              <a:ext cx="297" cy="288"/>
            </a:xfrm>
            <a:prstGeom prst="rect">
              <a:avLst/>
            </a:prstGeom>
            <a:noFill/>
            <a:ln w="9525">
              <a:noFill/>
            </a:ln>
          </p:spPr>
          <p:txBody>
            <a:bodyPr wrap="none" anchor="t">
              <a:spAutoFit/>
            </a:bodyPr>
            <a:p>
              <a:r>
                <a:rPr lang="en-US" altLang="zh-CN" sz="2400" i="1">
                  <a:latin typeface="Times New Roman" panose="02020603050405020304" pitchFamily="18" charset="0"/>
                </a:rPr>
                <a:t>y</a:t>
              </a:r>
              <a:r>
                <a:rPr lang="en-US" altLang="zh-CN" sz="2400">
                  <a:latin typeface="Times New Roman" panose="02020603050405020304" pitchFamily="18" charset="0"/>
                </a:rPr>
                <a:t>´</a:t>
              </a:r>
              <a:endParaRPr lang="en-US" altLang="zh-CN" sz="2400" b="0">
                <a:latin typeface="Times New Roman" panose="02020603050405020304" pitchFamily="18" charset="0"/>
              </a:endParaRPr>
            </a:p>
          </p:txBody>
        </p:sp>
        <p:sp>
          <p:nvSpPr>
            <p:cNvPr id="74776" name="矩形 74775"/>
            <p:cNvSpPr/>
            <p:nvPr/>
          </p:nvSpPr>
          <p:spPr>
            <a:xfrm>
              <a:off x="4167" y="1628"/>
              <a:ext cx="308" cy="288"/>
            </a:xfrm>
            <a:prstGeom prst="rect">
              <a:avLst/>
            </a:prstGeom>
            <a:noFill/>
            <a:ln w="9525">
              <a:noFill/>
            </a:ln>
          </p:spPr>
          <p:txBody>
            <a:bodyPr wrap="none" anchor="t">
              <a:spAutoFit/>
            </a:bodyPr>
            <a:p>
              <a:r>
                <a:rPr lang="en-US" altLang="zh-CN" sz="2400" i="1">
                  <a:latin typeface="Times New Roman" panose="02020603050405020304" pitchFamily="18" charset="0"/>
                </a:rPr>
                <a:t>x</a:t>
              </a:r>
              <a:r>
                <a:rPr lang="en-US" altLang="zh-CN" sz="2400">
                  <a:latin typeface="Times New Roman" panose="02020603050405020304" pitchFamily="18" charset="0"/>
                </a:rPr>
                <a:t>´</a:t>
              </a:r>
              <a:endParaRPr lang="en-US" altLang="zh-CN" sz="2400" b="0">
                <a:latin typeface="Times New Roman" panose="02020603050405020304" pitchFamily="18" charset="0"/>
              </a:endParaRPr>
            </a:p>
          </p:txBody>
        </p:sp>
      </p:grpSp>
      <p:grpSp>
        <p:nvGrpSpPr>
          <p:cNvPr id="74792" name="组合 74791"/>
          <p:cNvGrpSpPr/>
          <p:nvPr/>
        </p:nvGrpSpPr>
        <p:grpSpPr>
          <a:xfrm>
            <a:off x="7092950" y="4292600"/>
            <a:ext cx="1744663" cy="2090738"/>
            <a:chOff x="4468" y="2704"/>
            <a:chExt cx="1099" cy="1317"/>
          </a:xfrm>
        </p:grpSpPr>
        <p:grpSp>
          <p:nvGrpSpPr>
            <p:cNvPr id="74777" name="组合 74776"/>
            <p:cNvGrpSpPr/>
            <p:nvPr/>
          </p:nvGrpSpPr>
          <p:grpSpPr>
            <a:xfrm>
              <a:off x="5057" y="3693"/>
              <a:ext cx="510" cy="328"/>
              <a:chOff x="4320" y="3456"/>
              <a:chExt cx="510" cy="328"/>
            </a:xfrm>
          </p:grpSpPr>
          <p:sp>
            <p:nvSpPr>
              <p:cNvPr id="74778" name="直接连接符 74777"/>
              <p:cNvSpPr/>
              <p:nvPr/>
            </p:nvSpPr>
            <p:spPr>
              <a:xfrm>
                <a:off x="4320" y="3456"/>
                <a:ext cx="480" cy="0"/>
              </a:xfrm>
              <a:prstGeom prst="line">
                <a:avLst/>
              </a:prstGeom>
              <a:ln w="28575" cap="flat" cmpd="sng">
                <a:solidFill>
                  <a:srgbClr val="009900"/>
                </a:solidFill>
                <a:prstDash val="solid"/>
                <a:headEnd type="none" w="med" len="med"/>
                <a:tailEnd type="triangle" w="med" len="med"/>
              </a:ln>
            </p:spPr>
          </p:sp>
          <p:graphicFrame>
            <p:nvGraphicFramePr>
              <p:cNvPr id="74779" name="对象 74778"/>
              <p:cNvGraphicFramePr/>
              <p:nvPr/>
            </p:nvGraphicFramePr>
            <p:xfrm>
              <a:off x="4497" y="3512"/>
              <a:ext cx="333" cy="272"/>
            </p:xfrm>
            <a:graphic>
              <a:graphicData uri="http://schemas.openxmlformats.org/presentationml/2006/ole">
                <mc:AlternateContent xmlns:mc="http://schemas.openxmlformats.org/markup-compatibility/2006">
                  <mc:Choice xmlns:v="urn:schemas-microsoft-com:vml" Requires="v">
                    <p:oleObj spid="_x0000_s3228" name="" r:id="rId7" imgW="266065" imgH="215900" progId="Equation.3">
                      <p:embed/>
                    </p:oleObj>
                  </mc:Choice>
                  <mc:Fallback>
                    <p:oleObj name="" r:id="rId7" imgW="266065" imgH="215900" progId="Equation.3">
                      <p:embed/>
                      <p:pic>
                        <p:nvPicPr>
                          <p:cNvPr id="0" name="图片 3227"/>
                          <p:cNvPicPr/>
                          <p:nvPr/>
                        </p:nvPicPr>
                        <p:blipFill>
                          <a:blip r:embed="rId8"/>
                          <a:stretch>
                            <a:fillRect/>
                          </a:stretch>
                        </p:blipFill>
                        <p:spPr>
                          <a:xfrm>
                            <a:off x="4497" y="3512"/>
                            <a:ext cx="333" cy="272"/>
                          </a:xfrm>
                          <a:prstGeom prst="rect">
                            <a:avLst/>
                          </a:prstGeom>
                          <a:noFill/>
                          <a:ln w="38100">
                            <a:noFill/>
                            <a:miter/>
                          </a:ln>
                        </p:spPr>
                      </p:pic>
                    </p:oleObj>
                  </mc:Fallback>
                </mc:AlternateContent>
              </a:graphicData>
            </a:graphic>
          </p:graphicFrame>
        </p:grpSp>
        <p:grpSp>
          <p:nvGrpSpPr>
            <p:cNvPr id="74780" name="组合 74779"/>
            <p:cNvGrpSpPr/>
            <p:nvPr/>
          </p:nvGrpSpPr>
          <p:grpSpPr>
            <a:xfrm>
              <a:off x="4468" y="2976"/>
              <a:ext cx="554" cy="720"/>
              <a:chOff x="3766" y="2736"/>
              <a:chExt cx="554" cy="720"/>
            </a:xfrm>
          </p:grpSpPr>
          <p:sp>
            <p:nvSpPr>
              <p:cNvPr id="74781" name="直接连接符 74780"/>
              <p:cNvSpPr/>
              <p:nvPr/>
            </p:nvSpPr>
            <p:spPr>
              <a:xfrm flipH="1" flipV="1">
                <a:off x="3888" y="2736"/>
                <a:ext cx="432" cy="720"/>
              </a:xfrm>
              <a:prstGeom prst="line">
                <a:avLst/>
              </a:prstGeom>
              <a:ln w="28575" cap="flat" cmpd="sng">
                <a:solidFill>
                  <a:srgbClr val="009900"/>
                </a:solidFill>
                <a:prstDash val="solid"/>
                <a:headEnd type="none" w="med" len="med"/>
                <a:tailEnd type="triangle" w="med" len="med"/>
              </a:ln>
            </p:spPr>
          </p:sp>
          <p:graphicFrame>
            <p:nvGraphicFramePr>
              <p:cNvPr id="74782" name="对象 74781"/>
              <p:cNvGraphicFramePr/>
              <p:nvPr/>
            </p:nvGraphicFramePr>
            <p:xfrm>
              <a:off x="3766" y="2903"/>
              <a:ext cx="275" cy="291"/>
            </p:xfrm>
            <a:graphic>
              <a:graphicData uri="http://schemas.openxmlformats.org/presentationml/2006/ole">
                <mc:AlternateContent xmlns:mc="http://schemas.openxmlformats.org/markup-compatibility/2006">
                  <mc:Choice xmlns:v="urn:schemas-microsoft-com:vml" Requires="v">
                    <p:oleObj spid="_x0000_s3229" name="" r:id="rId9" imgW="203200" imgH="215900" progId="Equation.3">
                      <p:embed/>
                    </p:oleObj>
                  </mc:Choice>
                  <mc:Fallback>
                    <p:oleObj name="" r:id="rId9" imgW="203200" imgH="215900" progId="Equation.3">
                      <p:embed/>
                      <p:pic>
                        <p:nvPicPr>
                          <p:cNvPr id="0" name="图片 3228"/>
                          <p:cNvPicPr/>
                          <p:nvPr/>
                        </p:nvPicPr>
                        <p:blipFill>
                          <a:blip r:embed="rId10"/>
                          <a:stretch>
                            <a:fillRect/>
                          </a:stretch>
                        </p:blipFill>
                        <p:spPr>
                          <a:xfrm>
                            <a:off x="3766" y="2903"/>
                            <a:ext cx="275" cy="291"/>
                          </a:xfrm>
                          <a:prstGeom prst="rect">
                            <a:avLst/>
                          </a:prstGeom>
                          <a:noFill/>
                          <a:ln w="38100">
                            <a:noFill/>
                            <a:miter/>
                          </a:ln>
                        </p:spPr>
                      </p:pic>
                    </p:oleObj>
                  </mc:Fallback>
                </mc:AlternateContent>
              </a:graphicData>
            </a:graphic>
          </p:graphicFrame>
        </p:grpSp>
        <p:grpSp>
          <p:nvGrpSpPr>
            <p:cNvPr id="74783" name="组合 74782"/>
            <p:cNvGrpSpPr/>
            <p:nvPr/>
          </p:nvGrpSpPr>
          <p:grpSpPr>
            <a:xfrm>
              <a:off x="4604" y="2704"/>
              <a:ext cx="912" cy="997"/>
              <a:chOff x="3888" y="2459"/>
              <a:chExt cx="912" cy="997"/>
            </a:xfrm>
          </p:grpSpPr>
          <p:sp>
            <p:nvSpPr>
              <p:cNvPr id="74784" name="直接连接符 74783"/>
              <p:cNvSpPr/>
              <p:nvPr/>
            </p:nvSpPr>
            <p:spPr>
              <a:xfrm flipV="1">
                <a:off x="4320" y="2736"/>
                <a:ext cx="0" cy="720"/>
              </a:xfrm>
              <a:prstGeom prst="line">
                <a:avLst/>
              </a:prstGeom>
              <a:ln w="28575" cap="flat" cmpd="sng">
                <a:solidFill>
                  <a:schemeClr val="tx1"/>
                </a:solidFill>
                <a:prstDash val="solid"/>
                <a:headEnd type="none" w="med" len="med"/>
                <a:tailEnd type="triangle" w="med" len="med"/>
              </a:ln>
            </p:spPr>
          </p:sp>
          <p:sp>
            <p:nvSpPr>
              <p:cNvPr id="74785" name="直接连接符 74784"/>
              <p:cNvSpPr/>
              <p:nvPr/>
            </p:nvSpPr>
            <p:spPr>
              <a:xfrm>
                <a:off x="3888" y="2736"/>
                <a:ext cx="432" cy="0"/>
              </a:xfrm>
              <a:prstGeom prst="line">
                <a:avLst/>
              </a:prstGeom>
              <a:ln w="9525" cap="rnd" cmpd="sng">
                <a:solidFill>
                  <a:srgbClr val="FFCC00"/>
                </a:solidFill>
                <a:prstDash val="sysDot"/>
                <a:headEnd type="none" w="med" len="med"/>
                <a:tailEnd type="none" w="med" len="med"/>
              </a:ln>
              <a:effectLst>
                <a:outerShdw dist="25400" algn="ctr" rotWithShape="0">
                  <a:schemeClr val="bg2"/>
                </a:outerShdw>
              </a:effectLst>
            </p:spPr>
          </p:sp>
          <p:sp>
            <p:nvSpPr>
              <p:cNvPr id="74786" name="直接连接符 74785"/>
              <p:cNvSpPr/>
              <p:nvPr/>
            </p:nvSpPr>
            <p:spPr>
              <a:xfrm>
                <a:off x="4320" y="2736"/>
                <a:ext cx="480" cy="720"/>
              </a:xfrm>
              <a:prstGeom prst="line">
                <a:avLst/>
              </a:prstGeom>
              <a:ln w="9525" cap="rnd" cmpd="sng">
                <a:solidFill>
                  <a:srgbClr val="FFCC00"/>
                </a:solidFill>
                <a:prstDash val="sysDot"/>
                <a:headEnd type="none" w="med" len="med"/>
                <a:tailEnd type="none" w="med" len="med"/>
              </a:ln>
              <a:effectLst>
                <a:outerShdw dist="25400" algn="ctr" rotWithShape="0">
                  <a:schemeClr val="bg2"/>
                </a:outerShdw>
              </a:effectLst>
            </p:spPr>
          </p:sp>
          <p:graphicFrame>
            <p:nvGraphicFramePr>
              <p:cNvPr id="74787" name="对象 74786"/>
              <p:cNvGraphicFramePr/>
              <p:nvPr/>
            </p:nvGraphicFramePr>
            <p:xfrm>
              <a:off x="4226" y="2459"/>
              <a:ext cx="276" cy="314"/>
            </p:xfrm>
            <a:graphic>
              <a:graphicData uri="http://schemas.openxmlformats.org/presentationml/2006/ole">
                <mc:AlternateContent xmlns:mc="http://schemas.openxmlformats.org/markup-compatibility/2006">
                  <mc:Choice xmlns:v="urn:schemas-microsoft-com:vml" Requires="v">
                    <p:oleObj spid="_x0000_s3230" name="" r:id="rId11" imgW="190500" imgH="215900" progId="Equation.3">
                      <p:embed/>
                    </p:oleObj>
                  </mc:Choice>
                  <mc:Fallback>
                    <p:oleObj name="" r:id="rId11" imgW="190500" imgH="215900" progId="Equation.3">
                      <p:embed/>
                      <p:pic>
                        <p:nvPicPr>
                          <p:cNvPr id="0" name="图片 3229"/>
                          <p:cNvPicPr/>
                          <p:nvPr/>
                        </p:nvPicPr>
                        <p:blipFill>
                          <a:blip r:embed="rId12"/>
                          <a:stretch>
                            <a:fillRect/>
                          </a:stretch>
                        </p:blipFill>
                        <p:spPr>
                          <a:xfrm>
                            <a:off x="4226" y="2459"/>
                            <a:ext cx="276" cy="314"/>
                          </a:xfrm>
                          <a:prstGeom prst="rect">
                            <a:avLst/>
                          </a:prstGeom>
                          <a:noFill/>
                          <a:ln w="38100">
                            <a:noFill/>
                            <a:miter/>
                          </a:ln>
                        </p:spPr>
                      </p:pic>
                    </p:oleObj>
                  </mc:Fallback>
                </mc:AlternateContent>
              </a:graphicData>
            </a:graphic>
          </p:graphicFrame>
        </p:grpSp>
      </p:grpSp>
      <p:graphicFrame>
        <p:nvGraphicFramePr>
          <p:cNvPr id="74790" name="对象 74789"/>
          <p:cNvGraphicFramePr/>
          <p:nvPr/>
        </p:nvGraphicFramePr>
        <p:xfrm>
          <a:off x="1493838" y="3068638"/>
          <a:ext cx="2439987" cy="600075"/>
        </p:xfrm>
        <a:graphic>
          <a:graphicData uri="http://schemas.openxmlformats.org/presentationml/2006/ole">
            <mc:AlternateContent xmlns:mc="http://schemas.openxmlformats.org/markup-compatibility/2006">
              <mc:Choice xmlns:v="urn:schemas-microsoft-com:vml" Requires="v">
                <p:oleObj spid="_x0000_s3233" name="" r:id="rId13" imgW="875030" imgH="215900" progId="Equation.3">
                  <p:embed/>
                </p:oleObj>
              </mc:Choice>
              <mc:Fallback>
                <p:oleObj name="" r:id="rId13" imgW="875030" imgH="215900" progId="Equation.3">
                  <p:embed/>
                  <p:pic>
                    <p:nvPicPr>
                      <p:cNvPr id="0" name="图片 3232"/>
                      <p:cNvPicPr/>
                      <p:nvPr/>
                    </p:nvPicPr>
                    <p:blipFill>
                      <a:blip r:embed="rId14"/>
                      <a:stretch>
                        <a:fillRect/>
                      </a:stretch>
                    </p:blipFill>
                    <p:spPr>
                      <a:xfrm>
                        <a:off x="1493838" y="3068638"/>
                        <a:ext cx="2439987" cy="60007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761"/>
                                        </p:tgtEl>
                                        <p:attrNameLst>
                                          <p:attrName>style.visibility</p:attrName>
                                        </p:attrNameLst>
                                      </p:cBhvr>
                                      <p:to>
                                        <p:strVal val="visible"/>
                                      </p:to>
                                    </p:set>
                                    <p:animEffect transition="in" filter="wipe(left)">
                                      <p:cBhvr>
                                        <p:cTn id="7" dur="500"/>
                                        <p:tgtEl>
                                          <p:spTgt spid="747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4762"/>
                                        </p:tgtEl>
                                        <p:attrNameLst>
                                          <p:attrName>style.visibility</p:attrName>
                                        </p:attrNameLst>
                                      </p:cBhvr>
                                      <p:to>
                                        <p:strVal val="visible"/>
                                      </p:to>
                                    </p:set>
                                    <p:animEffect transition="in" filter="wipe(left)">
                                      <p:cBhvr>
                                        <p:cTn id="12" dur="1000"/>
                                        <p:tgtEl>
                                          <p:spTgt spid="7476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4767"/>
                                        </p:tgtEl>
                                        <p:attrNameLst>
                                          <p:attrName>style.visibility</p:attrName>
                                        </p:attrNameLst>
                                      </p:cBhvr>
                                      <p:to>
                                        <p:strVal val="visible"/>
                                      </p:to>
                                    </p:set>
                                    <p:animEffect transition="in" filter="wipe(left)">
                                      <p:cBhvr>
                                        <p:cTn id="17" dur="1000"/>
                                        <p:tgtEl>
                                          <p:spTgt spid="747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4763"/>
                                        </p:tgtEl>
                                        <p:attrNameLst>
                                          <p:attrName>style.visibility</p:attrName>
                                        </p:attrNameLst>
                                      </p:cBhvr>
                                      <p:to>
                                        <p:strVal val="visible"/>
                                      </p:to>
                                    </p:set>
                                    <p:animEffect transition="in" filter="wipe(left)">
                                      <p:cBhvr>
                                        <p:cTn id="22" dur="1000"/>
                                        <p:tgtEl>
                                          <p:spTgt spid="7476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4790"/>
                                        </p:tgtEl>
                                        <p:attrNameLst>
                                          <p:attrName>style.visibility</p:attrName>
                                        </p:attrNameLst>
                                      </p:cBhvr>
                                      <p:to>
                                        <p:strVal val="visible"/>
                                      </p:to>
                                    </p:set>
                                    <p:animEffect transition="in" filter="wipe(left)">
                                      <p:cBhvr>
                                        <p:cTn id="27" dur="500"/>
                                        <p:tgtEl>
                                          <p:spTgt spid="7479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4765"/>
                                        </p:tgtEl>
                                        <p:attrNameLst>
                                          <p:attrName>style.visibility</p:attrName>
                                        </p:attrNameLst>
                                      </p:cBhvr>
                                      <p:to>
                                        <p:strVal val="visible"/>
                                      </p:to>
                                    </p:set>
                                    <p:animEffect transition="in" filter="wipe(left)">
                                      <p:cBhvr>
                                        <p:cTn id="32" dur="1000"/>
                                        <p:tgtEl>
                                          <p:spTgt spid="7476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74766"/>
                                        </p:tgtEl>
                                        <p:attrNameLst>
                                          <p:attrName>style.visibility</p:attrName>
                                        </p:attrNameLst>
                                      </p:cBhvr>
                                      <p:to>
                                        <p:strVal val="visible"/>
                                      </p:to>
                                    </p:set>
                                    <p:animEffect transition="in" filter="wipe(left)">
                                      <p:cBhvr>
                                        <p:cTn id="37" dur="1000"/>
                                        <p:tgtEl>
                                          <p:spTgt spid="747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761" grpId="0"/>
      <p:bldP spid="74762" grpId="0"/>
      <p:bldP spid="74763"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9" name="Text Box 3"/>
          <p:cNvSpPr txBox="1">
            <a:spLocks noChangeArrowheads="1"/>
          </p:cNvSpPr>
          <p:nvPr>
            <p:custDataLst>
              <p:tags r:id="rId1"/>
            </p:custDataLst>
          </p:nvPr>
        </p:nvSpPr>
        <p:spPr bwMode="auto">
          <a:xfrm>
            <a:off x="106363" y="260350"/>
            <a:ext cx="309721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二、常见力</a:t>
            </a:r>
            <a:endParaRPr kumimoji="1" lang="zh-CN" altLang="en-US" sz="2800" b="1">
              <a:solidFill>
                <a:srgbClr val="000000"/>
              </a:solidFill>
              <a:latin typeface="Times New Roman" panose="02020603050405020304" pitchFamily="18" charset="0"/>
            </a:endParaRPr>
          </a:p>
        </p:txBody>
      </p:sp>
      <p:sp>
        <p:nvSpPr>
          <p:cNvPr id="75781" name="Text Box 5"/>
          <p:cNvSpPr txBox="1">
            <a:spLocks noChangeArrowheads="1"/>
          </p:cNvSpPr>
          <p:nvPr>
            <p:custDataLst>
              <p:tags r:id="rId2"/>
            </p:custDataLst>
          </p:nvPr>
        </p:nvSpPr>
        <p:spPr bwMode="auto">
          <a:xfrm>
            <a:off x="539750" y="981075"/>
            <a:ext cx="4319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1.  </a:t>
            </a:r>
            <a:r>
              <a:rPr kumimoji="1" lang="zh-CN" altLang="en-US" sz="2800" b="1">
                <a:solidFill>
                  <a:srgbClr val="000000"/>
                </a:solidFill>
                <a:latin typeface="Times New Roman" panose="02020603050405020304" pitchFamily="18" charset="0"/>
              </a:rPr>
              <a:t>重力（</a:t>
            </a:r>
            <a:r>
              <a:rPr kumimoji="1" lang="en-US" altLang="zh-CN" sz="2800" b="1">
                <a:solidFill>
                  <a:srgbClr val="000000"/>
                </a:solidFill>
                <a:latin typeface="Times New Roman" panose="02020603050405020304" pitchFamily="18" charset="0"/>
              </a:rPr>
              <a:t>gravity</a:t>
            </a:r>
            <a:r>
              <a:rPr kumimoji="1" lang="zh-CN" altLang="en-US" sz="2800" b="1">
                <a:solidFill>
                  <a:srgbClr val="000000"/>
                </a:solidFill>
                <a:latin typeface="Times New Roman" panose="02020603050405020304" pitchFamily="18" charset="0"/>
              </a:rPr>
              <a:t>）</a:t>
            </a:r>
            <a:endParaRPr kumimoji="1" lang="zh-CN" altLang="en-US" sz="2400">
              <a:solidFill>
                <a:srgbClr val="000000"/>
              </a:solidFill>
              <a:latin typeface="Times New Roman" panose="02020603050405020304" pitchFamily="18" charset="0"/>
            </a:endParaRPr>
          </a:p>
        </p:txBody>
      </p:sp>
      <p:sp>
        <p:nvSpPr>
          <p:cNvPr id="75782" name="Text Box 6"/>
          <p:cNvSpPr txBox="1">
            <a:spLocks noChangeArrowheads="1"/>
          </p:cNvSpPr>
          <p:nvPr>
            <p:custDataLst>
              <p:tags r:id="rId3"/>
            </p:custDataLst>
          </p:nvPr>
        </p:nvSpPr>
        <p:spPr bwMode="auto">
          <a:xfrm>
            <a:off x="468313" y="1628775"/>
            <a:ext cx="8424862"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000000"/>
                </a:solidFill>
                <a:latin typeface="宋体" panose="02010600030101010101" pitchFamily="2" charset="-122"/>
              </a:rPr>
              <a:t>重力是</a:t>
            </a:r>
            <a:r>
              <a:rPr kumimoji="1" lang="zh-CN" altLang="en-US" sz="2800" b="1" dirty="0">
                <a:solidFill>
                  <a:srgbClr val="000000"/>
                </a:solidFill>
                <a:latin typeface="Times New Roman" panose="02020603050405020304" pitchFamily="18" charset="0"/>
              </a:rPr>
              <a:t>地球表面</a:t>
            </a:r>
            <a:r>
              <a:rPr kumimoji="1" lang="zh-CN" altLang="en-US" sz="2800" b="1" dirty="0">
                <a:solidFill>
                  <a:srgbClr val="000000"/>
                </a:solidFill>
                <a:latin typeface="宋体" panose="02010600030101010101" pitchFamily="2" charset="-122"/>
              </a:rPr>
              <a:t>物体所受地球引力的一个分量。</a:t>
            </a:r>
            <a:endParaRPr kumimoji="1" lang="zh-CN" altLang="en-US" sz="2800" b="1" dirty="0">
              <a:solidFill>
                <a:srgbClr val="000000"/>
              </a:solidFill>
              <a:latin typeface="宋体" panose="02010600030101010101" pitchFamily="2" charset="-122"/>
            </a:endParaRPr>
          </a:p>
        </p:txBody>
      </p:sp>
      <p:graphicFrame>
        <p:nvGraphicFramePr>
          <p:cNvPr id="75795" name="Object 19"/>
          <p:cNvGraphicFramePr>
            <a:graphicFrameLocks noChangeAspect="1"/>
          </p:cNvGraphicFramePr>
          <p:nvPr>
            <p:custDataLst>
              <p:tags r:id="rId4"/>
            </p:custDataLst>
          </p:nvPr>
        </p:nvGraphicFramePr>
        <p:xfrm>
          <a:off x="900113" y="2349500"/>
          <a:ext cx="4321175" cy="1271588"/>
        </p:xfrm>
        <a:graphic>
          <a:graphicData uri="http://schemas.openxmlformats.org/presentationml/2006/ole">
            <mc:AlternateContent xmlns:mc="http://schemas.openxmlformats.org/markup-compatibility/2006">
              <mc:Choice xmlns:v="urn:schemas-microsoft-com:vml" Requires="v">
                <p:oleObj spid="_x0000_s3112" name="公式" r:id="rId5" imgW="1549400" imgH="457200" progId="Equation.3">
                  <p:embed/>
                </p:oleObj>
              </mc:Choice>
              <mc:Fallback>
                <p:oleObj name="公式" r:id="rId5" imgW="1549400" imgH="457200" progId="Equation.3">
                  <p:embed/>
                  <p:pic>
                    <p:nvPicPr>
                      <p:cNvPr id="0" name="图片 311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00113" y="2349500"/>
                        <a:ext cx="4321175" cy="1271588"/>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5816" name="Group 40"/>
          <p:cNvGrpSpPr/>
          <p:nvPr>
            <p:custDataLst>
              <p:tags r:id="rId7"/>
            </p:custDataLst>
          </p:nvPr>
        </p:nvGrpSpPr>
        <p:grpSpPr bwMode="auto">
          <a:xfrm>
            <a:off x="3059113" y="3573463"/>
            <a:ext cx="1962150" cy="857250"/>
            <a:chOff x="2018" y="2387"/>
            <a:chExt cx="1236" cy="540"/>
          </a:xfrm>
        </p:grpSpPr>
        <p:sp>
          <p:nvSpPr>
            <p:cNvPr id="75796" name="Line 20"/>
            <p:cNvSpPr>
              <a:spLocks noChangeShapeType="1"/>
            </p:cNvSpPr>
            <p:nvPr>
              <p:custDataLst>
                <p:tags r:id="rId8"/>
              </p:custDataLst>
            </p:nvPr>
          </p:nvSpPr>
          <p:spPr bwMode="auto">
            <a:xfrm flipV="1">
              <a:off x="2835" y="2387"/>
              <a:ext cx="288" cy="2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7" name="Text Box 21"/>
            <p:cNvSpPr txBox="1">
              <a:spLocks noChangeArrowheads="1"/>
            </p:cNvSpPr>
            <p:nvPr>
              <p:custDataLst>
                <p:tags r:id="rId9"/>
              </p:custDataLst>
            </p:nvPr>
          </p:nvSpPr>
          <p:spPr bwMode="auto">
            <a:xfrm>
              <a:off x="2018" y="2600"/>
              <a:ext cx="12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地理纬度角</a:t>
              </a:r>
              <a:endParaRPr kumimoji="1" lang="zh-CN" altLang="en-US" sz="2800" b="1">
                <a:solidFill>
                  <a:srgbClr val="000000"/>
                </a:solidFill>
                <a:latin typeface="Times New Roman" panose="02020603050405020304" pitchFamily="18" charset="0"/>
              </a:endParaRPr>
            </a:p>
          </p:txBody>
        </p:sp>
      </p:grpSp>
      <p:sp>
        <p:nvSpPr>
          <p:cNvPr id="75803" name="Rectangle 27"/>
          <p:cNvSpPr>
            <a:spLocks noChangeArrowheads="1"/>
          </p:cNvSpPr>
          <p:nvPr>
            <p:custDataLst>
              <p:tags r:id="rId10"/>
            </p:custDataLst>
          </p:nvPr>
        </p:nvSpPr>
        <p:spPr bwMode="auto">
          <a:xfrm>
            <a:off x="468313" y="5661025"/>
            <a:ext cx="770413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重力与重力加速度的方向都是竖直向下。</a:t>
            </a:r>
            <a:endParaRPr kumimoji="1" lang="zh-CN" altLang="en-US" sz="2800" b="1">
              <a:solidFill>
                <a:srgbClr val="000000"/>
              </a:solidFill>
              <a:latin typeface="Times New Roman" panose="02020603050405020304" pitchFamily="18" charset="0"/>
            </a:endParaRPr>
          </a:p>
        </p:txBody>
      </p:sp>
      <p:sp>
        <p:nvSpPr>
          <p:cNvPr id="75806" name="Rectangle 30"/>
          <p:cNvSpPr>
            <a:spLocks noChangeArrowheads="1"/>
          </p:cNvSpPr>
          <p:nvPr>
            <p:custDataLst>
              <p:tags r:id="rId11"/>
            </p:custDataLst>
          </p:nvPr>
        </p:nvSpPr>
        <p:spPr bwMode="auto">
          <a:xfrm>
            <a:off x="468313" y="4941888"/>
            <a:ext cx="54721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 </a:t>
            </a:r>
            <a:r>
              <a:rPr kumimoji="1" lang="en-US" altLang="zh-CN" sz="2800" b="1" i="1">
                <a:solidFill>
                  <a:srgbClr val="000000"/>
                </a:solidFill>
                <a:latin typeface="Times New Roman" panose="02020603050405020304" pitchFamily="18" charset="0"/>
              </a:rPr>
              <a:t>g</a:t>
            </a:r>
            <a:r>
              <a:rPr kumimoji="1" lang="en-US" altLang="zh-CN" sz="2800" b="1" baseline="-25000">
                <a:solidFill>
                  <a:srgbClr val="000000"/>
                </a:solidFill>
                <a:latin typeface="Times New Roman" panose="02020603050405020304" pitchFamily="18" charset="0"/>
              </a:rPr>
              <a:t>0 </a:t>
            </a:r>
            <a:r>
              <a:rPr kumimoji="1" lang="zh-CN" altLang="en-US" sz="2800" b="1">
                <a:solidFill>
                  <a:srgbClr val="000000"/>
                </a:solidFill>
                <a:latin typeface="Times New Roman" panose="02020603050405020304" pitchFamily="18" charset="0"/>
              </a:rPr>
              <a:t>是地球两极处的重力加速度。</a:t>
            </a:r>
            <a:endParaRPr kumimoji="1" lang="zh-CN" altLang="en-US" sz="2800" b="1">
              <a:solidFill>
                <a:srgbClr val="000000"/>
              </a:solidFill>
              <a:latin typeface="Times New Roman" panose="02020603050405020304" pitchFamily="18" charset="0"/>
            </a:endParaRPr>
          </a:p>
        </p:txBody>
      </p:sp>
      <p:grpSp>
        <p:nvGrpSpPr>
          <p:cNvPr id="75819" name="Group 43"/>
          <p:cNvGrpSpPr/>
          <p:nvPr>
            <p:custDataLst>
              <p:tags r:id="rId12"/>
            </p:custDataLst>
          </p:nvPr>
        </p:nvGrpSpPr>
        <p:grpSpPr bwMode="auto">
          <a:xfrm>
            <a:off x="5753100" y="2422525"/>
            <a:ext cx="3163888" cy="3382963"/>
            <a:chOff x="3624" y="1526"/>
            <a:chExt cx="1993" cy="2131"/>
          </a:xfrm>
        </p:grpSpPr>
        <p:sp>
          <p:nvSpPr>
            <p:cNvPr id="75808" name="Oval 32" descr="云中峭壁"/>
            <p:cNvSpPr>
              <a:spLocks noChangeArrowheads="1"/>
            </p:cNvSpPr>
            <p:nvPr>
              <p:custDataLst>
                <p:tags r:id="rId13"/>
              </p:custDataLst>
            </p:nvPr>
          </p:nvSpPr>
          <p:spPr bwMode="auto">
            <a:xfrm>
              <a:off x="3624" y="1798"/>
              <a:ext cx="1723" cy="1678"/>
            </a:xfrm>
            <a:prstGeom prst="ellipse">
              <a:avLst/>
            </a:prstGeom>
            <a:blipFill dpi="0" rotWithShape="0">
              <a:blip r:embed="rId14"/>
              <a:srcRect/>
              <a:stretch>
                <a:fillRect/>
              </a:stretch>
            </a:blipFill>
            <a:ln>
              <a:noFill/>
            </a:ln>
            <a:effectLst/>
            <a:extLst>
              <a:ext uri="{91240B29-F687-4F45-9708-019B960494DF}">
                <a14:hiddenLine xmlns:a14="http://schemas.microsoft.com/office/drawing/2010/main" w="19050">
                  <a:solidFill>
                    <a:srgbClr val="000099"/>
                  </a:solidFill>
                  <a:rou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85" name="Oval 9"/>
            <p:cNvSpPr>
              <a:spLocks noChangeArrowheads="1"/>
            </p:cNvSpPr>
            <p:nvPr>
              <p:custDataLst>
                <p:tags r:id="rId15"/>
              </p:custDataLst>
            </p:nvPr>
          </p:nvSpPr>
          <p:spPr bwMode="auto">
            <a:xfrm>
              <a:off x="4963" y="1845"/>
              <a:ext cx="153" cy="153"/>
            </a:xfrm>
            <a:prstGeom prst="ellipse">
              <a:avLst/>
            </a:prstGeom>
            <a:gradFill rotWithShape="1">
              <a:gsLst>
                <a:gs pos="0">
                  <a:srgbClr val="FF6600"/>
                </a:gs>
                <a:gs pos="100000">
                  <a:srgbClr val="FF6600">
                    <a:gamma/>
                    <a:shade val="46275"/>
                    <a:invGamma/>
                  </a:srgbClr>
                </a:gs>
              </a:gsLst>
              <a:path path="shape">
                <a:fillToRect l="50000" t="50000" r="50000" b="50000"/>
              </a:path>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86" name="Line 10"/>
            <p:cNvSpPr>
              <a:spLocks noChangeShapeType="1"/>
            </p:cNvSpPr>
            <p:nvPr>
              <p:custDataLst>
                <p:tags r:id="rId16"/>
              </p:custDataLst>
            </p:nvPr>
          </p:nvSpPr>
          <p:spPr bwMode="auto">
            <a:xfrm flipH="1">
              <a:off x="4615" y="1938"/>
              <a:ext cx="408" cy="610"/>
            </a:xfrm>
            <a:prstGeom prst="line">
              <a:avLst/>
            </a:prstGeom>
            <a:noFill/>
            <a:ln w="28575">
              <a:solidFill>
                <a:srgbClr val="FF9900"/>
              </a:solidFill>
              <a:round/>
              <a:tailEnd type="triangle"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87" name="Line 11"/>
            <p:cNvSpPr>
              <a:spLocks noChangeShapeType="1"/>
            </p:cNvSpPr>
            <p:nvPr>
              <p:custDataLst>
                <p:tags r:id="rId17"/>
              </p:custDataLst>
            </p:nvPr>
          </p:nvSpPr>
          <p:spPr bwMode="auto">
            <a:xfrm flipH="1">
              <a:off x="4819" y="1938"/>
              <a:ext cx="204" cy="0"/>
            </a:xfrm>
            <a:prstGeom prst="line">
              <a:avLst/>
            </a:prstGeom>
            <a:noFill/>
            <a:ln w="28575">
              <a:solidFill>
                <a:srgbClr val="FFFF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88" name="Line 12"/>
            <p:cNvSpPr>
              <a:spLocks noChangeShapeType="1"/>
            </p:cNvSpPr>
            <p:nvPr>
              <p:custDataLst>
                <p:tags r:id="rId18"/>
              </p:custDataLst>
            </p:nvPr>
          </p:nvSpPr>
          <p:spPr bwMode="auto">
            <a:xfrm flipH="1">
              <a:off x="4819" y="1938"/>
              <a:ext cx="204" cy="610"/>
            </a:xfrm>
            <a:prstGeom prst="line">
              <a:avLst/>
            </a:prstGeom>
            <a:noFill/>
            <a:ln w="38100">
              <a:solidFill>
                <a:srgbClr val="FF33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89" name="Line 13"/>
            <p:cNvSpPr>
              <a:spLocks noChangeShapeType="1"/>
            </p:cNvSpPr>
            <p:nvPr>
              <p:custDataLst>
                <p:tags r:id="rId19"/>
              </p:custDataLst>
            </p:nvPr>
          </p:nvSpPr>
          <p:spPr bwMode="auto">
            <a:xfrm>
              <a:off x="4615" y="2548"/>
              <a:ext cx="204" cy="0"/>
            </a:xfrm>
            <a:prstGeom prst="line">
              <a:avLst/>
            </a:prstGeom>
            <a:noFill/>
            <a:ln w="9525" cap="rnd">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0" name="Line 14"/>
            <p:cNvSpPr>
              <a:spLocks noChangeShapeType="1"/>
            </p:cNvSpPr>
            <p:nvPr>
              <p:custDataLst>
                <p:tags r:id="rId20"/>
              </p:custDataLst>
            </p:nvPr>
          </p:nvSpPr>
          <p:spPr bwMode="auto">
            <a:xfrm flipH="1">
              <a:off x="4615" y="1938"/>
              <a:ext cx="204" cy="610"/>
            </a:xfrm>
            <a:prstGeom prst="line">
              <a:avLst/>
            </a:prstGeom>
            <a:noFill/>
            <a:ln w="9525" cap="rnd">
              <a:solidFill>
                <a:srgbClr val="FFFF00"/>
              </a:solidFill>
              <a:prstDash val="sysDot"/>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1" name="Rectangle 15"/>
            <p:cNvSpPr>
              <a:spLocks noChangeArrowheads="1"/>
            </p:cNvSpPr>
            <p:nvPr>
              <p:custDataLst>
                <p:tags r:id="rId21"/>
              </p:custDataLst>
            </p:nvPr>
          </p:nvSpPr>
          <p:spPr bwMode="auto">
            <a:xfrm>
              <a:off x="4308" y="2599"/>
              <a:ext cx="307"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9900"/>
                  </a:solidFill>
                  <a:latin typeface="Times New Roman" panose="02020603050405020304" pitchFamily="18" charset="0"/>
                </a:rPr>
                <a:t>引力</a:t>
              </a:r>
              <a:endParaRPr kumimoji="1" lang="zh-CN" altLang="en-US" sz="2400">
                <a:solidFill>
                  <a:srgbClr val="000000"/>
                </a:solidFill>
                <a:latin typeface="Times New Roman" panose="02020603050405020304" pitchFamily="18" charset="0"/>
              </a:endParaRPr>
            </a:p>
          </p:txBody>
        </p:sp>
        <p:sp>
          <p:nvSpPr>
            <p:cNvPr id="75792" name="Rectangle 16"/>
            <p:cNvSpPr>
              <a:spLocks noChangeArrowheads="1"/>
            </p:cNvSpPr>
            <p:nvPr>
              <p:custDataLst>
                <p:tags r:id="rId22"/>
              </p:custDataLst>
            </p:nvPr>
          </p:nvSpPr>
          <p:spPr bwMode="auto">
            <a:xfrm>
              <a:off x="4921" y="2345"/>
              <a:ext cx="306" cy="15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400" b="1">
                  <a:solidFill>
                    <a:srgbClr val="FF3300"/>
                  </a:solidFill>
                  <a:latin typeface="Times New Roman" panose="02020603050405020304" pitchFamily="18" charset="0"/>
                </a:rPr>
                <a:t>重力</a:t>
              </a:r>
              <a:endParaRPr kumimoji="1" lang="zh-CN" altLang="en-US" sz="2400">
                <a:solidFill>
                  <a:srgbClr val="000000"/>
                </a:solidFill>
                <a:latin typeface="Times New Roman" panose="02020603050405020304" pitchFamily="18" charset="0"/>
              </a:endParaRPr>
            </a:p>
          </p:txBody>
        </p:sp>
        <p:sp>
          <p:nvSpPr>
            <p:cNvPr id="75798" name="Line 22"/>
            <p:cNvSpPr>
              <a:spLocks noChangeShapeType="1"/>
            </p:cNvSpPr>
            <p:nvPr>
              <p:custDataLst>
                <p:tags r:id="rId23"/>
              </p:custDataLst>
            </p:nvPr>
          </p:nvSpPr>
          <p:spPr bwMode="auto">
            <a:xfrm>
              <a:off x="4513" y="2660"/>
              <a:ext cx="1104" cy="0"/>
            </a:xfrm>
            <a:prstGeom prst="line">
              <a:avLst/>
            </a:prstGeom>
            <a:noFill/>
            <a:ln w="952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9" name="Line 23"/>
            <p:cNvSpPr>
              <a:spLocks noChangeShapeType="1"/>
            </p:cNvSpPr>
            <p:nvPr>
              <p:custDataLst>
                <p:tags r:id="rId24"/>
              </p:custDataLst>
            </p:nvPr>
          </p:nvSpPr>
          <p:spPr bwMode="auto">
            <a:xfrm flipV="1">
              <a:off x="5012" y="1616"/>
              <a:ext cx="288" cy="384"/>
            </a:xfrm>
            <a:prstGeom prst="line">
              <a:avLst/>
            </a:prstGeom>
            <a:noFill/>
            <a:ln w="9525">
              <a:solidFill>
                <a:schemeClr val="accent2"/>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3" name="Line 17"/>
            <p:cNvSpPr>
              <a:spLocks noChangeShapeType="1"/>
            </p:cNvSpPr>
            <p:nvPr>
              <p:custDataLst>
                <p:tags r:id="rId25"/>
              </p:custDataLst>
            </p:nvPr>
          </p:nvSpPr>
          <p:spPr bwMode="auto">
            <a:xfrm>
              <a:off x="4513" y="1571"/>
              <a:ext cx="0" cy="2086"/>
            </a:xfrm>
            <a:prstGeom prst="line">
              <a:avLst/>
            </a:prstGeom>
            <a:noFill/>
            <a:ln w="28575">
              <a:solidFill>
                <a:srgbClr val="FF3300"/>
              </a:solidFill>
              <a:prstDash val="dash"/>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794" name="AutoShape 18"/>
            <p:cNvSpPr>
              <a:spLocks noChangeArrowheads="1"/>
            </p:cNvSpPr>
            <p:nvPr>
              <p:custDataLst>
                <p:tags r:id="rId26"/>
              </p:custDataLst>
            </p:nvPr>
          </p:nvSpPr>
          <p:spPr bwMode="auto">
            <a:xfrm>
              <a:off x="4410" y="1526"/>
              <a:ext cx="256" cy="203"/>
            </a:xfrm>
            <a:prstGeom prst="curvedLeftArrow">
              <a:avLst>
                <a:gd name="adj1" fmla="val 20000"/>
                <a:gd name="adj2" fmla="val 40000"/>
                <a:gd name="adj3" fmla="val 42036"/>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sp>
          <p:nvSpPr>
            <p:cNvPr id="75818" name="Arc 42"/>
            <p:cNvSpPr/>
            <p:nvPr>
              <p:custDataLst>
                <p:tags r:id="rId27"/>
              </p:custDataLst>
            </p:nvPr>
          </p:nvSpPr>
          <p:spPr bwMode="auto">
            <a:xfrm rot="380397">
              <a:off x="5049" y="1887"/>
              <a:ext cx="499" cy="741"/>
            </a:xfrm>
            <a:custGeom>
              <a:avLst/>
              <a:gdLst>
                <a:gd name="G0" fmla="+- 0 0 0"/>
                <a:gd name="G1" fmla="+- 21553 0 0"/>
                <a:gd name="G2" fmla="+- 21600 0 0"/>
                <a:gd name="T0" fmla="*/ 1425 w 21600"/>
                <a:gd name="T1" fmla="*/ 0 h 27000"/>
                <a:gd name="T2" fmla="*/ 20902 w 21600"/>
                <a:gd name="T3" fmla="*/ 27000 h 27000"/>
                <a:gd name="T4" fmla="*/ 0 w 21600"/>
                <a:gd name="T5" fmla="*/ 21553 h 27000"/>
              </a:gdLst>
              <a:ahLst/>
              <a:cxnLst>
                <a:cxn ang="0">
                  <a:pos x="T0" y="T1"/>
                </a:cxn>
                <a:cxn ang="0">
                  <a:pos x="T2" y="T3"/>
                </a:cxn>
                <a:cxn ang="0">
                  <a:pos x="T4" y="T5"/>
                </a:cxn>
              </a:cxnLst>
              <a:rect l="0" t="0" r="r" b="b"/>
              <a:pathLst>
                <a:path w="21600" h="27000" fill="none" extrusionOk="0">
                  <a:moveTo>
                    <a:pt x="1424" y="0"/>
                  </a:moveTo>
                  <a:cubicBezTo>
                    <a:pt x="12776" y="750"/>
                    <a:pt x="21600" y="10176"/>
                    <a:pt x="21600" y="21553"/>
                  </a:cubicBezTo>
                  <a:cubicBezTo>
                    <a:pt x="21600" y="23390"/>
                    <a:pt x="21365" y="25221"/>
                    <a:pt x="20901" y="26999"/>
                  </a:cubicBezTo>
                </a:path>
                <a:path w="21600" h="27000" stroke="0" extrusionOk="0">
                  <a:moveTo>
                    <a:pt x="1424" y="0"/>
                  </a:moveTo>
                  <a:cubicBezTo>
                    <a:pt x="12776" y="750"/>
                    <a:pt x="21600" y="10176"/>
                    <a:pt x="21600" y="21553"/>
                  </a:cubicBezTo>
                  <a:cubicBezTo>
                    <a:pt x="21600" y="23390"/>
                    <a:pt x="21365" y="25221"/>
                    <a:pt x="20901" y="26999"/>
                  </a:cubicBezTo>
                  <a:lnTo>
                    <a:pt x="0" y="21553"/>
                  </a:lnTo>
                  <a:close/>
                </a:path>
              </a:pathLst>
            </a:cu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z="2800" b="1">
                <a:solidFill>
                  <a:srgbClr val="000000"/>
                </a:solidFill>
                <a:latin typeface="Times New Roman" panose="02020603050405020304" pitchFamily="18" charset="0"/>
              </a:endParaRPr>
            </a:p>
          </p:txBody>
        </p:sp>
        <p:graphicFrame>
          <p:nvGraphicFramePr>
            <p:cNvPr id="75802" name="Object 26"/>
            <p:cNvGraphicFramePr>
              <a:graphicFrameLocks noChangeAspect="1"/>
            </p:cNvGraphicFramePr>
            <p:nvPr>
              <p:custDataLst>
                <p:tags r:id="rId28"/>
              </p:custDataLst>
            </p:nvPr>
          </p:nvGraphicFramePr>
          <p:xfrm>
            <a:off x="5365" y="2069"/>
            <a:ext cx="232" cy="272"/>
          </p:xfrm>
          <a:graphic>
            <a:graphicData uri="http://schemas.openxmlformats.org/presentationml/2006/ole">
              <mc:AlternateContent xmlns:mc="http://schemas.openxmlformats.org/markup-compatibility/2006">
                <mc:Choice xmlns:v="urn:schemas-microsoft-com:vml" Requires="v">
                  <p:oleObj spid="_x0000_s3113" name="公式" r:id="rId29" imgW="139700" imgH="165100" progId="Equation.3">
                    <p:embed/>
                  </p:oleObj>
                </mc:Choice>
                <mc:Fallback>
                  <p:oleObj name="公式" r:id="rId29" imgW="139700" imgH="165100" progId="Equation.3">
                    <p:embed/>
                    <p:pic>
                      <p:nvPicPr>
                        <p:cNvPr id="0" name="图片 3112"/>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5365" y="2069"/>
                          <a:ext cx="232" cy="272"/>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5779"/>
                                        </p:tgtEl>
                                        <p:attrNameLst>
                                          <p:attrName>style.visibility</p:attrName>
                                        </p:attrNameLst>
                                      </p:cBhvr>
                                      <p:to>
                                        <p:strVal val="visible"/>
                                      </p:to>
                                    </p:set>
                                    <p:animEffect transition="in" filter="wipe(left)">
                                      <p:cBhvr>
                                        <p:cTn id="7" dur="500"/>
                                        <p:tgtEl>
                                          <p:spTgt spid="757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5781"/>
                                        </p:tgtEl>
                                        <p:attrNameLst>
                                          <p:attrName>style.visibility</p:attrName>
                                        </p:attrNameLst>
                                      </p:cBhvr>
                                      <p:to>
                                        <p:strVal val="visible"/>
                                      </p:to>
                                    </p:set>
                                    <p:animEffect transition="in" filter="wipe(left)">
                                      <p:cBhvr>
                                        <p:cTn id="12" dur="500"/>
                                        <p:tgtEl>
                                          <p:spTgt spid="757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5782"/>
                                        </p:tgtEl>
                                        <p:attrNameLst>
                                          <p:attrName>style.visibility</p:attrName>
                                        </p:attrNameLst>
                                      </p:cBhvr>
                                      <p:to>
                                        <p:strVal val="visible"/>
                                      </p:to>
                                    </p:set>
                                    <p:animEffect transition="in" filter="wipe(left)">
                                      <p:cBhvr>
                                        <p:cTn id="17" dur="500"/>
                                        <p:tgtEl>
                                          <p:spTgt spid="7578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5819"/>
                                        </p:tgtEl>
                                        <p:attrNameLst>
                                          <p:attrName>style.visibility</p:attrName>
                                        </p:attrNameLst>
                                      </p:cBhvr>
                                      <p:to>
                                        <p:strVal val="visible"/>
                                      </p:to>
                                    </p:set>
                                    <p:animEffect transition="in" filter="wipe(left)">
                                      <p:cBhvr>
                                        <p:cTn id="22" dur="500"/>
                                        <p:tgtEl>
                                          <p:spTgt spid="758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5795"/>
                                        </p:tgtEl>
                                        <p:attrNameLst>
                                          <p:attrName>style.visibility</p:attrName>
                                        </p:attrNameLst>
                                      </p:cBhvr>
                                      <p:to>
                                        <p:strVal val="visible"/>
                                      </p:to>
                                    </p:set>
                                    <p:animEffect transition="in" filter="wipe(left)">
                                      <p:cBhvr>
                                        <p:cTn id="27" dur="500"/>
                                        <p:tgtEl>
                                          <p:spTgt spid="757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5816"/>
                                        </p:tgtEl>
                                        <p:attrNameLst>
                                          <p:attrName>style.visibility</p:attrName>
                                        </p:attrNameLst>
                                      </p:cBhvr>
                                      <p:to>
                                        <p:strVal val="visible"/>
                                      </p:to>
                                    </p:set>
                                    <p:animEffect transition="in" filter="wipe(left)">
                                      <p:cBhvr>
                                        <p:cTn id="32" dur="500"/>
                                        <p:tgtEl>
                                          <p:spTgt spid="7581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5806"/>
                                        </p:tgtEl>
                                        <p:attrNameLst>
                                          <p:attrName>style.visibility</p:attrName>
                                        </p:attrNameLst>
                                      </p:cBhvr>
                                      <p:to>
                                        <p:strVal val="visible"/>
                                      </p:to>
                                    </p:set>
                                    <p:animEffect transition="in" filter="wipe(left)">
                                      <p:cBhvr>
                                        <p:cTn id="37" dur="500"/>
                                        <p:tgtEl>
                                          <p:spTgt spid="7580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5803"/>
                                        </p:tgtEl>
                                        <p:attrNameLst>
                                          <p:attrName>style.visibility</p:attrName>
                                        </p:attrNameLst>
                                      </p:cBhvr>
                                      <p:to>
                                        <p:strVal val="visible"/>
                                      </p:to>
                                    </p:set>
                                    <p:animEffect transition="in" filter="wipe(left)">
                                      <p:cBhvr>
                                        <p:cTn id="42" dur="500"/>
                                        <p:tgtEl>
                                          <p:spTgt spid="758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779" grpId="0"/>
      <p:bldP spid="75781" grpId="0" autoUpdateAnimBg="0"/>
      <p:bldP spid="75782" grpId="0" autoUpdateAnimBg="0"/>
      <p:bldP spid="75803" grpId="0" autoUpdateAnimBg="0"/>
      <p:bldP spid="7580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3" name="Text Box 3"/>
          <p:cNvSpPr txBox="1">
            <a:spLocks noChangeArrowheads="1"/>
          </p:cNvSpPr>
          <p:nvPr/>
        </p:nvSpPr>
        <p:spPr bwMode="auto">
          <a:xfrm>
            <a:off x="539750" y="260350"/>
            <a:ext cx="47529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2. </a:t>
            </a:r>
            <a:r>
              <a:rPr kumimoji="1" lang="zh-CN" altLang="en-US" sz="2800" b="1">
                <a:solidFill>
                  <a:srgbClr val="000000"/>
                </a:solidFill>
                <a:latin typeface="Times New Roman" panose="02020603050405020304" pitchFamily="18" charset="0"/>
              </a:rPr>
              <a:t>弹力（</a:t>
            </a:r>
            <a:r>
              <a:rPr kumimoji="1" lang="en-US" altLang="zh-CN" sz="2800" b="1">
                <a:solidFill>
                  <a:srgbClr val="000000"/>
                </a:solidFill>
                <a:latin typeface="Times New Roman" panose="02020603050405020304" pitchFamily="18" charset="0"/>
              </a:rPr>
              <a:t>elastic force</a:t>
            </a:r>
            <a:r>
              <a:rPr kumimoji="1" lang="zh-CN" altLang="en-US" sz="2800" b="1">
                <a:solidFill>
                  <a:srgbClr val="000000"/>
                </a:solidFill>
                <a:latin typeface="Times New Roman" panose="02020603050405020304" pitchFamily="18" charset="0"/>
              </a:rPr>
              <a:t>）</a:t>
            </a:r>
            <a:endParaRPr kumimoji="1" lang="zh-CN" altLang="en-US" sz="2400">
              <a:solidFill>
                <a:srgbClr val="000000"/>
              </a:solidFill>
              <a:latin typeface="Times New Roman" panose="02020603050405020304" pitchFamily="18" charset="0"/>
            </a:endParaRPr>
          </a:p>
        </p:txBody>
      </p:sp>
      <p:sp>
        <p:nvSpPr>
          <p:cNvPr id="76804" name="Text Box 4"/>
          <p:cNvSpPr txBox="1">
            <a:spLocks noChangeArrowheads="1"/>
          </p:cNvSpPr>
          <p:nvPr/>
        </p:nvSpPr>
        <p:spPr bwMode="auto">
          <a:xfrm>
            <a:off x="539750" y="836613"/>
            <a:ext cx="81311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发生形变的物体，由于要恢复原状，对与它接触的物体会产生力的作用。</a:t>
            </a:r>
            <a:endParaRPr kumimoji="1" lang="zh-CN" altLang="en-US" sz="2800" b="1">
              <a:solidFill>
                <a:srgbClr val="000000"/>
              </a:solidFill>
              <a:latin typeface="Times New Roman" panose="02020603050405020304" pitchFamily="18" charset="0"/>
            </a:endParaRPr>
          </a:p>
        </p:txBody>
      </p:sp>
      <p:graphicFrame>
        <p:nvGraphicFramePr>
          <p:cNvPr id="76805" name="Object 5"/>
          <p:cNvGraphicFramePr>
            <a:graphicFrameLocks noChangeAspect="1"/>
          </p:cNvGraphicFramePr>
          <p:nvPr/>
        </p:nvGraphicFramePr>
        <p:xfrm>
          <a:off x="3146425" y="2060893"/>
          <a:ext cx="1347788" cy="639762"/>
        </p:xfrm>
        <a:graphic>
          <a:graphicData uri="http://schemas.openxmlformats.org/presentationml/2006/ole">
            <mc:AlternateContent xmlns:mc="http://schemas.openxmlformats.org/markup-compatibility/2006">
              <mc:Choice xmlns:v="urn:schemas-microsoft-com:vml" Requires="v">
                <p:oleObj spid="_x0000_s4278" name="公式" r:id="rId1" imgW="584200" imgH="241300" progId="Equation.3">
                  <p:embed/>
                </p:oleObj>
              </mc:Choice>
              <mc:Fallback>
                <p:oleObj name="公式" r:id="rId1" imgW="584200" imgH="241300" progId="Equation.3">
                  <p:embed/>
                  <p:pic>
                    <p:nvPicPr>
                      <p:cNvPr id="0" name="图片 427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6425" y="2060893"/>
                        <a:ext cx="1347788" cy="639762"/>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6806" name="Text Box 6"/>
          <p:cNvSpPr txBox="1">
            <a:spLocks noChangeArrowheads="1"/>
          </p:cNvSpPr>
          <p:nvPr/>
        </p:nvSpPr>
        <p:spPr bwMode="auto">
          <a:xfrm>
            <a:off x="609600" y="2127568"/>
            <a:ext cx="31702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弹簧的弹力： </a:t>
            </a:r>
            <a:endParaRPr kumimoji="1" lang="zh-CN" altLang="en-US" sz="2800" b="1">
              <a:solidFill>
                <a:srgbClr val="000000"/>
              </a:solidFill>
              <a:latin typeface="Times New Roman" panose="02020603050405020304" pitchFamily="18" charset="0"/>
            </a:endParaRPr>
          </a:p>
        </p:txBody>
      </p:sp>
      <p:sp>
        <p:nvSpPr>
          <p:cNvPr id="76807" name="Text Box 7"/>
          <p:cNvSpPr txBox="1">
            <a:spLocks noChangeArrowheads="1"/>
          </p:cNvSpPr>
          <p:nvPr/>
        </p:nvSpPr>
        <p:spPr bwMode="auto">
          <a:xfrm>
            <a:off x="609600" y="2852738"/>
            <a:ext cx="61229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绳子的张力， 杆的张力或压力。</a:t>
            </a:r>
            <a:endParaRPr kumimoji="1" lang="zh-CN" altLang="en-US" sz="2800" b="1">
              <a:solidFill>
                <a:srgbClr val="000000"/>
              </a:solidFill>
              <a:latin typeface="Times New Roman" panose="02020603050405020304" pitchFamily="18" charset="0"/>
            </a:endParaRPr>
          </a:p>
        </p:txBody>
      </p:sp>
      <p:sp>
        <p:nvSpPr>
          <p:cNvPr id="76808" name="Text Box 8"/>
          <p:cNvSpPr txBox="1">
            <a:spLocks noChangeArrowheads="1"/>
          </p:cNvSpPr>
          <p:nvPr/>
        </p:nvSpPr>
        <p:spPr bwMode="auto">
          <a:xfrm>
            <a:off x="898843" y="3789045"/>
            <a:ext cx="69405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只有不受摩擦的轻绳上的张力才处处相等。</a:t>
            </a:r>
            <a:endParaRPr kumimoji="1" lang="zh-CN" altLang="en-US" sz="2800" b="1">
              <a:solidFill>
                <a:srgbClr val="000000"/>
              </a:solidFill>
              <a:latin typeface="Times New Roman" panose="02020603050405020304" pitchFamily="18" charset="0"/>
            </a:endParaRPr>
          </a:p>
        </p:txBody>
      </p:sp>
      <p:sp>
        <p:nvSpPr>
          <p:cNvPr id="76809" name="Text Box 9"/>
          <p:cNvSpPr txBox="1">
            <a:spLocks noChangeArrowheads="1"/>
          </p:cNvSpPr>
          <p:nvPr/>
        </p:nvSpPr>
        <p:spPr bwMode="auto">
          <a:xfrm>
            <a:off x="5292725" y="2132330"/>
            <a:ext cx="35274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a:t>
            </a:r>
            <a:r>
              <a:rPr kumimoji="1" lang="en-US" altLang="zh-CN" sz="2800" b="1" i="1">
                <a:solidFill>
                  <a:srgbClr val="000000"/>
                </a:solidFill>
                <a:latin typeface="Times New Roman" panose="02020603050405020304" pitchFamily="18" charset="0"/>
              </a:rPr>
              <a:t>k</a:t>
            </a:r>
            <a:r>
              <a:rPr kumimoji="1" lang="zh-CN" altLang="en-US" sz="2800" b="1">
                <a:solidFill>
                  <a:srgbClr val="000000"/>
                </a:solidFill>
                <a:latin typeface="Times New Roman" panose="02020603050405020304" pitchFamily="18" charset="0"/>
              </a:rPr>
              <a:t>称为劲度系数）</a:t>
            </a:r>
            <a:endParaRPr kumimoji="1" lang="zh-CN" altLang="en-US" sz="2800" b="1">
              <a:solidFill>
                <a:srgbClr val="000000"/>
              </a:solidFill>
              <a:latin typeface="Times New Roman" panose="02020603050405020304" pitchFamily="18" charset="0"/>
            </a:endParaRPr>
          </a:p>
        </p:txBody>
      </p:sp>
      <p:sp>
        <p:nvSpPr>
          <p:cNvPr id="76872" name="Text Box 72"/>
          <p:cNvSpPr txBox="1">
            <a:spLocks noChangeArrowheads="1"/>
          </p:cNvSpPr>
          <p:nvPr/>
        </p:nvSpPr>
        <p:spPr bwMode="auto">
          <a:xfrm>
            <a:off x="611188" y="4797108"/>
            <a:ext cx="712946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物体间的正压力（</a:t>
            </a:r>
            <a:r>
              <a:rPr kumimoji="1" lang="en-US" altLang="zh-CN" sz="2800" b="1">
                <a:solidFill>
                  <a:srgbClr val="000000"/>
                </a:solidFill>
                <a:latin typeface="Times New Roman" panose="02020603050405020304" pitchFamily="18" charset="0"/>
              </a:rPr>
              <a:t>normal force</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76803"/>
                                        </p:tgtEl>
                                        <p:attrNameLst>
                                          <p:attrName>style.visibility</p:attrName>
                                        </p:attrNameLst>
                                      </p:cBhvr>
                                      <p:to>
                                        <p:strVal val="visible"/>
                                      </p:to>
                                    </p:set>
                                    <p:animEffect transition="in" filter="wipe(left)">
                                      <p:cBhvr>
                                        <p:cTn id="7" dur="1000"/>
                                        <p:tgtEl>
                                          <p:spTgt spid="768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6804"/>
                                        </p:tgtEl>
                                        <p:attrNameLst>
                                          <p:attrName>style.visibility</p:attrName>
                                        </p:attrNameLst>
                                      </p:cBhvr>
                                      <p:to>
                                        <p:strVal val="visible"/>
                                      </p:to>
                                    </p:set>
                                    <p:animEffect transition="in" filter="wipe(left)">
                                      <p:cBhvr>
                                        <p:cTn id="12" dur="1000"/>
                                        <p:tgtEl>
                                          <p:spTgt spid="7680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6806"/>
                                        </p:tgtEl>
                                        <p:attrNameLst>
                                          <p:attrName>style.visibility</p:attrName>
                                        </p:attrNameLst>
                                      </p:cBhvr>
                                      <p:to>
                                        <p:strVal val="visible"/>
                                      </p:to>
                                    </p:set>
                                    <p:animEffect transition="in" filter="wipe(left)">
                                      <p:cBhvr>
                                        <p:cTn id="17" dur="1000"/>
                                        <p:tgtEl>
                                          <p:spTgt spid="7680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6805"/>
                                        </p:tgtEl>
                                        <p:attrNameLst>
                                          <p:attrName>style.visibility</p:attrName>
                                        </p:attrNameLst>
                                      </p:cBhvr>
                                      <p:to>
                                        <p:strVal val="visible"/>
                                      </p:to>
                                    </p:set>
                                    <p:animEffect transition="in" filter="wipe(left)">
                                      <p:cBhvr>
                                        <p:cTn id="22" dur="1000"/>
                                        <p:tgtEl>
                                          <p:spTgt spid="7680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6809"/>
                                        </p:tgtEl>
                                        <p:attrNameLst>
                                          <p:attrName>style.visibility</p:attrName>
                                        </p:attrNameLst>
                                      </p:cBhvr>
                                      <p:to>
                                        <p:strVal val="visible"/>
                                      </p:to>
                                    </p:set>
                                    <p:animEffect transition="in" filter="wipe(left)">
                                      <p:cBhvr>
                                        <p:cTn id="27" dur="1000"/>
                                        <p:tgtEl>
                                          <p:spTgt spid="768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76807"/>
                                        </p:tgtEl>
                                        <p:attrNameLst>
                                          <p:attrName>style.visibility</p:attrName>
                                        </p:attrNameLst>
                                      </p:cBhvr>
                                      <p:to>
                                        <p:strVal val="visible"/>
                                      </p:to>
                                    </p:set>
                                    <p:animEffect transition="in" filter="wipe(left)">
                                      <p:cBhvr>
                                        <p:cTn id="32" dur="1000"/>
                                        <p:tgtEl>
                                          <p:spTgt spid="7680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6808"/>
                                        </p:tgtEl>
                                        <p:attrNameLst>
                                          <p:attrName>style.visibility</p:attrName>
                                        </p:attrNameLst>
                                      </p:cBhvr>
                                      <p:to>
                                        <p:strVal val="visible"/>
                                      </p:to>
                                    </p:set>
                                    <p:animEffect transition="in" filter="wipe(left)">
                                      <p:cBhvr>
                                        <p:cTn id="37" dur="1000"/>
                                        <p:tgtEl>
                                          <p:spTgt spid="7680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6872"/>
                                        </p:tgtEl>
                                        <p:attrNameLst>
                                          <p:attrName>style.visibility</p:attrName>
                                        </p:attrNameLst>
                                      </p:cBhvr>
                                      <p:to>
                                        <p:strVal val="visible"/>
                                      </p:to>
                                    </p:set>
                                    <p:animEffect transition="in" filter="wipe(left)">
                                      <p:cBhvr>
                                        <p:cTn id="42" dur="1000"/>
                                        <p:tgtEl>
                                          <p:spTgt spid="768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803" grpId="0" autoUpdateAnimBg="0"/>
      <p:bldP spid="76804" grpId="0" autoUpdateAnimBg="0"/>
      <p:bldP spid="76806" grpId="0" bldLvl="0" animBg="1" autoUpdateAnimBg="0"/>
      <p:bldP spid="76807" grpId="0" bldLvl="0" animBg="1" autoUpdateAnimBg="0"/>
      <p:bldP spid="76808" grpId="0" bldLvl="0" animBg="1" autoUpdateAnimBg="0"/>
      <p:bldP spid="76809" grpId="0" bldLvl="0" animBg="1" autoUpdateAnimBg="0"/>
      <p:bldP spid="76872" grpId="0" bldLvl="0" animBg="1"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8" name="Text Box 4"/>
          <p:cNvSpPr txBox="1">
            <a:spLocks noChangeArrowheads="1"/>
          </p:cNvSpPr>
          <p:nvPr/>
        </p:nvSpPr>
        <p:spPr bwMode="auto">
          <a:xfrm>
            <a:off x="468313" y="979488"/>
            <a:ext cx="83518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当物体与接触面存在相对滑动趋势时，物体所受到接触面对它的阻力，其方向与相对滑动趋势方向相反。</a:t>
            </a:r>
            <a:endParaRPr kumimoji="1" lang="zh-CN" altLang="en-US" sz="2800" b="1">
              <a:solidFill>
                <a:srgbClr val="000000"/>
              </a:solidFill>
              <a:latin typeface="Times New Roman" panose="02020603050405020304" pitchFamily="18" charset="0"/>
            </a:endParaRPr>
          </a:p>
        </p:txBody>
      </p:sp>
      <p:sp>
        <p:nvSpPr>
          <p:cNvPr id="77829" name="Text Box 5"/>
          <p:cNvSpPr txBox="1">
            <a:spLocks noChangeArrowheads="1"/>
          </p:cNvSpPr>
          <p:nvPr/>
        </p:nvSpPr>
        <p:spPr bwMode="auto">
          <a:xfrm>
            <a:off x="539750" y="2419350"/>
            <a:ext cx="7477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注：静摩擦力的大小随外力的变化而变化。</a:t>
            </a:r>
            <a:endParaRPr kumimoji="1" lang="zh-CN" altLang="en-US" sz="2800" b="1">
              <a:solidFill>
                <a:srgbClr val="000000"/>
              </a:solidFill>
              <a:latin typeface="Times New Roman" panose="02020603050405020304" pitchFamily="18" charset="0"/>
            </a:endParaRPr>
          </a:p>
        </p:txBody>
      </p:sp>
      <p:sp>
        <p:nvSpPr>
          <p:cNvPr id="77830" name="Text Box 6"/>
          <p:cNvSpPr txBox="1">
            <a:spLocks noChangeArrowheads="1"/>
          </p:cNvSpPr>
          <p:nvPr/>
        </p:nvSpPr>
        <p:spPr bwMode="auto">
          <a:xfrm>
            <a:off x="523875" y="2995613"/>
            <a:ext cx="2819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最大静摩擦力：</a:t>
            </a:r>
            <a:endParaRPr kumimoji="1" lang="zh-CN" altLang="en-US" sz="2400">
              <a:solidFill>
                <a:srgbClr val="000000"/>
              </a:solidFill>
              <a:latin typeface="Times New Roman" panose="02020603050405020304" pitchFamily="18" charset="0"/>
            </a:endParaRPr>
          </a:p>
        </p:txBody>
      </p:sp>
      <p:graphicFrame>
        <p:nvGraphicFramePr>
          <p:cNvPr id="77831" name="Object 7"/>
          <p:cNvGraphicFramePr>
            <a:graphicFrameLocks noChangeAspect="1"/>
          </p:cNvGraphicFramePr>
          <p:nvPr/>
        </p:nvGraphicFramePr>
        <p:xfrm>
          <a:off x="3254375" y="2995613"/>
          <a:ext cx="1752600" cy="619125"/>
        </p:xfrm>
        <a:graphic>
          <a:graphicData uri="http://schemas.openxmlformats.org/presentationml/2006/ole">
            <mc:AlternateContent xmlns:mc="http://schemas.openxmlformats.org/markup-compatibility/2006">
              <mc:Choice xmlns:v="urn:schemas-microsoft-com:vml" Requires="v">
                <p:oleObj spid="_x0000_s5176" name="公式" r:id="rId1" imgW="660400" imgH="228600" progId="Equation.3">
                  <p:embed/>
                </p:oleObj>
              </mc:Choice>
              <mc:Fallback>
                <p:oleObj name="公式" r:id="rId1" imgW="660400" imgH="228600" progId="Equation.3">
                  <p:embed/>
                  <p:pic>
                    <p:nvPicPr>
                      <p:cNvPr id="0" name="图片 517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54375" y="2995613"/>
                        <a:ext cx="1752600" cy="619125"/>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2" name="Rectangle 8"/>
          <p:cNvSpPr>
            <a:spLocks noChangeArrowheads="1"/>
          </p:cNvSpPr>
          <p:nvPr/>
        </p:nvSpPr>
        <p:spPr bwMode="auto">
          <a:xfrm>
            <a:off x="5203825" y="3067050"/>
            <a:ext cx="368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sym typeface="Symbol" panose="05050102010706020507" pitchFamily="18" charset="2"/>
              </a:rPr>
              <a:t>（</a:t>
            </a:r>
            <a:r>
              <a:rPr kumimoji="1" lang="zh-CN" altLang="en-US" sz="2800" b="1" i="1">
                <a:solidFill>
                  <a:srgbClr val="000000"/>
                </a:solidFill>
                <a:latin typeface="Times New Roman" panose="02020603050405020304" pitchFamily="18" charset="0"/>
                <a:sym typeface="Symbol" panose="05050102010706020507" pitchFamily="18" charset="2"/>
              </a:rPr>
              <a:t></a:t>
            </a:r>
            <a:r>
              <a:rPr kumimoji="1" lang="en-US" altLang="zh-CN" sz="2800" b="1" baseline="-25000">
                <a:solidFill>
                  <a:srgbClr val="000000"/>
                </a:solidFill>
                <a:latin typeface="Times New Roman" panose="02020603050405020304" pitchFamily="18" charset="0"/>
                <a:sym typeface="Symbol" panose="05050102010706020507" pitchFamily="18" charset="2"/>
              </a:rPr>
              <a:t>s </a:t>
            </a:r>
            <a:r>
              <a:rPr kumimoji="1" lang="zh-CN" altLang="en-US" sz="2800" b="1">
                <a:solidFill>
                  <a:srgbClr val="000000"/>
                </a:solidFill>
                <a:latin typeface="Times New Roman" panose="02020603050405020304" pitchFamily="18" charset="0"/>
                <a:sym typeface="Symbol" panose="05050102010706020507" pitchFamily="18" charset="2"/>
              </a:rPr>
              <a:t>为静摩擦因数）</a:t>
            </a:r>
            <a:endParaRPr kumimoji="1" lang="zh-CN" altLang="en-US" sz="2800">
              <a:solidFill>
                <a:srgbClr val="000000"/>
              </a:solidFill>
              <a:latin typeface="Times New Roman" panose="02020603050405020304" pitchFamily="18" charset="0"/>
              <a:sym typeface="Symbol" panose="05050102010706020507" pitchFamily="18" charset="2"/>
            </a:endParaRPr>
          </a:p>
        </p:txBody>
      </p:sp>
      <p:graphicFrame>
        <p:nvGraphicFramePr>
          <p:cNvPr id="77833" name="Object 9"/>
          <p:cNvGraphicFramePr>
            <a:graphicFrameLocks noChangeAspect="1"/>
          </p:cNvGraphicFramePr>
          <p:nvPr/>
        </p:nvGraphicFramePr>
        <p:xfrm>
          <a:off x="2449513" y="5157788"/>
          <a:ext cx="1978025" cy="654050"/>
        </p:xfrm>
        <a:graphic>
          <a:graphicData uri="http://schemas.openxmlformats.org/presentationml/2006/ole">
            <mc:AlternateContent xmlns:mc="http://schemas.openxmlformats.org/markup-compatibility/2006">
              <mc:Choice xmlns:v="urn:schemas-microsoft-com:vml" Requires="v">
                <p:oleObj spid="_x0000_s5177" name="公式" r:id="rId3" imgW="685800" imgH="228600" progId="Equation.3">
                  <p:embed/>
                </p:oleObj>
              </mc:Choice>
              <mc:Fallback>
                <p:oleObj name="公式" r:id="rId3" imgW="685800" imgH="228600" progId="Equation.3">
                  <p:embed/>
                  <p:pic>
                    <p:nvPicPr>
                      <p:cNvPr id="0" name="图片 517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49513" y="5157788"/>
                        <a:ext cx="1978025" cy="654050"/>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7834" name="Text Box 10"/>
          <p:cNvSpPr txBox="1">
            <a:spLocks noChangeArrowheads="1"/>
          </p:cNvSpPr>
          <p:nvPr/>
        </p:nvSpPr>
        <p:spPr bwMode="auto">
          <a:xfrm>
            <a:off x="539750" y="3716338"/>
            <a:ext cx="68405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FF"/>
                </a:solidFill>
                <a:latin typeface="Times New Roman" panose="02020603050405020304" pitchFamily="18" charset="0"/>
              </a:rPr>
              <a:t>滑动摩擦力（</a:t>
            </a:r>
            <a:r>
              <a:rPr kumimoji="1" lang="en-US" altLang="zh-CN" sz="2800" b="1">
                <a:solidFill>
                  <a:srgbClr val="0000FF"/>
                </a:solidFill>
                <a:latin typeface="Times New Roman" panose="02020603050405020304" pitchFamily="18" charset="0"/>
              </a:rPr>
              <a:t>sliding friction force</a:t>
            </a:r>
            <a:r>
              <a:rPr kumimoji="1" lang="zh-CN" altLang="en-US" sz="2800" b="1">
                <a:solidFill>
                  <a:srgbClr val="0000FF"/>
                </a:solidFill>
                <a:latin typeface="Times New Roman" panose="02020603050405020304" pitchFamily="18" charset="0"/>
              </a:rPr>
              <a:t>）</a:t>
            </a:r>
            <a:endParaRPr kumimoji="1" lang="zh-CN" altLang="en-US" sz="2800" b="1">
              <a:solidFill>
                <a:srgbClr val="0000FF"/>
              </a:solidFill>
              <a:latin typeface="Times New Roman" panose="02020603050405020304" pitchFamily="18" charset="0"/>
            </a:endParaRPr>
          </a:p>
        </p:txBody>
      </p:sp>
      <p:sp>
        <p:nvSpPr>
          <p:cNvPr id="77835" name="Text Box 11"/>
          <p:cNvSpPr txBox="1">
            <a:spLocks noChangeArrowheads="1"/>
          </p:cNvSpPr>
          <p:nvPr/>
        </p:nvSpPr>
        <p:spPr bwMode="auto">
          <a:xfrm>
            <a:off x="519113" y="3789363"/>
            <a:ext cx="8229600"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当物体相对于接触面滑动时，物体所受到接触面对它的阻力，其方向与滑动方向相反。</a:t>
            </a:r>
            <a:endParaRPr kumimoji="1" lang="zh-CN" altLang="en-US" sz="2800">
              <a:solidFill>
                <a:srgbClr val="000000"/>
              </a:solidFill>
              <a:latin typeface="Times New Roman" panose="02020603050405020304" pitchFamily="18" charset="0"/>
            </a:endParaRPr>
          </a:p>
        </p:txBody>
      </p:sp>
      <p:sp>
        <p:nvSpPr>
          <p:cNvPr id="77836" name="Text Box 12"/>
          <p:cNvSpPr txBox="1">
            <a:spLocks noChangeArrowheads="1"/>
          </p:cNvSpPr>
          <p:nvPr/>
        </p:nvSpPr>
        <p:spPr bwMode="auto">
          <a:xfrm>
            <a:off x="4572000" y="5229225"/>
            <a:ext cx="42481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sym typeface="Symbol" panose="05050102010706020507" pitchFamily="18" charset="2"/>
              </a:rPr>
              <a:t>（</a:t>
            </a:r>
            <a:r>
              <a:rPr kumimoji="1" lang="zh-CN" altLang="en-US" sz="2800" b="1" i="1">
                <a:solidFill>
                  <a:srgbClr val="000000"/>
                </a:solidFill>
                <a:latin typeface="Times New Roman" panose="02020603050405020304" pitchFamily="18" charset="0"/>
                <a:sym typeface="Symbol" panose="05050102010706020507" pitchFamily="18" charset="2"/>
              </a:rPr>
              <a:t></a:t>
            </a:r>
            <a:r>
              <a:rPr kumimoji="1" lang="en-US" altLang="zh-CN" sz="2800" b="1" baseline="-25000">
                <a:solidFill>
                  <a:srgbClr val="000000"/>
                </a:solidFill>
                <a:latin typeface="Times New Roman" panose="02020603050405020304" pitchFamily="18" charset="0"/>
                <a:sym typeface="Symbol" panose="05050102010706020507" pitchFamily="18" charset="2"/>
              </a:rPr>
              <a:t>k </a:t>
            </a:r>
            <a:r>
              <a:rPr kumimoji="1" lang="zh-CN" altLang="en-US" sz="2800" b="1">
                <a:solidFill>
                  <a:srgbClr val="000000"/>
                </a:solidFill>
                <a:latin typeface="Times New Roman" panose="02020603050405020304" pitchFamily="18" charset="0"/>
                <a:sym typeface="Symbol" panose="05050102010706020507" pitchFamily="18" charset="2"/>
              </a:rPr>
              <a:t>为滑动摩擦因数）</a:t>
            </a:r>
            <a:endParaRPr kumimoji="1" lang="zh-CN" altLang="en-US" sz="2800" b="1">
              <a:solidFill>
                <a:srgbClr val="000000"/>
              </a:solidFill>
              <a:latin typeface="Times New Roman" panose="02020603050405020304" pitchFamily="18" charset="0"/>
              <a:sym typeface="Symbol" panose="05050102010706020507" pitchFamily="18" charset="2"/>
            </a:endParaRPr>
          </a:p>
        </p:txBody>
      </p:sp>
      <p:sp>
        <p:nvSpPr>
          <p:cNvPr id="77837" name="Text Box 13"/>
          <p:cNvSpPr txBox="1">
            <a:spLocks noChangeArrowheads="1"/>
          </p:cNvSpPr>
          <p:nvPr/>
        </p:nvSpPr>
        <p:spPr bwMode="auto">
          <a:xfrm>
            <a:off x="539750" y="260350"/>
            <a:ext cx="5832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3. </a:t>
            </a:r>
            <a:r>
              <a:rPr kumimoji="1" lang="zh-CN" altLang="en-US" sz="2800" b="1">
                <a:solidFill>
                  <a:srgbClr val="000000"/>
                </a:solidFill>
                <a:latin typeface="Times New Roman" panose="02020603050405020304" pitchFamily="18" charset="0"/>
              </a:rPr>
              <a:t>摩擦力（</a:t>
            </a:r>
            <a:r>
              <a:rPr kumimoji="1" lang="en-US" altLang="zh-CN" sz="2800" b="1">
                <a:solidFill>
                  <a:srgbClr val="000000"/>
                </a:solidFill>
                <a:latin typeface="Times New Roman" panose="02020603050405020304" pitchFamily="18" charset="0"/>
              </a:rPr>
              <a:t>friction force</a:t>
            </a:r>
            <a:r>
              <a:rPr kumimoji="1" lang="zh-CN" altLang="en-US" sz="2800" b="1">
                <a:solidFill>
                  <a:srgbClr val="000000"/>
                </a:solidFill>
                <a:latin typeface="Times New Roman" panose="02020603050405020304" pitchFamily="18" charset="0"/>
              </a:rPr>
              <a:t>）</a:t>
            </a:r>
            <a:endParaRPr kumimoji="1" lang="zh-CN" altLang="en-US" sz="2400">
              <a:solidFill>
                <a:srgbClr val="000000"/>
              </a:solidFill>
              <a:latin typeface="Times New Roman" panose="02020603050405020304" pitchFamily="18" charset="0"/>
            </a:endParaRPr>
          </a:p>
        </p:txBody>
      </p:sp>
      <p:sp>
        <p:nvSpPr>
          <p:cNvPr id="77827" name="Text Box 3"/>
          <p:cNvSpPr txBox="1">
            <a:spLocks noChangeArrowheads="1"/>
          </p:cNvSpPr>
          <p:nvPr/>
        </p:nvSpPr>
        <p:spPr bwMode="auto">
          <a:xfrm>
            <a:off x="325438" y="908050"/>
            <a:ext cx="56149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FF"/>
                </a:solidFill>
                <a:latin typeface="宋体" panose="02010600030101010101" pitchFamily="2" charset="-122"/>
              </a:rPr>
              <a:t> </a:t>
            </a:r>
            <a:r>
              <a:rPr kumimoji="1" lang="zh-CN" altLang="en-US" sz="2800" b="1">
                <a:solidFill>
                  <a:srgbClr val="0000FF"/>
                </a:solidFill>
                <a:latin typeface="宋体" panose="02010600030101010101" pitchFamily="2" charset="-122"/>
              </a:rPr>
              <a:t>静摩擦力（</a:t>
            </a:r>
            <a:r>
              <a:rPr kumimoji="1" lang="en-US" altLang="zh-CN" sz="2800" b="1">
                <a:solidFill>
                  <a:srgbClr val="0000FF"/>
                </a:solidFill>
                <a:latin typeface="Times New Roman" panose="02020603050405020304" pitchFamily="18" charset="0"/>
              </a:rPr>
              <a:t>static friction force</a:t>
            </a:r>
            <a:r>
              <a:rPr kumimoji="1" lang="zh-CN" altLang="en-US" sz="2800" b="1">
                <a:solidFill>
                  <a:srgbClr val="0000FF"/>
                </a:solidFill>
                <a:latin typeface="宋体" panose="02010600030101010101" pitchFamily="2" charset="-122"/>
              </a:rPr>
              <a:t>）</a:t>
            </a:r>
            <a:endParaRPr kumimoji="1" lang="zh-CN" altLang="en-US" sz="2400">
              <a:solidFill>
                <a:srgbClr val="0000FF"/>
              </a:solidFill>
              <a:latin typeface="宋体" panose="02010600030101010101" pitchFamily="2" charset="-122"/>
            </a:endParaRPr>
          </a:p>
        </p:txBody>
      </p:sp>
      <p:sp>
        <p:nvSpPr>
          <p:cNvPr id="77839" name="Text Box 15"/>
          <p:cNvSpPr txBox="1">
            <a:spLocks noChangeArrowheads="1"/>
          </p:cNvSpPr>
          <p:nvPr/>
        </p:nvSpPr>
        <p:spPr bwMode="auto">
          <a:xfrm>
            <a:off x="539750" y="5948363"/>
            <a:ext cx="619283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en-US" sz="2800" b="1">
                <a:solidFill>
                  <a:srgbClr val="000000"/>
                </a:solidFill>
                <a:latin typeface="Times New Roman" panose="02020603050405020304" pitchFamily="18" charset="0"/>
              </a:rPr>
              <a:t>对于给定的一对接触面 ，有</a:t>
            </a:r>
            <a:endParaRPr lang="zh-CN" altLang="en-US" sz="2800" b="1">
              <a:solidFill>
                <a:srgbClr val="000000"/>
              </a:solidFill>
              <a:latin typeface="Times New Roman" panose="02020603050405020304" pitchFamily="18" charset="0"/>
            </a:endParaRPr>
          </a:p>
        </p:txBody>
      </p:sp>
      <p:graphicFrame>
        <p:nvGraphicFramePr>
          <p:cNvPr id="77840" name="Object 16"/>
          <p:cNvGraphicFramePr>
            <a:graphicFrameLocks noChangeAspect="1"/>
          </p:cNvGraphicFramePr>
          <p:nvPr/>
        </p:nvGraphicFramePr>
        <p:xfrm>
          <a:off x="5364163" y="5876925"/>
          <a:ext cx="1800225" cy="595313"/>
        </p:xfrm>
        <a:graphic>
          <a:graphicData uri="http://schemas.openxmlformats.org/presentationml/2006/ole">
            <mc:AlternateContent xmlns:mc="http://schemas.openxmlformats.org/markup-compatibility/2006">
              <mc:Choice xmlns:v="urn:schemas-microsoft-com:vml" Requires="v">
                <p:oleObj spid="_x0000_s5178" name="公式" r:id="rId5" imgW="685800" imgH="228600" progId="Equation.3">
                  <p:embed/>
                </p:oleObj>
              </mc:Choice>
              <mc:Fallback>
                <p:oleObj name="公式" r:id="rId5" imgW="685800" imgH="228600" progId="Equation.3">
                  <p:embed/>
                  <p:pic>
                    <p:nvPicPr>
                      <p:cNvPr id="0" name="图片 517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364163" y="5876925"/>
                        <a:ext cx="1800225" cy="595313"/>
                      </a:xfrm>
                      <a:prstGeom prst="rect">
                        <a:avLst/>
                      </a:prstGeom>
                      <a:noFill/>
                      <a:ln>
                        <a:noFill/>
                      </a:ln>
                      <a:effectLst/>
                      <a:extLst>
                        <a:ext uri="{909E8E84-426E-40DD-AFC4-6F175D3DCCD1}">
                          <a14:hiddenFill xmlns:a14="http://schemas.microsoft.com/office/drawing/2010/main">
                            <a:solidFill>
                              <a:schemeClr val="hlink"/>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7837"/>
                                        </p:tgtEl>
                                        <p:attrNameLst>
                                          <p:attrName>style.visibility</p:attrName>
                                        </p:attrNameLst>
                                      </p:cBhvr>
                                      <p:to>
                                        <p:strVal val="visible"/>
                                      </p:to>
                                    </p:set>
                                    <p:animEffect transition="in" filter="wipe(left)">
                                      <p:cBhvr>
                                        <p:cTn id="7" dur="500"/>
                                        <p:tgtEl>
                                          <p:spTgt spid="7783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7827"/>
                                        </p:tgtEl>
                                        <p:attrNameLst>
                                          <p:attrName>style.visibility</p:attrName>
                                        </p:attrNameLst>
                                      </p:cBhvr>
                                      <p:to>
                                        <p:strVal val="visible"/>
                                      </p:to>
                                    </p:set>
                                    <p:animEffect transition="in" filter="wipe(left)">
                                      <p:cBhvr>
                                        <p:cTn id="12" dur="500"/>
                                        <p:tgtEl>
                                          <p:spTgt spid="7782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7828"/>
                                        </p:tgtEl>
                                        <p:attrNameLst>
                                          <p:attrName>style.visibility</p:attrName>
                                        </p:attrNameLst>
                                      </p:cBhvr>
                                      <p:to>
                                        <p:strVal val="visible"/>
                                      </p:to>
                                    </p:set>
                                    <p:animEffect transition="in" filter="wipe(left)">
                                      <p:cBhvr>
                                        <p:cTn id="17" dur="500"/>
                                        <p:tgtEl>
                                          <p:spTgt spid="7782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77829"/>
                                        </p:tgtEl>
                                        <p:attrNameLst>
                                          <p:attrName>style.visibility</p:attrName>
                                        </p:attrNameLst>
                                      </p:cBhvr>
                                      <p:to>
                                        <p:strVal val="visible"/>
                                      </p:to>
                                    </p:set>
                                    <p:animEffect transition="in" filter="wipe(left)">
                                      <p:cBhvr>
                                        <p:cTn id="22" dur="1000"/>
                                        <p:tgtEl>
                                          <p:spTgt spid="7782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7830"/>
                                        </p:tgtEl>
                                        <p:attrNameLst>
                                          <p:attrName>style.visibility</p:attrName>
                                        </p:attrNameLst>
                                      </p:cBhvr>
                                      <p:to>
                                        <p:strVal val="visible"/>
                                      </p:to>
                                    </p:set>
                                    <p:animEffect transition="in" filter="wipe(left)">
                                      <p:cBhvr>
                                        <p:cTn id="27" dur="500"/>
                                        <p:tgtEl>
                                          <p:spTgt spid="7783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7831"/>
                                        </p:tgtEl>
                                        <p:attrNameLst>
                                          <p:attrName>style.visibility</p:attrName>
                                        </p:attrNameLst>
                                      </p:cBhvr>
                                      <p:to>
                                        <p:strVal val="visible"/>
                                      </p:to>
                                    </p:set>
                                    <p:animEffect transition="in" filter="wipe(left)">
                                      <p:cBhvr>
                                        <p:cTn id="32" dur="500"/>
                                        <p:tgtEl>
                                          <p:spTgt spid="7783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7832"/>
                                        </p:tgtEl>
                                        <p:attrNameLst>
                                          <p:attrName>style.visibility</p:attrName>
                                        </p:attrNameLst>
                                      </p:cBhvr>
                                      <p:to>
                                        <p:strVal val="visible"/>
                                      </p:to>
                                    </p:set>
                                    <p:animEffect transition="in" filter="wipe(left)">
                                      <p:cBhvr>
                                        <p:cTn id="37" dur="500"/>
                                        <p:tgtEl>
                                          <p:spTgt spid="7783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77834"/>
                                        </p:tgtEl>
                                        <p:attrNameLst>
                                          <p:attrName>style.visibility</p:attrName>
                                        </p:attrNameLst>
                                      </p:cBhvr>
                                      <p:to>
                                        <p:strVal val="visible"/>
                                      </p:to>
                                    </p:set>
                                    <p:animEffect transition="in" filter="wipe(left)">
                                      <p:cBhvr>
                                        <p:cTn id="42" dur="500"/>
                                        <p:tgtEl>
                                          <p:spTgt spid="7783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77835"/>
                                        </p:tgtEl>
                                        <p:attrNameLst>
                                          <p:attrName>style.visibility</p:attrName>
                                        </p:attrNameLst>
                                      </p:cBhvr>
                                      <p:to>
                                        <p:strVal val="visible"/>
                                      </p:to>
                                    </p:set>
                                    <p:animEffect transition="in" filter="wipe(left)">
                                      <p:cBhvr>
                                        <p:cTn id="47" dur="500"/>
                                        <p:tgtEl>
                                          <p:spTgt spid="7783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77833"/>
                                        </p:tgtEl>
                                        <p:attrNameLst>
                                          <p:attrName>style.visibility</p:attrName>
                                        </p:attrNameLst>
                                      </p:cBhvr>
                                      <p:to>
                                        <p:strVal val="visible"/>
                                      </p:to>
                                    </p:set>
                                    <p:animEffect transition="in" filter="wipe(left)">
                                      <p:cBhvr>
                                        <p:cTn id="52" dur="500"/>
                                        <p:tgtEl>
                                          <p:spTgt spid="7783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77836"/>
                                        </p:tgtEl>
                                        <p:attrNameLst>
                                          <p:attrName>style.visibility</p:attrName>
                                        </p:attrNameLst>
                                      </p:cBhvr>
                                      <p:to>
                                        <p:strVal val="visible"/>
                                      </p:to>
                                    </p:set>
                                    <p:animEffect transition="in" filter="wipe(left)">
                                      <p:cBhvr>
                                        <p:cTn id="57" dur="500"/>
                                        <p:tgtEl>
                                          <p:spTgt spid="77836"/>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77839"/>
                                        </p:tgtEl>
                                        <p:attrNameLst>
                                          <p:attrName>style.visibility</p:attrName>
                                        </p:attrNameLst>
                                      </p:cBhvr>
                                      <p:to>
                                        <p:strVal val="visible"/>
                                      </p:to>
                                    </p:set>
                                    <p:animEffect transition="in" filter="wipe(left)">
                                      <p:cBhvr>
                                        <p:cTn id="62" dur="500"/>
                                        <p:tgtEl>
                                          <p:spTgt spid="77839"/>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77840"/>
                                        </p:tgtEl>
                                        <p:attrNameLst>
                                          <p:attrName>style.visibility</p:attrName>
                                        </p:attrNameLst>
                                      </p:cBhvr>
                                      <p:to>
                                        <p:strVal val="visible"/>
                                      </p:to>
                                    </p:set>
                                    <p:animEffect transition="in" filter="wipe(left)">
                                      <p:cBhvr>
                                        <p:cTn id="67" dur="500"/>
                                        <p:tgtEl>
                                          <p:spTgt spid="778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7828" grpId="0" autoUpdateAnimBg="0"/>
      <p:bldP spid="77829" grpId="0"/>
      <p:bldP spid="77830" grpId="0" autoUpdateAnimBg="0"/>
      <p:bldP spid="77832" grpId="0" autoUpdateAnimBg="0"/>
      <p:bldP spid="77834" grpId="0" autoUpdateAnimBg="0"/>
      <p:bldP spid="77835" grpId="0" autoUpdateAnimBg="0"/>
      <p:bldP spid="77836" grpId="0" autoUpdateAnimBg="0"/>
      <p:bldP spid="77837" grpId="0"/>
      <p:bldP spid="77827" grpId="0" autoUpdateAnimBg="0"/>
      <p:bldP spid="77839"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64" name="Rectangle 16"/>
          <p:cNvSpPr>
            <a:spLocks noChangeArrowheads="1"/>
          </p:cNvSpPr>
          <p:nvPr/>
        </p:nvSpPr>
        <p:spPr bwMode="auto">
          <a:xfrm>
            <a:off x="539750" y="260350"/>
            <a:ext cx="65516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rPr>
              <a:t>4. </a:t>
            </a:r>
            <a:r>
              <a:rPr kumimoji="1" lang="zh-CN" altLang="en-US" sz="2800" b="1">
                <a:solidFill>
                  <a:srgbClr val="000000"/>
                </a:solidFill>
                <a:latin typeface="Times New Roman" panose="02020603050405020304" pitchFamily="18" charset="0"/>
              </a:rPr>
              <a:t>万有引力（</a:t>
            </a:r>
            <a:r>
              <a:rPr kumimoji="1" lang="en-US" altLang="zh-CN" sz="2800" b="1">
                <a:solidFill>
                  <a:srgbClr val="000000"/>
                </a:solidFill>
                <a:latin typeface="Times New Roman" panose="02020603050405020304" pitchFamily="18" charset="0"/>
              </a:rPr>
              <a:t>universal gravi</a:t>
            </a:r>
            <a:r>
              <a:rPr kumimoji="1" lang="en-GB" altLang="zh-CN" sz="2800" b="1">
                <a:solidFill>
                  <a:srgbClr val="000000"/>
                </a:solidFill>
                <a:latin typeface="Times New Roman" panose="02020603050405020304" pitchFamily="18" charset="0"/>
              </a:rPr>
              <a:t>ta</a:t>
            </a:r>
            <a:r>
              <a:rPr kumimoji="1" lang="en-US" altLang="zh-CN" sz="2800" b="1">
                <a:solidFill>
                  <a:srgbClr val="000000"/>
                </a:solidFill>
                <a:latin typeface="Times New Roman" panose="02020603050405020304" pitchFamily="18" charset="0"/>
              </a:rPr>
              <a:t>tion</a:t>
            </a:r>
            <a:r>
              <a:rPr kumimoji="1" lang="zh-CN" altLang="en-US" sz="2800" b="1">
                <a:solidFill>
                  <a:srgbClr val="000000"/>
                </a:solidFill>
                <a:latin typeface="Times New Roman" panose="02020603050405020304" pitchFamily="18" charset="0"/>
              </a:rPr>
              <a:t>）</a:t>
            </a:r>
            <a:endParaRPr kumimoji="1" lang="zh-CN" altLang="en-US" sz="2800" b="1">
              <a:solidFill>
                <a:srgbClr val="000000"/>
              </a:solidFill>
              <a:latin typeface="Times New Roman" panose="02020603050405020304" pitchFamily="18" charset="0"/>
            </a:endParaRPr>
          </a:p>
        </p:txBody>
      </p:sp>
      <p:sp>
        <p:nvSpPr>
          <p:cNvPr id="78865" name="Text Box 17"/>
          <p:cNvSpPr txBox="1">
            <a:spLocks noChangeArrowheads="1"/>
          </p:cNvSpPr>
          <p:nvPr/>
        </p:nvSpPr>
        <p:spPr bwMode="auto">
          <a:xfrm>
            <a:off x="539750" y="1051560"/>
            <a:ext cx="7488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存在于任何 两个物体间的相互吸引力。</a:t>
            </a:r>
            <a:endParaRPr kumimoji="1" lang="zh-CN" altLang="en-US" sz="2800" b="1">
              <a:solidFill>
                <a:srgbClr val="000000"/>
              </a:solidFill>
              <a:latin typeface="Times New Roman" panose="02020603050405020304" pitchFamily="18" charset="0"/>
            </a:endParaRPr>
          </a:p>
        </p:txBody>
      </p:sp>
      <p:sp>
        <p:nvSpPr>
          <p:cNvPr id="78868" name="Rectangle 20"/>
          <p:cNvSpPr>
            <a:spLocks noChangeArrowheads="1"/>
          </p:cNvSpPr>
          <p:nvPr/>
        </p:nvSpPr>
        <p:spPr bwMode="auto">
          <a:xfrm>
            <a:off x="539750" y="1844040"/>
            <a:ext cx="41036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rPr>
              <a:t>牛顿万有引力定律：</a:t>
            </a:r>
            <a:endParaRPr kumimoji="1" lang="zh-CN" altLang="en-US" sz="2800" b="1">
              <a:solidFill>
                <a:srgbClr val="000000"/>
              </a:solidFill>
              <a:latin typeface="Times New Roman" panose="02020603050405020304" pitchFamily="18" charset="0"/>
            </a:endParaRPr>
          </a:p>
        </p:txBody>
      </p:sp>
      <p:sp>
        <p:nvSpPr>
          <p:cNvPr id="78869" name="Rectangle 21"/>
          <p:cNvSpPr>
            <a:spLocks noChangeArrowheads="1"/>
          </p:cNvSpPr>
          <p:nvPr/>
        </p:nvSpPr>
        <p:spPr bwMode="auto">
          <a:xfrm>
            <a:off x="467360" y="2780348"/>
            <a:ext cx="7920038"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spcBef>
                <a:spcPct val="0"/>
              </a:spcBef>
              <a:spcAft>
                <a:spcPct val="0"/>
              </a:spcAft>
            </a:pPr>
            <a:r>
              <a:rPr kumimoji="1" lang="zh-CN" altLang="en-US" sz="2800" b="1">
                <a:solidFill>
                  <a:srgbClr val="000000"/>
                </a:solidFill>
                <a:latin typeface="Times New Roman" panose="02020603050405020304" pitchFamily="18" charset="0"/>
              </a:rPr>
              <a:t>其中</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和</a:t>
            </a:r>
            <a:r>
              <a:rPr kumimoji="1" lang="en-US" altLang="zh-CN" sz="2800" b="1" i="1">
                <a:solidFill>
                  <a:srgbClr val="000000"/>
                </a:solidFill>
                <a:latin typeface="Times New Roman" panose="02020603050405020304" pitchFamily="18" charset="0"/>
              </a:rPr>
              <a:t>m</a:t>
            </a:r>
            <a:r>
              <a:rPr kumimoji="1" lang="en-US" altLang="zh-CN" sz="2800" b="1" baseline="-25000">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为两个质点的质量，</a:t>
            </a:r>
            <a:r>
              <a:rPr kumimoji="1" lang="en-US" altLang="zh-CN" sz="2800" b="1" i="1">
                <a:solidFill>
                  <a:srgbClr val="000000"/>
                </a:solidFill>
                <a:latin typeface="Times New Roman" panose="02020603050405020304" pitchFamily="18" charset="0"/>
              </a:rPr>
              <a:t>r</a:t>
            </a:r>
            <a:r>
              <a:rPr kumimoji="1" lang="zh-CN" altLang="en-US" sz="2800" b="1">
                <a:solidFill>
                  <a:srgbClr val="000000"/>
                </a:solidFill>
                <a:latin typeface="Times New Roman" panose="02020603050405020304" pitchFamily="18" charset="0"/>
              </a:rPr>
              <a:t>为两个质点的距离，</a:t>
            </a:r>
            <a:r>
              <a:rPr kumimoji="1" lang="en-US" altLang="zh-CN" sz="2800" b="1" i="1">
                <a:solidFill>
                  <a:srgbClr val="000000"/>
                </a:solidFill>
                <a:latin typeface="Times New Roman" panose="02020603050405020304" pitchFamily="18" charset="0"/>
              </a:rPr>
              <a:t>G</a:t>
            </a:r>
            <a:r>
              <a:rPr kumimoji="1" lang="zh-CN" altLang="en-US" sz="2800" b="1">
                <a:solidFill>
                  <a:srgbClr val="000000"/>
                </a:solidFill>
                <a:latin typeface="Times New Roman" panose="02020603050405020304" pitchFamily="18" charset="0"/>
              </a:rPr>
              <a:t>叫做引力常量。</a:t>
            </a:r>
            <a:endParaRPr kumimoji="1" lang="zh-CN" altLang="en-US" sz="2800" b="1">
              <a:solidFill>
                <a:srgbClr val="000000"/>
              </a:solidFill>
              <a:latin typeface="Times New Roman" panose="02020603050405020304" pitchFamily="18" charset="0"/>
            </a:endParaRPr>
          </a:p>
        </p:txBody>
      </p:sp>
      <p:graphicFrame>
        <p:nvGraphicFramePr>
          <p:cNvPr id="78871" name="Object 23"/>
          <p:cNvGraphicFramePr>
            <a:graphicFrameLocks noChangeAspect="1"/>
          </p:cNvGraphicFramePr>
          <p:nvPr/>
        </p:nvGraphicFramePr>
        <p:xfrm>
          <a:off x="4067175" y="1593215"/>
          <a:ext cx="2160588" cy="1036638"/>
        </p:xfrm>
        <a:graphic>
          <a:graphicData uri="http://schemas.openxmlformats.org/presentationml/2006/ole">
            <mc:AlternateContent xmlns:mc="http://schemas.openxmlformats.org/markup-compatibility/2006">
              <mc:Choice xmlns:v="urn:schemas-microsoft-com:vml" Requires="v">
                <p:oleObj spid="_x0000_s6200" name="公式" r:id="rId1" imgW="786765" imgH="393700" progId="Equation.3">
                  <p:embed/>
                </p:oleObj>
              </mc:Choice>
              <mc:Fallback>
                <p:oleObj name="公式" r:id="rId1" imgW="786765" imgH="393700" progId="Equation.3">
                  <p:embed/>
                  <p:pic>
                    <p:nvPicPr>
                      <p:cNvPr id="0" name="图片 619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67175" y="1593215"/>
                        <a:ext cx="2160588" cy="1036638"/>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8872" name="Object 24"/>
          <p:cNvGraphicFramePr>
            <a:graphicFrameLocks noChangeAspect="1"/>
          </p:cNvGraphicFramePr>
          <p:nvPr/>
        </p:nvGraphicFramePr>
        <p:xfrm>
          <a:off x="1691323" y="4076383"/>
          <a:ext cx="5002212" cy="588962"/>
        </p:xfrm>
        <a:graphic>
          <a:graphicData uri="http://schemas.openxmlformats.org/presentationml/2006/ole">
            <mc:AlternateContent xmlns:mc="http://schemas.openxmlformats.org/markup-compatibility/2006">
              <mc:Choice xmlns:v="urn:schemas-microsoft-com:vml" Requires="v">
                <p:oleObj spid="_x0000_s6201" name="公式" r:id="rId3" imgW="1930400" imgH="228600" progId="Equation.3">
                  <p:embed/>
                </p:oleObj>
              </mc:Choice>
              <mc:Fallback>
                <p:oleObj name="公式" r:id="rId3" imgW="1930400" imgH="228600" progId="Equation.3">
                  <p:embed/>
                  <p:pic>
                    <p:nvPicPr>
                      <p:cNvPr id="0" name="图片 620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91323" y="4076383"/>
                        <a:ext cx="5002212" cy="5889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8873" name="Text Box 25"/>
          <p:cNvSpPr txBox="1">
            <a:spLocks noChangeArrowheads="1"/>
          </p:cNvSpPr>
          <p:nvPr/>
        </p:nvSpPr>
        <p:spPr bwMode="auto">
          <a:xfrm>
            <a:off x="611188" y="5084763"/>
            <a:ext cx="78486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a:solidFill>
                  <a:srgbClr val="000000"/>
                </a:solidFill>
                <a:latin typeface="Times New Roman" panose="02020603050405020304" pitchFamily="18" charset="0"/>
              </a:rPr>
              <a:t>         </a:t>
            </a:r>
            <a:r>
              <a:rPr lang="zh-CN" altLang="en-US" sz="2800" b="1">
                <a:solidFill>
                  <a:srgbClr val="000000"/>
                </a:solidFill>
                <a:latin typeface="Times New Roman" panose="02020603050405020304" pitchFamily="18" charset="0"/>
              </a:rPr>
              <a:t>忽略地球自转的影响物体所受的重力就等于它所受的万有引力：</a:t>
            </a:r>
            <a:endParaRPr lang="zh-CN" altLang="en-US" sz="2800" b="1">
              <a:solidFill>
                <a:srgbClr val="000000"/>
              </a:solidFill>
              <a:latin typeface="Times New Roman" panose="02020603050405020304" pitchFamily="18" charset="0"/>
            </a:endParaRPr>
          </a:p>
        </p:txBody>
      </p:sp>
      <p:graphicFrame>
        <p:nvGraphicFramePr>
          <p:cNvPr id="78874" name="Object 26"/>
          <p:cNvGraphicFramePr>
            <a:graphicFrameLocks noChangeAspect="1"/>
          </p:cNvGraphicFramePr>
          <p:nvPr/>
        </p:nvGraphicFramePr>
        <p:xfrm>
          <a:off x="4087813" y="5576888"/>
          <a:ext cx="2338387" cy="1090612"/>
        </p:xfrm>
        <a:graphic>
          <a:graphicData uri="http://schemas.openxmlformats.org/presentationml/2006/ole">
            <mc:AlternateContent xmlns:mc="http://schemas.openxmlformats.org/markup-compatibility/2006">
              <mc:Choice xmlns:v="urn:schemas-microsoft-com:vml" Requires="v">
                <p:oleObj spid="_x0000_s6202" name="公式" r:id="rId5" imgW="837565" imgH="393700" progId="Equation.3">
                  <p:embed/>
                </p:oleObj>
              </mc:Choice>
              <mc:Fallback>
                <p:oleObj name="公式" r:id="rId5" imgW="837565" imgH="393700" progId="Equation.3">
                  <p:embed/>
                  <p:pic>
                    <p:nvPicPr>
                      <p:cNvPr id="0" name="图片 620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087813" y="5576888"/>
                        <a:ext cx="2338387" cy="1090612"/>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8864"/>
                                        </p:tgtEl>
                                        <p:attrNameLst>
                                          <p:attrName>style.visibility</p:attrName>
                                        </p:attrNameLst>
                                      </p:cBhvr>
                                      <p:to>
                                        <p:strVal val="visible"/>
                                      </p:to>
                                    </p:set>
                                    <p:animEffect transition="in" filter="wipe(left)">
                                      <p:cBhvr>
                                        <p:cTn id="7" dur="500"/>
                                        <p:tgtEl>
                                          <p:spTgt spid="788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78865"/>
                                        </p:tgtEl>
                                        <p:attrNameLst>
                                          <p:attrName>style.visibility</p:attrName>
                                        </p:attrNameLst>
                                      </p:cBhvr>
                                      <p:to>
                                        <p:strVal val="visible"/>
                                      </p:to>
                                    </p:set>
                                    <p:animEffect transition="in" filter="wipe(left)">
                                      <p:cBhvr>
                                        <p:cTn id="12" dur="500"/>
                                        <p:tgtEl>
                                          <p:spTgt spid="7886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78868"/>
                                        </p:tgtEl>
                                        <p:attrNameLst>
                                          <p:attrName>style.visibility</p:attrName>
                                        </p:attrNameLst>
                                      </p:cBhvr>
                                      <p:to>
                                        <p:strVal val="visible"/>
                                      </p:to>
                                    </p:set>
                                    <p:animEffect transition="in" filter="wipe(left)">
                                      <p:cBhvr>
                                        <p:cTn id="17" dur="500"/>
                                        <p:tgtEl>
                                          <p:spTgt spid="7886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8871"/>
                                        </p:tgtEl>
                                        <p:attrNameLst>
                                          <p:attrName>style.visibility</p:attrName>
                                        </p:attrNameLst>
                                      </p:cBhvr>
                                      <p:to>
                                        <p:strVal val="visible"/>
                                      </p:to>
                                    </p:set>
                                    <p:animEffect transition="in" filter="wipe(left)">
                                      <p:cBhvr>
                                        <p:cTn id="22" dur="500"/>
                                        <p:tgtEl>
                                          <p:spTgt spid="7887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78869"/>
                                        </p:tgtEl>
                                        <p:attrNameLst>
                                          <p:attrName>style.visibility</p:attrName>
                                        </p:attrNameLst>
                                      </p:cBhvr>
                                      <p:to>
                                        <p:strVal val="visible"/>
                                      </p:to>
                                    </p:set>
                                    <p:animEffect transition="in" filter="wipe(left)">
                                      <p:cBhvr>
                                        <p:cTn id="27" dur="500"/>
                                        <p:tgtEl>
                                          <p:spTgt spid="788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872"/>
                                        </p:tgtEl>
                                        <p:attrNameLst>
                                          <p:attrName>style.visibility</p:attrName>
                                        </p:attrNameLst>
                                      </p:cBhvr>
                                      <p:to>
                                        <p:strVal val="visible"/>
                                      </p:to>
                                    </p:set>
                                    <p:animEffect transition="in" filter="wipe(left)">
                                      <p:cBhvr>
                                        <p:cTn id="32" dur="500"/>
                                        <p:tgtEl>
                                          <p:spTgt spid="7887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78873"/>
                                        </p:tgtEl>
                                        <p:attrNameLst>
                                          <p:attrName>style.visibility</p:attrName>
                                        </p:attrNameLst>
                                      </p:cBhvr>
                                      <p:to>
                                        <p:strVal val="visible"/>
                                      </p:to>
                                    </p:set>
                                    <p:animEffect transition="in" filter="wipe(left)">
                                      <p:cBhvr>
                                        <p:cTn id="37" dur="500"/>
                                        <p:tgtEl>
                                          <p:spTgt spid="7887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78874"/>
                                        </p:tgtEl>
                                        <p:attrNameLst>
                                          <p:attrName>style.visibility</p:attrName>
                                        </p:attrNameLst>
                                      </p:cBhvr>
                                      <p:to>
                                        <p:strVal val="visible"/>
                                      </p:to>
                                    </p:set>
                                    <p:animEffect transition="in" filter="wipe(left)">
                                      <p:cBhvr>
                                        <p:cTn id="42" dur="500"/>
                                        <p:tgtEl>
                                          <p:spTgt spid="78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8864" grpId="0"/>
      <p:bldP spid="78865" grpId="0" bldLvl="0" animBg="1" autoUpdateAnimBg="0"/>
      <p:bldP spid="78868" grpId="0" bldLvl="0" animBg="1" autoUpdateAnimBg="0"/>
      <p:bldP spid="78869" grpId="0" bldLvl="0" animBg="1" autoUpdateAnimBg="0"/>
      <p:bldP spid="78873"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Text Box 3"/>
          <p:cNvSpPr txBox="1">
            <a:spLocks noChangeArrowheads="1"/>
          </p:cNvSpPr>
          <p:nvPr/>
        </p:nvSpPr>
        <p:spPr bwMode="auto">
          <a:xfrm>
            <a:off x="73025" y="677863"/>
            <a:ext cx="5867400" cy="519112"/>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宋体" panose="02010600030101010101" pitchFamily="2" charset="-122"/>
              </a:rPr>
              <a:t>一、牛顿第一定律</a:t>
            </a:r>
            <a:endParaRPr kumimoji="1" lang="zh-CN" altLang="en-US" sz="2400" b="1">
              <a:solidFill>
                <a:srgbClr val="000000"/>
              </a:solidFill>
              <a:latin typeface="宋体" panose="02010600030101010101" pitchFamily="2" charset="-122"/>
            </a:endParaRPr>
          </a:p>
        </p:txBody>
      </p:sp>
      <p:sp>
        <p:nvSpPr>
          <p:cNvPr id="88068" name="Text Box 4"/>
          <p:cNvSpPr txBox="1">
            <a:spLocks noChangeArrowheads="1"/>
          </p:cNvSpPr>
          <p:nvPr/>
        </p:nvSpPr>
        <p:spPr bwMode="auto">
          <a:xfrm>
            <a:off x="684213" y="1335088"/>
            <a:ext cx="7920037" cy="13731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accent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800" b="1">
                <a:solidFill>
                  <a:srgbClr val="000000"/>
                </a:solidFill>
                <a:latin typeface="Times New Roman" panose="02020603050405020304" pitchFamily="18" charset="0"/>
              </a:rPr>
              <a:t>        </a:t>
            </a:r>
            <a:r>
              <a:rPr kumimoji="1" lang="zh-CN" altLang="en-US" sz="2800" b="1">
                <a:solidFill>
                  <a:srgbClr val="000000"/>
                </a:solidFill>
                <a:latin typeface="Times New Roman" panose="02020603050405020304" pitchFamily="18" charset="0"/>
              </a:rPr>
              <a:t>任何物体都将保持静止或匀速直线运动的状态，直到其他物体所作用的力迫使它改变这种状态为止。</a:t>
            </a:r>
            <a:endParaRPr kumimoji="1" lang="zh-CN" altLang="en-US" sz="2800">
              <a:solidFill>
                <a:srgbClr val="000000"/>
              </a:solidFill>
              <a:latin typeface="Times New Roman" panose="02020603050405020304" pitchFamily="18" charset="0"/>
            </a:endParaRPr>
          </a:p>
        </p:txBody>
      </p:sp>
      <p:sp>
        <p:nvSpPr>
          <p:cNvPr id="88069" name="Text Box 5"/>
          <p:cNvSpPr txBox="1">
            <a:spLocks noChangeArrowheads="1"/>
          </p:cNvSpPr>
          <p:nvPr/>
        </p:nvSpPr>
        <p:spPr bwMode="auto">
          <a:xfrm>
            <a:off x="684213" y="2781300"/>
            <a:ext cx="2286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数学形式：</a:t>
            </a:r>
            <a:endParaRPr kumimoji="1" lang="zh-CN" altLang="en-US" sz="2800" b="1">
              <a:solidFill>
                <a:srgbClr val="000000"/>
              </a:solidFill>
              <a:latin typeface="Times New Roman" panose="02020603050405020304" pitchFamily="18" charset="0"/>
            </a:endParaRPr>
          </a:p>
        </p:txBody>
      </p:sp>
      <p:graphicFrame>
        <p:nvGraphicFramePr>
          <p:cNvPr id="88070" name="Object 6"/>
          <p:cNvGraphicFramePr>
            <a:graphicFrameLocks noChangeAspect="1"/>
          </p:cNvGraphicFramePr>
          <p:nvPr/>
        </p:nvGraphicFramePr>
        <p:xfrm>
          <a:off x="2892425" y="2711450"/>
          <a:ext cx="3862388" cy="627063"/>
        </p:xfrm>
        <a:graphic>
          <a:graphicData uri="http://schemas.openxmlformats.org/presentationml/2006/ole">
            <mc:AlternateContent xmlns:mc="http://schemas.openxmlformats.org/markup-compatibility/2006">
              <mc:Choice xmlns:v="urn:schemas-microsoft-com:vml" Requires="v">
                <p:oleObj spid="_x0000_s1048" name="公式" r:id="rId1" imgW="1517650" imgH="243205" progId="Equation.3">
                  <p:embed/>
                </p:oleObj>
              </mc:Choice>
              <mc:Fallback>
                <p:oleObj name="公式" r:id="rId1" imgW="1517650" imgH="243205" progId="Equation.3">
                  <p:embed/>
                  <p:pic>
                    <p:nvPicPr>
                      <p:cNvPr id="0" name="图片 104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2425" y="2711450"/>
                        <a:ext cx="3862388" cy="627063"/>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19050">
                            <a:solidFill>
                              <a:srgbClr val="FF3300"/>
                            </a:solidFill>
                            <a:miter lim="800000"/>
                            <a:headEnd/>
                            <a:tailEnd/>
                          </a14:hiddenLine>
                        </a:ext>
                        <a:ext uri="{AF507438-7753-43E0-B8FC-AC1667EBCBE1}">
                          <a14:hiddenEffects xmlns:a14="http://schemas.microsoft.com/office/drawing/2010/main">
                            <a:effectLst>
                              <a:outerShdw dist="35921" dir="2700000" algn="ctr" rotWithShape="0">
                                <a:srgbClr val="FF99FF"/>
                              </a:outerShdw>
                            </a:effectLst>
                          </a14:hiddenEffects>
                        </a:ext>
                      </a:extLst>
                    </p:spPr>
                  </p:pic>
                </p:oleObj>
              </mc:Fallback>
            </mc:AlternateContent>
          </a:graphicData>
        </a:graphic>
      </p:graphicFrame>
      <p:sp>
        <p:nvSpPr>
          <p:cNvPr id="88071" name="Text Box 7"/>
          <p:cNvSpPr txBox="1">
            <a:spLocks noChangeArrowheads="1"/>
          </p:cNvSpPr>
          <p:nvPr/>
        </p:nvSpPr>
        <p:spPr bwMode="auto">
          <a:xfrm>
            <a:off x="611981" y="3495126"/>
            <a:ext cx="792003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smtClean="0">
                <a:solidFill>
                  <a:srgbClr val="0000FF"/>
                </a:solidFill>
                <a:latin typeface="宋体" panose="02010600030101010101" pitchFamily="2" charset="-122"/>
              </a:rPr>
              <a:t>惯性（</a:t>
            </a:r>
            <a:r>
              <a:rPr kumimoji="1" lang="en-US" altLang="zh-CN" sz="2800" b="1" dirty="0" smtClean="0">
                <a:solidFill>
                  <a:srgbClr val="0000FF"/>
                </a:solidFill>
                <a:latin typeface="Times New Roman" panose="02020603050405020304" pitchFamily="18" charset="0"/>
              </a:rPr>
              <a:t>inertia</a:t>
            </a:r>
            <a:r>
              <a:rPr kumimoji="1" lang="zh-CN" altLang="en-US" sz="2800" b="1" dirty="0" smtClean="0">
                <a:solidFill>
                  <a:srgbClr val="0000FF"/>
                </a:solidFill>
                <a:latin typeface="宋体" panose="02010600030101010101" pitchFamily="2" charset="-122"/>
              </a:rPr>
              <a:t>）</a:t>
            </a:r>
            <a:r>
              <a:rPr kumimoji="1" lang="zh-CN" altLang="en-US" sz="2800" dirty="0" smtClean="0">
                <a:solidFill>
                  <a:srgbClr val="0000FF"/>
                </a:solidFill>
                <a:latin typeface="宋体" panose="02010600030101010101" pitchFamily="2" charset="-122"/>
              </a:rPr>
              <a:t>：</a:t>
            </a:r>
            <a:r>
              <a:rPr kumimoji="1" lang="zh-CN" altLang="en-US" sz="2800" dirty="0" smtClean="0">
                <a:solidFill>
                  <a:srgbClr val="000000"/>
                </a:solidFill>
                <a:latin typeface="宋体" panose="02010600030101010101" pitchFamily="2" charset="-122"/>
              </a:rPr>
              <a:t> </a:t>
            </a:r>
            <a:r>
              <a:rPr kumimoji="1" lang="zh-CN" altLang="en-US" sz="2800" b="1" dirty="0" smtClean="0">
                <a:solidFill>
                  <a:srgbClr val="000000"/>
                </a:solidFill>
                <a:latin typeface="宋体" panose="02010600030101010101" pitchFamily="2" charset="-122"/>
              </a:rPr>
              <a:t>任何物体具有保持其运动状态不变的性质。</a:t>
            </a:r>
            <a:endParaRPr kumimoji="1" lang="zh-CN" altLang="en-US" sz="2800" b="1" dirty="0">
              <a:solidFill>
                <a:srgbClr val="000000"/>
              </a:solidFill>
              <a:latin typeface="宋体" panose="02010600030101010101" pitchFamily="2" charset="-122"/>
            </a:endParaRPr>
          </a:p>
        </p:txBody>
      </p:sp>
      <p:sp>
        <p:nvSpPr>
          <p:cNvPr id="88077" name="Text Box 13"/>
          <p:cNvSpPr txBox="1">
            <a:spLocks noChangeArrowheads="1"/>
          </p:cNvSpPr>
          <p:nvPr/>
        </p:nvSpPr>
        <p:spPr bwMode="auto">
          <a:xfrm>
            <a:off x="107950" y="101600"/>
            <a:ext cx="4464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a:solidFill>
                  <a:srgbClr val="000000"/>
                </a:solidFill>
                <a:latin typeface="Times New Roman" panose="02020603050405020304" pitchFamily="18" charset="0"/>
              </a:rPr>
              <a:t>§1-4 </a:t>
            </a:r>
            <a:r>
              <a:rPr lang="zh-CN" altLang="en-US" sz="2800" b="1">
                <a:solidFill>
                  <a:srgbClr val="000000"/>
                </a:solidFill>
                <a:latin typeface="Times New Roman" panose="02020603050405020304" pitchFamily="18" charset="0"/>
              </a:rPr>
              <a:t>牛顿运动定律  </a:t>
            </a:r>
            <a:endParaRPr lang="zh-CN" altLang="en-US" sz="2800" b="1">
              <a:solidFill>
                <a:srgbClr val="000000"/>
              </a:solidFill>
              <a:latin typeface="Times New Roman" panose="02020603050405020304" pitchFamily="18" charset="0"/>
            </a:endParaRPr>
          </a:p>
        </p:txBody>
      </p:sp>
      <p:sp>
        <p:nvSpPr>
          <p:cNvPr id="2" name="矩形 1"/>
          <p:cNvSpPr/>
          <p:nvPr/>
        </p:nvSpPr>
        <p:spPr>
          <a:xfrm>
            <a:off x="120424" y="5863057"/>
            <a:ext cx="8712522" cy="523220"/>
          </a:xfrm>
          <a:prstGeom prst="rect">
            <a:avLst/>
          </a:prstGeom>
        </p:spPr>
        <p:txBody>
          <a:bodyPr wrap="square">
            <a:spAutoFit/>
          </a:bodyPr>
          <a:lstStyle/>
          <a:p>
            <a:r>
              <a:rPr kumimoji="1" lang="en-US" altLang="zh-CN" sz="2800" b="1" dirty="0" smtClean="0">
                <a:solidFill>
                  <a:srgbClr val="000000"/>
                </a:solidFill>
                <a:latin typeface="宋体" panose="02010600030101010101" pitchFamily="2" charset="-122"/>
              </a:rPr>
              <a:t>(3</a:t>
            </a:r>
            <a:r>
              <a:rPr kumimoji="1" lang="en-US" altLang="zh-CN" sz="2800" b="1" dirty="0">
                <a:solidFill>
                  <a:srgbClr val="000000"/>
                </a:solidFill>
                <a:latin typeface="宋体" panose="02010600030101010101" pitchFamily="2" charset="-122"/>
              </a:rPr>
              <a:t>)</a:t>
            </a:r>
            <a:r>
              <a:rPr kumimoji="1" lang="zh-CN" altLang="en-US" sz="2800" b="1" dirty="0">
                <a:solidFill>
                  <a:srgbClr val="000000"/>
                </a:solidFill>
                <a:latin typeface="宋体" panose="02010600030101010101" pitchFamily="2" charset="-122"/>
              </a:rPr>
              <a:t>存在着特殊的参照系</a:t>
            </a:r>
            <a:r>
              <a:rPr kumimoji="1" lang="en-US" altLang="zh-CN" sz="2800" b="1" dirty="0">
                <a:solidFill>
                  <a:srgbClr val="000000"/>
                </a:solidFill>
                <a:latin typeface="宋体" panose="02010600030101010101" pitchFamily="2" charset="-122"/>
              </a:rPr>
              <a:t>——</a:t>
            </a:r>
            <a:r>
              <a:rPr kumimoji="1" lang="zh-CN" altLang="en-US" sz="2800" b="1" dirty="0">
                <a:solidFill>
                  <a:srgbClr val="000000"/>
                </a:solidFill>
                <a:latin typeface="宋体" panose="02010600030101010101" pitchFamily="2" charset="-122"/>
              </a:rPr>
              <a:t>惯性参照系（无穷多</a:t>
            </a:r>
            <a:r>
              <a:rPr lang="zh-CN" altLang="en-US" sz="2800" b="1" dirty="0" smtClean="0"/>
              <a:t>）</a:t>
            </a:r>
            <a:endParaRPr lang="zh-CN" altLang="en-US" sz="2800" b="1" dirty="0"/>
          </a:p>
        </p:txBody>
      </p:sp>
      <p:sp>
        <p:nvSpPr>
          <p:cNvPr id="4" name="矩形 3"/>
          <p:cNvSpPr/>
          <p:nvPr/>
        </p:nvSpPr>
        <p:spPr>
          <a:xfrm>
            <a:off x="141621" y="4581128"/>
            <a:ext cx="8100392" cy="523220"/>
          </a:xfrm>
          <a:prstGeom prst="rect">
            <a:avLst/>
          </a:prstGeom>
        </p:spPr>
        <p:txBody>
          <a:bodyPr wrap="square">
            <a:spAutoFit/>
          </a:bodyPr>
          <a:lstStyle/>
          <a:p>
            <a:pPr lvl="0"/>
            <a:r>
              <a:rPr kumimoji="1" lang="en-US" altLang="zh-CN" sz="2800" b="1" dirty="0">
                <a:solidFill>
                  <a:srgbClr val="000000"/>
                </a:solidFill>
                <a:latin typeface="宋体" panose="02010600030101010101" pitchFamily="2" charset="-122"/>
              </a:rPr>
              <a:t>(1)</a:t>
            </a:r>
            <a:r>
              <a:rPr kumimoji="1" lang="zh-CN" altLang="en-US" sz="2800" b="1" dirty="0">
                <a:solidFill>
                  <a:srgbClr val="000000"/>
                </a:solidFill>
                <a:latin typeface="宋体" panose="02010600030101010101" pitchFamily="2" charset="-122"/>
              </a:rPr>
              <a:t>指明了任何物体都具有惯性。（称为惯性定律）</a:t>
            </a:r>
            <a:endParaRPr kumimoji="1" lang="zh-CN" altLang="en-US" sz="2800" b="1" dirty="0">
              <a:solidFill>
                <a:srgbClr val="000000"/>
              </a:solidFill>
              <a:latin typeface="宋体" panose="02010600030101010101" pitchFamily="2" charset="-122"/>
            </a:endParaRPr>
          </a:p>
        </p:txBody>
      </p:sp>
      <p:sp>
        <p:nvSpPr>
          <p:cNvPr id="5" name="矩形 4"/>
          <p:cNvSpPr/>
          <p:nvPr/>
        </p:nvSpPr>
        <p:spPr>
          <a:xfrm>
            <a:off x="120424" y="5210036"/>
            <a:ext cx="8712521" cy="523220"/>
          </a:xfrm>
          <a:prstGeom prst="rect">
            <a:avLst/>
          </a:prstGeom>
        </p:spPr>
        <p:txBody>
          <a:bodyPr wrap="square">
            <a:spAutoFit/>
          </a:bodyPr>
          <a:lstStyle/>
          <a:p>
            <a:pPr lvl="0"/>
            <a:r>
              <a:rPr kumimoji="1" lang="en-US" altLang="zh-CN" sz="2800" b="1" dirty="0">
                <a:solidFill>
                  <a:srgbClr val="000000"/>
                </a:solidFill>
                <a:latin typeface="宋体" panose="02010600030101010101" pitchFamily="2" charset="-122"/>
              </a:rPr>
              <a:t>(2)</a:t>
            </a:r>
            <a:r>
              <a:rPr kumimoji="1" lang="zh-CN" altLang="en-US" sz="2800" b="1" dirty="0">
                <a:solidFill>
                  <a:srgbClr val="000000"/>
                </a:solidFill>
                <a:latin typeface="宋体" panose="02010600030101010101" pitchFamily="2" charset="-122"/>
              </a:rPr>
              <a:t>准确提出力的含义</a:t>
            </a:r>
            <a:r>
              <a:rPr kumimoji="1" lang="en-US" altLang="zh-CN" sz="2800" b="1" dirty="0">
                <a:solidFill>
                  <a:srgbClr val="000000"/>
                </a:solidFill>
                <a:latin typeface="宋体" panose="02010600030101010101" pitchFamily="2" charset="-122"/>
              </a:rPr>
              <a:t>—</a:t>
            </a:r>
            <a:r>
              <a:rPr kumimoji="1" lang="zh-CN" altLang="en-US" sz="2800" b="1" dirty="0">
                <a:solidFill>
                  <a:srgbClr val="000000"/>
                </a:solidFill>
                <a:latin typeface="宋体" panose="02010600030101010101" pitchFamily="2" charset="-122"/>
              </a:rPr>
              <a:t>加速度的原因（包含合力为零）</a:t>
            </a:r>
            <a:endParaRPr kumimoji="1" lang="zh-CN" altLang="en-US" sz="2800" b="1" dirty="0">
              <a:solidFill>
                <a:srgbClr val="000000"/>
              </a:solidFill>
              <a:latin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88067"/>
                                        </p:tgtEl>
                                        <p:attrNameLst>
                                          <p:attrName>style.visibility</p:attrName>
                                        </p:attrNameLst>
                                      </p:cBhvr>
                                      <p:to>
                                        <p:strVal val="visible"/>
                                      </p:to>
                                    </p:set>
                                    <p:animEffect transition="in" filter="wipe(left)">
                                      <p:cBhvr>
                                        <p:cTn id="7" dur="1000"/>
                                        <p:tgtEl>
                                          <p:spTgt spid="8806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8068"/>
                                        </p:tgtEl>
                                        <p:attrNameLst>
                                          <p:attrName>style.visibility</p:attrName>
                                        </p:attrNameLst>
                                      </p:cBhvr>
                                      <p:to>
                                        <p:strVal val="visible"/>
                                      </p:to>
                                    </p:set>
                                    <p:animEffect transition="in" filter="wipe(left)">
                                      <p:cBhvr>
                                        <p:cTn id="12" dur="1000"/>
                                        <p:tgtEl>
                                          <p:spTgt spid="8806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8069"/>
                                        </p:tgtEl>
                                        <p:attrNameLst>
                                          <p:attrName>style.visibility</p:attrName>
                                        </p:attrNameLst>
                                      </p:cBhvr>
                                      <p:to>
                                        <p:strVal val="visible"/>
                                      </p:to>
                                    </p:set>
                                    <p:animEffect transition="in" filter="wipe(left)">
                                      <p:cBhvr>
                                        <p:cTn id="17" dur="1000"/>
                                        <p:tgtEl>
                                          <p:spTgt spid="8806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070"/>
                                        </p:tgtEl>
                                        <p:attrNameLst>
                                          <p:attrName>style.visibility</p:attrName>
                                        </p:attrNameLst>
                                      </p:cBhvr>
                                      <p:to>
                                        <p:strVal val="visible"/>
                                      </p:to>
                                    </p:set>
                                    <p:animEffect transition="in" filter="wipe(left)">
                                      <p:cBhvr>
                                        <p:cTn id="22" dur="1000"/>
                                        <p:tgtEl>
                                          <p:spTgt spid="88070"/>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88071"/>
                                        </p:tgtEl>
                                        <p:attrNameLst>
                                          <p:attrName>style.visibility</p:attrName>
                                        </p:attrNameLst>
                                      </p:cBhvr>
                                      <p:to>
                                        <p:strVal val="visible"/>
                                      </p:to>
                                    </p:set>
                                    <p:animEffect transition="in" filter="wipe(left)">
                                      <p:cBhvr>
                                        <p:cTn id="27" dur="1000"/>
                                        <p:tgtEl>
                                          <p:spTgt spid="88071"/>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
                                        </p:tgtEl>
                                        <p:attrNameLst>
                                          <p:attrName>style.visibility</p:attrName>
                                        </p:attrNameLst>
                                      </p:cBhvr>
                                      <p:to>
                                        <p:strVal val="visible"/>
                                      </p:to>
                                    </p:set>
                                    <p:animEffect transition="in" filter="wipe(left)">
                                      <p:cBhvr>
                                        <p:cTn id="32" dur="500"/>
                                        <p:tgtEl>
                                          <p:spTgt spid="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left)">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
                                        </p:tgtEl>
                                        <p:attrNameLst>
                                          <p:attrName>style.visibility</p:attrName>
                                        </p:attrNameLst>
                                      </p:cBhvr>
                                      <p:to>
                                        <p:strVal val="visible"/>
                                      </p:to>
                                    </p:set>
                                    <p:animEffect transition="in" filter="wipe(left)">
                                      <p:cBhvr>
                                        <p:cTn id="4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8067" grpId="0" bldLvl="0" animBg="1" autoUpdateAnimBg="0"/>
      <p:bldP spid="88068" grpId="0" bldLvl="0" animBg="1" autoUpdateAnimBg="0"/>
      <p:bldP spid="88069" grpId="0" bldLvl="0" animBg="1" autoUpdateAnimBg="0"/>
      <p:bldP spid="88071" grpId="0" bldLvl="0" animBg="1" autoUpdateAnimBg="0"/>
      <p:bldP spid="2" grpId="0"/>
      <p:bldP spid="4" grpId="0"/>
      <p:bldP spid="5"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3"/>
          <p:cNvSpPr txBox="1">
            <a:spLocks noChangeArrowheads="1"/>
          </p:cNvSpPr>
          <p:nvPr/>
        </p:nvSpPr>
        <p:spPr bwMode="auto">
          <a:xfrm>
            <a:off x="107950" y="115888"/>
            <a:ext cx="5867400" cy="519112"/>
          </a:xfrm>
          <a:prstGeom prst="rect">
            <a:avLst/>
          </a:prstGeom>
          <a:noFill/>
          <a:ln>
            <a:noFill/>
          </a:ln>
          <a:effectLst/>
          <a:extLst>
            <a:ext uri="{909E8E84-426E-40DD-AFC4-6F175D3DCCD1}">
              <a14:hiddenFill xmlns:a14="http://schemas.microsoft.com/office/drawing/2010/main">
                <a:solidFill>
                  <a:srgbClr val="FF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000000"/>
                </a:solidFill>
                <a:latin typeface="宋体" panose="02010600030101010101" pitchFamily="2" charset="-122"/>
              </a:rPr>
              <a:t>二、牛顿第二定律</a:t>
            </a:r>
            <a:endParaRPr kumimoji="1" lang="zh-CN" altLang="en-US" sz="2400" b="1" dirty="0">
              <a:solidFill>
                <a:srgbClr val="000000"/>
              </a:solidFill>
              <a:latin typeface="宋体" panose="02010600030101010101" pitchFamily="2" charset="-122"/>
            </a:endParaRPr>
          </a:p>
        </p:txBody>
      </p:sp>
      <p:sp>
        <p:nvSpPr>
          <p:cNvPr id="3" name="TextBox 2"/>
          <p:cNvSpPr txBox="1"/>
          <p:nvPr/>
        </p:nvSpPr>
        <p:spPr>
          <a:xfrm>
            <a:off x="205649" y="718528"/>
            <a:ext cx="1920719" cy="523220"/>
          </a:xfrm>
          <a:prstGeom prst="rect">
            <a:avLst/>
          </a:prstGeom>
          <a:noFill/>
        </p:spPr>
        <p:txBody>
          <a:bodyPr wrap="none" rtlCol="0">
            <a:spAutoFit/>
          </a:bodyPr>
          <a:lstStyle/>
          <a:p>
            <a:r>
              <a:rPr lang="en-US" altLang="zh-CN" sz="2800" b="1" dirty="0" smtClean="0"/>
              <a:t>1.</a:t>
            </a:r>
            <a:r>
              <a:rPr lang="zh-CN" altLang="en-US" sz="2800" b="1" dirty="0" smtClean="0"/>
              <a:t>初始形式</a:t>
            </a:r>
            <a:endParaRPr lang="zh-CN" altLang="en-US" sz="2800" b="1" dirty="0"/>
          </a:p>
        </p:txBody>
      </p:sp>
      <p:sp>
        <p:nvSpPr>
          <p:cNvPr id="4" name="TextBox 3"/>
          <p:cNvSpPr txBox="1"/>
          <p:nvPr/>
        </p:nvSpPr>
        <p:spPr>
          <a:xfrm>
            <a:off x="262099" y="1412776"/>
            <a:ext cx="8712968" cy="954107"/>
          </a:xfrm>
          <a:prstGeom prst="rect">
            <a:avLst/>
          </a:prstGeom>
          <a:noFill/>
        </p:spPr>
        <p:txBody>
          <a:bodyPr wrap="square" rtlCol="0">
            <a:spAutoFit/>
          </a:bodyPr>
          <a:lstStyle/>
          <a:p>
            <a:r>
              <a:rPr lang="en-US" altLang="zh-CN" sz="2800" b="1" dirty="0" smtClean="0"/>
              <a:t>《</a:t>
            </a:r>
            <a:r>
              <a:rPr lang="zh-CN" altLang="en-US" sz="2800" b="1" dirty="0" smtClean="0"/>
              <a:t>原理</a:t>
            </a:r>
            <a:r>
              <a:rPr lang="en-US" altLang="zh-CN" sz="2800" b="1" dirty="0" smtClean="0"/>
              <a:t>》</a:t>
            </a:r>
            <a:r>
              <a:rPr lang="zh-CN" altLang="en-US" sz="2800" b="1" dirty="0" smtClean="0"/>
              <a:t>的叙述：运动的变化与所加的动力成正比，并且发生在这力所沿直线的方向上。</a:t>
            </a:r>
            <a:endParaRPr lang="zh-CN" altLang="en-US" sz="2800" b="1" dirty="0"/>
          </a:p>
        </p:txBody>
      </p:sp>
      <p:sp>
        <p:nvSpPr>
          <p:cNvPr id="5" name="TextBox 4"/>
          <p:cNvSpPr txBox="1"/>
          <p:nvPr/>
        </p:nvSpPr>
        <p:spPr>
          <a:xfrm>
            <a:off x="397665" y="2635347"/>
            <a:ext cx="7725192" cy="523220"/>
          </a:xfrm>
          <a:prstGeom prst="rect">
            <a:avLst/>
          </a:prstGeom>
          <a:noFill/>
        </p:spPr>
        <p:txBody>
          <a:bodyPr wrap="none" rtlCol="0">
            <a:spAutoFit/>
          </a:bodyPr>
          <a:lstStyle/>
          <a:p>
            <a:r>
              <a:rPr lang="zh-CN" altLang="en-US" sz="2800" b="1" dirty="0" smtClean="0"/>
              <a:t>这里的“运动”指物体的质量与速度的乘积，即</a:t>
            </a:r>
            <a:endParaRPr lang="zh-CN" altLang="en-US" sz="2800" b="1" dirty="0"/>
          </a:p>
        </p:txBody>
      </p:sp>
      <p:graphicFrame>
        <p:nvGraphicFramePr>
          <p:cNvPr id="6" name="对象 5"/>
          <p:cNvGraphicFramePr>
            <a:graphicFrameLocks noChangeAspect="1"/>
          </p:cNvGraphicFramePr>
          <p:nvPr/>
        </p:nvGraphicFramePr>
        <p:xfrm>
          <a:off x="3707904" y="3345309"/>
          <a:ext cx="1327572" cy="690107"/>
        </p:xfrm>
        <a:graphic>
          <a:graphicData uri="http://schemas.openxmlformats.org/presentationml/2006/ole">
            <mc:AlternateContent xmlns:mc="http://schemas.openxmlformats.org/markup-compatibility/2006">
              <mc:Choice xmlns:v="urn:schemas-microsoft-com:vml" Requires="v">
                <p:oleObj spid="_x0000_s11326" name="Equation" r:id="rId1" imgW="11887200" imgH="5181600" progId="Equation.DSMT4">
                  <p:embed/>
                </p:oleObj>
              </mc:Choice>
              <mc:Fallback>
                <p:oleObj name="Equation" r:id="rId1" imgW="11887200" imgH="5181600" progId="Equation.DSMT4">
                  <p:embed/>
                  <p:pic>
                    <p:nvPicPr>
                      <p:cNvPr id="0" name="图片 11325"/>
                      <p:cNvPicPr/>
                      <p:nvPr/>
                    </p:nvPicPr>
                    <p:blipFill>
                      <a:blip r:embed="rId2"/>
                      <a:stretch>
                        <a:fillRect/>
                      </a:stretch>
                    </p:blipFill>
                    <p:spPr>
                      <a:xfrm>
                        <a:off x="3707904" y="3345309"/>
                        <a:ext cx="1327572" cy="690107"/>
                      </a:xfrm>
                      <a:prstGeom prst="rect">
                        <a:avLst/>
                      </a:prstGeom>
                    </p:spPr>
                  </p:pic>
                </p:oleObj>
              </mc:Fallback>
            </mc:AlternateContent>
          </a:graphicData>
        </a:graphic>
      </p:graphicFrame>
      <p:sp>
        <p:nvSpPr>
          <p:cNvPr id="7" name="TextBox 6"/>
          <p:cNvSpPr txBox="1"/>
          <p:nvPr/>
        </p:nvSpPr>
        <p:spPr>
          <a:xfrm>
            <a:off x="185025" y="4674070"/>
            <a:ext cx="4134465" cy="523220"/>
          </a:xfrm>
          <a:prstGeom prst="rect">
            <a:avLst/>
          </a:prstGeom>
          <a:noFill/>
        </p:spPr>
        <p:txBody>
          <a:bodyPr wrap="none" rtlCol="0">
            <a:spAutoFit/>
          </a:bodyPr>
          <a:lstStyle/>
          <a:p>
            <a:r>
              <a:rPr lang="zh-CN" altLang="en-US" sz="2800" b="1" dirty="0" smtClean="0"/>
              <a:t>牛顿第二定律的实质是：</a:t>
            </a:r>
            <a:endParaRPr lang="zh-CN" altLang="en-US" sz="2800" b="1" dirty="0"/>
          </a:p>
        </p:txBody>
      </p:sp>
      <p:sp>
        <p:nvSpPr>
          <p:cNvPr id="10" name="TextBox 9"/>
          <p:cNvSpPr txBox="1"/>
          <p:nvPr/>
        </p:nvSpPr>
        <p:spPr>
          <a:xfrm>
            <a:off x="262099" y="5794811"/>
            <a:ext cx="7195287" cy="523220"/>
          </a:xfrm>
          <a:prstGeom prst="rect">
            <a:avLst/>
          </a:prstGeom>
          <a:noFill/>
        </p:spPr>
        <p:txBody>
          <a:bodyPr wrap="square" rtlCol="0">
            <a:spAutoFit/>
          </a:bodyPr>
          <a:lstStyle/>
          <a:p>
            <a:r>
              <a:rPr lang="zh-CN" altLang="en-US" sz="2800" b="1" dirty="0" smtClean="0"/>
              <a:t>上式称为牛顿第二定律的微分形式</a:t>
            </a:r>
            <a:r>
              <a:rPr lang="zh-CN" altLang="en-US" sz="2800" b="1" dirty="0"/>
              <a:t>。</a:t>
            </a:r>
            <a:endParaRPr lang="zh-CN" altLang="en-US" sz="2800" b="1" dirty="0"/>
          </a:p>
        </p:txBody>
      </p:sp>
      <p:sp>
        <p:nvSpPr>
          <p:cNvPr id="11" name="TextBox 10"/>
          <p:cNvSpPr txBox="1"/>
          <p:nvPr/>
        </p:nvSpPr>
        <p:spPr>
          <a:xfrm>
            <a:off x="1979712" y="3429000"/>
            <a:ext cx="1266693" cy="523220"/>
          </a:xfrm>
          <a:prstGeom prst="rect">
            <a:avLst/>
          </a:prstGeom>
          <a:noFill/>
        </p:spPr>
        <p:txBody>
          <a:bodyPr wrap="none" rtlCol="0">
            <a:spAutoFit/>
          </a:bodyPr>
          <a:lstStyle/>
          <a:p>
            <a:r>
              <a:rPr lang="zh-CN" altLang="en-US" sz="2800" b="1" dirty="0" smtClean="0"/>
              <a:t>动量：</a:t>
            </a:r>
            <a:endParaRPr lang="zh-CN" altLang="en-US" sz="2800" b="1" dirty="0"/>
          </a:p>
        </p:txBody>
      </p:sp>
      <p:graphicFrame>
        <p:nvGraphicFramePr>
          <p:cNvPr id="12" name="对象 11"/>
          <p:cNvGraphicFramePr>
            <a:graphicFrameLocks noChangeAspect="1"/>
          </p:cNvGraphicFramePr>
          <p:nvPr/>
        </p:nvGraphicFramePr>
        <p:xfrm>
          <a:off x="4234374" y="4370259"/>
          <a:ext cx="1423670" cy="1191260"/>
        </p:xfrm>
        <a:graphic>
          <a:graphicData uri="http://schemas.openxmlformats.org/presentationml/2006/ole">
            <mc:AlternateContent xmlns:mc="http://schemas.openxmlformats.org/markup-compatibility/2006">
              <mc:Choice xmlns:v="urn:schemas-microsoft-com:vml" Requires="v">
                <p:oleObj spid="_x0000_s13367" name="公式" r:id="rId3" imgW="533400" imgH="444500" progId="Equation.3">
                  <p:embed/>
                </p:oleObj>
              </mc:Choice>
              <mc:Fallback>
                <p:oleObj name="公式" r:id="rId3" imgW="533400" imgH="444500" progId="Equation.3">
                  <p:embed/>
                  <p:pic>
                    <p:nvPicPr>
                      <p:cNvPr id="0" name="Object 7"/>
                      <p:cNvPicPr>
                        <a:picLocks noChangeAspect="1" noChangeArrowheads="1"/>
                      </p:cNvPicPr>
                      <p:nvPr/>
                    </p:nvPicPr>
                    <p:blipFill>
                      <a:blip r:embed="rId4"/>
                      <a:srcRect/>
                      <a:stretch>
                        <a:fillRect/>
                      </a:stretch>
                    </p:blipFill>
                    <p:spPr bwMode="auto">
                      <a:xfrm>
                        <a:off x="4234374" y="4370259"/>
                        <a:ext cx="1423670" cy="1191260"/>
                      </a:xfrm>
                      <a:prstGeom prst="rect">
                        <a:avLst/>
                      </a:prstGeom>
                      <a:noFill/>
                      <a:ln>
                        <a:noFill/>
                      </a:ln>
                      <a:effectLst/>
                    </p:spPr>
                  </p:pic>
                </p:oleObj>
              </mc:Fallback>
            </mc:AlternateContent>
          </a:graphicData>
        </a:graphic>
      </p:graphicFrame>
      <p:graphicFrame>
        <p:nvGraphicFramePr>
          <p:cNvPr id="13" name="对象 12"/>
          <p:cNvGraphicFramePr>
            <a:graphicFrameLocks noChangeAspect="1"/>
          </p:cNvGraphicFramePr>
          <p:nvPr/>
        </p:nvGraphicFramePr>
        <p:xfrm>
          <a:off x="6181284" y="4674424"/>
          <a:ext cx="1661160" cy="680720"/>
        </p:xfrm>
        <a:graphic>
          <a:graphicData uri="http://schemas.openxmlformats.org/presentationml/2006/ole">
            <mc:AlternateContent xmlns:mc="http://schemas.openxmlformats.org/markup-compatibility/2006">
              <mc:Choice xmlns:v="urn:schemas-microsoft-com:vml" Requires="v">
                <p:oleObj spid="_x0000_s14" name="公式" r:id="rId5" imgW="622300" imgH="254000" progId="Equation.3">
                  <p:embed/>
                </p:oleObj>
              </mc:Choice>
              <mc:Fallback>
                <p:oleObj name="公式" r:id="rId5" imgW="622300" imgH="254000" progId="Equation.3">
                  <p:embed/>
                  <p:pic>
                    <p:nvPicPr>
                      <p:cNvPr id="0" name="Object 7"/>
                      <p:cNvPicPr>
                        <a:picLocks noChangeAspect="1" noChangeArrowheads="1"/>
                      </p:cNvPicPr>
                      <p:nvPr/>
                    </p:nvPicPr>
                    <p:blipFill>
                      <a:blip r:embed="rId6"/>
                      <a:srcRect/>
                      <a:stretch>
                        <a:fillRect/>
                      </a:stretch>
                    </p:blipFill>
                    <p:spPr bwMode="auto">
                      <a:xfrm>
                        <a:off x="6181284" y="4674424"/>
                        <a:ext cx="1661160" cy="68072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0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wipe(left)">
                                      <p:cBhvr>
                                        <p:cTn id="12" dur="500"/>
                                        <p:tgtEl>
                                          <p:spTgt spid="3"/>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left)">
                                      <p:cBhvr>
                                        <p:cTn id="15" dur="500"/>
                                        <p:tgtEl>
                                          <p:spTgt spid="4"/>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wipe(lef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wipe(left)">
                                      <p:cBhvr>
                                        <p:cTn id="25" dur="500"/>
                                        <p:tgtEl>
                                          <p:spTgt spid="11"/>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6"/>
                                        </p:tgtEl>
                                        <p:attrNameLst>
                                          <p:attrName>style.visibility</p:attrName>
                                        </p:attrNameLst>
                                      </p:cBhvr>
                                      <p:to>
                                        <p:strVal val="visible"/>
                                      </p:to>
                                    </p:set>
                                    <p:animEffect transition="in" filter="wipe(left)">
                                      <p:cBhvr>
                                        <p:cTn id="30" dur="500"/>
                                        <p:tgtEl>
                                          <p:spTgt spid="6"/>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grpId="0" nodeType="clickEffect">
                                  <p:stCondLst>
                                    <p:cond delay="0"/>
                                  </p:stCondLst>
                                  <p:childTnLst>
                                    <p:set>
                                      <p:cBhvr>
                                        <p:cTn id="34" dur="1" fill="hold">
                                          <p:stCondLst>
                                            <p:cond delay="0"/>
                                          </p:stCondLst>
                                        </p:cTn>
                                        <p:tgtEl>
                                          <p:spTgt spid="7"/>
                                        </p:tgtEl>
                                        <p:attrNameLst>
                                          <p:attrName>style.visibility</p:attrName>
                                        </p:attrNameLst>
                                      </p:cBhvr>
                                      <p:to>
                                        <p:strVal val="visible"/>
                                      </p:to>
                                    </p:set>
                                    <p:animEffect transition="in" filter="wipe(left)">
                                      <p:cBhvr>
                                        <p:cTn id="35" dur="500"/>
                                        <p:tgtEl>
                                          <p:spTgt spid="7"/>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2"/>
                                        </p:tgtEl>
                                        <p:attrNameLst>
                                          <p:attrName>style.visibility</p:attrName>
                                        </p:attrNameLst>
                                      </p:cBhvr>
                                      <p:to>
                                        <p:strVal val="visible"/>
                                      </p:to>
                                    </p:set>
                                    <p:animEffect transition="in" filter="wipe(left)">
                                      <p:cBhvr>
                                        <p:cTn id="40" dur="500"/>
                                        <p:tgtEl>
                                          <p:spTgt spid="12"/>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13"/>
                                        </p:tgtEl>
                                        <p:attrNameLst>
                                          <p:attrName>style.visibility</p:attrName>
                                        </p:attrNameLst>
                                      </p:cBhvr>
                                      <p:to>
                                        <p:strVal val="visible"/>
                                      </p:to>
                                    </p:set>
                                    <p:animEffect transition="in" filter="wipe(left)">
                                      <p:cBhvr>
                                        <p:cTn id="45" dur="500"/>
                                        <p:tgtEl>
                                          <p:spTgt spid="13"/>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10"/>
                                        </p:tgtEl>
                                        <p:attrNameLst>
                                          <p:attrName>style.visibility</p:attrName>
                                        </p:attrNameLst>
                                      </p:cBhvr>
                                      <p:to>
                                        <p:strVal val="visible"/>
                                      </p:to>
                                    </p:set>
                                    <p:animEffect transition="in" filter="wipe(left)">
                                      <p:cBhvr>
                                        <p:cTn id="5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autoUpdateAnimBg="0"/>
      <p:bldP spid="3" grpId="0"/>
      <p:bldP spid="4" grpId="0"/>
      <p:bldP spid="5" grpId="0"/>
      <p:bldP spid="7" grpId="0"/>
      <p:bldP spid="10" grpId="0"/>
      <p:bldP spid="11"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100" name="Text Box 12"/>
          <p:cNvSpPr txBox="1">
            <a:spLocks noChangeArrowheads="1"/>
          </p:cNvSpPr>
          <p:nvPr/>
        </p:nvSpPr>
        <p:spPr bwMode="auto">
          <a:xfrm>
            <a:off x="359487" y="2055812"/>
            <a:ext cx="807720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dirty="0">
                <a:solidFill>
                  <a:srgbClr val="000000"/>
                </a:solidFill>
                <a:latin typeface="Times New Roman" panose="02020603050405020304" pitchFamily="18" charset="0"/>
              </a:rPr>
              <a:t>物体受到外力作用时，它所获得的加速度的大小与合外力的大小成正比，与物体的质量成反比，加速度的方向与合外力的方向相同。</a:t>
            </a:r>
            <a:endParaRPr kumimoji="1" lang="zh-CN" altLang="en-US" sz="2800" b="1" dirty="0">
              <a:solidFill>
                <a:srgbClr val="000000"/>
              </a:solidFill>
              <a:latin typeface="Times New Roman" panose="02020603050405020304" pitchFamily="18" charset="0"/>
            </a:endParaRPr>
          </a:p>
        </p:txBody>
      </p:sp>
      <p:graphicFrame>
        <p:nvGraphicFramePr>
          <p:cNvPr id="89111" name="Object 23"/>
          <p:cNvGraphicFramePr>
            <a:graphicFrameLocks noChangeAspect="1"/>
          </p:cNvGraphicFramePr>
          <p:nvPr/>
        </p:nvGraphicFramePr>
        <p:xfrm>
          <a:off x="4514850" y="3321050"/>
          <a:ext cx="114300" cy="215900"/>
        </p:xfrm>
        <a:graphic>
          <a:graphicData uri="http://schemas.openxmlformats.org/presentationml/2006/ole">
            <mc:AlternateContent xmlns:mc="http://schemas.openxmlformats.org/markup-compatibility/2006">
              <mc:Choice xmlns:v="urn:schemas-microsoft-com:vml" Requires="v">
                <p:oleObj spid="_x0000_s2140" name="公式" r:id="rId1" imgW="114300" imgH="215900" progId="Equation.3">
                  <p:embed/>
                </p:oleObj>
              </mc:Choice>
              <mc:Fallback>
                <p:oleObj name="公式" r:id="rId1" imgW="114300" imgH="215900" progId="Equation.3">
                  <p:embed/>
                  <p:pic>
                    <p:nvPicPr>
                      <p:cNvPr id="0" name="图片 2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14850" y="3321050"/>
                        <a:ext cx="114300" cy="215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5" name="TextBox 14"/>
          <p:cNvSpPr txBox="1"/>
          <p:nvPr/>
        </p:nvSpPr>
        <p:spPr>
          <a:xfrm>
            <a:off x="152447" y="163905"/>
            <a:ext cx="1927131" cy="523220"/>
          </a:xfrm>
          <a:prstGeom prst="rect">
            <a:avLst/>
          </a:prstGeom>
          <a:noFill/>
        </p:spPr>
        <p:txBody>
          <a:bodyPr wrap="none" rtlCol="0">
            <a:spAutoFit/>
          </a:bodyPr>
          <a:lstStyle/>
          <a:p>
            <a:r>
              <a:rPr lang="en-US" altLang="zh-CN" sz="2800" b="1" dirty="0" smtClean="0"/>
              <a:t>2.</a:t>
            </a:r>
            <a:r>
              <a:rPr lang="zh-CN" altLang="en-US" sz="2800" b="1" dirty="0" smtClean="0"/>
              <a:t>常用形式</a:t>
            </a:r>
            <a:endParaRPr lang="zh-CN" altLang="en-US" sz="2800" b="1" dirty="0"/>
          </a:p>
        </p:txBody>
      </p:sp>
      <p:grpSp>
        <p:nvGrpSpPr>
          <p:cNvPr id="4" name="组合 3"/>
          <p:cNvGrpSpPr/>
          <p:nvPr/>
        </p:nvGrpSpPr>
        <p:grpSpPr>
          <a:xfrm>
            <a:off x="164516" y="3501008"/>
            <a:ext cx="8068883" cy="1161144"/>
            <a:chOff x="367804" y="4293096"/>
            <a:chExt cx="8068883" cy="1161144"/>
          </a:xfrm>
        </p:grpSpPr>
        <p:sp>
          <p:nvSpPr>
            <p:cNvPr id="2" name="TextBox 1"/>
            <p:cNvSpPr txBox="1"/>
            <p:nvPr/>
          </p:nvSpPr>
          <p:spPr>
            <a:xfrm>
              <a:off x="367804" y="4500133"/>
              <a:ext cx="8068883" cy="954107"/>
            </a:xfrm>
            <a:prstGeom prst="rect">
              <a:avLst/>
            </a:prstGeom>
            <a:noFill/>
          </p:spPr>
          <p:txBody>
            <a:bodyPr wrap="square" rtlCol="0">
              <a:spAutoFit/>
            </a:bodyPr>
            <a:lstStyle/>
            <a:p>
              <a:r>
                <a:rPr kumimoji="1" lang="zh-CN" altLang="en-US" sz="2800" b="1" dirty="0">
                  <a:solidFill>
                    <a:srgbClr val="000000"/>
                  </a:solidFill>
                  <a:latin typeface="Times New Roman" panose="02020603050405020304" pitchFamily="18" charset="0"/>
                </a:rPr>
                <a:t>注意： 表达式中</a:t>
              </a:r>
              <a:r>
                <a:rPr kumimoji="1" lang="zh-CN" altLang="en-US" sz="2800" b="1" dirty="0" smtClean="0">
                  <a:solidFill>
                    <a:srgbClr val="000000"/>
                  </a:solidFill>
                  <a:latin typeface="Times New Roman" panose="02020603050405020304" pitchFamily="18" charset="0"/>
                </a:rPr>
                <a:t>的                    只</a:t>
              </a:r>
              <a:r>
                <a:rPr kumimoji="1" lang="zh-CN" altLang="en-US" sz="2800" b="1" dirty="0">
                  <a:solidFill>
                    <a:srgbClr val="000000"/>
                  </a:solidFill>
                  <a:latin typeface="Times New Roman" panose="02020603050405020304" pitchFamily="18" charset="0"/>
                </a:rPr>
                <a:t>适用于宏观</a:t>
              </a:r>
              <a:r>
                <a:rPr kumimoji="1" lang="en-US" altLang="zh-CN" sz="2800" b="1" dirty="0">
                  <a:solidFill>
                    <a:srgbClr val="000000"/>
                  </a:solidFill>
                  <a:latin typeface="Times New Roman" panose="02020603050405020304" pitchFamily="18" charset="0"/>
                </a:rPr>
                <a:t>/</a:t>
              </a:r>
              <a:r>
                <a:rPr kumimoji="1" lang="zh-CN" altLang="en-US" sz="2800" b="1" dirty="0">
                  <a:solidFill>
                    <a:srgbClr val="000000"/>
                  </a:solidFill>
                  <a:latin typeface="Times New Roman" panose="02020603050405020304" pitchFamily="18" charset="0"/>
                </a:rPr>
                <a:t>低速的运动。</a:t>
              </a:r>
              <a:endParaRPr kumimoji="1" lang="zh-CN" altLang="en-US" sz="2800" b="1" dirty="0">
                <a:solidFill>
                  <a:srgbClr val="000000"/>
                </a:solidFill>
                <a:latin typeface="Times New Roman" panose="02020603050405020304" pitchFamily="18" charset="0"/>
              </a:endParaRPr>
            </a:p>
          </p:txBody>
        </p:sp>
        <p:graphicFrame>
          <p:nvGraphicFramePr>
            <p:cNvPr id="3" name="对象 2"/>
            <p:cNvGraphicFramePr>
              <a:graphicFrameLocks noChangeAspect="1"/>
            </p:cNvGraphicFramePr>
            <p:nvPr/>
          </p:nvGraphicFramePr>
          <p:xfrm>
            <a:off x="3563888" y="4293096"/>
            <a:ext cx="1573213" cy="720278"/>
          </p:xfrm>
          <a:graphic>
            <a:graphicData uri="http://schemas.openxmlformats.org/presentationml/2006/ole">
              <mc:AlternateContent xmlns:mc="http://schemas.openxmlformats.org/markup-compatibility/2006">
                <mc:Choice xmlns:v="urn:schemas-microsoft-com:vml" Requires="v">
                  <p:oleObj spid="_x0000_s2141" name="公式" r:id="rId3" imgW="506095" imgH="213995" progId="Equation.3">
                    <p:embed/>
                  </p:oleObj>
                </mc:Choice>
                <mc:Fallback>
                  <p:oleObj name="公式" r:id="rId3" imgW="506095" imgH="213995"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563888" y="4293096"/>
                          <a:ext cx="1573213" cy="720278"/>
                        </a:xfrm>
                        <a:prstGeom prst="rect">
                          <a:avLst/>
                        </a:prstGeom>
                        <a:noFill/>
                        <a:ln>
                          <a:noFill/>
                        </a:ln>
                        <a:effectLst/>
                      </p:spPr>
                    </p:pic>
                  </p:oleObj>
                </mc:Fallback>
              </mc:AlternateContent>
            </a:graphicData>
          </a:graphic>
        </p:graphicFrame>
      </p:grpSp>
      <p:sp>
        <p:nvSpPr>
          <p:cNvPr id="5" name="TextBox 4"/>
          <p:cNvSpPr txBox="1"/>
          <p:nvPr/>
        </p:nvSpPr>
        <p:spPr>
          <a:xfrm>
            <a:off x="251671" y="4797152"/>
            <a:ext cx="1266693" cy="523220"/>
          </a:xfrm>
          <a:prstGeom prst="rect">
            <a:avLst/>
          </a:prstGeom>
          <a:noFill/>
        </p:spPr>
        <p:txBody>
          <a:bodyPr wrap="none" rtlCol="0">
            <a:spAutoFit/>
          </a:bodyPr>
          <a:lstStyle/>
          <a:p>
            <a:r>
              <a:rPr kumimoji="1" lang="zh-CN" altLang="en-US" sz="2800" b="1" dirty="0" smtClean="0">
                <a:solidFill>
                  <a:srgbClr val="FF0000"/>
                </a:solidFill>
                <a:latin typeface="Times New Roman" panose="02020603050405020304" pitchFamily="18" charset="0"/>
              </a:rPr>
              <a:t>分析：</a:t>
            </a:r>
            <a:endParaRPr kumimoji="1" lang="zh-CN" altLang="en-US" sz="2800" b="1" dirty="0">
              <a:solidFill>
                <a:srgbClr val="FF0000"/>
              </a:solidFill>
              <a:latin typeface="Times New Roman" panose="02020603050405020304" pitchFamily="18" charset="0"/>
            </a:endParaRPr>
          </a:p>
        </p:txBody>
      </p:sp>
      <p:sp>
        <p:nvSpPr>
          <p:cNvPr id="6" name="TextBox 5"/>
          <p:cNvSpPr txBox="1"/>
          <p:nvPr/>
        </p:nvSpPr>
        <p:spPr>
          <a:xfrm>
            <a:off x="323528" y="5624238"/>
            <a:ext cx="7909871" cy="523220"/>
          </a:xfrm>
          <a:prstGeom prst="rect">
            <a:avLst/>
          </a:prstGeom>
          <a:noFill/>
        </p:spPr>
        <p:txBody>
          <a:bodyPr wrap="square" rtlCol="0">
            <a:spAutoFit/>
          </a:bodyPr>
          <a:lstStyle/>
          <a:p>
            <a:r>
              <a:rPr kumimoji="1" lang="zh-CN" altLang="en-US" sz="2800" b="1" dirty="0">
                <a:solidFill>
                  <a:srgbClr val="000000"/>
                </a:solidFill>
                <a:latin typeface="Times New Roman" panose="02020603050405020304" pitchFamily="18" charset="0"/>
              </a:rPr>
              <a:t>（</a:t>
            </a:r>
            <a:r>
              <a:rPr kumimoji="1" lang="en-US" altLang="zh-CN" sz="2800" b="1" dirty="0">
                <a:solidFill>
                  <a:srgbClr val="000000"/>
                </a:solidFill>
                <a:latin typeface="Times New Roman" panose="02020603050405020304" pitchFamily="18" charset="0"/>
              </a:rPr>
              <a:t>1</a:t>
            </a:r>
            <a:r>
              <a:rPr kumimoji="1" lang="zh-CN" altLang="en-US" sz="2800" b="1" dirty="0">
                <a:solidFill>
                  <a:srgbClr val="000000"/>
                </a:solidFill>
                <a:latin typeface="Times New Roman" panose="02020603050405020304" pitchFamily="18" charset="0"/>
              </a:rPr>
              <a:t>）质量的理解：质量是惯性的量度</a:t>
            </a:r>
            <a:r>
              <a:rPr kumimoji="1" lang="zh-CN" altLang="en-US" sz="2800" b="1" dirty="0" smtClean="0">
                <a:solidFill>
                  <a:srgbClr val="000000"/>
                </a:solidFill>
                <a:latin typeface="Times New Roman" panose="02020603050405020304" pitchFamily="18" charset="0"/>
              </a:rPr>
              <a:t>。</a:t>
            </a:r>
            <a:endParaRPr kumimoji="1" lang="zh-CN" altLang="en-US" sz="2800" b="1" dirty="0">
              <a:solidFill>
                <a:srgbClr val="000000"/>
              </a:solidFill>
              <a:latin typeface="Times New Roman" panose="02020603050405020304" pitchFamily="18" charset="0"/>
            </a:endParaRPr>
          </a:p>
        </p:txBody>
      </p:sp>
      <p:graphicFrame>
        <p:nvGraphicFramePr>
          <p:cNvPr id="12" name="对象 11"/>
          <p:cNvGraphicFramePr>
            <a:graphicFrameLocks noChangeAspect="1"/>
          </p:cNvGraphicFramePr>
          <p:nvPr/>
        </p:nvGraphicFramePr>
        <p:xfrm>
          <a:off x="2124269" y="692974"/>
          <a:ext cx="3627120" cy="1191260"/>
        </p:xfrm>
        <a:graphic>
          <a:graphicData uri="http://schemas.openxmlformats.org/presentationml/2006/ole">
            <mc:AlternateContent xmlns:mc="http://schemas.openxmlformats.org/markup-compatibility/2006">
              <mc:Choice xmlns:v="urn:schemas-microsoft-com:vml" Requires="v">
                <p:oleObj spid="_x0000_s13367" name="公式" r:id="rId5" imgW="1358900" imgH="444500" progId="Equation.3">
                  <p:embed/>
                </p:oleObj>
              </mc:Choice>
              <mc:Fallback>
                <p:oleObj name="公式" r:id="rId5" imgW="1358900" imgH="444500" progId="Equation.3">
                  <p:embed/>
                  <p:pic>
                    <p:nvPicPr>
                      <p:cNvPr id="0" name="Object 7"/>
                      <p:cNvPicPr>
                        <a:picLocks noChangeAspect="1" noChangeArrowheads="1"/>
                      </p:cNvPicPr>
                      <p:nvPr/>
                    </p:nvPicPr>
                    <p:blipFill>
                      <a:blip r:embed="rId6"/>
                      <a:srcRect/>
                      <a:stretch>
                        <a:fillRect/>
                      </a:stretch>
                    </p:blipFill>
                    <p:spPr bwMode="auto">
                      <a:xfrm>
                        <a:off x="2124269" y="692974"/>
                        <a:ext cx="3627120" cy="1191260"/>
                      </a:xfrm>
                      <a:prstGeom prst="rect">
                        <a:avLst/>
                      </a:prstGeom>
                      <a:noFill/>
                      <a:ln>
                        <a:noFill/>
                      </a:ln>
                      <a:effec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wipe(left)">
                                      <p:cBhvr>
                                        <p:cTn id="7" dur="500"/>
                                        <p:tgtEl>
                                          <p:spTgt spid="1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9100"/>
                                        </p:tgtEl>
                                        <p:attrNameLst>
                                          <p:attrName>style.visibility</p:attrName>
                                        </p:attrNameLst>
                                      </p:cBhvr>
                                      <p:to>
                                        <p:strVal val="visible"/>
                                      </p:to>
                                    </p:set>
                                    <p:animEffect transition="in" filter="wipe(left)">
                                      <p:cBhvr>
                                        <p:cTn id="12" dur="1000"/>
                                        <p:tgtEl>
                                          <p:spTgt spid="89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4"/>
                                        </p:tgtEl>
                                        <p:attrNameLst>
                                          <p:attrName>style.visibility</p:attrName>
                                        </p:attrNameLst>
                                      </p:cBhvr>
                                      <p:to>
                                        <p:strVal val="visible"/>
                                      </p:to>
                                    </p:set>
                                    <p:animEffect transition="in" filter="wipe(left)">
                                      <p:cBhvr>
                                        <p:cTn id="17" dur="500"/>
                                        <p:tgtEl>
                                          <p:spTgt spid="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wipe(left)">
                                      <p:cBhvr>
                                        <p:cTn id="22" dur="500"/>
                                        <p:tgtEl>
                                          <p:spTgt spid="5"/>
                                        </p:tgtEl>
                                      </p:cBhvr>
                                    </p:animEffect>
                                  </p:childTnLst>
                                </p:cTn>
                              </p:par>
                              <p:par>
                                <p:cTn id="23" presetID="22" presetClass="entr" presetSubtype="8"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wipe(left)">
                                      <p:cBhvr>
                                        <p:cTn id="2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100" grpId="0" bldLvl="0" animBg="1" autoUpdateAnimBg="0"/>
      <p:bldP spid="5" grpId="0"/>
      <p:bldP spid="6"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15515" y="548679"/>
            <a:ext cx="8712968" cy="1384995"/>
          </a:xfrm>
          <a:prstGeom prst="rect">
            <a:avLst/>
          </a:prstGeom>
        </p:spPr>
        <p:txBody>
          <a:bodyPr wrap="square">
            <a:spAutoFit/>
          </a:bodyPr>
          <a:lstStyle/>
          <a:p>
            <a:r>
              <a:rPr lang="zh-CN" altLang="en-US" sz="2800" b="1" dirty="0" smtClean="0"/>
              <a:t>一定外力作用</a:t>
            </a:r>
            <a:r>
              <a:rPr lang="zh-CN" altLang="en-US" sz="2800" b="1" dirty="0"/>
              <a:t>时，</a:t>
            </a:r>
            <a:r>
              <a:rPr lang="zh-CN" altLang="en-US" sz="2800" b="1" dirty="0" smtClean="0"/>
              <a:t>质量</a:t>
            </a:r>
            <a:r>
              <a:rPr lang="zh-CN" altLang="en-US" sz="2800" b="1" dirty="0"/>
              <a:t>越大 ，</a:t>
            </a:r>
            <a:r>
              <a:rPr lang="zh-CN" altLang="en-US" sz="2800" b="1" dirty="0" smtClean="0"/>
              <a:t>加速度小</a:t>
            </a:r>
            <a:r>
              <a:rPr lang="zh-CN" altLang="en-US" sz="2800" b="1" dirty="0"/>
              <a:t>，运动状态越难改变</a:t>
            </a:r>
            <a:r>
              <a:rPr lang="en-US" altLang="zh-CN" sz="2800" b="1" dirty="0"/>
              <a:t>:</a:t>
            </a:r>
            <a:r>
              <a:rPr lang="zh-CN" altLang="en-US" sz="2800" b="1" dirty="0" smtClean="0"/>
              <a:t>质量越小，加速度越</a:t>
            </a:r>
            <a:r>
              <a:rPr lang="zh-CN" altLang="en-US" sz="2800" b="1" dirty="0"/>
              <a:t>大，运动状态容易改变，这里的质量</a:t>
            </a:r>
            <a:r>
              <a:rPr lang="zh-CN" altLang="en-US" sz="2800" b="1" dirty="0" smtClean="0"/>
              <a:t>叫做</a:t>
            </a:r>
            <a:r>
              <a:rPr lang="zh-CN" altLang="en-US" sz="2800" b="1" dirty="0" smtClean="0">
                <a:solidFill>
                  <a:srgbClr val="FF0000"/>
                </a:solidFill>
              </a:rPr>
              <a:t>惯性质量</a:t>
            </a:r>
            <a:endParaRPr lang="zh-CN" altLang="en-US" sz="2800" b="1" dirty="0" smtClean="0">
              <a:solidFill>
                <a:srgbClr val="FF0000"/>
              </a:solidFill>
            </a:endParaRPr>
          </a:p>
        </p:txBody>
      </p:sp>
      <p:sp>
        <p:nvSpPr>
          <p:cNvPr id="3" name="矩形 2"/>
          <p:cNvSpPr/>
          <p:nvPr/>
        </p:nvSpPr>
        <p:spPr>
          <a:xfrm>
            <a:off x="2286000" y="2967335"/>
            <a:ext cx="4572000" cy="923330"/>
          </a:xfrm>
          <a:prstGeom prst="rect">
            <a:avLst/>
          </a:prstGeom>
        </p:spPr>
        <p:txBody>
          <a:bodyPr>
            <a:spAutoFit/>
          </a:bodyPr>
          <a:lstStyle/>
          <a:p>
            <a:endParaRPr lang="zh-CN" altLang="en-US" dirty="0"/>
          </a:p>
          <a:p>
            <a:endParaRPr lang="zh-CN" altLang="en-US" dirty="0"/>
          </a:p>
          <a:p>
            <a:endParaRPr lang="zh-CN" altLang="en-US" dirty="0"/>
          </a:p>
        </p:txBody>
      </p:sp>
      <p:sp>
        <p:nvSpPr>
          <p:cNvPr id="6" name="矩形 5"/>
          <p:cNvSpPr/>
          <p:nvPr/>
        </p:nvSpPr>
        <p:spPr>
          <a:xfrm>
            <a:off x="2286000" y="3105835"/>
            <a:ext cx="4572000" cy="646331"/>
          </a:xfrm>
          <a:prstGeom prst="rect">
            <a:avLst/>
          </a:prstGeom>
        </p:spPr>
        <p:txBody>
          <a:bodyPr>
            <a:spAutoFit/>
          </a:bodyPr>
          <a:lstStyle/>
          <a:p>
            <a:endParaRPr lang="zh-CN" altLang="en-US" dirty="0"/>
          </a:p>
          <a:p>
            <a:endParaRPr lang="zh-CN" altLang="en-US" b="1" dirty="0"/>
          </a:p>
        </p:txBody>
      </p:sp>
      <p:sp>
        <p:nvSpPr>
          <p:cNvPr id="7" name="矩形 6"/>
          <p:cNvSpPr/>
          <p:nvPr/>
        </p:nvSpPr>
        <p:spPr>
          <a:xfrm>
            <a:off x="2286000" y="3105835"/>
            <a:ext cx="4572000" cy="646331"/>
          </a:xfrm>
          <a:prstGeom prst="rect">
            <a:avLst/>
          </a:prstGeom>
        </p:spPr>
        <p:txBody>
          <a:bodyPr>
            <a:spAutoFit/>
          </a:bodyPr>
          <a:lstStyle/>
          <a:p>
            <a:endParaRPr lang="zh-CN" altLang="en-US" dirty="0"/>
          </a:p>
          <a:p>
            <a:endParaRPr lang="zh-CN" altLang="en-US" dirty="0"/>
          </a:p>
        </p:txBody>
      </p:sp>
      <p:sp>
        <p:nvSpPr>
          <p:cNvPr id="8" name="矩形 7"/>
          <p:cNvSpPr/>
          <p:nvPr/>
        </p:nvSpPr>
        <p:spPr>
          <a:xfrm>
            <a:off x="2286000" y="3105835"/>
            <a:ext cx="4572000" cy="646331"/>
          </a:xfrm>
          <a:prstGeom prst="rect">
            <a:avLst/>
          </a:prstGeom>
        </p:spPr>
        <p:txBody>
          <a:bodyPr>
            <a:spAutoFit/>
          </a:bodyPr>
          <a:lstStyle/>
          <a:p>
            <a:endParaRPr lang="zh-CN" altLang="en-US" dirty="0"/>
          </a:p>
          <a:p>
            <a:endParaRPr lang="zh-CN" altLang="en-US" dirty="0"/>
          </a:p>
        </p:txBody>
      </p:sp>
      <p:sp>
        <p:nvSpPr>
          <p:cNvPr id="9" name="矩形 8"/>
          <p:cNvSpPr/>
          <p:nvPr/>
        </p:nvSpPr>
        <p:spPr>
          <a:xfrm>
            <a:off x="246145" y="2204864"/>
            <a:ext cx="8502319" cy="954107"/>
          </a:xfrm>
          <a:prstGeom prst="rect">
            <a:avLst/>
          </a:prstGeom>
        </p:spPr>
        <p:txBody>
          <a:bodyPr wrap="square">
            <a:spAutoFit/>
          </a:bodyPr>
          <a:lstStyle/>
          <a:p>
            <a:r>
              <a:rPr lang="en-US" altLang="zh-CN" sz="2800" b="1" dirty="0"/>
              <a:t>(2) </a:t>
            </a:r>
            <a:r>
              <a:rPr lang="zh-CN" altLang="en-US" sz="2800" b="1" dirty="0"/>
              <a:t>瞬时性的理解 </a:t>
            </a:r>
            <a:r>
              <a:rPr lang="en-US" altLang="zh-CN" sz="2800" b="1" dirty="0"/>
              <a:t>: </a:t>
            </a:r>
            <a:r>
              <a:rPr lang="zh-CN" altLang="en-US" sz="2800" b="1" dirty="0"/>
              <a:t>定律中的力和</a:t>
            </a:r>
            <a:r>
              <a:rPr lang="zh-CN" altLang="en-US" sz="2800" b="1" dirty="0" smtClean="0"/>
              <a:t>加速度都是瞬时的，同时存在，同时消失。</a:t>
            </a:r>
            <a:r>
              <a:rPr lang="en-US" altLang="zh-CN" sz="2800" b="1" dirty="0" smtClean="0"/>
              <a:t>	</a:t>
            </a:r>
            <a:endParaRPr lang="zh-CN" altLang="en-US" sz="2800" b="1" dirty="0"/>
          </a:p>
        </p:txBody>
      </p:sp>
      <p:sp>
        <p:nvSpPr>
          <p:cNvPr id="10" name="矩形 9"/>
          <p:cNvSpPr/>
          <p:nvPr/>
        </p:nvSpPr>
        <p:spPr>
          <a:xfrm>
            <a:off x="320840" y="3462049"/>
            <a:ext cx="8502319" cy="954107"/>
          </a:xfrm>
          <a:prstGeom prst="rect">
            <a:avLst/>
          </a:prstGeom>
        </p:spPr>
        <p:txBody>
          <a:bodyPr wrap="square">
            <a:spAutoFit/>
          </a:bodyPr>
          <a:lstStyle/>
          <a:p>
            <a:r>
              <a:rPr lang="en-US" altLang="zh-CN" sz="2800" b="1" dirty="0" smtClean="0"/>
              <a:t>(3) </a:t>
            </a:r>
            <a:r>
              <a:rPr lang="zh-CN" altLang="en-US" sz="2800" b="1" dirty="0" smtClean="0"/>
              <a:t>矢量性的</a:t>
            </a:r>
            <a:r>
              <a:rPr lang="zh-CN" altLang="en-US" sz="2800" b="1" dirty="0"/>
              <a:t>理解 </a:t>
            </a:r>
            <a:r>
              <a:rPr lang="en-US" altLang="zh-CN" sz="2800" b="1" dirty="0"/>
              <a:t>: </a:t>
            </a:r>
            <a:r>
              <a:rPr lang="zh-CN" altLang="en-US" sz="2800" b="1" dirty="0" smtClean="0"/>
              <a:t>力与加速度都是矢量，二者的方向相同，满足叠加原理。</a:t>
            </a:r>
            <a:endParaRPr lang="zh-CN" altLang="en-US" sz="2800" b="1" dirty="0"/>
          </a:p>
        </p:txBody>
      </p:sp>
      <p:sp>
        <p:nvSpPr>
          <p:cNvPr id="11" name="TextBox 10"/>
          <p:cNvSpPr txBox="1"/>
          <p:nvPr/>
        </p:nvSpPr>
        <p:spPr>
          <a:xfrm>
            <a:off x="251521" y="4941167"/>
            <a:ext cx="8712967" cy="954107"/>
          </a:xfrm>
          <a:prstGeom prst="rect">
            <a:avLst/>
          </a:prstGeom>
          <a:noFill/>
        </p:spPr>
        <p:txBody>
          <a:bodyPr wrap="square" rtlCol="0">
            <a:spAutoFit/>
          </a:bodyPr>
          <a:lstStyle/>
          <a:p>
            <a:r>
              <a:rPr lang="zh-CN" altLang="en-US" sz="2800" b="1" dirty="0" smtClean="0"/>
              <a:t>叠加原理：几个力同时作用在一个物体上，物体产生加速度是等于每个力单独作用时产生的加速度的叠加。</a:t>
            </a:r>
            <a:endParaRPr lang="zh-CN" altLang="en-US" sz="2800"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animEffect transition="in" filter="wipe(left)">
                                      <p:cBhvr>
                                        <p:cTn id="17" dur="500"/>
                                        <p:tgtEl>
                                          <p:spTgt spid="1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1"/>
                                        </p:tgtEl>
                                        <p:attrNameLst>
                                          <p:attrName>style.visibility</p:attrName>
                                        </p:attrNameLst>
                                      </p:cBhvr>
                                      <p:to>
                                        <p:strVal val="visible"/>
                                      </p:to>
                                    </p:set>
                                    <p:animEffect transition="in" filter="wipe(left)">
                                      <p:cBhvr>
                                        <p:cTn id="2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9" grpId="0"/>
      <p:bldP spid="10" grpId="0"/>
      <p:bldP spid="11"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相对运动1.avi">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685800" y="457200"/>
            <a:ext cx="8001000"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0" y="548680"/>
            <a:ext cx="8892480" cy="5016501"/>
            <a:chOff x="0" y="-16"/>
            <a:chExt cx="5760" cy="3160"/>
          </a:xfrm>
        </p:grpSpPr>
        <p:sp>
          <p:nvSpPr>
            <p:cNvPr id="3" name="Text Box 3"/>
            <p:cNvSpPr txBox="1">
              <a:spLocks noChangeArrowheads="1"/>
            </p:cNvSpPr>
            <p:nvPr/>
          </p:nvSpPr>
          <p:spPr bwMode="auto">
            <a:xfrm>
              <a:off x="0" y="527"/>
              <a:ext cx="5760" cy="26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just" defTabSz="914400" eaLnBrk="1" fontAlgn="base" latinLnBrk="0" hangingPunct="1">
                <a:lnSpc>
                  <a:spcPct val="100000"/>
                </a:lnSpc>
                <a:spcBef>
                  <a:spcPct val="50000"/>
                </a:spcBef>
                <a:spcAft>
                  <a:spcPct val="0"/>
                </a:spcAft>
                <a:buClrTx/>
                <a:buSzTx/>
                <a:buFontTx/>
                <a:buNone/>
                <a:defRPr/>
              </a:pPr>
              <a:r>
                <a:rPr kumimoji="0" lang="zh-CN" altLang="en-US" sz="2400" b="1" i="0" u="none" strike="noStrike" kern="0" cap="none" spc="0" normalizeH="0" baseline="0" noProof="0" dirty="0" smtClean="0">
                  <a:ln>
                    <a:noFill/>
                  </a:ln>
                  <a:effectLst/>
                  <a:uLnTx/>
                  <a:uFillTx/>
                  <a:latin typeface="Times New Roman" panose="02020603050405020304" pitchFamily="18" charset="0"/>
                </a:rPr>
                <a:t>直角坐标                                          自然坐标  </a:t>
              </a:r>
              <a:endParaRPr kumimoji="0" lang="zh-CN" altLang="en-US" sz="2400" b="1" i="0" u="none" strike="noStrike" kern="0" cap="none" spc="0" normalizeH="0" baseline="0" noProof="0" dirty="0" smtClean="0">
                <a:ln>
                  <a:noFill/>
                </a:ln>
                <a:effectLst/>
                <a:uLnTx/>
                <a:uFillTx/>
                <a:latin typeface="Times New Roman" panose="02020603050405020304" pitchFamily="18" charset="0"/>
              </a:endParaRPr>
            </a:p>
            <a:p>
              <a:pPr marL="0" marR="0" lvl="0" indent="0" algn="just" defTabSz="914400" eaLnBrk="1" fontAlgn="base" latinLnBrk="0" hangingPunct="1">
                <a:lnSpc>
                  <a:spcPct val="100000"/>
                </a:lnSpc>
                <a:spcBef>
                  <a:spcPct val="50000"/>
                </a:spcBef>
                <a:spcAft>
                  <a:spcPct val="0"/>
                </a:spcAft>
                <a:buClrTx/>
                <a:buSzTx/>
                <a:buFontTx/>
                <a:buNone/>
                <a:defRPr/>
              </a:pPr>
              <a:r>
                <a:rPr kumimoji="0" lang="zh-CN" altLang="en-US" sz="2400" b="1" i="0" u="none" strike="noStrike" kern="0" cap="none" spc="0" normalizeH="0" baseline="0" noProof="0" dirty="0" smtClean="0">
                  <a:ln>
                    <a:noFill/>
                  </a:ln>
                  <a:effectLst/>
                  <a:uLnTx/>
                  <a:uFillTx/>
                  <a:latin typeface="Times New Roman" panose="02020603050405020304" pitchFamily="18" charset="0"/>
                </a:rPr>
                <a:t> </a:t>
              </a:r>
              <a:endParaRPr kumimoji="0" lang="zh-CN" altLang="en-US" sz="2400" b="1" i="0" u="none" strike="noStrike" kern="0" cap="none" spc="0" normalizeH="0" baseline="0" noProof="0" dirty="0" smtClean="0">
                <a:ln>
                  <a:noFill/>
                </a:ln>
                <a:effectLst/>
                <a:uLnTx/>
                <a:uFillTx/>
                <a:latin typeface="Times New Roman" panose="02020603050405020304" pitchFamily="18" charset="0"/>
              </a:endParaRPr>
            </a:p>
            <a:p>
              <a:pPr marL="0" marR="0" lvl="0" indent="0" algn="just" defTabSz="914400" eaLnBrk="1" fontAlgn="base" latinLnBrk="0" hangingPunct="1">
                <a:lnSpc>
                  <a:spcPct val="100000"/>
                </a:lnSpc>
                <a:spcBef>
                  <a:spcPct val="50000"/>
                </a:spcBef>
                <a:spcAft>
                  <a:spcPct val="0"/>
                </a:spcAft>
                <a:buClrTx/>
                <a:buSzTx/>
                <a:buFontTx/>
                <a:buNone/>
                <a:defRPr/>
              </a:pPr>
              <a:endParaRPr kumimoji="0" lang="zh-CN" altLang="en-US" sz="2400" b="1" i="0" u="none" strike="noStrike" kern="0" cap="none" spc="0" normalizeH="0" baseline="0" noProof="0" dirty="0" smtClean="0">
                <a:ln>
                  <a:noFill/>
                </a:ln>
                <a:solidFill>
                  <a:srgbClr val="FFFFFF"/>
                </a:solidFill>
                <a:effectLst/>
                <a:uLnTx/>
                <a:uFillTx/>
                <a:latin typeface="Times New Roman" panose="02020603050405020304" pitchFamily="18" charset="0"/>
              </a:endParaRPr>
            </a:p>
            <a:p>
              <a:pPr marL="0" marR="0" lvl="0" indent="0" algn="just" defTabSz="914400" eaLnBrk="1" fontAlgn="base" latinLnBrk="0" hangingPunct="1">
                <a:lnSpc>
                  <a:spcPct val="100000"/>
                </a:lnSpc>
                <a:spcBef>
                  <a:spcPct val="50000"/>
                </a:spcBef>
                <a:spcAft>
                  <a:spcPct val="0"/>
                </a:spcAft>
                <a:buClrTx/>
                <a:buSzTx/>
                <a:buFontTx/>
                <a:buNone/>
                <a:defRPr/>
              </a:pPr>
              <a:endParaRPr kumimoji="0" lang="zh-CN" altLang="en-US" sz="2400" b="1" i="0" u="none" strike="noStrike" kern="0" cap="none" spc="0" normalizeH="0" baseline="0" noProof="0" dirty="0" smtClean="0">
                <a:ln>
                  <a:noFill/>
                </a:ln>
                <a:solidFill>
                  <a:srgbClr val="FFFFFF"/>
                </a:solidFill>
                <a:effectLst/>
                <a:uLnTx/>
                <a:uFillTx/>
                <a:latin typeface="Times New Roman" panose="02020603050405020304" pitchFamily="18" charset="0"/>
              </a:endParaRPr>
            </a:p>
            <a:p>
              <a:pPr marL="0" marR="0" lvl="0" indent="0" algn="just" defTabSz="914400" eaLnBrk="1" fontAlgn="base" latinLnBrk="0" hangingPunct="1">
                <a:lnSpc>
                  <a:spcPct val="100000"/>
                </a:lnSpc>
                <a:spcBef>
                  <a:spcPct val="50000"/>
                </a:spcBef>
                <a:spcAft>
                  <a:spcPct val="0"/>
                </a:spcAft>
                <a:buClrTx/>
                <a:buSzTx/>
                <a:buFontTx/>
                <a:buNone/>
                <a:defRPr/>
              </a:pPr>
              <a:endParaRPr kumimoji="0" lang="zh-CN" altLang="en-US" sz="2400" b="1" i="0" u="none" strike="noStrike" kern="0" cap="none" spc="0" normalizeH="0" baseline="0" noProof="0" dirty="0" smtClean="0">
                <a:ln>
                  <a:noFill/>
                </a:ln>
                <a:solidFill>
                  <a:srgbClr val="FFFFFF"/>
                </a:solidFill>
                <a:effectLst/>
                <a:uLnTx/>
                <a:uFillTx/>
                <a:latin typeface="Times New Roman" panose="02020603050405020304" pitchFamily="18" charset="0"/>
              </a:endParaRPr>
            </a:p>
            <a:p>
              <a:pPr marL="0" marR="0" lvl="0" indent="0" algn="just" defTabSz="914400" eaLnBrk="1" fontAlgn="base" latinLnBrk="0" hangingPunct="1">
                <a:lnSpc>
                  <a:spcPct val="100000"/>
                </a:lnSpc>
                <a:spcBef>
                  <a:spcPct val="50000"/>
                </a:spcBef>
                <a:spcAft>
                  <a:spcPct val="0"/>
                </a:spcAft>
                <a:buClrTx/>
                <a:buSzTx/>
                <a:buFontTx/>
                <a:buNone/>
                <a:defRPr/>
              </a:pPr>
              <a:r>
                <a:rPr kumimoji="0" lang="zh-CN" altLang="en-US" sz="2400" b="1" i="0" u="none" strike="noStrike" kern="0" cap="none" spc="0" normalizeH="0" baseline="0" noProof="0" dirty="0" smtClean="0">
                  <a:ln>
                    <a:noFill/>
                  </a:ln>
                  <a:effectLst/>
                  <a:uLnTx/>
                  <a:uFillTx/>
                  <a:latin typeface="Times New Roman" panose="02020603050405020304" pitchFamily="18" charset="0"/>
                </a:rPr>
                <a:t>（</a:t>
              </a:r>
              <a:r>
                <a:rPr kumimoji="0" lang="en-US" altLang="zh-CN" sz="2400" b="1" i="0" u="none" strike="noStrike" kern="0" cap="none" spc="0" normalizeH="0" baseline="0" noProof="0" dirty="0" smtClean="0">
                  <a:ln>
                    <a:noFill/>
                  </a:ln>
                  <a:effectLst/>
                  <a:uLnTx/>
                  <a:uFillTx/>
                  <a:latin typeface="Times New Roman" panose="02020603050405020304" pitchFamily="18" charset="0"/>
                </a:rPr>
                <a:t>4</a:t>
              </a:r>
              <a:r>
                <a:rPr kumimoji="0" lang="zh-CN" altLang="en-US" sz="2400" b="1" i="0" u="none" strike="noStrike" kern="0" cap="none" spc="0" normalizeH="0" baseline="0" noProof="0" dirty="0" smtClean="0">
                  <a:ln>
                    <a:noFill/>
                  </a:ln>
                  <a:effectLst/>
                  <a:uLnTx/>
                  <a:uFillTx/>
                  <a:latin typeface="Times New Roman" panose="02020603050405020304" pitchFamily="18" charset="0"/>
                </a:rPr>
                <a:t>）</a:t>
              </a:r>
              <a:r>
                <a:rPr kumimoji="0" lang="zh-CN" altLang="en-US" sz="2400" b="1" i="0" u="none" strike="noStrike" kern="0" cap="none" spc="0" normalizeH="0" baseline="0" noProof="0" dirty="0" smtClean="0">
                  <a:ln>
                    <a:noFill/>
                  </a:ln>
                  <a:solidFill>
                    <a:srgbClr val="FFFFFF"/>
                  </a:solidFill>
                  <a:effectLst/>
                  <a:uLnTx/>
                  <a:uFillTx/>
                  <a:latin typeface="Times New Roman" panose="02020603050405020304" pitchFamily="18" charset="0"/>
                </a:rPr>
                <a:t>                     </a:t>
              </a:r>
              <a:r>
                <a:rPr kumimoji="0" lang="zh-CN" altLang="en-US" sz="2400" b="1" i="0" u="none" strike="noStrike" kern="0" cap="none" spc="0" normalizeH="0" baseline="0" noProof="0" dirty="0" smtClean="0">
                  <a:ln>
                    <a:noFill/>
                  </a:ln>
                  <a:effectLst/>
                  <a:uLnTx/>
                  <a:uFillTx/>
                  <a:latin typeface="Times New Roman" panose="02020603050405020304" pitchFamily="18" charset="0"/>
                </a:rPr>
                <a:t>中，        </a:t>
              </a:r>
              <a:r>
                <a:rPr kumimoji="0" lang="zh-CN" altLang="en-US" sz="2400" b="1" i="0" u="none" strike="noStrike" kern="0" cap="none" spc="0" normalizeH="0" baseline="0" noProof="0" dirty="0" smtClean="0">
                  <a:ln>
                    <a:noFill/>
                  </a:ln>
                  <a:effectLst/>
                  <a:uLnTx/>
                  <a:uFillTx/>
                  <a:latin typeface="Times New Roman" panose="02020603050405020304" pitchFamily="18" charset="0"/>
                </a:rPr>
                <a:t>是</a:t>
              </a:r>
              <a:r>
                <a:rPr kumimoji="0" lang="zh-CN" altLang="en-US" sz="2400" b="1" i="0" u="none" strike="noStrike" kern="0" cap="none" spc="0" normalizeH="0" baseline="0" noProof="0" dirty="0" smtClean="0">
                  <a:ln>
                    <a:noFill/>
                  </a:ln>
                  <a:effectLst/>
                  <a:uLnTx/>
                  <a:uFillTx/>
                  <a:latin typeface="Times New Roman" panose="02020603050405020304" pitchFamily="18" charset="0"/>
                </a:rPr>
                <a:t>合外力，是所有作用在该物体上的外力的矢量和。</a:t>
              </a:r>
              <a:endParaRPr kumimoji="0" lang="zh-CN" altLang="en-US" sz="2400" b="1" i="0" u="none" strike="noStrike" kern="0" cap="none" spc="0" normalizeH="0" baseline="0" noProof="0" dirty="0" smtClean="0">
                <a:ln>
                  <a:noFill/>
                </a:ln>
                <a:effectLst/>
                <a:uLnTx/>
                <a:uFillTx/>
                <a:latin typeface="Times New Roman" panose="02020603050405020304" pitchFamily="18" charset="0"/>
              </a:endParaRPr>
            </a:p>
            <a:p>
              <a:pPr marL="0" marR="0" lvl="0" indent="0" defTabSz="914400" eaLnBrk="1" fontAlgn="base" latinLnBrk="0" hangingPunct="1">
                <a:lnSpc>
                  <a:spcPct val="100000"/>
                </a:lnSpc>
                <a:spcBef>
                  <a:spcPct val="50000"/>
                </a:spcBef>
                <a:spcAft>
                  <a:spcPct val="0"/>
                </a:spcAft>
                <a:buClrTx/>
                <a:buSzTx/>
                <a:buFontTx/>
                <a:buNone/>
                <a:defRPr/>
              </a:pPr>
              <a:endParaRPr kumimoji="0" lang="zh-CN" altLang="en-US" sz="2400" b="1" i="0" u="none" strike="noStrike" kern="0" cap="none" spc="0" normalizeH="0" baseline="0" noProof="0" dirty="0" smtClean="0">
                <a:ln>
                  <a:noFill/>
                </a:ln>
                <a:effectLst/>
                <a:uLnTx/>
                <a:uFillTx/>
                <a:latin typeface="Times New Roman" panose="02020603050405020304" pitchFamily="18" charset="0"/>
              </a:endParaRPr>
            </a:p>
          </p:txBody>
        </p:sp>
        <p:graphicFrame>
          <p:nvGraphicFramePr>
            <p:cNvPr id="4" name="Object 4"/>
            <p:cNvGraphicFramePr>
              <a:graphicFrameLocks noChangeAspect="1"/>
            </p:cNvGraphicFramePr>
            <p:nvPr/>
          </p:nvGraphicFramePr>
          <p:xfrm>
            <a:off x="930" y="-16"/>
            <a:ext cx="1858" cy="1761"/>
          </p:xfrm>
          <a:graphic>
            <a:graphicData uri="http://schemas.openxmlformats.org/presentationml/2006/ole">
              <mc:AlternateContent xmlns:mc="http://schemas.openxmlformats.org/markup-compatibility/2006">
                <mc:Choice xmlns:v="urn:schemas-microsoft-com:vml" Requires="v">
                  <p:oleObj spid="_x0000_s12350" name="Equation" r:id="rId1" imgW="30175200" imgH="32308800" progId="Equation.DSMT4">
                    <p:embed/>
                  </p:oleObj>
                </mc:Choice>
                <mc:Fallback>
                  <p:oleObj name="Equation" r:id="rId1" imgW="30175200" imgH="32308800" progId="Equation.DSMT4">
                    <p:embed/>
                    <p:pic>
                      <p:nvPicPr>
                        <p:cNvPr id="0" name="图片 12349"/>
                        <p:cNvPicPr>
                          <a:picLocks noChangeAspect="1" noChangeArrowheads="1"/>
                        </p:cNvPicPr>
                        <p:nvPr/>
                      </p:nvPicPr>
                      <p:blipFill>
                        <a:blip r:embed="rId2"/>
                        <a:srcRect/>
                        <a:stretch>
                          <a:fillRect/>
                        </a:stretch>
                      </p:blipFill>
                      <p:spPr bwMode="auto">
                        <a:xfrm>
                          <a:off x="930" y="-16"/>
                          <a:ext cx="1858" cy="176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 name="Object 5"/>
            <p:cNvGraphicFramePr>
              <a:graphicFrameLocks noChangeAspect="1"/>
            </p:cNvGraphicFramePr>
            <p:nvPr/>
          </p:nvGraphicFramePr>
          <p:xfrm>
            <a:off x="3763" y="0"/>
            <a:ext cx="1834" cy="1332"/>
          </p:xfrm>
          <a:graphic>
            <a:graphicData uri="http://schemas.openxmlformats.org/presentationml/2006/ole">
              <mc:AlternateContent xmlns:mc="http://schemas.openxmlformats.org/markup-compatibility/2006">
                <mc:Choice xmlns:v="urn:schemas-microsoft-com:vml" Requires="v">
                  <p:oleObj spid="_x0000_s12351" name="Equation" r:id="rId3" imgW="27736800" imgH="20116800" progId="Equation.DSMT4">
                    <p:embed/>
                  </p:oleObj>
                </mc:Choice>
                <mc:Fallback>
                  <p:oleObj name="Equation" r:id="rId3" imgW="27736800" imgH="20116800" progId="Equation.DSMT4">
                    <p:embed/>
                    <p:pic>
                      <p:nvPicPr>
                        <p:cNvPr id="0" name="图片 12350"/>
                        <p:cNvPicPr>
                          <a:picLocks noChangeAspect="1" noChangeArrowheads="1"/>
                        </p:cNvPicPr>
                        <p:nvPr/>
                      </p:nvPicPr>
                      <p:blipFill>
                        <a:blip r:embed="rId4"/>
                        <a:srcRect/>
                        <a:stretch>
                          <a:fillRect/>
                        </a:stretch>
                      </p:blipFill>
                      <p:spPr bwMode="auto">
                        <a:xfrm>
                          <a:off x="3763" y="0"/>
                          <a:ext cx="1834" cy="1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 name="Object 6"/>
            <p:cNvGraphicFramePr>
              <a:graphicFrameLocks noChangeAspect="1"/>
            </p:cNvGraphicFramePr>
            <p:nvPr/>
          </p:nvGraphicFramePr>
          <p:xfrm>
            <a:off x="431" y="2162"/>
            <a:ext cx="1099" cy="429"/>
          </p:xfrm>
          <a:graphic>
            <a:graphicData uri="http://schemas.openxmlformats.org/presentationml/2006/ole">
              <mc:AlternateContent xmlns:mc="http://schemas.openxmlformats.org/markup-compatibility/2006">
                <mc:Choice xmlns:v="urn:schemas-microsoft-com:vml" Requires="v">
                  <p:oleObj spid="_x0000_s12352" name="Equation" r:id="rId5" imgW="12496800" imgH="4876800" progId="Equation.DSMT4">
                    <p:embed/>
                  </p:oleObj>
                </mc:Choice>
                <mc:Fallback>
                  <p:oleObj name="Equation" r:id="rId5" imgW="12496800" imgH="4876800" progId="Equation.DSMT4">
                    <p:embed/>
                    <p:pic>
                      <p:nvPicPr>
                        <p:cNvPr id="0" name="图片 12351"/>
                        <p:cNvPicPr>
                          <a:picLocks noChangeAspect="1" noChangeArrowheads="1"/>
                        </p:cNvPicPr>
                        <p:nvPr/>
                      </p:nvPicPr>
                      <p:blipFill>
                        <a:blip r:embed="rId6"/>
                        <a:srcRect/>
                        <a:stretch>
                          <a:fillRect/>
                        </a:stretch>
                      </p:blipFill>
                      <p:spPr bwMode="auto">
                        <a:xfrm>
                          <a:off x="431" y="2162"/>
                          <a:ext cx="1099" cy="4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 name="Object 7"/>
            <p:cNvGraphicFramePr>
              <a:graphicFrameLocks noChangeAspect="1"/>
            </p:cNvGraphicFramePr>
            <p:nvPr/>
          </p:nvGraphicFramePr>
          <p:xfrm>
            <a:off x="2105" y="2162"/>
            <a:ext cx="343" cy="396"/>
          </p:xfrm>
          <a:graphic>
            <a:graphicData uri="http://schemas.openxmlformats.org/presentationml/2006/ole">
              <mc:AlternateContent xmlns:mc="http://schemas.openxmlformats.org/markup-compatibility/2006">
                <mc:Choice xmlns:v="urn:schemas-microsoft-com:vml" Requires="v">
                  <p:oleObj spid="_x0000_s12353" name="Equation" r:id="rId7" imgW="3962400" imgH="4572000" progId="Equation.DSMT4">
                    <p:embed/>
                  </p:oleObj>
                </mc:Choice>
                <mc:Fallback>
                  <p:oleObj name="Equation" r:id="rId7" imgW="3962400" imgH="4572000" progId="Equation.DSMT4">
                    <p:embed/>
                    <p:pic>
                      <p:nvPicPr>
                        <p:cNvPr id="0" name="图片 12352"/>
                        <p:cNvPicPr>
                          <a:picLocks noChangeAspect="1" noChangeArrowheads="1"/>
                        </p:cNvPicPr>
                        <p:nvPr/>
                      </p:nvPicPr>
                      <p:blipFill>
                        <a:blip r:embed="rId8"/>
                        <a:srcRect/>
                        <a:stretch>
                          <a:fillRect/>
                        </a:stretch>
                      </p:blipFill>
                      <p:spPr bwMode="auto">
                        <a:xfrm>
                          <a:off x="2105" y="2162"/>
                          <a:ext cx="343" cy="3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6" name="Text Box 4"/>
          <p:cNvSpPr txBox="1">
            <a:spLocks noChangeArrowheads="1"/>
          </p:cNvSpPr>
          <p:nvPr/>
        </p:nvSpPr>
        <p:spPr bwMode="auto">
          <a:xfrm>
            <a:off x="107950" y="188913"/>
            <a:ext cx="7799388"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宋体" panose="02010600030101010101" pitchFamily="2" charset="-122"/>
              </a:rPr>
              <a:t>三、牛顿第三定律（作用力和反作用力定律）</a:t>
            </a:r>
            <a:endParaRPr kumimoji="1" lang="zh-CN" altLang="en-US" sz="2400">
              <a:solidFill>
                <a:srgbClr val="000000"/>
              </a:solidFill>
              <a:latin typeface="宋体" panose="02010600030101010101" pitchFamily="2" charset="-122"/>
            </a:endParaRPr>
          </a:p>
        </p:txBody>
      </p:sp>
      <p:grpSp>
        <p:nvGrpSpPr>
          <p:cNvPr id="90130" name="Group 18"/>
          <p:cNvGrpSpPr/>
          <p:nvPr/>
        </p:nvGrpSpPr>
        <p:grpSpPr bwMode="auto">
          <a:xfrm>
            <a:off x="539750" y="908050"/>
            <a:ext cx="7972425" cy="1409700"/>
            <a:chOff x="353" y="709"/>
            <a:chExt cx="5022" cy="888"/>
          </a:xfrm>
        </p:grpSpPr>
        <p:sp>
          <p:nvSpPr>
            <p:cNvPr id="90118" name="Text Box 6"/>
            <p:cNvSpPr txBox="1">
              <a:spLocks noChangeArrowheads="1"/>
            </p:cNvSpPr>
            <p:nvPr/>
          </p:nvSpPr>
          <p:spPr bwMode="auto">
            <a:xfrm>
              <a:off x="353" y="732"/>
              <a:ext cx="5022" cy="8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当物体</a:t>
              </a:r>
              <a:r>
                <a:rPr kumimoji="1" lang="en-US" altLang="zh-CN" sz="2800" b="1">
                  <a:solidFill>
                    <a:srgbClr val="000000"/>
                  </a:solidFill>
                  <a:latin typeface="Times New Roman" panose="02020603050405020304" pitchFamily="18" charset="0"/>
                </a:rPr>
                <a:t>A</a:t>
              </a:r>
              <a:r>
                <a:rPr kumimoji="1" lang="zh-CN" altLang="en-US" sz="2800" b="1">
                  <a:solidFill>
                    <a:srgbClr val="000000"/>
                  </a:solidFill>
                  <a:latin typeface="Times New Roman" panose="02020603050405020304" pitchFamily="18" charset="0"/>
                </a:rPr>
                <a:t>以力       作用在物体</a:t>
              </a:r>
              <a:r>
                <a:rPr kumimoji="1" lang="en-US" altLang="zh-CN" sz="2800" b="1">
                  <a:solidFill>
                    <a:srgbClr val="000000"/>
                  </a:solidFill>
                  <a:latin typeface="Times New Roman" panose="02020603050405020304" pitchFamily="18" charset="0"/>
                </a:rPr>
                <a:t>B</a:t>
              </a:r>
              <a:r>
                <a:rPr kumimoji="1" lang="zh-CN" altLang="en-US" sz="2800" b="1">
                  <a:solidFill>
                    <a:srgbClr val="000000"/>
                  </a:solidFill>
                  <a:latin typeface="Times New Roman" panose="02020603050405020304" pitchFamily="18" charset="0"/>
                </a:rPr>
                <a:t>上时，物体</a:t>
              </a:r>
              <a:r>
                <a:rPr kumimoji="1" lang="en-US" altLang="zh-CN" sz="2800" b="1">
                  <a:solidFill>
                    <a:srgbClr val="000000"/>
                  </a:solidFill>
                  <a:latin typeface="Times New Roman" panose="02020603050405020304" pitchFamily="18" charset="0"/>
                </a:rPr>
                <a:t>B</a:t>
              </a:r>
              <a:r>
                <a:rPr kumimoji="1" lang="zh-CN" altLang="en-US" sz="2800" b="1">
                  <a:solidFill>
                    <a:srgbClr val="000000"/>
                  </a:solidFill>
                  <a:latin typeface="Times New Roman" panose="02020603050405020304" pitchFamily="18" charset="0"/>
                </a:rPr>
                <a:t>也必定同时以力       作用在物体</a:t>
              </a:r>
              <a:r>
                <a:rPr kumimoji="1" lang="en-US" altLang="zh-CN" sz="2800" b="1">
                  <a:solidFill>
                    <a:srgbClr val="000000"/>
                  </a:solidFill>
                  <a:latin typeface="Times New Roman" panose="02020603050405020304" pitchFamily="18" charset="0"/>
                </a:rPr>
                <a:t>A</a:t>
              </a:r>
              <a:r>
                <a:rPr kumimoji="1" lang="zh-CN" altLang="en-US" sz="2800" b="1">
                  <a:solidFill>
                    <a:srgbClr val="000000"/>
                  </a:solidFill>
                  <a:latin typeface="Times New Roman" panose="02020603050405020304" pitchFamily="18" charset="0"/>
                </a:rPr>
                <a:t>上，两力作用在同一直线上，大小相等，方向相反。</a:t>
              </a:r>
              <a:endParaRPr kumimoji="1" lang="zh-CN" altLang="en-US" sz="2800" b="1">
                <a:solidFill>
                  <a:srgbClr val="000000"/>
                </a:solidFill>
                <a:latin typeface="Times New Roman" panose="02020603050405020304" pitchFamily="18" charset="0"/>
              </a:endParaRPr>
            </a:p>
          </p:txBody>
        </p:sp>
        <p:graphicFrame>
          <p:nvGraphicFramePr>
            <p:cNvPr id="90119" name="Object 7"/>
            <p:cNvGraphicFramePr>
              <a:graphicFrameLocks noChangeAspect="1"/>
            </p:cNvGraphicFramePr>
            <p:nvPr/>
          </p:nvGraphicFramePr>
          <p:xfrm>
            <a:off x="1701" y="709"/>
            <a:ext cx="365" cy="366"/>
          </p:xfrm>
          <a:graphic>
            <a:graphicData uri="http://schemas.openxmlformats.org/presentationml/2006/ole">
              <mc:AlternateContent xmlns:mc="http://schemas.openxmlformats.org/markup-compatibility/2006">
                <mc:Choice xmlns:v="urn:schemas-microsoft-com:vml" Requires="v">
                  <p:oleObj spid="_x0000_s3140" name="公式" r:id="rId1" imgW="262890" imgH="243205" progId="Equation.3">
                    <p:embed/>
                  </p:oleObj>
                </mc:Choice>
                <mc:Fallback>
                  <p:oleObj name="公式" r:id="rId1" imgW="262890" imgH="243205" progId="Equation.3">
                    <p:embed/>
                    <p:pic>
                      <p:nvPicPr>
                        <p:cNvPr id="0" name="图片 313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01" y="709"/>
                          <a:ext cx="365" cy="366"/>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0" name="Object 8"/>
            <p:cNvGraphicFramePr>
              <a:graphicFrameLocks noChangeAspect="1"/>
            </p:cNvGraphicFramePr>
            <p:nvPr/>
          </p:nvGraphicFramePr>
          <p:xfrm>
            <a:off x="1320" y="981"/>
            <a:ext cx="378" cy="360"/>
          </p:xfrm>
          <a:graphic>
            <a:graphicData uri="http://schemas.openxmlformats.org/presentationml/2006/ole">
              <mc:AlternateContent xmlns:mc="http://schemas.openxmlformats.org/markup-compatibility/2006">
                <mc:Choice xmlns:v="urn:schemas-microsoft-com:vml" Requires="v">
                  <p:oleObj spid="_x0000_s3141" name="公式" r:id="rId3" imgW="272415" imgH="243205" progId="Equation.3">
                    <p:embed/>
                  </p:oleObj>
                </mc:Choice>
                <mc:Fallback>
                  <p:oleObj name="公式" r:id="rId3" imgW="272415" imgH="243205" progId="Equation.3">
                    <p:embed/>
                    <p:pic>
                      <p:nvPicPr>
                        <p:cNvPr id="0" name="图片 314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20" y="981"/>
                          <a:ext cx="378" cy="360"/>
                        </a:xfrm>
                        <a:prstGeom prst="rect">
                          <a:avLst/>
                        </a:prstGeom>
                        <a:noFill/>
                        <a:ln>
                          <a:noFill/>
                        </a:ln>
                        <a:effectLst/>
                        <a:extLst>
                          <a:ext uri="{909E8E84-426E-40DD-AFC4-6F175D3DCCD1}">
                            <a14:hiddenFill xmlns:a14="http://schemas.microsoft.com/office/drawing/2010/main">
                              <a:solidFill>
                                <a:srgbClr val="FFFF00"/>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90121" name="Text Box 9"/>
          <p:cNvSpPr txBox="1">
            <a:spLocks noChangeArrowheads="1"/>
          </p:cNvSpPr>
          <p:nvPr/>
        </p:nvSpPr>
        <p:spPr bwMode="auto">
          <a:xfrm>
            <a:off x="539750" y="2708275"/>
            <a:ext cx="2362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数学形式：</a:t>
            </a:r>
            <a:endParaRPr kumimoji="1" lang="zh-CN" altLang="en-US" sz="2800" b="1">
              <a:solidFill>
                <a:srgbClr val="000000"/>
              </a:solidFill>
              <a:latin typeface="Times New Roman" panose="02020603050405020304" pitchFamily="18" charset="0"/>
            </a:endParaRPr>
          </a:p>
        </p:txBody>
      </p:sp>
      <p:graphicFrame>
        <p:nvGraphicFramePr>
          <p:cNvPr id="90122" name="Object 10"/>
          <p:cNvGraphicFramePr>
            <a:graphicFrameLocks noChangeAspect="1"/>
          </p:cNvGraphicFramePr>
          <p:nvPr/>
        </p:nvGraphicFramePr>
        <p:xfrm>
          <a:off x="2895600" y="2609850"/>
          <a:ext cx="2200275" cy="736600"/>
        </p:xfrm>
        <a:graphic>
          <a:graphicData uri="http://schemas.openxmlformats.org/presentationml/2006/ole">
            <mc:AlternateContent xmlns:mc="http://schemas.openxmlformats.org/markup-compatibility/2006">
              <mc:Choice xmlns:v="urn:schemas-microsoft-com:vml" Requires="v">
                <p:oleObj spid="_x0000_s3142" name="公式" r:id="rId5" imgW="739140" imgH="243205" progId="Equation.3">
                  <p:embed/>
                </p:oleObj>
              </mc:Choice>
              <mc:Fallback>
                <p:oleObj name="公式" r:id="rId5" imgW="739140" imgH="243205" progId="Equation.3">
                  <p:embed/>
                  <p:pic>
                    <p:nvPicPr>
                      <p:cNvPr id="0" name="图片 3141"/>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5600" y="2609850"/>
                        <a:ext cx="2200275" cy="736600"/>
                      </a:xfrm>
                      <a:prstGeom prst="rect">
                        <a:avLst/>
                      </a:prstGeom>
                      <a:noFill/>
                      <a:ln>
                        <a:noFill/>
                      </a:ln>
                      <a:effectLst/>
                      <a:extLst>
                        <a:ext uri="{909E8E84-426E-40DD-AFC4-6F175D3DCCD1}">
                          <a14:hiddenFill xmlns:a14="http://schemas.microsoft.com/office/drawing/2010/main">
                            <a:solidFill>
                              <a:srgbClr val="FFFF99"/>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dist="35921" dir="2700000" algn="ctr" rotWithShape="0">
                                <a:srgbClr val="FF99FF"/>
                              </a:outerShdw>
                            </a:effectLst>
                          </a14:hiddenEffects>
                        </a:ext>
                      </a:extLst>
                    </p:spPr>
                  </p:pic>
                </p:oleObj>
              </mc:Fallback>
            </mc:AlternateContent>
          </a:graphicData>
        </a:graphic>
      </p:graphicFrame>
      <p:sp>
        <p:nvSpPr>
          <p:cNvPr id="90124" name="Text Box 12"/>
          <p:cNvSpPr txBox="1">
            <a:spLocks noChangeArrowheads="1"/>
          </p:cNvSpPr>
          <p:nvPr/>
        </p:nvSpPr>
        <p:spPr bwMode="auto">
          <a:xfrm>
            <a:off x="395288" y="4292600"/>
            <a:ext cx="662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1</a:t>
            </a:r>
            <a:r>
              <a:rPr kumimoji="1" lang="zh-CN" altLang="en-US" sz="2800" b="1">
                <a:solidFill>
                  <a:srgbClr val="000000"/>
                </a:solidFill>
                <a:latin typeface="Times New Roman" panose="02020603050405020304" pitchFamily="18" charset="0"/>
              </a:rPr>
              <a:t>）作用力和反作用力总是成对出现。</a:t>
            </a:r>
            <a:endParaRPr kumimoji="1" lang="zh-CN" altLang="en-US" sz="2800" b="1">
              <a:solidFill>
                <a:srgbClr val="000000"/>
              </a:solidFill>
              <a:latin typeface="Times New Roman" panose="02020603050405020304" pitchFamily="18" charset="0"/>
            </a:endParaRPr>
          </a:p>
        </p:txBody>
      </p:sp>
      <p:sp>
        <p:nvSpPr>
          <p:cNvPr id="90125" name="Text Box 13"/>
          <p:cNvSpPr txBox="1">
            <a:spLocks noChangeArrowheads="1"/>
          </p:cNvSpPr>
          <p:nvPr/>
        </p:nvSpPr>
        <p:spPr bwMode="auto">
          <a:xfrm>
            <a:off x="395288" y="5013325"/>
            <a:ext cx="7924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2</a:t>
            </a:r>
            <a:r>
              <a:rPr kumimoji="1" lang="zh-CN" altLang="en-US" sz="2800" b="1">
                <a:solidFill>
                  <a:srgbClr val="000000"/>
                </a:solidFill>
                <a:latin typeface="Times New Roman" panose="02020603050405020304" pitchFamily="18" charset="0"/>
              </a:rPr>
              <a:t>）作用力和反作用力不能平衡或抵消。</a:t>
            </a:r>
            <a:endParaRPr kumimoji="1" lang="zh-CN" altLang="en-US" sz="2800" b="1">
              <a:solidFill>
                <a:srgbClr val="000000"/>
              </a:solidFill>
              <a:latin typeface="Times New Roman" panose="02020603050405020304" pitchFamily="18" charset="0"/>
            </a:endParaRPr>
          </a:p>
        </p:txBody>
      </p:sp>
      <p:sp>
        <p:nvSpPr>
          <p:cNvPr id="90126" name="Text Box 14"/>
          <p:cNvSpPr txBox="1">
            <a:spLocks noChangeArrowheads="1"/>
          </p:cNvSpPr>
          <p:nvPr/>
        </p:nvSpPr>
        <p:spPr bwMode="auto">
          <a:xfrm>
            <a:off x="395288" y="5734050"/>
            <a:ext cx="777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800" b="1">
                <a:solidFill>
                  <a:srgbClr val="000000"/>
                </a:solidFill>
                <a:latin typeface="Times New Roman" panose="02020603050405020304" pitchFamily="18" charset="0"/>
              </a:rPr>
              <a:t>（</a:t>
            </a:r>
            <a:r>
              <a:rPr kumimoji="1" lang="en-US" altLang="zh-CN" sz="2800" b="1">
                <a:solidFill>
                  <a:srgbClr val="000000"/>
                </a:solidFill>
                <a:latin typeface="Times New Roman" panose="02020603050405020304" pitchFamily="18" charset="0"/>
              </a:rPr>
              <a:t>3</a:t>
            </a:r>
            <a:r>
              <a:rPr kumimoji="1" lang="zh-CN" altLang="en-US" sz="2800" b="1">
                <a:solidFill>
                  <a:srgbClr val="000000"/>
                </a:solidFill>
                <a:latin typeface="Times New Roman" panose="02020603050405020304" pitchFamily="18" charset="0"/>
              </a:rPr>
              <a:t>）作用力和反作用力属于同一种性质的力。</a:t>
            </a:r>
            <a:endParaRPr kumimoji="1" lang="zh-CN" altLang="en-US" sz="2800" b="1">
              <a:solidFill>
                <a:srgbClr val="000000"/>
              </a:solidFill>
              <a:latin typeface="Times New Roman" panose="02020603050405020304" pitchFamily="18" charset="0"/>
            </a:endParaRPr>
          </a:p>
        </p:txBody>
      </p:sp>
      <p:sp>
        <p:nvSpPr>
          <p:cNvPr id="90129" name="AutoShape 17"/>
          <p:cNvSpPr>
            <a:spLocks noChangeArrowheads="1"/>
          </p:cNvSpPr>
          <p:nvPr/>
        </p:nvSpPr>
        <p:spPr bwMode="auto">
          <a:xfrm>
            <a:off x="684213" y="3357563"/>
            <a:ext cx="1079500" cy="863600"/>
          </a:xfrm>
          <a:prstGeom prst="horizontalScroll">
            <a:avLst>
              <a:gd name="adj" fmla="val 12500"/>
            </a:avLst>
          </a:prstGeom>
          <a:solidFill>
            <a:schemeClr val="accent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r>
              <a:rPr kumimoji="1" lang="zh-CN" altLang="en-US" sz="2800" b="1">
                <a:solidFill>
                  <a:srgbClr val="FF0000"/>
                </a:solidFill>
                <a:latin typeface="Times New Roman" panose="02020603050405020304" pitchFamily="18" charset="0"/>
              </a:rPr>
              <a:t>说明</a:t>
            </a:r>
            <a:endParaRPr kumimoji="1" lang="zh-CN" altLang="en-US" sz="2800" b="1">
              <a:solidFill>
                <a:srgbClr val="0000FF"/>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0116"/>
                                        </p:tgtEl>
                                        <p:attrNameLst>
                                          <p:attrName>style.visibility</p:attrName>
                                        </p:attrNameLst>
                                      </p:cBhvr>
                                      <p:to>
                                        <p:strVal val="visible"/>
                                      </p:to>
                                    </p:set>
                                    <p:animEffect transition="in" filter="wipe(left)">
                                      <p:cBhvr>
                                        <p:cTn id="7" dur="500"/>
                                        <p:tgtEl>
                                          <p:spTgt spid="901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30"/>
                                        </p:tgtEl>
                                        <p:attrNameLst>
                                          <p:attrName>style.visibility</p:attrName>
                                        </p:attrNameLst>
                                      </p:cBhvr>
                                      <p:to>
                                        <p:strVal val="visible"/>
                                      </p:to>
                                    </p:set>
                                    <p:animEffect transition="in" filter="wipe(left)">
                                      <p:cBhvr>
                                        <p:cTn id="12" dur="500"/>
                                        <p:tgtEl>
                                          <p:spTgt spid="9013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0121"/>
                                        </p:tgtEl>
                                        <p:attrNameLst>
                                          <p:attrName>style.visibility</p:attrName>
                                        </p:attrNameLst>
                                      </p:cBhvr>
                                      <p:to>
                                        <p:strVal val="visible"/>
                                      </p:to>
                                    </p:set>
                                    <p:animEffect transition="in" filter="wipe(left)">
                                      <p:cBhvr>
                                        <p:cTn id="17" dur="1000"/>
                                        <p:tgtEl>
                                          <p:spTgt spid="901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0122"/>
                                        </p:tgtEl>
                                        <p:attrNameLst>
                                          <p:attrName>style.visibility</p:attrName>
                                        </p:attrNameLst>
                                      </p:cBhvr>
                                      <p:to>
                                        <p:strVal val="visible"/>
                                      </p:to>
                                    </p:set>
                                    <p:animEffect transition="in" filter="wipe(left)">
                                      <p:cBhvr>
                                        <p:cTn id="22" dur="1000"/>
                                        <p:tgtEl>
                                          <p:spTgt spid="901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0129"/>
                                        </p:tgtEl>
                                        <p:attrNameLst>
                                          <p:attrName>style.visibility</p:attrName>
                                        </p:attrNameLst>
                                      </p:cBhvr>
                                      <p:to>
                                        <p:strVal val="visible"/>
                                      </p:to>
                                    </p:set>
                                    <p:animEffect transition="in" filter="wipe(left)">
                                      <p:cBhvr>
                                        <p:cTn id="27" dur="500"/>
                                        <p:tgtEl>
                                          <p:spTgt spid="9012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0124"/>
                                        </p:tgtEl>
                                        <p:attrNameLst>
                                          <p:attrName>style.visibility</p:attrName>
                                        </p:attrNameLst>
                                      </p:cBhvr>
                                      <p:to>
                                        <p:strVal val="visible"/>
                                      </p:to>
                                    </p:set>
                                    <p:animEffect transition="in" filter="wipe(left)">
                                      <p:cBhvr>
                                        <p:cTn id="32" dur="1000"/>
                                        <p:tgtEl>
                                          <p:spTgt spid="901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0125"/>
                                        </p:tgtEl>
                                        <p:attrNameLst>
                                          <p:attrName>style.visibility</p:attrName>
                                        </p:attrNameLst>
                                      </p:cBhvr>
                                      <p:to>
                                        <p:strVal val="visible"/>
                                      </p:to>
                                    </p:set>
                                    <p:animEffect transition="in" filter="wipe(left)">
                                      <p:cBhvr>
                                        <p:cTn id="37" dur="1000"/>
                                        <p:tgtEl>
                                          <p:spTgt spid="901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0126"/>
                                        </p:tgtEl>
                                        <p:attrNameLst>
                                          <p:attrName>style.visibility</p:attrName>
                                        </p:attrNameLst>
                                      </p:cBhvr>
                                      <p:to>
                                        <p:strVal val="visible"/>
                                      </p:to>
                                    </p:set>
                                    <p:animEffect transition="in" filter="wipe(left)">
                                      <p:cBhvr>
                                        <p:cTn id="42" dur="1000"/>
                                        <p:tgtEl>
                                          <p:spTgt spid="901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0116" grpId="0" bldLvl="0" animBg="1"/>
      <p:bldP spid="90121" grpId="0" bldLvl="0" animBg="1" autoUpdateAnimBg="0"/>
      <p:bldP spid="90124" grpId="0" bldLvl="0" animBg="1" autoUpdateAnimBg="0"/>
      <p:bldP spid="90125" grpId="0" bldLvl="0" animBg="1" autoUpdateAnimBg="0"/>
      <p:bldP spid="90126" grpId="0" bldLvl="0" animBg="1" autoUpdateAnimBg="0"/>
      <p:bldP spid="90129" grpId="0" bldLvl="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1139" name="文本框 91138"/>
          <p:cNvSpPr txBox="1"/>
          <p:nvPr/>
        </p:nvSpPr>
        <p:spPr>
          <a:xfrm>
            <a:off x="107950" y="115888"/>
            <a:ext cx="6264275"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四、牛顿运动定律应用举例</a:t>
            </a:r>
            <a:endParaRPr lang="zh-CN" altLang="en-US" sz="2800" b="1" dirty="0">
              <a:latin typeface="Times New Roman" panose="02020603050405020304" pitchFamily="18" charset="0"/>
            </a:endParaRPr>
          </a:p>
        </p:txBody>
      </p:sp>
      <p:sp>
        <p:nvSpPr>
          <p:cNvPr id="91140" name="文本框 91139"/>
          <p:cNvSpPr txBox="1"/>
          <p:nvPr/>
        </p:nvSpPr>
        <p:spPr>
          <a:xfrm>
            <a:off x="539750" y="908050"/>
            <a:ext cx="2736850" cy="521970"/>
          </a:xfrm>
          <a:prstGeom prst="rect">
            <a:avLst/>
          </a:prstGeom>
          <a:noFill/>
          <a:ln w="9525">
            <a:noFill/>
          </a:ln>
        </p:spPr>
        <p:txBody>
          <a:bodyPr>
            <a:spAutoFit/>
          </a:bodyPr>
          <a:p>
            <a:pPr>
              <a:spcBef>
                <a:spcPct val="50000"/>
              </a:spcBef>
            </a:pPr>
            <a:r>
              <a:rPr lang="zh-CN" altLang="en-US" sz="2800" b="1" dirty="0">
                <a:latin typeface="宋体" panose="02010600030101010101" pitchFamily="2" charset="-122"/>
              </a:rPr>
              <a:t>适用范围：</a:t>
            </a:r>
            <a:endParaRPr lang="zh-CN" altLang="en-US" sz="2800" b="1" dirty="0">
              <a:latin typeface="宋体" panose="02010600030101010101" pitchFamily="2" charset="-122"/>
            </a:endParaRPr>
          </a:p>
        </p:txBody>
      </p:sp>
      <p:sp>
        <p:nvSpPr>
          <p:cNvPr id="91141" name="文本框 91140"/>
          <p:cNvSpPr txBox="1"/>
          <p:nvPr/>
        </p:nvSpPr>
        <p:spPr>
          <a:xfrm>
            <a:off x="2484438" y="936625"/>
            <a:ext cx="5761037" cy="521970"/>
          </a:xfrm>
          <a:prstGeom prst="rect">
            <a:avLst/>
          </a:prstGeom>
          <a:noFill/>
          <a:ln w="9525">
            <a:noFill/>
          </a:ln>
        </p:spPr>
        <p:txBody>
          <a:bodyPr>
            <a:spAutoFit/>
          </a:bodyPr>
          <a:p>
            <a:r>
              <a:rPr lang="zh-CN" altLang="en-US" sz="2800" b="1" dirty="0">
                <a:latin typeface="Times New Roman" panose="02020603050405020304" pitchFamily="18" charset="0"/>
              </a:rPr>
              <a:t>惯性系、低速运动的宏观物体。</a:t>
            </a:r>
            <a:endParaRPr lang="zh-CN" altLang="en-US" sz="2800" b="1" dirty="0">
              <a:latin typeface="Times New Roman" panose="02020603050405020304" pitchFamily="18" charset="0"/>
            </a:endParaRPr>
          </a:p>
        </p:txBody>
      </p:sp>
      <p:sp>
        <p:nvSpPr>
          <p:cNvPr id="91142" name="文本框 91141"/>
          <p:cNvSpPr txBox="1"/>
          <p:nvPr/>
        </p:nvSpPr>
        <p:spPr>
          <a:xfrm>
            <a:off x="539750" y="1512888"/>
            <a:ext cx="7993063" cy="953135"/>
          </a:xfrm>
          <a:prstGeom prst="rect">
            <a:avLst/>
          </a:prstGeom>
          <a:noFill/>
          <a:ln w="9525">
            <a:noFill/>
          </a:ln>
        </p:spPr>
        <p:txBody>
          <a:bodyPr>
            <a:spAutoFit/>
          </a:bodyPr>
          <a:p>
            <a:r>
              <a:rPr lang="zh-CN" altLang="en-US" sz="2800" b="1" dirty="0">
                <a:latin typeface="Times New Roman" panose="02020603050405020304" pitchFamily="18" charset="0"/>
              </a:rPr>
              <a:t>两类具体问题</a:t>
            </a:r>
            <a:r>
              <a:rPr lang="en-US" altLang="zh-CN" sz="2800" b="1" dirty="0">
                <a:latin typeface="Times New Roman" panose="02020603050405020304" pitchFamily="18" charset="0"/>
              </a:rPr>
              <a:t>:    (1) </a:t>
            </a:r>
            <a:r>
              <a:rPr lang="zh-CN" altLang="en-US" sz="2800" b="1" dirty="0">
                <a:latin typeface="Times New Roman" panose="02020603050405020304" pitchFamily="18" charset="0"/>
              </a:rPr>
              <a:t>常力作用下的连接体问题</a:t>
            </a:r>
            <a:endParaRPr lang="zh-CN" altLang="en-US" sz="2800" b="1" dirty="0">
              <a:latin typeface="Times New Roman" panose="02020603050405020304" pitchFamily="18" charset="0"/>
            </a:endParaRPr>
          </a:p>
          <a:p>
            <a:r>
              <a:rPr lang="zh-CN" altLang="en-US" sz="2800" b="1" dirty="0">
                <a:latin typeface="Times New Roman" panose="02020603050405020304" pitchFamily="18" charset="0"/>
              </a:rPr>
              <a:t>                              </a:t>
            </a:r>
            <a:r>
              <a:rPr lang="en-US" altLang="zh-CN" sz="2800" b="1" dirty="0">
                <a:solidFill>
                  <a:srgbClr val="FF0000"/>
                </a:solidFill>
                <a:latin typeface="Times New Roman" panose="02020603050405020304" pitchFamily="18" charset="0"/>
              </a:rPr>
              <a:t>(2) </a:t>
            </a:r>
            <a:r>
              <a:rPr lang="zh-CN" altLang="en-US" sz="2800" b="1" dirty="0">
                <a:solidFill>
                  <a:srgbClr val="FF0000"/>
                </a:solidFill>
                <a:latin typeface="Times New Roman" panose="02020603050405020304" pitchFamily="18" charset="0"/>
              </a:rPr>
              <a:t>变力作用下的单体问题</a:t>
            </a:r>
            <a:endParaRPr lang="zh-CN" altLang="en-US" sz="2800" b="1" dirty="0">
              <a:solidFill>
                <a:srgbClr val="FF0000"/>
              </a:solidFill>
              <a:latin typeface="Times New Roman" panose="02020603050405020304" pitchFamily="18" charset="0"/>
            </a:endParaRPr>
          </a:p>
        </p:txBody>
      </p:sp>
      <p:sp>
        <p:nvSpPr>
          <p:cNvPr id="91143" name="文本框 91142"/>
          <p:cNvSpPr txBox="1"/>
          <p:nvPr/>
        </p:nvSpPr>
        <p:spPr>
          <a:xfrm>
            <a:off x="827088" y="3513138"/>
            <a:ext cx="58674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）进行受力分析，画出受力图；</a:t>
            </a:r>
            <a:endParaRPr lang="zh-CN" altLang="en-US" sz="2800" b="1" dirty="0">
              <a:latin typeface="Times New Roman" panose="02020603050405020304" pitchFamily="18" charset="0"/>
            </a:endParaRPr>
          </a:p>
        </p:txBody>
      </p:sp>
      <p:sp>
        <p:nvSpPr>
          <p:cNvPr id="91144" name="文本框 91143"/>
          <p:cNvSpPr txBox="1"/>
          <p:nvPr/>
        </p:nvSpPr>
        <p:spPr>
          <a:xfrm>
            <a:off x="827088" y="4089400"/>
            <a:ext cx="32766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3</a:t>
            </a:r>
            <a:r>
              <a:rPr lang="zh-CN" altLang="en-US" sz="2800" b="1" dirty="0">
                <a:latin typeface="Times New Roman" panose="02020603050405020304" pitchFamily="18" charset="0"/>
              </a:rPr>
              <a:t>）建立坐标系；</a:t>
            </a:r>
            <a:endParaRPr lang="zh-CN" altLang="en-US" sz="2800" b="1" dirty="0">
              <a:latin typeface="Times New Roman" panose="02020603050405020304" pitchFamily="18" charset="0"/>
            </a:endParaRPr>
          </a:p>
        </p:txBody>
      </p:sp>
      <p:sp>
        <p:nvSpPr>
          <p:cNvPr id="91145" name="文本框 91144"/>
          <p:cNvSpPr txBox="1"/>
          <p:nvPr/>
        </p:nvSpPr>
        <p:spPr>
          <a:xfrm>
            <a:off x="827088" y="4810125"/>
            <a:ext cx="7543800" cy="909320"/>
          </a:xfrm>
          <a:prstGeom prst="rect">
            <a:avLst/>
          </a:prstGeom>
          <a:noFill/>
          <a:ln w="9525">
            <a:noFill/>
          </a:ln>
        </p:spPr>
        <p:txBody>
          <a:bodyPr>
            <a:spAutoFit/>
          </a:bodyPr>
          <a:p>
            <a:pPr>
              <a:lnSpc>
                <a:spcPct val="70000"/>
              </a:lnSpc>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4</a:t>
            </a:r>
            <a:r>
              <a:rPr lang="zh-CN" altLang="en-US" sz="2800" b="1" dirty="0">
                <a:latin typeface="Times New Roman" panose="02020603050405020304" pitchFamily="18" charset="0"/>
              </a:rPr>
              <a:t>）对各隔离体建立牛顿运动方程（分量式）</a:t>
            </a:r>
            <a:endParaRPr lang="zh-CN" altLang="en-US" sz="2800" b="1" dirty="0">
              <a:latin typeface="Times New Roman" panose="02020603050405020304" pitchFamily="18" charset="0"/>
            </a:endParaRPr>
          </a:p>
          <a:p>
            <a:pPr>
              <a:lnSpc>
                <a:spcPct val="70000"/>
              </a:lnSpc>
              <a:spcBef>
                <a:spcPct val="50000"/>
              </a:spcBef>
            </a:pPr>
            <a:r>
              <a:rPr lang="zh-CN" altLang="en-US" sz="2800" b="1" dirty="0">
                <a:latin typeface="Times New Roman" panose="02020603050405020304" pitchFamily="18" charset="0"/>
              </a:rPr>
              <a:t>          和物理量间的其他关系；</a:t>
            </a:r>
            <a:endParaRPr lang="zh-CN" altLang="en-US" sz="2800" b="1" dirty="0">
              <a:latin typeface="Times New Roman" panose="02020603050405020304" pitchFamily="18" charset="0"/>
            </a:endParaRPr>
          </a:p>
        </p:txBody>
      </p:sp>
      <p:sp>
        <p:nvSpPr>
          <p:cNvPr id="91146" name="文本框 91145"/>
          <p:cNvSpPr txBox="1"/>
          <p:nvPr/>
        </p:nvSpPr>
        <p:spPr>
          <a:xfrm>
            <a:off x="827088" y="5818188"/>
            <a:ext cx="3733800"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a:t>
            </a:r>
            <a:r>
              <a:rPr lang="en-US" altLang="zh-CN" sz="2800" b="1" dirty="0">
                <a:latin typeface="Times New Roman" panose="02020603050405020304" pitchFamily="18" charset="0"/>
              </a:rPr>
              <a:t>5</a:t>
            </a:r>
            <a:r>
              <a:rPr lang="zh-CN" altLang="en-US" sz="2800" b="1" dirty="0">
                <a:latin typeface="Times New Roman" panose="02020603050405020304" pitchFamily="18" charset="0"/>
              </a:rPr>
              <a:t>）解方程、讨论。</a:t>
            </a:r>
            <a:endParaRPr lang="zh-CN" altLang="en-US" sz="2800" b="1" dirty="0">
              <a:latin typeface="Times New Roman" panose="02020603050405020304" pitchFamily="18" charset="0"/>
            </a:endParaRPr>
          </a:p>
        </p:txBody>
      </p:sp>
      <p:sp>
        <p:nvSpPr>
          <p:cNvPr id="91147" name="文本框 91146"/>
          <p:cNvSpPr txBox="1"/>
          <p:nvPr/>
        </p:nvSpPr>
        <p:spPr>
          <a:xfrm>
            <a:off x="827088" y="2936875"/>
            <a:ext cx="7868285" cy="521970"/>
          </a:xfrm>
          <a:prstGeom prst="rect">
            <a:avLst/>
          </a:prstGeom>
          <a:noFill/>
          <a:ln w="9525">
            <a:noFill/>
          </a:ln>
        </p:spPr>
        <p:txBody>
          <a:bodyPr wrap="none" anchor="t">
            <a:spAutoFit/>
          </a:bodyPr>
          <a:p>
            <a:r>
              <a:rPr lang="zh-CN" altLang="en-US" sz="2800" b="1" dirty="0">
                <a:latin typeface="Times New Roman" panose="02020603050405020304" pitchFamily="18" charset="0"/>
              </a:rPr>
              <a:t>（</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）确定研究对象，对于物体系，画出隔离图；</a:t>
            </a:r>
            <a:endParaRPr lang="zh-CN" altLang="en-US" sz="2800" b="1" dirty="0">
              <a:latin typeface="Times New Roman" panose="02020603050405020304" pitchFamily="18" charset="0"/>
            </a:endParaRPr>
          </a:p>
        </p:txBody>
      </p:sp>
      <p:sp>
        <p:nvSpPr>
          <p:cNvPr id="91148" name="文本框 91147"/>
          <p:cNvSpPr txBox="1"/>
          <p:nvPr/>
        </p:nvSpPr>
        <p:spPr>
          <a:xfrm>
            <a:off x="539750" y="2376488"/>
            <a:ext cx="2116138" cy="521970"/>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解题步骤：</a:t>
            </a:r>
            <a:endParaRPr lang="zh-CN" altLang="en-US" sz="2800" b="1" dirty="0">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1139"/>
                                        </p:tgtEl>
                                        <p:attrNameLst>
                                          <p:attrName>style.visibility</p:attrName>
                                        </p:attrNameLst>
                                      </p:cBhvr>
                                      <p:to>
                                        <p:strVal val="visible"/>
                                      </p:to>
                                    </p:set>
                                    <p:animEffect transition="in" filter="wipe(left)">
                                      <p:cBhvr>
                                        <p:cTn id="7" dur="500"/>
                                        <p:tgtEl>
                                          <p:spTgt spid="911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1140"/>
                                        </p:tgtEl>
                                        <p:attrNameLst>
                                          <p:attrName>style.visibility</p:attrName>
                                        </p:attrNameLst>
                                      </p:cBhvr>
                                      <p:to>
                                        <p:strVal val="visible"/>
                                      </p:to>
                                    </p:set>
                                    <p:animEffect transition="in" filter="wipe(left)">
                                      <p:cBhvr>
                                        <p:cTn id="12" dur="1000"/>
                                        <p:tgtEl>
                                          <p:spTgt spid="9114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1141"/>
                                        </p:tgtEl>
                                        <p:attrNameLst>
                                          <p:attrName>style.visibility</p:attrName>
                                        </p:attrNameLst>
                                      </p:cBhvr>
                                      <p:to>
                                        <p:strVal val="visible"/>
                                      </p:to>
                                    </p:set>
                                    <p:animEffect transition="in" filter="wipe(left)">
                                      <p:cBhvr>
                                        <p:cTn id="17" dur="1000"/>
                                        <p:tgtEl>
                                          <p:spTgt spid="9114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1142"/>
                                        </p:tgtEl>
                                        <p:attrNameLst>
                                          <p:attrName>style.visibility</p:attrName>
                                        </p:attrNameLst>
                                      </p:cBhvr>
                                      <p:to>
                                        <p:strVal val="visible"/>
                                      </p:to>
                                    </p:set>
                                    <p:animEffect transition="in" filter="wipe(left)">
                                      <p:cBhvr>
                                        <p:cTn id="22" dur="1000"/>
                                        <p:tgtEl>
                                          <p:spTgt spid="9114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1148"/>
                                        </p:tgtEl>
                                        <p:attrNameLst>
                                          <p:attrName>style.visibility</p:attrName>
                                        </p:attrNameLst>
                                      </p:cBhvr>
                                      <p:to>
                                        <p:strVal val="visible"/>
                                      </p:to>
                                    </p:set>
                                    <p:animEffect transition="in" filter="wipe(left)">
                                      <p:cBhvr>
                                        <p:cTn id="27" dur="1000"/>
                                        <p:tgtEl>
                                          <p:spTgt spid="91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91147"/>
                                        </p:tgtEl>
                                        <p:attrNameLst>
                                          <p:attrName>style.visibility</p:attrName>
                                        </p:attrNameLst>
                                      </p:cBhvr>
                                      <p:to>
                                        <p:strVal val="visible"/>
                                      </p:to>
                                    </p:set>
                                    <p:animEffect transition="in" filter="wipe(left)">
                                      <p:cBhvr>
                                        <p:cTn id="32" dur="1000"/>
                                        <p:tgtEl>
                                          <p:spTgt spid="911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91143"/>
                                        </p:tgtEl>
                                        <p:attrNameLst>
                                          <p:attrName>style.visibility</p:attrName>
                                        </p:attrNameLst>
                                      </p:cBhvr>
                                      <p:to>
                                        <p:strVal val="visible"/>
                                      </p:to>
                                    </p:set>
                                    <p:animEffect transition="in" filter="wipe(left)">
                                      <p:cBhvr>
                                        <p:cTn id="37" dur="1000"/>
                                        <p:tgtEl>
                                          <p:spTgt spid="9114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91144"/>
                                        </p:tgtEl>
                                        <p:attrNameLst>
                                          <p:attrName>style.visibility</p:attrName>
                                        </p:attrNameLst>
                                      </p:cBhvr>
                                      <p:to>
                                        <p:strVal val="visible"/>
                                      </p:to>
                                    </p:set>
                                    <p:animEffect transition="in" filter="wipe(left)">
                                      <p:cBhvr>
                                        <p:cTn id="42" dur="1000"/>
                                        <p:tgtEl>
                                          <p:spTgt spid="9114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91145"/>
                                        </p:tgtEl>
                                        <p:attrNameLst>
                                          <p:attrName>style.visibility</p:attrName>
                                        </p:attrNameLst>
                                      </p:cBhvr>
                                      <p:to>
                                        <p:strVal val="visible"/>
                                      </p:to>
                                    </p:set>
                                    <p:animEffect transition="in" filter="wipe(left)">
                                      <p:cBhvr>
                                        <p:cTn id="47" dur="1000"/>
                                        <p:tgtEl>
                                          <p:spTgt spid="91145"/>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91146"/>
                                        </p:tgtEl>
                                        <p:attrNameLst>
                                          <p:attrName>style.visibility</p:attrName>
                                        </p:attrNameLst>
                                      </p:cBhvr>
                                      <p:to>
                                        <p:strVal val="visible"/>
                                      </p:to>
                                    </p:set>
                                    <p:animEffect transition="in" filter="wipe(left)">
                                      <p:cBhvr>
                                        <p:cTn id="52" dur="1000"/>
                                        <p:tgtEl>
                                          <p:spTgt spid="911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1139" grpId="0"/>
      <p:bldP spid="91140" grpId="0"/>
      <p:bldP spid="91141" grpId="0"/>
      <p:bldP spid="91142" grpId="0"/>
      <p:bldP spid="91143" grpId="0"/>
      <p:bldP spid="91144" grpId="0"/>
      <p:bldP spid="91145" grpId="0"/>
      <p:bldP spid="91146" grpId="0"/>
      <p:bldP spid="91147" grpId="0"/>
      <p:bldP spid="91148"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2163" name="矩形 92162"/>
          <p:cNvSpPr/>
          <p:nvPr/>
        </p:nvSpPr>
        <p:spPr>
          <a:xfrm>
            <a:off x="319088" y="260350"/>
            <a:ext cx="5476875" cy="521970"/>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rPr>
              <a:t>1. </a:t>
            </a:r>
            <a:r>
              <a:rPr lang="zh-CN" altLang="en-US" sz="2800" b="1" dirty="0">
                <a:solidFill>
                  <a:srgbClr val="0000FF"/>
                </a:solidFill>
                <a:latin typeface="Times New Roman" panose="02020603050405020304" pitchFamily="18" charset="0"/>
              </a:rPr>
              <a:t>常力作用下的连接体问题</a:t>
            </a:r>
            <a:endParaRPr lang="zh-CN" altLang="en-US" sz="2800" b="1" dirty="0">
              <a:solidFill>
                <a:srgbClr val="0000FF"/>
              </a:solidFill>
              <a:latin typeface="Times New Roman" panose="02020603050405020304" pitchFamily="18" charset="0"/>
            </a:endParaRPr>
          </a:p>
        </p:txBody>
      </p:sp>
      <p:sp>
        <p:nvSpPr>
          <p:cNvPr id="92164" name="矩形 92163"/>
          <p:cNvSpPr/>
          <p:nvPr/>
        </p:nvSpPr>
        <p:spPr>
          <a:xfrm>
            <a:off x="250825" y="981075"/>
            <a:ext cx="8458200" cy="1814830"/>
          </a:xfrm>
          <a:prstGeom prst="rect">
            <a:avLst/>
          </a:prstGeom>
          <a:noFill/>
          <a:ln w="9525">
            <a:noFill/>
          </a:ln>
        </p:spPr>
        <p:txBody>
          <a:bodyPr>
            <a:spAutoFit/>
          </a:bodyPr>
          <a:p>
            <a:pPr algn="just"/>
            <a:r>
              <a:rPr lang="zh-CN" altLang="en-US" sz="2800" b="1" dirty="0">
                <a:solidFill>
                  <a:srgbClr val="0000FF"/>
                </a:solidFill>
                <a:latin typeface="Times New Roman" panose="02020603050405020304" pitchFamily="18" charset="0"/>
              </a:rPr>
              <a:t>例</a:t>
            </a:r>
            <a:r>
              <a:rPr lang="en-US" altLang="zh-CN" sz="2800" b="1">
                <a:solidFill>
                  <a:srgbClr val="0000FF"/>
                </a:solidFill>
                <a:latin typeface="Times New Roman" panose="02020603050405020304" pitchFamily="18" charset="0"/>
              </a:rPr>
              <a:t>1</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设电梯中有一质量可以忽略的滑轮，在滑轮两侧用轻绳悬挂着质量分别为</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zh-CN" altLang="en-US" sz="2800" b="1">
                <a:latin typeface="Times New Roman" panose="02020603050405020304" pitchFamily="18" charset="0"/>
              </a:rPr>
              <a:t>和</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a:t>
            </a:r>
            <a:r>
              <a:rPr lang="zh-CN" altLang="en-US" sz="2800" b="1" dirty="0">
                <a:latin typeface="Times New Roman" panose="02020603050405020304" pitchFamily="18" charset="0"/>
              </a:rPr>
              <a:t>的重物</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，已知</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1</a:t>
            </a:r>
            <a:r>
              <a:rPr lang="en-US" altLang="zh-CN" sz="2800" b="1">
                <a:latin typeface="Times New Roman" panose="02020603050405020304" pitchFamily="18" charset="0"/>
              </a:rPr>
              <a:t>&gt;</a:t>
            </a:r>
            <a:r>
              <a:rPr lang="en-US" altLang="zh-CN" sz="2800" b="1" i="1">
                <a:latin typeface="Times New Roman" panose="02020603050405020304" pitchFamily="18" charset="0"/>
              </a:rPr>
              <a:t>m</a:t>
            </a:r>
            <a:r>
              <a:rPr lang="en-US" altLang="zh-CN" sz="2800" b="1" baseline="-25000">
                <a:latin typeface="Times New Roman" panose="02020603050405020304" pitchFamily="18" charset="0"/>
              </a:rPr>
              <a:t>2</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。当电梯</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匀速上升，</a:t>
            </a:r>
            <a:r>
              <a:rPr lang="en-US" altLang="zh-CN" sz="2800" b="1" dirty="0">
                <a:latin typeface="Times New Roman" panose="02020603050405020304" pitchFamily="18" charset="0"/>
              </a:rPr>
              <a:t>(2)</a:t>
            </a:r>
            <a:r>
              <a:rPr lang="zh-CN" altLang="en-US" sz="2800" b="1" dirty="0">
                <a:latin typeface="Times New Roman" panose="02020603050405020304" pitchFamily="18" charset="0"/>
              </a:rPr>
              <a:t>匀加速上升时，求绳中的张力和物体</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相对电梯的加速度。</a:t>
            </a:r>
            <a:endParaRPr lang="zh-CN" altLang="en-US" sz="2800" b="1" dirty="0">
              <a:latin typeface="Times New Roman" panose="02020603050405020304" pitchFamily="18" charset="0"/>
            </a:endParaRPr>
          </a:p>
        </p:txBody>
      </p:sp>
      <p:grpSp>
        <p:nvGrpSpPr>
          <p:cNvPr id="92165" name="组合 92164"/>
          <p:cNvGrpSpPr/>
          <p:nvPr/>
        </p:nvGrpSpPr>
        <p:grpSpPr>
          <a:xfrm>
            <a:off x="2916238" y="3573463"/>
            <a:ext cx="2286000" cy="2590800"/>
            <a:chOff x="1104" y="2352"/>
            <a:chExt cx="1440" cy="1632"/>
          </a:xfrm>
        </p:grpSpPr>
        <p:grpSp>
          <p:nvGrpSpPr>
            <p:cNvPr id="92166" name="组合 92165"/>
            <p:cNvGrpSpPr/>
            <p:nvPr/>
          </p:nvGrpSpPr>
          <p:grpSpPr>
            <a:xfrm>
              <a:off x="1104" y="2352"/>
              <a:ext cx="1440" cy="1632"/>
              <a:chOff x="528" y="2208"/>
              <a:chExt cx="1440" cy="1632"/>
            </a:xfrm>
          </p:grpSpPr>
          <p:sp>
            <p:nvSpPr>
              <p:cNvPr id="92167" name="矩形 92166"/>
              <p:cNvSpPr/>
              <p:nvPr/>
            </p:nvSpPr>
            <p:spPr>
              <a:xfrm>
                <a:off x="528" y="2208"/>
                <a:ext cx="1440" cy="1632"/>
              </a:xfrm>
              <a:prstGeom prst="rect">
                <a:avLst/>
              </a:prstGeom>
              <a:noFill/>
              <a:ln w="31750" cap="flat" cmpd="sng">
                <a:solidFill>
                  <a:schemeClr val="tx1"/>
                </a:solidFill>
                <a:prstDash val="solid"/>
                <a:miter/>
                <a:headEnd type="none" w="med" len="med"/>
                <a:tailEnd type="none" w="med" len="med"/>
              </a:ln>
            </p:spPr>
            <p:txBody>
              <a:bodyPr/>
              <a:p>
                <a:endParaRPr lang="zh-CN" altLang="en-US" sz="2800"/>
              </a:p>
            </p:txBody>
          </p:sp>
          <p:sp>
            <p:nvSpPr>
              <p:cNvPr id="92168" name="椭圆 92167"/>
              <p:cNvSpPr/>
              <p:nvPr/>
            </p:nvSpPr>
            <p:spPr>
              <a:xfrm>
                <a:off x="1056" y="2400"/>
                <a:ext cx="384" cy="384"/>
              </a:xfrm>
              <a:prstGeom prst="ellipse">
                <a:avLst/>
              </a:prstGeom>
              <a:noFill/>
              <a:ln w="31750" cap="flat" cmpd="sng">
                <a:solidFill>
                  <a:schemeClr val="tx1"/>
                </a:solidFill>
                <a:prstDash val="solid"/>
                <a:headEnd type="none" w="med" len="med"/>
                <a:tailEnd type="none" w="med" len="med"/>
              </a:ln>
            </p:spPr>
            <p:txBody>
              <a:bodyPr/>
              <a:p>
                <a:endParaRPr lang="zh-CN" altLang="en-US" sz="2800"/>
              </a:p>
            </p:txBody>
          </p:sp>
          <p:sp>
            <p:nvSpPr>
              <p:cNvPr id="92169" name="矩形 92168" descr="章节"/>
              <p:cNvSpPr/>
              <p:nvPr/>
            </p:nvSpPr>
            <p:spPr>
              <a:xfrm>
                <a:off x="1233" y="2208"/>
                <a:ext cx="48" cy="336"/>
              </a:xfrm>
              <a:prstGeom prst="rect">
                <a:avLst/>
              </a:prstGeom>
              <a:blipFill rotWithShape="0">
                <a:blip r:embed="rId1"/>
                <a:stretch>
                  <a:fillRect/>
                </a:stretch>
              </a:blipFill>
              <a:ln w="31750" cap="flat" cmpd="sng">
                <a:solidFill>
                  <a:schemeClr val="tx1"/>
                </a:solidFill>
                <a:prstDash val="solid"/>
                <a:miter/>
                <a:headEnd type="none" w="med" len="med"/>
                <a:tailEnd type="none" w="med" len="med"/>
              </a:ln>
            </p:spPr>
            <p:txBody>
              <a:bodyPr/>
              <a:p>
                <a:endParaRPr lang="zh-CN" altLang="en-US" sz="2800"/>
              </a:p>
            </p:txBody>
          </p:sp>
          <p:sp>
            <p:nvSpPr>
              <p:cNvPr id="92170" name="直接连接符 92169"/>
              <p:cNvSpPr/>
              <p:nvPr/>
            </p:nvSpPr>
            <p:spPr>
              <a:xfrm>
                <a:off x="1056" y="2592"/>
                <a:ext cx="0" cy="771"/>
              </a:xfrm>
              <a:prstGeom prst="line">
                <a:avLst/>
              </a:prstGeom>
              <a:ln w="31750" cap="flat" cmpd="sng">
                <a:solidFill>
                  <a:schemeClr val="tx1"/>
                </a:solidFill>
                <a:prstDash val="solid"/>
                <a:headEnd type="none" w="med" len="med"/>
                <a:tailEnd type="none" w="med" len="med"/>
              </a:ln>
            </p:spPr>
          </p:sp>
          <p:sp>
            <p:nvSpPr>
              <p:cNvPr id="92171" name="直接连接符 92170"/>
              <p:cNvSpPr/>
              <p:nvPr/>
            </p:nvSpPr>
            <p:spPr>
              <a:xfrm>
                <a:off x="1441" y="2539"/>
                <a:ext cx="0" cy="528"/>
              </a:xfrm>
              <a:prstGeom prst="line">
                <a:avLst/>
              </a:prstGeom>
              <a:ln w="31750" cap="flat" cmpd="sng">
                <a:solidFill>
                  <a:schemeClr val="tx1"/>
                </a:solidFill>
                <a:prstDash val="solid"/>
                <a:headEnd type="none" w="med" len="med"/>
                <a:tailEnd type="none" w="med" len="med"/>
              </a:ln>
            </p:spPr>
          </p:sp>
        </p:grpSp>
        <p:sp>
          <p:nvSpPr>
            <p:cNvPr id="92172" name="矩形 92171"/>
            <p:cNvSpPr/>
            <p:nvPr/>
          </p:nvSpPr>
          <p:spPr>
            <a:xfrm>
              <a:off x="1496" y="3504"/>
              <a:ext cx="268" cy="288"/>
            </a:xfrm>
            <a:prstGeom prst="rect">
              <a:avLst/>
            </a:prstGeom>
            <a:solidFill>
              <a:schemeClr val="bg2"/>
            </a:solidFill>
            <a:ln w="9525">
              <a:noFill/>
            </a:ln>
          </p:spPr>
          <p:txBody>
            <a:bodyPr/>
            <a:p>
              <a:endParaRPr lang="zh-CN" altLang="en-US" sz="2800"/>
            </a:p>
          </p:txBody>
        </p:sp>
        <p:sp>
          <p:nvSpPr>
            <p:cNvPr id="92173" name="矩形 92172"/>
            <p:cNvSpPr/>
            <p:nvPr/>
          </p:nvSpPr>
          <p:spPr>
            <a:xfrm>
              <a:off x="1881" y="3168"/>
              <a:ext cx="268" cy="288"/>
            </a:xfrm>
            <a:prstGeom prst="rect">
              <a:avLst/>
            </a:prstGeom>
            <a:solidFill>
              <a:schemeClr val="bg2"/>
            </a:solidFill>
            <a:ln w="9525">
              <a:noFill/>
            </a:ln>
          </p:spPr>
          <p:txBody>
            <a:bodyPr/>
            <a:p>
              <a:endParaRPr lang="zh-CN" altLang="en-US" sz="2800"/>
            </a:p>
          </p:txBody>
        </p:sp>
        <p:sp>
          <p:nvSpPr>
            <p:cNvPr id="92174" name="直接连接符 92173"/>
            <p:cNvSpPr/>
            <p:nvPr/>
          </p:nvSpPr>
          <p:spPr>
            <a:xfrm>
              <a:off x="1392" y="2976"/>
              <a:ext cx="0" cy="432"/>
            </a:xfrm>
            <a:prstGeom prst="line">
              <a:avLst/>
            </a:prstGeom>
            <a:ln w="31750" cap="flat" cmpd="sng">
              <a:solidFill>
                <a:schemeClr val="tx1"/>
              </a:solidFill>
              <a:prstDash val="solid"/>
              <a:headEnd type="none" w="med" len="med"/>
              <a:tailEnd type="triangle" w="med" len="med"/>
            </a:ln>
          </p:spPr>
        </p:sp>
        <p:graphicFrame>
          <p:nvGraphicFramePr>
            <p:cNvPr id="92175" name="对象 92174"/>
            <p:cNvGraphicFramePr/>
            <p:nvPr/>
          </p:nvGraphicFramePr>
          <p:xfrm>
            <a:off x="1152" y="2976"/>
            <a:ext cx="224" cy="320"/>
          </p:xfrm>
          <a:graphic>
            <a:graphicData uri="http://schemas.openxmlformats.org/presentationml/2006/ole">
              <mc:AlternateContent xmlns:mc="http://schemas.openxmlformats.org/markup-compatibility/2006">
                <mc:Choice xmlns:v="urn:schemas-microsoft-com:vml" Requires="v">
                  <p:oleObj spid="_x0000_s3268" name="" r:id="rId2" imgW="355600" imgH="507365" progId="Equation.3">
                    <p:embed/>
                  </p:oleObj>
                </mc:Choice>
                <mc:Fallback>
                  <p:oleObj name="" r:id="rId2" imgW="355600" imgH="507365" progId="Equation.3">
                    <p:embed/>
                    <p:pic>
                      <p:nvPicPr>
                        <p:cNvPr id="0" name="图片 3267"/>
                        <p:cNvPicPr/>
                        <p:nvPr/>
                      </p:nvPicPr>
                      <p:blipFill>
                        <a:blip r:embed="rId3"/>
                        <a:stretch>
                          <a:fillRect/>
                        </a:stretch>
                      </p:blipFill>
                      <p:spPr>
                        <a:xfrm>
                          <a:off x="1152" y="2976"/>
                          <a:ext cx="224" cy="320"/>
                        </a:xfrm>
                        <a:prstGeom prst="rect">
                          <a:avLst/>
                        </a:prstGeom>
                        <a:noFill/>
                        <a:ln w="38100">
                          <a:noFill/>
                          <a:miter/>
                        </a:ln>
                      </p:spPr>
                    </p:pic>
                  </p:oleObj>
                </mc:Fallback>
              </mc:AlternateContent>
            </a:graphicData>
          </a:graphic>
        </p:graphicFrame>
        <p:sp>
          <p:nvSpPr>
            <p:cNvPr id="92176" name="直接连接符 92175"/>
            <p:cNvSpPr/>
            <p:nvPr/>
          </p:nvSpPr>
          <p:spPr>
            <a:xfrm flipV="1">
              <a:off x="2208" y="2640"/>
              <a:ext cx="0" cy="432"/>
            </a:xfrm>
            <a:prstGeom prst="line">
              <a:avLst/>
            </a:prstGeom>
            <a:ln w="31750" cap="flat" cmpd="sng">
              <a:solidFill>
                <a:schemeClr val="tx1"/>
              </a:solidFill>
              <a:prstDash val="solid"/>
              <a:headEnd type="none" w="med" len="med"/>
              <a:tailEnd type="triangle" w="med" len="med"/>
            </a:ln>
          </p:spPr>
        </p:sp>
        <p:graphicFrame>
          <p:nvGraphicFramePr>
            <p:cNvPr id="92177" name="对象 92176"/>
            <p:cNvGraphicFramePr/>
            <p:nvPr/>
          </p:nvGraphicFramePr>
          <p:xfrm>
            <a:off x="2208" y="2688"/>
            <a:ext cx="224" cy="320"/>
          </p:xfrm>
          <a:graphic>
            <a:graphicData uri="http://schemas.openxmlformats.org/presentationml/2006/ole">
              <mc:AlternateContent xmlns:mc="http://schemas.openxmlformats.org/markup-compatibility/2006">
                <mc:Choice xmlns:v="urn:schemas-microsoft-com:vml" Requires="v">
                  <p:oleObj spid="_x0000_s3269" name="" r:id="rId4" imgW="355600" imgH="507365" progId="Equation.3">
                    <p:embed/>
                  </p:oleObj>
                </mc:Choice>
                <mc:Fallback>
                  <p:oleObj name="" r:id="rId4" imgW="355600" imgH="507365" progId="Equation.3">
                    <p:embed/>
                    <p:pic>
                      <p:nvPicPr>
                        <p:cNvPr id="0" name="图片 3268"/>
                        <p:cNvPicPr/>
                        <p:nvPr/>
                      </p:nvPicPr>
                      <p:blipFill>
                        <a:blip r:embed="rId3"/>
                        <a:stretch>
                          <a:fillRect/>
                        </a:stretch>
                      </p:blipFill>
                      <p:spPr>
                        <a:xfrm>
                          <a:off x="2208" y="2688"/>
                          <a:ext cx="224" cy="320"/>
                        </a:xfrm>
                        <a:prstGeom prst="rect">
                          <a:avLst/>
                        </a:prstGeom>
                        <a:noFill/>
                        <a:ln w="38100">
                          <a:noFill/>
                          <a:miter/>
                        </a:ln>
                      </p:spPr>
                    </p:pic>
                  </p:oleObj>
                </mc:Fallback>
              </mc:AlternateContent>
            </a:graphicData>
          </a:graphic>
        </p:graphicFrame>
        <p:sp>
          <p:nvSpPr>
            <p:cNvPr id="92178" name="矩形 92177"/>
            <p:cNvSpPr/>
            <p:nvPr/>
          </p:nvSpPr>
          <p:spPr>
            <a:xfrm>
              <a:off x="1152" y="3456"/>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1</a:t>
              </a:r>
              <a:endParaRPr lang="en-US" altLang="zh-CN" sz="2800" baseline="-25000">
                <a:latin typeface="楷体_GB2312" pitchFamily="1" charset="-122"/>
                <a:ea typeface="楷体_GB2312" pitchFamily="1" charset="-122"/>
              </a:endParaRPr>
            </a:p>
          </p:txBody>
        </p:sp>
        <p:sp>
          <p:nvSpPr>
            <p:cNvPr id="92179" name="矩形 92178"/>
            <p:cNvSpPr/>
            <p:nvPr/>
          </p:nvSpPr>
          <p:spPr>
            <a:xfrm>
              <a:off x="2130" y="3168"/>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2</a:t>
              </a:r>
              <a:endParaRPr lang="en-US" altLang="zh-CN" sz="2800" baseline="-25000">
                <a:latin typeface="楷体_GB2312" pitchFamily="1" charset="-122"/>
                <a:ea typeface="楷体_GB2312" pitchFamily="1"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2163"/>
                                        </p:tgtEl>
                                        <p:attrNameLst>
                                          <p:attrName>style.visibility</p:attrName>
                                        </p:attrNameLst>
                                      </p:cBhvr>
                                      <p:to>
                                        <p:strVal val="visible"/>
                                      </p:to>
                                    </p:set>
                                    <p:animEffect transition="in" filter="wipe(left)">
                                      <p:cBhvr>
                                        <p:cTn id="7" dur="500"/>
                                        <p:tgtEl>
                                          <p:spTgt spid="9216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2164"/>
                                        </p:tgtEl>
                                        <p:attrNameLst>
                                          <p:attrName>style.visibility</p:attrName>
                                        </p:attrNameLst>
                                      </p:cBhvr>
                                      <p:to>
                                        <p:strVal val="visible"/>
                                      </p:to>
                                    </p:set>
                                    <p:animEffect transition="in" filter="wipe(left)">
                                      <p:cBhvr>
                                        <p:cTn id="12" dur="500"/>
                                        <p:tgtEl>
                                          <p:spTgt spid="92164"/>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92165"/>
                                        </p:tgtEl>
                                        <p:attrNameLst>
                                          <p:attrName>style.visibility</p:attrName>
                                        </p:attrNameLst>
                                      </p:cBhvr>
                                      <p:to>
                                        <p:strVal val="visible"/>
                                      </p:to>
                                    </p:set>
                                    <p:animEffect transition="in" filter="wipe(left)">
                                      <p:cBhvr>
                                        <p:cTn id="16" dur="500"/>
                                        <p:tgtEl>
                                          <p:spTgt spid="9216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63" grpId="0"/>
      <p:bldP spid="9216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3187" name="矩形 93186"/>
          <p:cNvSpPr/>
          <p:nvPr/>
        </p:nvSpPr>
        <p:spPr>
          <a:xfrm>
            <a:off x="1042988" y="406400"/>
            <a:ext cx="7542212" cy="953135"/>
          </a:xfrm>
          <a:prstGeom prst="rect">
            <a:avLst/>
          </a:prstGeom>
          <a:noFill/>
          <a:ln w="9525">
            <a:noFill/>
          </a:ln>
        </p:spPr>
        <p:txBody>
          <a:bodyPr>
            <a:spAutoFit/>
          </a:bodyPr>
          <a:p>
            <a:pPr algn="just"/>
            <a:r>
              <a:rPr lang="zh-CN" altLang="en-US" sz="2800" b="1" dirty="0">
                <a:latin typeface="Times New Roman" panose="02020603050405020304" pitchFamily="18" charset="0"/>
              </a:rPr>
              <a:t>以地面为参考系，物体</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为研究对象，分               别进行受力分析。</a:t>
            </a:r>
            <a:endParaRPr lang="zh-CN" altLang="en-US" sz="2800" b="1" dirty="0">
              <a:latin typeface="Times New Roman" panose="02020603050405020304" pitchFamily="18" charset="0"/>
            </a:endParaRPr>
          </a:p>
        </p:txBody>
      </p:sp>
      <p:sp>
        <p:nvSpPr>
          <p:cNvPr id="93188" name="矩形 93187"/>
          <p:cNvSpPr/>
          <p:nvPr/>
        </p:nvSpPr>
        <p:spPr>
          <a:xfrm>
            <a:off x="3995738" y="838200"/>
            <a:ext cx="4679950" cy="521970"/>
          </a:xfrm>
          <a:prstGeom prst="rect">
            <a:avLst/>
          </a:prstGeom>
          <a:noFill/>
          <a:ln w="9525">
            <a:noFill/>
          </a:ln>
        </p:spPr>
        <p:txBody>
          <a:bodyPr>
            <a:spAutoFit/>
          </a:bodyPr>
          <a:p>
            <a:r>
              <a:rPr lang="zh-CN" altLang="en-US" sz="2800" b="1" dirty="0">
                <a:latin typeface="Times New Roman" panose="02020603050405020304" pitchFamily="18" charset="0"/>
              </a:rPr>
              <a:t>在竖直方向建立坐标系</a:t>
            </a:r>
            <a:r>
              <a:rPr lang="en-US" altLang="zh-CN" sz="2800" b="1" i="1" err="1">
                <a:latin typeface="Times New Roman" panose="02020603050405020304" pitchFamily="18" charset="0"/>
              </a:rPr>
              <a:t>Oy</a:t>
            </a:r>
            <a:r>
              <a:rPr lang="en-US" altLang="zh-CN" sz="2800" b="1">
                <a:latin typeface="Times New Roman" panose="02020603050405020304" pitchFamily="18" charset="0"/>
              </a:rPr>
              <a:t> .</a:t>
            </a:r>
            <a:endParaRPr lang="en-US" altLang="zh-CN" sz="2800" b="1">
              <a:latin typeface="Times New Roman" panose="02020603050405020304" pitchFamily="18" charset="0"/>
            </a:endParaRPr>
          </a:p>
        </p:txBody>
      </p:sp>
      <p:grpSp>
        <p:nvGrpSpPr>
          <p:cNvPr id="93231" name="组合 93230"/>
          <p:cNvGrpSpPr/>
          <p:nvPr/>
        </p:nvGrpSpPr>
        <p:grpSpPr>
          <a:xfrm>
            <a:off x="5330825" y="3122613"/>
            <a:ext cx="3395663" cy="2805112"/>
            <a:chOff x="3539" y="2427"/>
            <a:chExt cx="2139" cy="1767"/>
          </a:xfrm>
        </p:grpSpPr>
        <p:grpSp>
          <p:nvGrpSpPr>
            <p:cNvPr id="93189" name="组合 93188"/>
            <p:cNvGrpSpPr/>
            <p:nvPr/>
          </p:nvGrpSpPr>
          <p:grpSpPr>
            <a:xfrm>
              <a:off x="5375" y="2473"/>
              <a:ext cx="303" cy="1721"/>
              <a:chOff x="2496" y="2112"/>
              <a:chExt cx="303" cy="1721"/>
            </a:xfrm>
          </p:grpSpPr>
          <p:sp>
            <p:nvSpPr>
              <p:cNvPr id="93190" name="直接连接符 93189"/>
              <p:cNvSpPr/>
              <p:nvPr/>
            </p:nvSpPr>
            <p:spPr>
              <a:xfrm flipV="1">
                <a:off x="2736" y="2160"/>
                <a:ext cx="0" cy="1488"/>
              </a:xfrm>
              <a:prstGeom prst="line">
                <a:avLst/>
              </a:prstGeom>
              <a:ln w="31750" cap="flat" cmpd="sng">
                <a:solidFill>
                  <a:schemeClr val="tx1"/>
                </a:solidFill>
                <a:prstDash val="solid"/>
                <a:headEnd type="none" w="med" len="med"/>
                <a:tailEnd type="triangle" w="med" len="med"/>
              </a:ln>
            </p:spPr>
          </p:sp>
          <p:sp>
            <p:nvSpPr>
              <p:cNvPr id="93191" name="矩形 93190"/>
              <p:cNvSpPr/>
              <p:nvPr/>
            </p:nvSpPr>
            <p:spPr>
              <a:xfrm>
                <a:off x="2544" y="3545"/>
                <a:ext cx="255" cy="288"/>
              </a:xfrm>
              <a:prstGeom prst="rect">
                <a:avLst/>
              </a:prstGeom>
              <a:noFill/>
              <a:ln w="9525">
                <a:noFill/>
              </a:ln>
            </p:spPr>
            <p:txBody>
              <a:bodyPr wrap="none" anchor="t">
                <a:spAutoFit/>
              </a:bodyPr>
              <a:p>
                <a:r>
                  <a:rPr lang="en-US" altLang="zh-CN" sz="2400" i="1">
                    <a:latin typeface="Times New Roman" panose="02020603050405020304" pitchFamily="18" charset="0"/>
                    <a:ea typeface="楷体_GB2312" pitchFamily="1" charset="-122"/>
                  </a:rPr>
                  <a:t>O</a:t>
                </a:r>
                <a:endParaRPr lang="en-US" altLang="zh-CN" sz="2400" i="1">
                  <a:latin typeface="Times New Roman" panose="02020603050405020304" pitchFamily="18" charset="0"/>
                  <a:ea typeface="楷体_GB2312" pitchFamily="1" charset="-122"/>
                </a:endParaRPr>
              </a:p>
            </p:txBody>
          </p:sp>
          <p:sp>
            <p:nvSpPr>
              <p:cNvPr id="93192" name="矩形 93191"/>
              <p:cNvSpPr/>
              <p:nvPr/>
            </p:nvSpPr>
            <p:spPr>
              <a:xfrm>
                <a:off x="2496" y="2112"/>
                <a:ext cx="215"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y</a:t>
                </a:r>
                <a:endParaRPr lang="en-US" altLang="zh-CN" sz="2800" i="1">
                  <a:latin typeface="Times New Roman" panose="02020603050405020304" pitchFamily="18" charset="0"/>
                  <a:ea typeface="楷体_GB2312" pitchFamily="1" charset="-122"/>
                </a:endParaRPr>
              </a:p>
            </p:txBody>
          </p:sp>
        </p:grpSp>
        <p:grpSp>
          <p:nvGrpSpPr>
            <p:cNvPr id="93193" name="组合 93192"/>
            <p:cNvGrpSpPr/>
            <p:nvPr/>
          </p:nvGrpSpPr>
          <p:grpSpPr>
            <a:xfrm>
              <a:off x="3539" y="3063"/>
              <a:ext cx="962" cy="432"/>
              <a:chOff x="3004" y="2640"/>
              <a:chExt cx="962" cy="432"/>
            </a:xfrm>
          </p:grpSpPr>
          <p:sp>
            <p:nvSpPr>
              <p:cNvPr id="93194" name="矩形 93193"/>
              <p:cNvSpPr/>
              <p:nvPr/>
            </p:nvSpPr>
            <p:spPr>
              <a:xfrm>
                <a:off x="3360" y="2688"/>
                <a:ext cx="268" cy="288"/>
              </a:xfrm>
              <a:prstGeom prst="rect">
                <a:avLst/>
              </a:prstGeom>
              <a:solidFill>
                <a:schemeClr val="bg2"/>
              </a:solidFill>
              <a:ln w="9525">
                <a:noFill/>
              </a:ln>
            </p:spPr>
            <p:txBody>
              <a:bodyPr/>
              <a:p>
                <a:endParaRPr lang="zh-CN" altLang="en-US" sz="2800"/>
              </a:p>
            </p:txBody>
          </p:sp>
          <p:sp>
            <p:nvSpPr>
              <p:cNvPr id="93195" name="直接连接符 93194"/>
              <p:cNvSpPr/>
              <p:nvPr/>
            </p:nvSpPr>
            <p:spPr>
              <a:xfrm>
                <a:off x="3264" y="2640"/>
                <a:ext cx="0" cy="432"/>
              </a:xfrm>
              <a:prstGeom prst="line">
                <a:avLst/>
              </a:prstGeom>
              <a:ln w="31750" cap="flat" cmpd="sng">
                <a:solidFill>
                  <a:schemeClr val="tx1"/>
                </a:solidFill>
                <a:prstDash val="solid"/>
                <a:headEnd type="none" w="med" len="med"/>
                <a:tailEnd type="triangle" w="med" len="med"/>
              </a:ln>
            </p:spPr>
          </p:sp>
          <p:graphicFrame>
            <p:nvGraphicFramePr>
              <p:cNvPr id="93196" name="对象 93195"/>
              <p:cNvGraphicFramePr/>
              <p:nvPr/>
            </p:nvGraphicFramePr>
            <p:xfrm>
              <a:off x="3004" y="2676"/>
              <a:ext cx="168" cy="248"/>
            </p:xfrm>
            <a:graphic>
              <a:graphicData uri="http://schemas.openxmlformats.org/presentationml/2006/ole">
                <mc:AlternateContent xmlns:mc="http://schemas.openxmlformats.org/markup-compatibility/2006">
                  <mc:Choice xmlns:v="urn:schemas-microsoft-com:vml" Requires="v">
                    <p:oleObj spid="_x0000_s3270" name="" r:id="rId1" imgW="266065" imgH="393065" progId="Equation.3">
                      <p:embed/>
                    </p:oleObj>
                  </mc:Choice>
                  <mc:Fallback>
                    <p:oleObj name="" r:id="rId1" imgW="266065" imgH="393065" progId="Equation.3">
                      <p:embed/>
                      <p:pic>
                        <p:nvPicPr>
                          <p:cNvPr id="0" name="图片 3269"/>
                          <p:cNvPicPr/>
                          <p:nvPr/>
                        </p:nvPicPr>
                        <p:blipFill>
                          <a:blip r:embed="rId2"/>
                          <a:stretch>
                            <a:fillRect/>
                          </a:stretch>
                        </p:blipFill>
                        <p:spPr>
                          <a:xfrm>
                            <a:off x="3004" y="2676"/>
                            <a:ext cx="168" cy="248"/>
                          </a:xfrm>
                          <a:prstGeom prst="rect">
                            <a:avLst/>
                          </a:prstGeom>
                          <a:noFill/>
                          <a:ln w="38100">
                            <a:noFill/>
                            <a:miter/>
                          </a:ln>
                        </p:spPr>
                      </p:pic>
                    </p:oleObj>
                  </mc:Fallback>
                </mc:AlternateContent>
              </a:graphicData>
            </a:graphic>
          </p:graphicFrame>
          <p:sp>
            <p:nvSpPr>
              <p:cNvPr id="93197" name="矩形 93196"/>
              <p:cNvSpPr/>
              <p:nvPr/>
            </p:nvSpPr>
            <p:spPr>
              <a:xfrm>
                <a:off x="3600" y="2640"/>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1</a:t>
                </a:r>
                <a:endParaRPr lang="en-US" altLang="zh-CN" sz="2800" baseline="-25000">
                  <a:latin typeface="楷体_GB2312" pitchFamily="1" charset="-122"/>
                  <a:ea typeface="楷体_GB2312" pitchFamily="1" charset="-122"/>
                </a:endParaRPr>
              </a:p>
            </p:txBody>
          </p:sp>
        </p:grpSp>
        <p:grpSp>
          <p:nvGrpSpPr>
            <p:cNvPr id="93198" name="组合 93197"/>
            <p:cNvGrpSpPr/>
            <p:nvPr/>
          </p:nvGrpSpPr>
          <p:grpSpPr>
            <a:xfrm>
              <a:off x="4672" y="3018"/>
              <a:ext cx="892" cy="432"/>
              <a:chOff x="4292" y="2592"/>
              <a:chExt cx="892" cy="432"/>
            </a:xfrm>
          </p:grpSpPr>
          <p:sp>
            <p:nvSpPr>
              <p:cNvPr id="93199" name="矩形 93198"/>
              <p:cNvSpPr/>
              <p:nvPr/>
            </p:nvSpPr>
            <p:spPr>
              <a:xfrm>
                <a:off x="4569" y="2688"/>
                <a:ext cx="268" cy="288"/>
              </a:xfrm>
              <a:prstGeom prst="rect">
                <a:avLst/>
              </a:prstGeom>
              <a:solidFill>
                <a:schemeClr val="bg2"/>
              </a:solidFill>
              <a:ln w="9525">
                <a:noFill/>
              </a:ln>
            </p:spPr>
            <p:txBody>
              <a:bodyPr/>
              <a:p>
                <a:endParaRPr lang="zh-CN" altLang="en-US" sz="2800"/>
              </a:p>
            </p:txBody>
          </p:sp>
          <p:sp>
            <p:nvSpPr>
              <p:cNvPr id="93200" name="直接连接符 93199"/>
              <p:cNvSpPr/>
              <p:nvPr/>
            </p:nvSpPr>
            <p:spPr>
              <a:xfrm flipV="1">
                <a:off x="4512" y="2592"/>
                <a:ext cx="0" cy="432"/>
              </a:xfrm>
              <a:prstGeom prst="line">
                <a:avLst/>
              </a:prstGeom>
              <a:ln w="31750" cap="flat" cmpd="sng">
                <a:solidFill>
                  <a:schemeClr val="tx1"/>
                </a:solidFill>
                <a:prstDash val="solid"/>
                <a:headEnd type="none" w="med" len="med"/>
                <a:tailEnd type="triangle" w="med" len="med"/>
              </a:ln>
            </p:spPr>
          </p:sp>
          <p:graphicFrame>
            <p:nvGraphicFramePr>
              <p:cNvPr id="93201" name="对象 93200"/>
              <p:cNvGraphicFramePr/>
              <p:nvPr/>
            </p:nvGraphicFramePr>
            <p:xfrm>
              <a:off x="4292" y="2732"/>
              <a:ext cx="112" cy="136"/>
            </p:xfrm>
            <a:graphic>
              <a:graphicData uri="http://schemas.openxmlformats.org/presentationml/2006/ole">
                <mc:AlternateContent xmlns:mc="http://schemas.openxmlformats.org/markup-compatibility/2006">
                  <mc:Choice xmlns:v="urn:schemas-microsoft-com:vml" Requires="v">
                    <p:oleObj spid="_x0000_s3265" name="" r:id="rId3" imgW="177800" imgH="215265" progId="Equation.3">
                      <p:embed/>
                    </p:oleObj>
                  </mc:Choice>
                  <mc:Fallback>
                    <p:oleObj name="" r:id="rId3" imgW="177800" imgH="215265" progId="Equation.3">
                      <p:embed/>
                      <p:pic>
                        <p:nvPicPr>
                          <p:cNvPr id="0" name="图片 3264"/>
                          <p:cNvPicPr/>
                          <p:nvPr/>
                        </p:nvPicPr>
                        <p:blipFill>
                          <a:blip r:embed="rId4"/>
                          <a:stretch>
                            <a:fillRect/>
                          </a:stretch>
                        </p:blipFill>
                        <p:spPr>
                          <a:xfrm>
                            <a:off x="4292" y="2732"/>
                            <a:ext cx="112" cy="136"/>
                          </a:xfrm>
                          <a:prstGeom prst="rect">
                            <a:avLst/>
                          </a:prstGeom>
                          <a:noFill/>
                          <a:ln w="38100">
                            <a:noFill/>
                            <a:miter/>
                          </a:ln>
                        </p:spPr>
                      </p:pic>
                    </p:oleObj>
                  </mc:Fallback>
                </mc:AlternateContent>
              </a:graphicData>
            </a:graphic>
          </p:graphicFrame>
          <p:sp>
            <p:nvSpPr>
              <p:cNvPr id="93202" name="矩形 93201"/>
              <p:cNvSpPr/>
              <p:nvPr/>
            </p:nvSpPr>
            <p:spPr>
              <a:xfrm>
                <a:off x="4818" y="2640"/>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2</a:t>
                </a:r>
                <a:endParaRPr lang="en-US" altLang="zh-CN" sz="2800" baseline="-25000">
                  <a:latin typeface="楷体_GB2312" pitchFamily="1" charset="-122"/>
                  <a:ea typeface="楷体_GB2312" pitchFamily="1" charset="-122"/>
                </a:endParaRPr>
              </a:p>
            </p:txBody>
          </p:sp>
        </p:grpSp>
        <p:grpSp>
          <p:nvGrpSpPr>
            <p:cNvPr id="93203" name="组合 93202"/>
            <p:cNvGrpSpPr/>
            <p:nvPr/>
          </p:nvGrpSpPr>
          <p:grpSpPr>
            <a:xfrm>
              <a:off x="4033" y="3378"/>
              <a:ext cx="444" cy="732"/>
              <a:chOff x="3504" y="2976"/>
              <a:chExt cx="444" cy="732"/>
            </a:xfrm>
          </p:grpSpPr>
          <p:sp>
            <p:nvSpPr>
              <p:cNvPr id="93204" name="直接连接符 93203"/>
              <p:cNvSpPr/>
              <p:nvPr/>
            </p:nvSpPr>
            <p:spPr>
              <a:xfrm>
                <a:off x="3504" y="2976"/>
                <a:ext cx="0" cy="624"/>
              </a:xfrm>
              <a:prstGeom prst="line">
                <a:avLst/>
              </a:prstGeom>
              <a:ln w="31750" cap="flat" cmpd="sng">
                <a:solidFill>
                  <a:schemeClr val="tx1"/>
                </a:solidFill>
                <a:prstDash val="solid"/>
                <a:headEnd type="none" w="med" len="med"/>
                <a:tailEnd type="triangle" w="med" len="med"/>
              </a:ln>
            </p:spPr>
          </p:sp>
          <p:graphicFrame>
            <p:nvGraphicFramePr>
              <p:cNvPr id="93205" name="对象 93204"/>
              <p:cNvGraphicFramePr/>
              <p:nvPr/>
            </p:nvGraphicFramePr>
            <p:xfrm>
              <a:off x="3612" y="3460"/>
              <a:ext cx="336" cy="248"/>
            </p:xfrm>
            <a:graphic>
              <a:graphicData uri="http://schemas.openxmlformats.org/presentationml/2006/ole">
                <mc:AlternateContent xmlns:mc="http://schemas.openxmlformats.org/markup-compatibility/2006">
                  <mc:Choice xmlns:v="urn:schemas-microsoft-com:vml" Requires="v">
                    <p:oleObj spid="_x0000_s3272" name="" r:id="rId5" imgW="533400" imgH="393700" progId="Equation.3">
                      <p:embed/>
                    </p:oleObj>
                  </mc:Choice>
                  <mc:Fallback>
                    <p:oleObj name="" r:id="rId5" imgW="533400" imgH="393700" progId="Equation.3">
                      <p:embed/>
                      <p:pic>
                        <p:nvPicPr>
                          <p:cNvPr id="0" name="图片 3271"/>
                          <p:cNvPicPr/>
                          <p:nvPr/>
                        </p:nvPicPr>
                        <p:blipFill>
                          <a:blip r:embed="rId6"/>
                          <a:stretch>
                            <a:fillRect/>
                          </a:stretch>
                        </p:blipFill>
                        <p:spPr>
                          <a:xfrm>
                            <a:off x="3612" y="3460"/>
                            <a:ext cx="336" cy="248"/>
                          </a:xfrm>
                          <a:prstGeom prst="rect">
                            <a:avLst/>
                          </a:prstGeom>
                          <a:noFill/>
                          <a:ln w="38100">
                            <a:noFill/>
                            <a:miter/>
                          </a:ln>
                        </p:spPr>
                      </p:pic>
                    </p:oleObj>
                  </mc:Fallback>
                </mc:AlternateContent>
              </a:graphicData>
            </a:graphic>
          </p:graphicFrame>
        </p:grpSp>
        <p:grpSp>
          <p:nvGrpSpPr>
            <p:cNvPr id="93206" name="组合 93205"/>
            <p:cNvGrpSpPr/>
            <p:nvPr/>
          </p:nvGrpSpPr>
          <p:grpSpPr>
            <a:xfrm>
              <a:off x="5084" y="3402"/>
              <a:ext cx="411" cy="482"/>
              <a:chOff x="4704" y="2976"/>
              <a:chExt cx="411" cy="482"/>
            </a:xfrm>
          </p:grpSpPr>
          <p:sp>
            <p:nvSpPr>
              <p:cNvPr id="93207" name="直接连接符 93206"/>
              <p:cNvSpPr/>
              <p:nvPr/>
            </p:nvSpPr>
            <p:spPr>
              <a:xfrm>
                <a:off x="4704" y="2976"/>
                <a:ext cx="0" cy="336"/>
              </a:xfrm>
              <a:prstGeom prst="line">
                <a:avLst/>
              </a:prstGeom>
              <a:ln w="31750" cap="flat" cmpd="sng">
                <a:solidFill>
                  <a:schemeClr val="tx1"/>
                </a:solidFill>
                <a:prstDash val="solid"/>
                <a:headEnd type="none" w="med" len="med"/>
                <a:tailEnd type="triangle" w="med" len="med"/>
              </a:ln>
            </p:spPr>
          </p:sp>
          <p:graphicFrame>
            <p:nvGraphicFramePr>
              <p:cNvPr id="93208" name="对象 93207"/>
              <p:cNvGraphicFramePr/>
              <p:nvPr/>
            </p:nvGraphicFramePr>
            <p:xfrm>
              <a:off x="4836" y="3228"/>
              <a:ext cx="279" cy="230"/>
            </p:xfrm>
            <a:graphic>
              <a:graphicData uri="http://schemas.openxmlformats.org/presentationml/2006/ole">
                <mc:AlternateContent xmlns:mc="http://schemas.openxmlformats.org/markup-compatibility/2006">
                  <mc:Choice xmlns:v="urn:schemas-microsoft-com:vml" Requires="v">
                    <p:oleObj spid="_x0000_s3271" name="" r:id="rId7" imgW="304165" imgH="215900" progId="Equation.3">
                      <p:embed/>
                    </p:oleObj>
                  </mc:Choice>
                  <mc:Fallback>
                    <p:oleObj name="" r:id="rId7" imgW="304165" imgH="215900" progId="Equation.3">
                      <p:embed/>
                      <p:pic>
                        <p:nvPicPr>
                          <p:cNvPr id="0" name="图片 3270"/>
                          <p:cNvPicPr/>
                          <p:nvPr/>
                        </p:nvPicPr>
                        <p:blipFill>
                          <a:blip r:embed="rId8"/>
                          <a:stretch>
                            <a:fillRect/>
                          </a:stretch>
                        </p:blipFill>
                        <p:spPr>
                          <a:xfrm>
                            <a:off x="4836" y="3228"/>
                            <a:ext cx="279" cy="230"/>
                          </a:xfrm>
                          <a:prstGeom prst="rect">
                            <a:avLst/>
                          </a:prstGeom>
                          <a:noFill/>
                          <a:ln w="38100">
                            <a:noFill/>
                            <a:miter/>
                          </a:ln>
                        </p:spPr>
                      </p:pic>
                    </p:oleObj>
                  </mc:Fallback>
                </mc:AlternateContent>
              </a:graphicData>
            </a:graphic>
          </p:graphicFrame>
        </p:grpSp>
        <p:grpSp>
          <p:nvGrpSpPr>
            <p:cNvPr id="93209" name="组合 93208"/>
            <p:cNvGrpSpPr/>
            <p:nvPr/>
          </p:nvGrpSpPr>
          <p:grpSpPr>
            <a:xfrm>
              <a:off x="4039" y="2427"/>
              <a:ext cx="252" cy="684"/>
              <a:chOff x="3504" y="2004"/>
              <a:chExt cx="252" cy="684"/>
            </a:xfrm>
          </p:grpSpPr>
          <p:sp>
            <p:nvSpPr>
              <p:cNvPr id="93210" name="直接连接符 93209"/>
              <p:cNvSpPr/>
              <p:nvPr/>
            </p:nvSpPr>
            <p:spPr>
              <a:xfrm flipV="1">
                <a:off x="3504" y="2256"/>
                <a:ext cx="0" cy="432"/>
              </a:xfrm>
              <a:prstGeom prst="line">
                <a:avLst/>
              </a:prstGeom>
              <a:ln w="31750" cap="flat" cmpd="sng">
                <a:solidFill>
                  <a:schemeClr val="tx1"/>
                </a:solidFill>
                <a:prstDash val="solid"/>
                <a:headEnd type="none" w="med" len="med"/>
                <a:tailEnd type="triangle" w="med" len="med"/>
              </a:ln>
            </p:spPr>
          </p:sp>
          <p:graphicFrame>
            <p:nvGraphicFramePr>
              <p:cNvPr id="93211" name="对象 93210"/>
              <p:cNvGraphicFramePr/>
              <p:nvPr/>
            </p:nvGraphicFramePr>
            <p:xfrm>
              <a:off x="3540" y="2004"/>
              <a:ext cx="216" cy="248"/>
            </p:xfrm>
            <a:graphic>
              <a:graphicData uri="http://schemas.openxmlformats.org/presentationml/2006/ole">
                <mc:AlternateContent xmlns:mc="http://schemas.openxmlformats.org/markup-compatibility/2006">
                  <mc:Choice xmlns:v="urn:schemas-microsoft-com:vml" Requires="v">
                    <p:oleObj spid="_x0000_s3266" name="" r:id="rId9" imgW="342900" imgH="393700" progId="Equation.3">
                      <p:embed/>
                    </p:oleObj>
                  </mc:Choice>
                  <mc:Fallback>
                    <p:oleObj name="" r:id="rId9" imgW="342900" imgH="393700" progId="Equation.3">
                      <p:embed/>
                      <p:pic>
                        <p:nvPicPr>
                          <p:cNvPr id="0" name="图片 3265"/>
                          <p:cNvPicPr/>
                          <p:nvPr/>
                        </p:nvPicPr>
                        <p:blipFill>
                          <a:blip r:embed="rId10"/>
                          <a:stretch>
                            <a:fillRect/>
                          </a:stretch>
                        </p:blipFill>
                        <p:spPr>
                          <a:xfrm>
                            <a:off x="3540" y="2004"/>
                            <a:ext cx="216" cy="248"/>
                          </a:xfrm>
                          <a:prstGeom prst="rect">
                            <a:avLst/>
                          </a:prstGeom>
                          <a:noFill/>
                          <a:ln w="38100">
                            <a:noFill/>
                            <a:miter/>
                          </a:ln>
                        </p:spPr>
                      </p:pic>
                    </p:oleObj>
                  </mc:Fallback>
                </mc:AlternateContent>
              </a:graphicData>
            </a:graphic>
          </p:graphicFrame>
        </p:grpSp>
        <p:grpSp>
          <p:nvGrpSpPr>
            <p:cNvPr id="93212" name="组合 93211"/>
            <p:cNvGrpSpPr/>
            <p:nvPr/>
          </p:nvGrpSpPr>
          <p:grpSpPr>
            <a:xfrm>
              <a:off x="5084" y="2430"/>
              <a:ext cx="252" cy="684"/>
              <a:chOff x="4704" y="2004"/>
              <a:chExt cx="252" cy="684"/>
            </a:xfrm>
          </p:grpSpPr>
          <p:sp>
            <p:nvSpPr>
              <p:cNvPr id="93213" name="直接连接符 93212"/>
              <p:cNvSpPr/>
              <p:nvPr/>
            </p:nvSpPr>
            <p:spPr>
              <a:xfrm flipV="1">
                <a:off x="4704" y="2256"/>
                <a:ext cx="0" cy="432"/>
              </a:xfrm>
              <a:prstGeom prst="line">
                <a:avLst/>
              </a:prstGeom>
              <a:ln w="31750" cap="flat" cmpd="sng">
                <a:solidFill>
                  <a:schemeClr val="tx1"/>
                </a:solidFill>
                <a:prstDash val="solid"/>
                <a:headEnd type="none" w="med" len="med"/>
                <a:tailEnd type="triangle" w="med" len="med"/>
              </a:ln>
            </p:spPr>
          </p:sp>
          <p:graphicFrame>
            <p:nvGraphicFramePr>
              <p:cNvPr id="93214" name="对象 93213"/>
              <p:cNvGraphicFramePr/>
              <p:nvPr/>
            </p:nvGraphicFramePr>
            <p:xfrm>
              <a:off x="4740" y="2004"/>
              <a:ext cx="216" cy="248"/>
            </p:xfrm>
            <a:graphic>
              <a:graphicData uri="http://schemas.openxmlformats.org/presentationml/2006/ole">
                <mc:AlternateContent xmlns:mc="http://schemas.openxmlformats.org/markup-compatibility/2006">
                  <mc:Choice xmlns:v="urn:schemas-microsoft-com:vml" Requires="v">
                    <p:oleObj spid="_x0000_s3267" name="" r:id="rId11" imgW="342900" imgH="393700" progId="Equation.3">
                      <p:embed/>
                    </p:oleObj>
                  </mc:Choice>
                  <mc:Fallback>
                    <p:oleObj name="" r:id="rId11" imgW="342900" imgH="393700" progId="Equation.3">
                      <p:embed/>
                      <p:pic>
                        <p:nvPicPr>
                          <p:cNvPr id="0" name="图片 3266"/>
                          <p:cNvPicPr/>
                          <p:nvPr/>
                        </p:nvPicPr>
                        <p:blipFill>
                          <a:blip r:embed="rId10"/>
                          <a:stretch>
                            <a:fillRect/>
                          </a:stretch>
                        </p:blipFill>
                        <p:spPr>
                          <a:xfrm>
                            <a:off x="4740" y="2004"/>
                            <a:ext cx="216" cy="248"/>
                          </a:xfrm>
                          <a:prstGeom prst="rect">
                            <a:avLst/>
                          </a:prstGeom>
                          <a:noFill/>
                          <a:ln w="38100">
                            <a:noFill/>
                            <a:miter/>
                          </a:ln>
                        </p:spPr>
                      </p:pic>
                    </p:oleObj>
                  </mc:Fallback>
                </mc:AlternateContent>
              </a:graphicData>
            </a:graphic>
          </p:graphicFrame>
        </p:grpSp>
      </p:grpSp>
      <p:sp>
        <p:nvSpPr>
          <p:cNvPr id="93222" name="矩形 93221"/>
          <p:cNvSpPr/>
          <p:nvPr/>
        </p:nvSpPr>
        <p:spPr>
          <a:xfrm>
            <a:off x="250825" y="333375"/>
            <a:ext cx="897890" cy="521970"/>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解：</a:t>
            </a:r>
            <a:endParaRPr lang="zh-CN" altLang="en-US" sz="2800" b="1" dirty="0">
              <a:solidFill>
                <a:srgbClr val="0000FF"/>
              </a:solidFill>
              <a:latin typeface="Times New Roman" panose="02020603050405020304" pitchFamily="18" charset="0"/>
            </a:endParaRPr>
          </a:p>
        </p:txBody>
      </p:sp>
      <p:sp>
        <p:nvSpPr>
          <p:cNvPr id="93223" name="矩形 93222"/>
          <p:cNvSpPr/>
          <p:nvPr/>
        </p:nvSpPr>
        <p:spPr>
          <a:xfrm>
            <a:off x="468313" y="1484313"/>
            <a:ext cx="8229600" cy="1383665"/>
          </a:xfrm>
          <a:prstGeom prst="rect">
            <a:avLst/>
          </a:prstGeom>
          <a:noFill/>
          <a:ln w="9525">
            <a:noFill/>
          </a:ln>
        </p:spPr>
        <p:txBody>
          <a:bodyPr>
            <a:spAutoFit/>
          </a:bodyPr>
          <a:p>
            <a:pPr algn="just"/>
            <a:r>
              <a:rPr lang="en-US" altLang="zh-CN" sz="2800" b="1" dirty="0">
                <a:latin typeface="Times New Roman" panose="02020603050405020304" pitchFamily="18" charset="0"/>
              </a:rPr>
              <a:t>(1)</a:t>
            </a:r>
            <a:r>
              <a:rPr lang="zh-CN" altLang="en-US" sz="2800" b="1" dirty="0">
                <a:latin typeface="Times New Roman" panose="02020603050405020304" pitchFamily="18" charset="0"/>
              </a:rPr>
              <a:t>电梯匀速上升，物体对电梯的加速度</a:t>
            </a:r>
            <a:r>
              <a:rPr lang="en-US" altLang="zh-CN" sz="2800" b="1" i="1" err="1">
                <a:latin typeface="Times New Roman" panose="02020603050405020304" pitchFamily="18" charset="0"/>
              </a:rPr>
              <a:t>a</a:t>
            </a:r>
            <a:r>
              <a:rPr lang="en-US" altLang="zh-CN" sz="2800" b="1" baseline="-25000" err="1">
                <a:latin typeface="Times New Roman" panose="02020603050405020304" pitchFamily="18" charset="0"/>
              </a:rPr>
              <a:t>r</a:t>
            </a:r>
            <a:r>
              <a:rPr lang="zh-CN" altLang="en-US" sz="2800" b="1" dirty="0">
                <a:latin typeface="Times New Roman" panose="02020603050405020304" pitchFamily="18" charset="0"/>
              </a:rPr>
              <a:t>等于它们对地面的加速度。根据牛顿第二定律，对</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分别得到：</a:t>
            </a:r>
            <a:endParaRPr lang="zh-CN" altLang="en-US" sz="2800" b="1" dirty="0">
              <a:latin typeface="Times New Roman" panose="02020603050405020304" pitchFamily="18" charset="0"/>
            </a:endParaRPr>
          </a:p>
        </p:txBody>
      </p:sp>
      <p:graphicFrame>
        <p:nvGraphicFramePr>
          <p:cNvPr id="93224" name="对象 93223"/>
          <p:cNvGraphicFramePr/>
          <p:nvPr/>
        </p:nvGraphicFramePr>
        <p:xfrm>
          <a:off x="1979613" y="2636838"/>
          <a:ext cx="2789237" cy="557212"/>
        </p:xfrm>
        <a:graphic>
          <a:graphicData uri="http://schemas.openxmlformats.org/presentationml/2006/ole">
            <mc:AlternateContent xmlns:mc="http://schemas.openxmlformats.org/markup-compatibility/2006">
              <mc:Choice xmlns:v="urn:schemas-microsoft-com:vml" Requires="v">
                <p:oleObj spid="_x0000_s3273" name="" r:id="rId12" imgW="1078230" imgH="215900" progId="Equation.3">
                  <p:embed/>
                </p:oleObj>
              </mc:Choice>
              <mc:Fallback>
                <p:oleObj name="" r:id="rId12" imgW="1078230" imgH="215900" progId="Equation.3">
                  <p:embed/>
                  <p:pic>
                    <p:nvPicPr>
                      <p:cNvPr id="0" name="图片 3272"/>
                      <p:cNvPicPr/>
                      <p:nvPr/>
                    </p:nvPicPr>
                    <p:blipFill>
                      <a:blip r:embed="rId13"/>
                      <a:stretch>
                        <a:fillRect/>
                      </a:stretch>
                    </p:blipFill>
                    <p:spPr>
                      <a:xfrm>
                        <a:off x="1979613" y="2636838"/>
                        <a:ext cx="2789237" cy="557212"/>
                      </a:xfrm>
                      <a:prstGeom prst="rect">
                        <a:avLst/>
                      </a:prstGeom>
                      <a:noFill/>
                      <a:ln w="38100">
                        <a:noFill/>
                        <a:miter/>
                      </a:ln>
                    </p:spPr>
                  </p:pic>
                </p:oleObj>
              </mc:Fallback>
            </mc:AlternateContent>
          </a:graphicData>
        </a:graphic>
      </p:graphicFrame>
      <p:graphicFrame>
        <p:nvGraphicFramePr>
          <p:cNvPr id="93225" name="对象 93224"/>
          <p:cNvGraphicFramePr/>
          <p:nvPr/>
        </p:nvGraphicFramePr>
        <p:xfrm>
          <a:off x="1979613" y="3357563"/>
          <a:ext cx="2736850" cy="557212"/>
        </p:xfrm>
        <a:graphic>
          <a:graphicData uri="http://schemas.openxmlformats.org/presentationml/2006/ole">
            <mc:AlternateContent xmlns:mc="http://schemas.openxmlformats.org/markup-compatibility/2006">
              <mc:Choice xmlns:v="urn:schemas-microsoft-com:vml" Requires="v">
                <p:oleObj spid="_x0000_s3274" name="" r:id="rId14" imgW="1027430" imgH="215900" progId="Equation.3">
                  <p:embed/>
                </p:oleObj>
              </mc:Choice>
              <mc:Fallback>
                <p:oleObj name="" r:id="rId14" imgW="1027430" imgH="215900" progId="Equation.3">
                  <p:embed/>
                  <p:pic>
                    <p:nvPicPr>
                      <p:cNvPr id="0" name="图片 3273"/>
                      <p:cNvPicPr/>
                      <p:nvPr/>
                    </p:nvPicPr>
                    <p:blipFill>
                      <a:blip r:embed="rId15"/>
                      <a:stretch>
                        <a:fillRect/>
                      </a:stretch>
                    </p:blipFill>
                    <p:spPr>
                      <a:xfrm>
                        <a:off x="1979613" y="3357563"/>
                        <a:ext cx="2736850" cy="557212"/>
                      </a:xfrm>
                      <a:prstGeom prst="rect">
                        <a:avLst/>
                      </a:prstGeom>
                      <a:noFill/>
                      <a:ln w="38100">
                        <a:noFill/>
                        <a:miter/>
                      </a:ln>
                    </p:spPr>
                  </p:pic>
                </p:oleObj>
              </mc:Fallback>
            </mc:AlternateContent>
          </a:graphicData>
        </a:graphic>
      </p:graphicFrame>
      <p:graphicFrame>
        <p:nvGraphicFramePr>
          <p:cNvPr id="93226" name="对象 93225"/>
          <p:cNvGraphicFramePr/>
          <p:nvPr/>
        </p:nvGraphicFramePr>
        <p:xfrm>
          <a:off x="2051050" y="4221163"/>
          <a:ext cx="2305050" cy="1009650"/>
        </p:xfrm>
        <a:graphic>
          <a:graphicData uri="http://schemas.openxmlformats.org/presentationml/2006/ole">
            <mc:AlternateContent xmlns:mc="http://schemas.openxmlformats.org/markup-compatibility/2006">
              <mc:Choice xmlns:v="urn:schemas-microsoft-com:vml" Requires="v">
                <p:oleObj spid="_x0000_s3280" name="" r:id="rId16" imgW="2552700" imgH="1117600" progId="Equation.3">
                  <p:embed/>
                </p:oleObj>
              </mc:Choice>
              <mc:Fallback>
                <p:oleObj name="" r:id="rId16" imgW="2552700" imgH="1117600" progId="Equation.3">
                  <p:embed/>
                  <p:pic>
                    <p:nvPicPr>
                      <p:cNvPr id="0" name="图片 3279"/>
                      <p:cNvPicPr/>
                      <p:nvPr/>
                    </p:nvPicPr>
                    <p:blipFill>
                      <a:blip r:embed="rId17"/>
                      <a:stretch>
                        <a:fillRect/>
                      </a:stretch>
                    </p:blipFill>
                    <p:spPr>
                      <a:xfrm>
                        <a:off x="2051050" y="4221163"/>
                        <a:ext cx="2305050" cy="1009650"/>
                      </a:xfrm>
                      <a:prstGeom prst="rect">
                        <a:avLst/>
                      </a:prstGeom>
                      <a:noFill/>
                      <a:ln w="38100">
                        <a:noFill/>
                        <a:miter/>
                      </a:ln>
                    </p:spPr>
                  </p:pic>
                </p:oleObj>
              </mc:Fallback>
            </mc:AlternateContent>
          </a:graphicData>
        </a:graphic>
      </p:graphicFrame>
      <p:graphicFrame>
        <p:nvGraphicFramePr>
          <p:cNvPr id="93227" name="对象 93226"/>
          <p:cNvGraphicFramePr/>
          <p:nvPr/>
        </p:nvGraphicFramePr>
        <p:xfrm>
          <a:off x="1979613" y="5373688"/>
          <a:ext cx="2376487" cy="1062037"/>
        </p:xfrm>
        <a:graphic>
          <a:graphicData uri="http://schemas.openxmlformats.org/presentationml/2006/ole">
            <mc:AlternateContent xmlns:mc="http://schemas.openxmlformats.org/markup-compatibility/2006">
              <mc:Choice xmlns:v="urn:schemas-microsoft-com:vml" Requires="v">
                <p:oleObj spid="_x0000_s3284" name="" r:id="rId18" imgW="964565" imgH="431800" progId="Equation.3">
                  <p:embed/>
                </p:oleObj>
              </mc:Choice>
              <mc:Fallback>
                <p:oleObj name="" r:id="rId18" imgW="964565" imgH="431800" progId="Equation.3">
                  <p:embed/>
                  <p:pic>
                    <p:nvPicPr>
                      <p:cNvPr id="0" name="图片 3283"/>
                      <p:cNvPicPr/>
                      <p:nvPr/>
                    </p:nvPicPr>
                    <p:blipFill>
                      <a:blip r:embed="rId19"/>
                      <a:stretch>
                        <a:fillRect/>
                      </a:stretch>
                    </p:blipFill>
                    <p:spPr>
                      <a:xfrm>
                        <a:off x="1979613" y="5373688"/>
                        <a:ext cx="2376487" cy="1062037"/>
                      </a:xfrm>
                      <a:prstGeom prst="rect">
                        <a:avLst/>
                      </a:prstGeom>
                      <a:noFill/>
                      <a:ln w="38100">
                        <a:noFill/>
                        <a:miter/>
                      </a:ln>
                    </p:spPr>
                  </p:pic>
                </p:oleObj>
              </mc:Fallback>
            </mc:AlternateContent>
          </a:graphicData>
        </a:graphic>
      </p:graphicFrame>
      <p:sp>
        <p:nvSpPr>
          <p:cNvPr id="93228" name="左大括号 93227"/>
          <p:cNvSpPr/>
          <p:nvPr/>
        </p:nvSpPr>
        <p:spPr>
          <a:xfrm>
            <a:off x="1763713" y="2781300"/>
            <a:ext cx="152400" cy="914400"/>
          </a:xfrm>
          <a:prstGeom prst="leftBrace">
            <a:avLst>
              <a:gd name="adj1" fmla="val 50000"/>
              <a:gd name="adj2" fmla="val 50000"/>
            </a:avLst>
          </a:prstGeom>
          <a:noFill/>
          <a:ln w="9525" cap="flat" cmpd="sng">
            <a:solidFill>
              <a:schemeClr val="tx1"/>
            </a:solidFill>
            <a:prstDash val="solid"/>
            <a:headEnd type="none" w="med" len="med"/>
            <a:tailEnd type="none" w="med" len="med"/>
          </a:ln>
        </p:spPr>
        <p:txBody>
          <a:bodyPr/>
          <a:p>
            <a:endParaRPr lang="zh-CN" altLang="en-US" sz="2800"/>
          </a:p>
        </p:txBody>
      </p:sp>
      <p:sp>
        <p:nvSpPr>
          <p:cNvPr id="93229" name="右箭头 93228"/>
          <p:cNvSpPr/>
          <p:nvPr/>
        </p:nvSpPr>
        <p:spPr>
          <a:xfrm>
            <a:off x="755650" y="5157788"/>
            <a:ext cx="647700" cy="144462"/>
          </a:xfrm>
          <a:prstGeom prst="rightArrow">
            <a:avLst>
              <a:gd name="adj1" fmla="val 50000"/>
              <a:gd name="adj2" fmla="val 112088"/>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sp>
        <p:nvSpPr>
          <p:cNvPr id="93230" name="左大括号 93229"/>
          <p:cNvSpPr/>
          <p:nvPr/>
        </p:nvSpPr>
        <p:spPr>
          <a:xfrm>
            <a:off x="1692275" y="4652963"/>
            <a:ext cx="215900" cy="1223962"/>
          </a:xfrm>
          <a:prstGeom prst="leftBrace">
            <a:avLst>
              <a:gd name="adj1" fmla="val 47242"/>
              <a:gd name="adj2" fmla="val 50000"/>
            </a:avLst>
          </a:prstGeom>
          <a:noFill/>
          <a:ln w="9525" cap="flat" cmpd="sng">
            <a:solidFill>
              <a:schemeClr val="tx1"/>
            </a:solidFill>
            <a:prstDash val="solid"/>
            <a:headEnd type="none" w="med" len="med"/>
            <a:tailEnd type="none" w="med" len="med"/>
          </a:ln>
        </p:spPr>
        <p:txBody>
          <a:bodyPr/>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93222"/>
                                        </p:tgtEl>
                                        <p:attrNameLst>
                                          <p:attrName>style.visibility</p:attrName>
                                        </p:attrNameLst>
                                      </p:cBhvr>
                                      <p:to>
                                        <p:strVal val="visible"/>
                                      </p:to>
                                    </p:set>
                                    <p:animEffect transition="in" filter="wipe(left)">
                                      <p:cBhvr>
                                        <p:cTn id="7" dur="500"/>
                                        <p:tgtEl>
                                          <p:spTgt spid="932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3187"/>
                                        </p:tgtEl>
                                        <p:attrNameLst>
                                          <p:attrName>style.visibility</p:attrName>
                                        </p:attrNameLst>
                                      </p:cBhvr>
                                      <p:to>
                                        <p:strVal val="visible"/>
                                      </p:to>
                                    </p:set>
                                    <p:animEffect transition="in" filter="wipe(left)">
                                      <p:cBhvr>
                                        <p:cTn id="12" dur="500"/>
                                        <p:tgtEl>
                                          <p:spTgt spid="9318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3188"/>
                                        </p:tgtEl>
                                        <p:attrNameLst>
                                          <p:attrName>style.visibility</p:attrName>
                                        </p:attrNameLst>
                                      </p:cBhvr>
                                      <p:to>
                                        <p:strVal val="visible"/>
                                      </p:to>
                                    </p:set>
                                    <p:animEffect transition="in" filter="wipe(left)">
                                      <p:cBhvr>
                                        <p:cTn id="17" dur="500"/>
                                        <p:tgtEl>
                                          <p:spTgt spid="9318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231"/>
                                        </p:tgtEl>
                                        <p:attrNameLst>
                                          <p:attrName>style.visibility</p:attrName>
                                        </p:attrNameLst>
                                      </p:cBhvr>
                                      <p:to>
                                        <p:strVal val="visible"/>
                                      </p:to>
                                    </p:set>
                                    <p:animEffect transition="in" filter="wipe(left)">
                                      <p:cBhvr>
                                        <p:cTn id="22" dur="500"/>
                                        <p:tgtEl>
                                          <p:spTgt spid="932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93223"/>
                                        </p:tgtEl>
                                        <p:attrNameLst>
                                          <p:attrName>style.visibility</p:attrName>
                                        </p:attrNameLst>
                                      </p:cBhvr>
                                      <p:to>
                                        <p:strVal val="visible"/>
                                      </p:to>
                                    </p:set>
                                    <p:animEffect transition="in" filter="wipe(left)">
                                      <p:cBhvr>
                                        <p:cTn id="27" dur="500"/>
                                        <p:tgtEl>
                                          <p:spTgt spid="932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224"/>
                                        </p:tgtEl>
                                        <p:attrNameLst>
                                          <p:attrName>style.visibility</p:attrName>
                                        </p:attrNameLst>
                                      </p:cBhvr>
                                      <p:to>
                                        <p:strVal val="visible"/>
                                      </p:to>
                                    </p:set>
                                    <p:animEffect transition="in" filter="wipe(left)">
                                      <p:cBhvr>
                                        <p:cTn id="32" dur="500"/>
                                        <p:tgtEl>
                                          <p:spTgt spid="93224"/>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3225"/>
                                        </p:tgtEl>
                                        <p:attrNameLst>
                                          <p:attrName>style.visibility</p:attrName>
                                        </p:attrNameLst>
                                      </p:cBhvr>
                                      <p:to>
                                        <p:strVal val="visible"/>
                                      </p:to>
                                    </p:set>
                                    <p:animEffect transition="in" filter="wipe(left)">
                                      <p:cBhvr>
                                        <p:cTn id="37" dur="500"/>
                                        <p:tgtEl>
                                          <p:spTgt spid="932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3228"/>
                                        </p:tgtEl>
                                        <p:attrNameLst>
                                          <p:attrName>style.visibility</p:attrName>
                                        </p:attrNameLst>
                                      </p:cBhvr>
                                      <p:to>
                                        <p:strVal val="visible"/>
                                      </p:to>
                                    </p:set>
                                    <p:animEffect transition="in" filter="wipe(left)">
                                      <p:cBhvr>
                                        <p:cTn id="42" dur="500"/>
                                        <p:tgtEl>
                                          <p:spTgt spid="93228"/>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3229"/>
                                        </p:tgtEl>
                                        <p:attrNameLst>
                                          <p:attrName>style.visibility</p:attrName>
                                        </p:attrNameLst>
                                      </p:cBhvr>
                                      <p:to>
                                        <p:strVal val="visible"/>
                                      </p:to>
                                    </p:set>
                                    <p:animEffect transition="in" filter="wipe(left)">
                                      <p:cBhvr>
                                        <p:cTn id="47" dur="500"/>
                                        <p:tgtEl>
                                          <p:spTgt spid="9322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3230"/>
                                        </p:tgtEl>
                                        <p:attrNameLst>
                                          <p:attrName>style.visibility</p:attrName>
                                        </p:attrNameLst>
                                      </p:cBhvr>
                                      <p:to>
                                        <p:strVal val="visible"/>
                                      </p:to>
                                    </p:set>
                                    <p:animEffect transition="in" filter="wipe(left)">
                                      <p:cBhvr>
                                        <p:cTn id="52" dur="500"/>
                                        <p:tgtEl>
                                          <p:spTgt spid="93230"/>
                                        </p:tgtEl>
                                      </p:cBhvr>
                                    </p:animEffect>
                                  </p:childTnLst>
                                </p:cTn>
                              </p:par>
                            </p:childTnLst>
                          </p:cTn>
                        </p:par>
                        <p:par>
                          <p:cTn id="53" fill="hold">
                            <p:stCondLst>
                              <p:cond delay="500"/>
                            </p:stCondLst>
                            <p:childTnLst>
                              <p:par>
                                <p:cTn id="54" presetID="22" presetClass="entr" presetSubtype="8" fill="hold" nodeType="afterEffect">
                                  <p:stCondLst>
                                    <p:cond delay="0"/>
                                  </p:stCondLst>
                                  <p:childTnLst>
                                    <p:set>
                                      <p:cBhvr>
                                        <p:cTn id="55" dur="1" fill="hold">
                                          <p:stCondLst>
                                            <p:cond delay="0"/>
                                          </p:stCondLst>
                                        </p:cTn>
                                        <p:tgtEl>
                                          <p:spTgt spid="93226"/>
                                        </p:tgtEl>
                                        <p:attrNameLst>
                                          <p:attrName>style.visibility</p:attrName>
                                        </p:attrNameLst>
                                      </p:cBhvr>
                                      <p:to>
                                        <p:strVal val="visible"/>
                                      </p:to>
                                    </p:set>
                                    <p:animEffect transition="in" filter="wipe(left)">
                                      <p:cBhvr>
                                        <p:cTn id="56" dur="500"/>
                                        <p:tgtEl>
                                          <p:spTgt spid="93226"/>
                                        </p:tgtEl>
                                      </p:cBhvr>
                                    </p:animEffect>
                                  </p:childTnLst>
                                </p:cTn>
                              </p:par>
                            </p:childTnLst>
                          </p:cTn>
                        </p:par>
                        <p:par>
                          <p:cTn id="57" fill="hold">
                            <p:stCondLst>
                              <p:cond delay="1000"/>
                            </p:stCondLst>
                            <p:childTnLst>
                              <p:par>
                                <p:cTn id="58" presetID="22" presetClass="entr" presetSubtype="8" fill="hold" nodeType="afterEffect">
                                  <p:stCondLst>
                                    <p:cond delay="0"/>
                                  </p:stCondLst>
                                  <p:childTnLst>
                                    <p:set>
                                      <p:cBhvr>
                                        <p:cTn id="59" dur="1" fill="hold">
                                          <p:stCondLst>
                                            <p:cond delay="0"/>
                                          </p:stCondLst>
                                        </p:cTn>
                                        <p:tgtEl>
                                          <p:spTgt spid="93227"/>
                                        </p:tgtEl>
                                        <p:attrNameLst>
                                          <p:attrName>style.visibility</p:attrName>
                                        </p:attrNameLst>
                                      </p:cBhvr>
                                      <p:to>
                                        <p:strVal val="visible"/>
                                      </p:to>
                                    </p:set>
                                    <p:animEffect transition="in" filter="wipe(left)">
                                      <p:cBhvr>
                                        <p:cTn id="60" dur="500"/>
                                        <p:tgtEl>
                                          <p:spTgt spid="932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7" grpId="0"/>
      <p:bldP spid="93188" grpId="0"/>
      <p:bldP spid="93222" grpId="0"/>
      <p:bldP spid="93223"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94211" name="矩形 94210"/>
          <p:cNvSpPr/>
          <p:nvPr/>
        </p:nvSpPr>
        <p:spPr>
          <a:xfrm>
            <a:off x="395288" y="115888"/>
            <a:ext cx="8229600" cy="1383665"/>
          </a:xfrm>
          <a:prstGeom prst="rect">
            <a:avLst/>
          </a:prstGeom>
          <a:noFill/>
          <a:ln w="9525">
            <a:noFill/>
          </a:ln>
        </p:spPr>
        <p:txBody>
          <a:bodyPr>
            <a:spAutoFit/>
          </a:bodyPr>
          <a:p>
            <a:pPr algn="just"/>
            <a:r>
              <a:rPr lang="en-US" altLang="zh-CN" sz="2800" b="1" dirty="0">
                <a:latin typeface="Times New Roman" panose="02020603050405020304" pitchFamily="18" charset="0"/>
              </a:rPr>
              <a:t>(2)</a:t>
            </a:r>
            <a:r>
              <a:rPr lang="zh-CN" altLang="en-US" sz="2800" b="1" dirty="0">
                <a:latin typeface="Times New Roman" panose="02020603050405020304" pitchFamily="18" charset="0"/>
              </a:rPr>
              <a:t>电梯以加速度</a:t>
            </a:r>
            <a:r>
              <a:rPr lang="en-US" altLang="zh-CN" sz="2800" b="1" i="1">
                <a:latin typeface="Times New Roman" panose="02020603050405020304" pitchFamily="18" charset="0"/>
              </a:rPr>
              <a:t>a</a:t>
            </a:r>
            <a:r>
              <a:rPr lang="zh-CN" altLang="en-US" sz="2800" b="1" dirty="0">
                <a:latin typeface="Times New Roman" panose="02020603050405020304" pitchFamily="18" charset="0"/>
              </a:rPr>
              <a:t>上升时，</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对地的加速度</a:t>
            </a:r>
            <a:r>
              <a:rPr lang="en-US" altLang="zh-CN" sz="2800" b="1" i="1">
                <a:latin typeface="Times New Roman" panose="02020603050405020304" pitchFamily="18" charset="0"/>
              </a:rPr>
              <a:t>a</a:t>
            </a:r>
            <a:r>
              <a:rPr lang="en-US" altLang="zh-CN" sz="2800" b="1">
                <a:latin typeface="Times New Roman" panose="02020603050405020304" pitchFamily="18" charset="0"/>
              </a:rPr>
              <a:t>-</a:t>
            </a:r>
            <a:r>
              <a:rPr lang="en-US" altLang="zh-CN" sz="2800" b="1" i="1" err="1">
                <a:latin typeface="Times New Roman" panose="02020603050405020304" pitchFamily="18" charset="0"/>
              </a:rPr>
              <a:t>a</a:t>
            </a:r>
            <a:r>
              <a:rPr lang="en-US" altLang="zh-CN" sz="2800" b="1" baseline="-25000" err="1">
                <a:latin typeface="Times New Roman" panose="02020603050405020304" pitchFamily="18" charset="0"/>
              </a:rPr>
              <a:t>r</a:t>
            </a:r>
            <a:r>
              <a:rPr lang="zh-CN" altLang="en-US" sz="2800" b="1" dirty="0">
                <a:latin typeface="Times New Roman" panose="02020603050405020304" pitchFamily="18" charset="0"/>
              </a:rPr>
              <a:t>，</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的对地的加速度为</a:t>
            </a:r>
            <a:r>
              <a:rPr lang="en-US" altLang="zh-CN" sz="2800" b="1" i="1" err="1">
                <a:latin typeface="Times New Roman" panose="02020603050405020304" pitchFamily="18" charset="0"/>
              </a:rPr>
              <a:t>a</a:t>
            </a:r>
            <a:r>
              <a:rPr lang="en-US" altLang="zh-CN" sz="2800" b="1" err="1">
                <a:latin typeface="Times New Roman" panose="02020603050405020304" pitchFamily="18" charset="0"/>
              </a:rPr>
              <a:t>+</a:t>
            </a:r>
            <a:r>
              <a:rPr lang="en-US" altLang="zh-CN" sz="2800" b="1" i="1" err="1">
                <a:latin typeface="Times New Roman" panose="02020603050405020304" pitchFamily="18" charset="0"/>
              </a:rPr>
              <a:t>a</a:t>
            </a:r>
            <a:r>
              <a:rPr lang="en-US" altLang="zh-CN" sz="2800" b="1" baseline="-25000" err="1">
                <a:latin typeface="Times New Roman" panose="02020603050405020304" pitchFamily="18" charset="0"/>
              </a:rPr>
              <a:t>r</a:t>
            </a:r>
            <a:r>
              <a:rPr lang="zh-CN" altLang="en-US" sz="2800" b="1" dirty="0">
                <a:latin typeface="Times New Roman" panose="02020603050405020304" pitchFamily="18" charset="0"/>
              </a:rPr>
              <a:t>，根据牛顿第二定律，对</a:t>
            </a:r>
            <a:r>
              <a:rPr lang="en-US" altLang="zh-CN" sz="2800" b="1" dirty="0">
                <a:latin typeface="Times New Roman" panose="02020603050405020304" pitchFamily="18" charset="0"/>
              </a:rPr>
              <a:t>A</a:t>
            </a:r>
            <a:r>
              <a:rPr lang="zh-CN" altLang="en-US" sz="2800" b="1" dirty="0">
                <a:latin typeface="Times New Roman" panose="02020603050405020304" pitchFamily="18" charset="0"/>
              </a:rPr>
              <a:t>和</a:t>
            </a:r>
            <a:r>
              <a:rPr lang="en-US" altLang="zh-CN" sz="2800" b="1" dirty="0">
                <a:latin typeface="Times New Roman" panose="02020603050405020304" pitchFamily="18" charset="0"/>
              </a:rPr>
              <a:t>B</a:t>
            </a:r>
            <a:r>
              <a:rPr lang="zh-CN" altLang="en-US" sz="2800" b="1" dirty="0">
                <a:latin typeface="Times New Roman" panose="02020603050405020304" pitchFamily="18" charset="0"/>
              </a:rPr>
              <a:t>分别得到：</a:t>
            </a:r>
            <a:endParaRPr lang="zh-CN" altLang="en-US" sz="2800" b="1" dirty="0">
              <a:latin typeface="Times New Roman" panose="02020603050405020304" pitchFamily="18" charset="0"/>
            </a:endParaRPr>
          </a:p>
        </p:txBody>
      </p:sp>
      <p:graphicFrame>
        <p:nvGraphicFramePr>
          <p:cNvPr id="94212" name="对象 94211"/>
          <p:cNvGraphicFramePr/>
          <p:nvPr/>
        </p:nvGraphicFramePr>
        <p:xfrm>
          <a:off x="611188" y="1587500"/>
          <a:ext cx="3743325" cy="541338"/>
        </p:xfrm>
        <a:graphic>
          <a:graphicData uri="http://schemas.openxmlformats.org/presentationml/2006/ole">
            <mc:AlternateContent xmlns:mc="http://schemas.openxmlformats.org/markup-compatibility/2006">
              <mc:Choice xmlns:v="urn:schemas-microsoft-com:vml" Requires="v">
                <p:oleObj spid="_x0000_s3278" name="" r:id="rId1" imgW="2729230" imgH="393700" progId="Equation.3">
                  <p:embed/>
                </p:oleObj>
              </mc:Choice>
              <mc:Fallback>
                <p:oleObj name="" r:id="rId1" imgW="2729230" imgH="393700" progId="Equation.3">
                  <p:embed/>
                  <p:pic>
                    <p:nvPicPr>
                      <p:cNvPr id="0" name="图片 3277"/>
                      <p:cNvPicPr/>
                      <p:nvPr/>
                    </p:nvPicPr>
                    <p:blipFill>
                      <a:blip r:embed="rId2"/>
                      <a:stretch>
                        <a:fillRect/>
                      </a:stretch>
                    </p:blipFill>
                    <p:spPr>
                      <a:xfrm>
                        <a:off x="611188" y="1587500"/>
                        <a:ext cx="3743325" cy="541338"/>
                      </a:xfrm>
                      <a:prstGeom prst="rect">
                        <a:avLst/>
                      </a:prstGeom>
                      <a:noFill/>
                      <a:ln w="38100">
                        <a:noFill/>
                        <a:miter/>
                      </a:ln>
                    </p:spPr>
                  </p:pic>
                </p:oleObj>
              </mc:Fallback>
            </mc:AlternateContent>
          </a:graphicData>
        </a:graphic>
      </p:graphicFrame>
      <p:graphicFrame>
        <p:nvGraphicFramePr>
          <p:cNvPr id="94213" name="对象 94212"/>
          <p:cNvGraphicFramePr/>
          <p:nvPr/>
        </p:nvGraphicFramePr>
        <p:xfrm>
          <a:off x="538163" y="2565400"/>
          <a:ext cx="3960812" cy="554038"/>
        </p:xfrm>
        <a:graphic>
          <a:graphicData uri="http://schemas.openxmlformats.org/presentationml/2006/ole">
            <mc:AlternateContent xmlns:mc="http://schemas.openxmlformats.org/markup-compatibility/2006">
              <mc:Choice xmlns:v="urn:schemas-microsoft-com:vml" Requires="v">
                <p:oleObj spid="_x0000_s3281" name="" r:id="rId3" imgW="2805430" imgH="393700" progId="Equation.3">
                  <p:embed/>
                </p:oleObj>
              </mc:Choice>
              <mc:Fallback>
                <p:oleObj name="" r:id="rId3" imgW="2805430" imgH="393700" progId="Equation.3">
                  <p:embed/>
                  <p:pic>
                    <p:nvPicPr>
                      <p:cNvPr id="0" name="图片 3280"/>
                      <p:cNvPicPr/>
                      <p:nvPr/>
                    </p:nvPicPr>
                    <p:blipFill>
                      <a:blip r:embed="rId4"/>
                      <a:stretch>
                        <a:fillRect/>
                      </a:stretch>
                    </p:blipFill>
                    <p:spPr>
                      <a:xfrm>
                        <a:off x="538163" y="2565400"/>
                        <a:ext cx="3960812" cy="554038"/>
                      </a:xfrm>
                      <a:prstGeom prst="rect">
                        <a:avLst/>
                      </a:prstGeom>
                      <a:noFill/>
                      <a:ln w="38100">
                        <a:noFill/>
                        <a:miter/>
                      </a:ln>
                    </p:spPr>
                  </p:pic>
                </p:oleObj>
              </mc:Fallback>
            </mc:AlternateContent>
          </a:graphicData>
        </a:graphic>
      </p:graphicFrame>
      <p:graphicFrame>
        <p:nvGraphicFramePr>
          <p:cNvPr id="94215" name="对象 94214"/>
          <p:cNvGraphicFramePr/>
          <p:nvPr/>
        </p:nvGraphicFramePr>
        <p:xfrm>
          <a:off x="5508625" y="1196975"/>
          <a:ext cx="3213100" cy="1016000"/>
        </p:xfrm>
        <a:graphic>
          <a:graphicData uri="http://schemas.openxmlformats.org/presentationml/2006/ole">
            <mc:AlternateContent xmlns:mc="http://schemas.openxmlformats.org/markup-compatibility/2006">
              <mc:Choice xmlns:v="urn:schemas-microsoft-com:vml" Requires="v">
                <p:oleObj spid="_x0000_s3283" name="" r:id="rId5" imgW="3530600" imgH="1117600" progId="Equation.3">
                  <p:embed/>
                </p:oleObj>
              </mc:Choice>
              <mc:Fallback>
                <p:oleObj name="" r:id="rId5" imgW="3530600" imgH="1117600" progId="Equation.3">
                  <p:embed/>
                  <p:pic>
                    <p:nvPicPr>
                      <p:cNvPr id="0" name="图片 3282"/>
                      <p:cNvPicPr/>
                      <p:nvPr/>
                    </p:nvPicPr>
                    <p:blipFill>
                      <a:blip r:embed="rId6"/>
                      <a:stretch>
                        <a:fillRect/>
                      </a:stretch>
                    </p:blipFill>
                    <p:spPr>
                      <a:xfrm>
                        <a:off x="5508625" y="1196975"/>
                        <a:ext cx="3213100" cy="1016000"/>
                      </a:xfrm>
                      <a:prstGeom prst="rect">
                        <a:avLst/>
                      </a:prstGeom>
                      <a:noFill/>
                      <a:ln w="38100">
                        <a:noFill/>
                        <a:miter/>
                      </a:ln>
                    </p:spPr>
                  </p:pic>
                </p:oleObj>
              </mc:Fallback>
            </mc:AlternateContent>
          </a:graphicData>
        </a:graphic>
      </p:graphicFrame>
      <p:graphicFrame>
        <p:nvGraphicFramePr>
          <p:cNvPr id="94216" name="对象 94215"/>
          <p:cNvGraphicFramePr/>
          <p:nvPr/>
        </p:nvGraphicFramePr>
        <p:xfrm>
          <a:off x="5435600" y="2441575"/>
          <a:ext cx="3313113" cy="1062038"/>
        </p:xfrm>
        <a:graphic>
          <a:graphicData uri="http://schemas.openxmlformats.org/presentationml/2006/ole">
            <mc:AlternateContent xmlns:mc="http://schemas.openxmlformats.org/markup-compatibility/2006">
              <mc:Choice xmlns:v="urn:schemas-microsoft-com:vml" Requires="v">
                <p:oleObj spid="_x0000_s3282" name="" r:id="rId7" imgW="2578100" imgH="825500" progId="Equation.3">
                  <p:embed/>
                </p:oleObj>
              </mc:Choice>
              <mc:Fallback>
                <p:oleObj name="" r:id="rId7" imgW="2578100" imgH="825500" progId="Equation.3">
                  <p:embed/>
                  <p:pic>
                    <p:nvPicPr>
                      <p:cNvPr id="0" name="图片 3281"/>
                      <p:cNvPicPr/>
                      <p:nvPr/>
                    </p:nvPicPr>
                    <p:blipFill>
                      <a:blip r:embed="rId8"/>
                      <a:stretch>
                        <a:fillRect/>
                      </a:stretch>
                    </p:blipFill>
                    <p:spPr>
                      <a:xfrm>
                        <a:off x="5435600" y="2441575"/>
                        <a:ext cx="3313113" cy="1062038"/>
                      </a:xfrm>
                      <a:prstGeom prst="rect">
                        <a:avLst/>
                      </a:prstGeom>
                      <a:noFill/>
                      <a:ln w="38100">
                        <a:noFill/>
                        <a:miter/>
                      </a:ln>
                    </p:spPr>
                  </p:pic>
                </p:oleObj>
              </mc:Fallback>
            </mc:AlternateContent>
          </a:graphicData>
        </a:graphic>
      </p:graphicFrame>
      <p:sp>
        <p:nvSpPr>
          <p:cNvPr id="94243" name="左大括号 94242"/>
          <p:cNvSpPr/>
          <p:nvPr/>
        </p:nvSpPr>
        <p:spPr>
          <a:xfrm>
            <a:off x="5148263" y="1555750"/>
            <a:ext cx="215900" cy="1512888"/>
          </a:xfrm>
          <a:prstGeom prst="leftBrace">
            <a:avLst>
              <a:gd name="adj1" fmla="val 58394"/>
              <a:gd name="adj2" fmla="val 50000"/>
            </a:avLst>
          </a:prstGeom>
          <a:noFill/>
          <a:ln w="9525" cap="flat" cmpd="sng">
            <a:solidFill>
              <a:schemeClr val="tx1"/>
            </a:solidFill>
            <a:prstDash val="solid"/>
            <a:headEnd type="none" w="med" len="med"/>
            <a:tailEnd type="none" w="med" len="med"/>
          </a:ln>
        </p:spPr>
        <p:txBody>
          <a:bodyPr/>
          <a:p>
            <a:endParaRPr lang="zh-CN" altLang="en-US" sz="2800"/>
          </a:p>
        </p:txBody>
      </p:sp>
      <p:sp>
        <p:nvSpPr>
          <p:cNvPr id="94244" name="左大括号 94243"/>
          <p:cNvSpPr/>
          <p:nvPr/>
        </p:nvSpPr>
        <p:spPr>
          <a:xfrm>
            <a:off x="395288" y="1773238"/>
            <a:ext cx="144462" cy="1150937"/>
          </a:xfrm>
          <a:prstGeom prst="leftBrace">
            <a:avLst>
              <a:gd name="adj1" fmla="val 66392"/>
              <a:gd name="adj2" fmla="val 50000"/>
            </a:avLst>
          </a:prstGeom>
          <a:noFill/>
          <a:ln w="9525" cap="flat" cmpd="sng">
            <a:solidFill>
              <a:schemeClr val="tx1"/>
            </a:solidFill>
            <a:prstDash val="solid"/>
            <a:headEnd type="none" w="med" len="med"/>
            <a:tailEnd type="none" w="med" len="med"/>
          </a:ln>
        </p:spPr>
        <p:txBody>
          <a:bodyPr/>
          <a:p>
            <a:endParaRPr lang="zh-CN" altLang="en-US" sz="2800"/>
          </a:p>
        </p:txBody>
      </p:sp>
      <p:sp>
        <p:nvSpPr>
          <p:cNvPr id="94245" name="右箭头 94244"/>
          <p:cNvSpPr/>
          <p:nvPr/>
        </p:nvSpPr>
        <p:spPr>
          <a:xfrm>
            <a:off x="4429125" y="2205038"/>
            <a:ext cx="647700" cy="144462"/>
          </a:xfrm>
          <a:prstGeom prst="rightArrow">
            <a:avLst>
              <a:gd name="adj1" fmla="val 50000"/>
              <a:gd name="adj2" fmla="val 112088"/>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sp>
        <p:nvSpPr>
          <p:cNvPr id="94246" name="横卷形 94245"/>
          <p:cNvSpPr/>
          <p:nvPr/>
        </p:nvSpPr>
        <p:spPr>
          <a:xfrm>
            <a:off x="611188" y="3789363"/>
            <a:ext cx="1296987" cy="863600"/>
          </a:xfrm>
          <a:prstGeom prst="horizontalScroll">
            <a:avLst>
              <a:gd name="adj" fmla="val 12500"/>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800" dirty="0">
                <a:solidFill>
                  <a:srgbClr val="FF0000"/>
                </a:solidFill>
                <a:latin typeface="Times New Roman" panose="02020603050405020304" pitchFamily="18" charset="0"/>
              </a:rPr>
              <a:t>讨论</a:t>
            </a:r>
            <a:endParaRPr lang="zh-CN" altLang="en-US" sz="2800" dirty="0">
              <a:solidFill>
                <a:srgbClr val="FF0000"/>
              </a:solidFill>
              <a:latin typeface="Times New Roman" panose="02020603050405020304" pitchFamily="18" charset="0"/>
            </a:endParaRPr>
          </a:p>
        </p:txBody>
      </p:sp>
      <p:sp>
        <p:nvSpPr>
          <p:cNvPr id="94247" name="文本框 94246"/>
          <p:cNvSpPr txBox="1"/>
          <p:nvPr/>
        </p:nvSpPr>
        <p:spPr>
          <a:xfrm>
            <a:off x="539750" y="4941888"/>
            <a:ext cx="5040313" cy="1383665"/>
          </a:xfrm>
          <a:prstGeom prst="rect">
            <a:avLst/>
          </a:prstGeom>
          <a:noFill/>
          <a:ln w="9525">
            <a:noFill/>
          </a:ln>
        </p:spPr>
        <p:txBody>
          <a:bodyPr>
            <a:spAutoFit/>
          </a:bodyPr>
          <a:p>
            <a:pPr>
              <a:spcBef>
                <a:spcPct val="50000"/>
              </a:spcBef>
            </a:pPr>
            <a:r>
              <a:rPr lang="zh-CN" altLang="en-US" sz="2800" b="1" dirty="0">
                <a:latin typeface="Times New Roman" panose="02020603050405020304" pitchFamily="18" charset="0"/>
              </a:rPr>
              <a:t>当</a:t>
            </a:r>
            <a:r>
              <a:rPr lang="en-US" altLang="zh-CN" sz="2800" b="1" i="1">
                <a:latin typeface="Times New Roman" panose="02020603050405020304" pitchFamily="18" charset="0"/>
              </a:rPr>
              <a:t>a </a:t>
            </a:r>
            <a:r>
              <a:rPr lang="en-US" altLang="zh-CN" sz="2800" b="1" dirty="0">
                <a:latin typeface="Times New Roman" panose="02020603050405020304" pitchFamily="18" charset="0"/>
              </a:rPr>
              <a:t>=-g</a:t>
            </a:r>
            <a:r>
              <a:rPr lang="zh-CN" altLang="en-US" sz="2800" b="1" dirty="0">
                <a:latin typeface="Times New Roman" panose="02020603050405020304" pitchFamily="18" charset="0"/>
              </a:rPr>
              <a:t>时，</a:t>
            </a:r>
            <a:r>
              <a:rPr lang="en-US" altLang="zh-CN" sz="2800" b="1" i="1" err="1">
                <a:latin typeface="Times New Roman" panose="02020603050405020304" pitchFamily="18" charset="0"/>
              </a:rPr>
              <a:t>a</a:t>
            </a:r>
            <a:r>
              <a:rPr lang="en-US" altLang="zh-CN" sz="2800" b="1" baseline="-25000" err="1">
                <a:latin typeface="Times New Roman" panose="02020603050405020304" pitchFamily="18" charset="0"/>
              </a:rPr>
              <a:t>r</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a:t>
            </a:r>
            <a:r>
              <a:rPr lang="en-US" altLang="zh-CN" sz="2800" b="1" i="1">
                <a:latin typeface="Times New Roman" panose="02020603050405020304" pitchFamily="18" charset="0"/>
              </a:rPr>
              <a:t>T</a:t>
            </a:r>
            <a:r>
              <a:rPr lang="en-US" altLang="zh-CN" sz="2800" b="1" dirty="0">
                <a:latin typeface="Times New Roman" panose="02020603050405020304" pitchFamily="18" charset="0"/>
              </a:rPr>
              <a:t>=0</a:t>
            </a:r>
            <a:r>
              <a:rPr lang="zh-CN" altLang="en-US" sz="2800" b="1" dirty="0">
                <a:latin typeface="Times New Roman" panose="02020603050405020304" pitchFamily="18" charset="0"/>
              </a:rPr>
              <a:t>，即滑轮、质点都成为自由落体，两个物体之间没有相对加速度。 </a:t>
            </a:r>
            <a:endParaRPr lang="zh-CN" altLang="en-US" sz="2800" b="1" dirty="0">
              <a:latin typeface="Times New Roman" panose="02020603050405020304" pitchFamily="18" charset="0"/>
            </a:endParaRPr>
          </a:p>
        </p:txBody>
      </p:sp>
      <p:grpSp>
        <p:nvGrpSpPr>
          <p:cNvPr id="94276" name="组合 94275"/>
          <p:cNvGrpSpPr/>
          <p:nvPr/>
        </p:nvGrpSpPr>
        <p:grpSpPr>
          <a:xfrm>
            <a:off x="5330825" y="3648075"/>
            <a:ext cx="3395663" cy="2805113"/>
            <a:chOff x="3539" y="2427"/>
            <a:chExt cx="2139" cy="1767"/>
          </a:xfrm>
        </p:grpSpPr>
        <p:grpSp>
          <p:nvGrpSpPr>
            <p:cNvPr id="94277" name="组合 94276"/>
            <p:cNvGrpSpPr/>
            <p:nvPr/>
          </p:nvGrpSpPr>
          <p:grpSpPr>
            <a:xfrm>
              <a:off x="5375" y="2473"/>
              <a:ext cx="303" cy="1721"/>
              <a:chOff x="2496" y="2112"/>
              <a:chExt cx="303" cy="1721"/>
            </a:xfrm>
          </p:grpSpPr>
          <p:sp>
            <p:nvSpPr>
              <p:cNvPr id="94278" name="直接连接符 94277"/>
              <p:cNvSpPr/>
              <p:nvPr/>
            </p:nvSpPr>
            <p:spPr>
              <a:xfrm flipV="1">
                <a:off x="2736" y="2160"/>
                <a:ext cx="0" cy="1488"/>
              </a:xfrm>
              <a:prstGeom prst="line">
                <a:avLst/>
              </a:prstGeom>
              <a:ln w="31750" cap="flat" cmpd="sng">
                <a:solidFill>
                  <a:schemeClr val="tx1"/>
                </a:solidFill>
                <a:prstDash val="solid"/>
                <a:headEnd type="none" w="med" len="med"/>
                <a:tailEnd type="triangle" w="med" len="med"/>
              </a:ln>
            </p:spPr>
          </p:sp>
          <p:sp>
            <p:nvSpPr>
              <p:cNvPr id="94279" name="矩形 94278"/>
              <p:cNvSpPr/>
              <p:nvPr/>
            </p:nvSpPr>
            <p:spPr>
              <a:xfrm>
                <a:off x="2544" y="3545"/>
                <a:ext cx="255" cy="288"/>
              </a:xfrm>
              <a:prstGeom prst="rect">
                <a:avLst/>
              </a:prstGeom>
              <a:noFill/>
              <a:ln w="9525">
                <a:noFill/>
              </a:ln>
            </p:spPr>
            <p:txBody>
              <a:bodyPr wrap="none" anchor="t">
                <a:spAutoFit/>
              </a:bodyPr>
              <a:p>
                <a:r>
                  <a:rPr lang="en-US" altLang="zh-CN" sz="2400" i="1">
                    <a:latin typeface="Times New Roman" panose="02020603050405020304" pitchFamily="18" charset="0"/>
                    <a:ea typeface="楷体_GB2312" pitchFamily="1" charset="-122"/>
                  </a:rPr>
                  <a:t>O</a:t>
                </a:r>
                <a:endParaRPr lang="en-US" altLang="zh-CN" sz="2400" i="1">
                  <a:latin typeface="Times New Roman" panose="02020603050405020304" pitchFamily="18" charset="0"/>
                  <a:ea typeface="楷体_GB2312" pitchFamily="1" charset="-122"/>
                </a:endParaRPr>
              </a:p>
            </p:txBody>
          </p:sp>
          <p:sp>
            <p:nvSpPr>
              <p:cNvPr id="94280" name="矩形 94279"/>
              <p:cNvSpPr/>
              <p:nvPr/>
            </p:nvSpPr>
            <p:spPr>
              <a:xfrm>
                <a:off x="2496" y="2112"/>
                <a:ext cx="215"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y</a:t>
                </a:r>
                <a:endParaRPr lang="en-US" altLang="zh-CN" sz="2800" i="1">
                  <a:latin typeface="Times New Roman" panose="02020603050405020304" pitchFamily="18" charset="0"/>
                  <a:ea typeface="楷体_GB2312" pitchFamily="1" charset="-122"/>
                </a:endParaRPr>
              </a:p>
            </p:txBody>
          </p:sp>
        </p:grpSp>
        <p:grpSp>
          <p:nvGrpSpPr>
            <p:cNvPr id="94281" name="组合 94280"/>
            <p:cNvGrpSpPr/>
            <p:nvPr/>
          </p:nvGrpSpPr>
          <p:grpSpPr>
            <a:xfrm>
              <a:off x="3539" y="3063"/>
              <a:ext cx="962" cy="432"/>
              <a:chOff x="3004" y="2640"/>
              <a:chExt cx="962" cy="432"/>
            </a:xfrm>
          </p:grpSpPr>
          <p:sp>
            <p:nvSpPr>
              <p:cNvPr id="94282" name="矩形 94281"/>
              <p:cNvSpPr/>
              <p:nvPr/>
            </p:nvSpPr>
            <p:spPr>
              <a:xfrm>
                <a:off x="3360" y="2688"/>
                <a:ext cx="268" cy="288"/>
              </a:xfrm>
              <a:prstGeom prst="rect">
                <a:avLst/>
              </a:prstGeom>
              <a:solidFill>
                <a:schemeClr val="bg2"/>
              </a:solidFill>
              <a:ln w="9525">
                <a:noFill/>
              </a:ln>
            </p:spPr>
            <p:txBody>
              <a:bodyPr/>
              <a:p>
                <a:endParaRPr lang="zh-CN" altLang="en-US" sz="2800"/>
              </a:p>
            </p:txBody>
          </p:sp>
          <p:sp>
            <p:nvSpPr>
              <p:cNvPr id="94283" name="直接连接符 94282"/>
              <p:cNvSpPr/>
              <p:nvPr/>
            </p:nvSpPr>
            <p:spPr>
              <a:xfrm>
                <a:off x="3264" y="2640"/>
                <a:ext cx="0" cy="432"/>
              </a:xfrm>
              <a:prstGeom prst="line">
                <a:avLst/>
              </a:prstGeom>
              <a:ln w="31750" cap="flat" cmpd="sng">
                <a:solidFill>
                  <a:schemeClr val="tx1"/>
                </a:solidFill>
                <a:prstDash val="solid"/>
                <a:headEnd type="none" w="med" len="med"/>
                <a:tailEnd type="triangle" w="med" len="med"/>
              </a:ln>
            </p:spPr>
          </p:sp>
          <p:graphicFrame>
            <p:nvGraphicFramePr>
              <p:cNvPr id="94284" name="对象 94283"/>
              <p:cNvGraphicFramePr/>
              <p:nvPr/>
            </p:nvGraphicFramePr>
            <p:xfrm>
              <a:off x="3004" y="2676"/>
              <a:ext cx="168" cy="248"/>
            </p:xfrm>
            <a:graphic>
              <a:graphicData uri="http://schemas.openxmlformats.org/presentationml/2006/ole">
                <mc:AlternateContent xmlns:mc="http://schemas.openxmlformats.org/markup-compatibility/2006">
                  <mc:Choice xmlns:v="urn:schemas-microsoft-com:vml" Requires="v">
                    <p:oleObj spid="_x0000_s3275" name="" r:id="rId9" imgW="266065" imgH="393065" progId="Equation.3">
                      <p:embed/>
                    </p:oleObj>
                  </mc:Choice>
                  <mc:Fallback>
                    <p:oleObj name="" r:id="rId9" imgW="266065" imgH="393065" progId="Equation.3">
                      <p:embed/>
                      <p:pic>
                        <p:nvPicPr>
                          <p:cNvPr id="0" name="图片 3274"/>
                          <p:cNvPicPr/>
                          <p:nvPr/>
                        </p:nvPicPr>
                        <p:blipFill>
                          <a:blip r:embed="rId10"/>
                          <a:stretch>
                            <a:fillRect/>
                          </a:stretch>
                        </p:blipFill>
                        <p:spPr>
                          <a:xfrm>
                            <a:off x="3004" y="2676"/>
                            <a:ext cx="168" cy="248"/>
                          </a:xfrm>
                          <a:prstGeom prst="rect">
                            <a:avLst/>
                          </a:prstGeom>
                          <a:noFill/>
                          <a:ln w="38100">
                            <a:noFill/>
                            <a:miter/>
                          </a:ln>
                        </p:spPr>
                      </p:pic>
                    </p:oleObj>
                  </mc:Fallback>
                </mc:AlternateContent>
              </a:graphicData>
            </a:graphic>
          </p:graphicFrame>
          <p:sp>
            <p:nvSpPr>
              <p:cNvPr id="94285" name="矩形 94284"/>
              <p:cNvSpPr/>
              <p:nvPr/>
            </p:nvSpPr>
            <p:spPr>
              <a:xfrm>
                <a:off x="3600" y="2640"/>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1</a:t>
                </a:r>
                <a:endParaRPr lang="en-US" altLang="zh-CN" sz="2800" baseline="-25000">
                  <a:latin typeface="楷体_GB2312" pitchFamily="1" charset="-122"/>
                  <a:ea typeface="楷体_GB2312" pitchFamily="1" charset="-122"/>
                </a:endParaRPr>
              </a:p>
            </p:txBody>
          </p:sp>
        </p:grpSp>
        <p:grpSp>
          <p:nvGrpSpPr>
            <p:cNvPr id="94286" name="组合 94285"/>
            <p:cNvGrpSpPr/>
            <p:nvPr/>
          </p:nvGrpSpPr>
          <p:grpSpPr>
            <a:xfrm>
              <a:off x="4632" y="3018"/>
              <a:ext cx="932" cy="432"/>
              <a:chOff x="4252" y="2592"/>
              <a:chExt cx="932" cy="432"/>
            </a:xfrm>
          </p:grpSpPr>
          <p:sp>
            <p:nvSpPr>
              <p:cNvPr id="94287" name="矩形 94286"/>
              <p:cNvSpPr/>
              <p:nvPr/>
            </p:nvSpPr>
            <p:spPr>
              <a:xfrm>
                <a:off x="4569" y="2688"/>
                <a:ext cx="268" cy="288"/>
              </a:xfrm>
              <a:prstGeom prst="rect">
                <a:avLst/>
              </a:prstGeom>
              <a:solidFill>
                <a:schemeClr val="bg2"/>
              </a:solidFill>
              <a:ln w="9525">
                <a:noFill/>
              </a:ln>
            </p:spPr>
            <p:txBody>
              <a:bodyPr/>
              <a:p>
                <a:endParaRPr lang="zh-CN" altLang="en-US" sz="2800"/>
              </a:p>
            </p:txBody>
          </p:sp>
          <p:sp>
            <p:nvSpPr>
              <p:cNvPr id="94288" name="直接连接符 94287"/>
              <p:cNvSpPr/>
              <p:nvPr/>
            </p:nvSpPr>
            <p:spPr>
              <a:xfrm flipV="1">
                <a:off x="4512" y="2592"/>
                <a:ext cx="0" cy="432"/>
              </a:xfrm>
              <a:prstGeom prst="line">
                <a:avLst/>
              </a:prstGeom>
              <a:ln w="31750" cap="flat" cmpd="sng">
                <a:solidFill>
                  <a:schemeClr val="tx1"/>
                </a:solidFill>
                <a:prstDash val="solid"/>
                <a:headEnd type="none" w="med" len="med"/>
                <a:tailEnd type="triangle" w="med" len="med"/>
              </a:ln>
            </p:spPr>
          </p:sp>
          <p:graphicFrame>
            <p:nvGraphicFramePr>
              <p:cNvPr id="94289" name="对象 94288"/>
              <p:cNvGraphicFramePr/>
              <p:nvPr/>
            </p:nvGraphicFramePr>
            <p:xfrm>
              <a:off x="4252" y="2676"/>
              <a:ext cx="192" cy="248"/>
            </p:xfrm>
            <a:graphic>
              <a:graphicData uri="http://schemas.openxmlformats.org/presentationml/2006/ole">
                <mc:AlternateContent xmlns:mc="http://schemas.openxmlformats.org/markup-compatibility/2006">
                  <mc:Choice xmlns:v="urn:schemas-microsoft-com:vml" Requires="v">
                    <p:oleObj spid="_x0000_s3276" name="" r:id="rId11" imgW="304800" imgH="393065" progId="Equation.3">
                      <p:embed/>
                    </p:oleObj>
                  </mc:Choice>
                  <mc:Fallback>
                    <p:oleObj name="" r:id="rId11" imgW="304800" imgH="393065" progId="Equation.3">
                      <p:embed/>
                      <p:pic>
                        <p:nvPicPr>
                          <p:cNvPr id="0" name="图片 3275"/>
                          <p:cNvPicPr/>
                          <p:nvPr/>
                        </p:nvPicPr>
                        <p:blipFill>
                          <a:blip r:embed="rId12"/>
                          <a:stretch>
                            <a:fillRect/>
                          </a:stretch>
                        </p:blipFill>
                        <p:spPr>
                          <a:xfrm>
                            <a:off x="4252" y="2676"/>
                            <a:ext cx="192" cy="248"/>
                          </a:xfrm>
                          <a:prstGeom prst="rect">
                            <a:avLst/>
                          </a:prstGeom>
                          <a:noFill/>
                          <a:ln w="38100">
                            <a:noFill/>
                            <a:miter/>
                          </a:ln>
                        </p:spPr>
                      </p:pic>
                    </p:oleObj>
                  </mc:Fallback>
                </mc:AlternateContent>
              </a:graphicData>
            </a:graphic>
          </p:graphicFrame>
          <p:sp>
            <p:nvSpPr>
              <p:cNvPr id="94290" name="矩形 94289"/>
              <p:cNvSpPr/>
              <p:nvPr/>
            </p:nvSpPr>
            <p:spPr>
              <a:xfrm>
                <a:off x="4818" y="2640"/>
                <a:ext cx="366"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m</a:t>
                </a:r>
                <a:r>
                  <a:rPr lang="en-US" altLang="zh-CN" sz="2800" baseline="-25000">
                    <a:latin typeface="楷体_GB2312" pitchFamily="1" charset="-122"/>
                    <a:ea typeface="楷体_GB2312" pitchFamily="1" charset="-122"/>
                  </a:rPr>
                  <a:t>2</a:t>
                </a:r>
                <a:endParaRPr lang="en-US" altLang="zh-CN" sz="2800" baseline="-25000">
                  <a:latin typeface="楷体_GB2312" pitchFamily="1" charset="-122"/>
                  <a:ea typeface="楷体_GB2312" pitchFamily="1" charset="-122"/>
                </a:endParaRPr>
              </a:p>
            </p:txBody>
          </p:sp>
        </p:grpSp>
        <p:grpSp>
          <p:nvGrpSpPr>
            <p:cNvPr id="94291" name="组合 94290"/>
            <p:cNvGrpSpPr/>
            <p:nvPr/>
          </p:nvGrpSpPr>
          <p:grpSpPr>
            <a:xfrm>
              <a:off x="4033" y="3378"/>
              <a:ext cx="444" cy="732"/>
              <a:chOff x="3504" y="2976"/>
              <a:chExt cx="444" cy="732"/>
            </a:xfrm>
          </p:grpSpPr>
          <p:sp>
            <p:nvSpPr>
              <p:cNvPr id="94292" name="直接连接符 94291"/>
              <p:cNvSpPr/>
              <p:nvPr/>
            </p:nvSpPr>
            <p:spPr>
              <a:xfrm>
                <a:off x="3504" y="2976"/>
                <a:ext cx="0" cy="624"/>
              </a:xfrm>
              <a:prstGeom prst="line">
                <a:avLst/>
              </a:prstGeom>
              <a:ln w="31750" cap="flat" cmpd="sng">
                <a:solidFill>
                  <a:schemeClr val="tx1"/>
                </a:solidFill>
                <a:prstDash val="solid"/>
                <a:headEnd type="none" w="med" len="med"/>
                <a:tailEnd type="triangle" w="med" len="med"/>
              </a:ln>
            </p:spPr>
          </p:sp>
          <p:graphicFrame>
            <p:nvGraphicFramePr>
              <p:cNvPr id="94293" name="对象 94292"/>
              <p:cNvGraphicFramePr/>
              <p:nvPr/>
            </p:nvGraphicFramePr>
            <p:xfrm>
              <a:off x="3612" y="3460"/>
              <a:ext cx="336" cy="248"/>
            </p:xfrm>
            <a:graphic>
              <a:graphicData uri="http://schemas.openxmlformats.org/presentationml/2006/ole">
                <mc:AlternateContent xmlns:mc="http://schemas.openxmlformats.org/markup-compatibility/2006">
                  <mc:Choice xmlns:v="urn:schemas-microsoft-com:vml" Requires="v">
                    <p:oleObj spid="_x0000_s3277" name="" r:id="rId13" imgW="533400" imgH="393700" progId="Equation.3">
                      <p:embed/>
                    </p:oleObj>
                  </mc:Choice>
                  <mc:Fallback>
                    <p:oleObj name="" r:id="rId13" imgW="533400" imgH="393700" progId="Equation.3">
                      <p:embed/>
                      <p:pic>
                        <p:nvPicPr>
                          <p:cNvPr id="0" name="图片 3276"/>
                          <p:cNvPicPr/>
                          <p:nvPr/>
                        </p:nvPicPr>
                        <p:blipFill>
                          <a:blip r:embed="rId14"/>
                          <a:stretch>
                            <a:fillRect/>
                          </a:stretch>
                        </p:blipFill>
                        <p:spPr>
                          <a:xfrm>
                            <a:off x="3612" y="3460"/>
                            <a:ext cx="336" cy="248"/>
                          </a:xfrm>
                          <a:prstGeom prst="rect">
                            <a:avLst/>
                          </a:prstGeom>
                          <a:noFill/>
                          <a:ln w="38100">
                            <a:noFill/>
                            <a:miter/>
                          </a:ln>
                        </p:spPr>
                      </p:pic>
                    </p:oleObj>
                  </mc:Fallback>
                </mc:AlternateContent>
              </a:graphicData>
            </a:graphic>
          </p:graphicFrame>
        </p:grpSp>
        <p:grpSp>
          <p:nvGrpSpPr>
            <p:cNvPr id="94294" name="组合 94293"/>
            <p:cNvGrpSpPr/>
            <p:nvPr/>
          </p:nvGrpSpPr>
          <p:grpSpPr>
            <a:xfrm>
              <a:off x="5084" y="3402"/>
              <a:ext cx="408" cy="524"/>
              <a:chOff x="4704" y="2976"/>
              <a:chExt cx="408" cy="524"/>
            </a:xfrm>
          </p:grpSpPr>
          <p:sp>
            <p:nvSpPr>
              <p:cNvPr id="94295" name="直接连接符 94294"/>
              <p:cNvSpPr/>
              <p:nvPr/>
            </p:nvSpPr>
            <p:spPr>
              <a:xfrm>
                <a:off x="4704" y="2976"/>
                <a:ext cx="0" cy="336"/>
              </a:xfrm>
              <a:prstGeom prst="line">
                <a:avLst/>
              </a:prstGeom>
              <a:ln w="31750" cap="flat" cmpd="sng">
                <a:solidFill>
                  <a:schemeClr val="tx1"/>
                </a:solidFill>
                <a:prstDash val="solid"/>
                <a:headEnd type="none" w="med" len="med"/>
                <a:tailEnd type="triangle" w="med" len="med"/>
              </a:ln>
            </p:spPr>
          </p:sp>
          <p:graphicFrame>
            <p:nvGraphicFramePr>
              <p:cNvPr id="94296" name="对象 94295"/>
              <p:cNvGraphicFramePr/>
              <p:nvPr/>
            </p:nvGraphicFramePr>
            <p:xfrm>
              <a:off x="4752" y="3252"/>
              <a:ext cx="360" cy="248"/>
            </p:xfrm>
            <a:graphic>
              <a:graphicData uri="http://schemas.openxmlformats.org/presentationml/2006/ole">
                <mc:AlternateContent xmlns:mc="http://schemas.openxmlformats.org/markup-compatibility/2006">
                  <mc:Choice xmlns:v="urn:schemas-microsoft-com:vml" Requires="v">
                    <p:oleObj spid="_x0000_s3279" name="" r:id="rId15" imgW="571500" imgH="393700" progId="Equation.3">
                      <p:embed/>
                    </p:oleObj>
                  </mc:Choice>
                  <mc:Fallback>
                    <p:oleObj name="" r:id="rId15" imgW="571500" imgH="393700" progId="Equation.3">
                      <p:embed/>
                      <p:pic>
                        <p:nvPicPr>
                          <p:cNvPr id="0" name="图片 3278"/>
                          <p:cNvPicPr/>
                          <p:nvPr/>
                        </p:nvPicPr>
                        <p:blipFill>
                          <a:blip r:embed="rId16"/>
                          <a:stretch>
                            <a:fillRect/>
                          </a:stretch>
                        </p:blipFill>
                        <p:spPr>
                          <a:xfrm>
                            <a:off x="4752" y="3252"/>
                            <a:ext cx="360" cy="248"/>
                          </a:xfrm>
                          <a:prstGeom prst="rect">
                            <a:avLst/>
                          </a:prstGeom>
                          <a:noFill/>
                          <a:ln w="38100">
                            <a:noFill/>
                            <a:miter/>
                          </a:ln>
                        </p:spPr>
                      </p:pic>
                    </p:oleObj>
                  </mc:Fallback>
                </mc:AlternateContent>
              </a:graphicData>
            </a:graphic>
          </p:graphicFrame>
        </p:grpSp>
        <p:grpSp>
          <p:nvGrpSpPr>
            <p:cNvPr id="94297" name="组合 94296"/>
            <p:cNvGrpSpPr/>
            <p:nvPr/>
          </p:nvGrpSpPr>
          <p:grpSpPr>
            <a:xfrm>
              <a:off x="4039" y="2427"/>
              <a:ext cx="252" cy="684"/>
              <a:chOff x="3504" y="2004"/>
              <a:chExt cx="252" cy="684"/>
            </a:xfrm>
          </p:grpSpPr>
          <p:sp>
            <p:nvSpPr>
              <p:cNvPr id="94298" name="直接连接符 94297"/>
              <p:cNvSpPr/>
              <p:nvPr/>
            </p:nvSpPr>
            <p:spPr>
              <a:xfrm flipV="1">
                <a:off x="3504" y="2256"/>
                <a:ext cx="0" cy="432"/>
              </a:xfrm>
              <a:prstGeom prst="line">
                <a:avLst/>
              </a:prstGeom>
              <a:ln w="31750" cap="flat" cmpd="sng">
                <a:solidFill>
                  <a:schemeClr val="tx1"/>
                </a:solidFill>
                <a:prstDash val="solid"/>
                <a:headEnd type="none" w="med" len="med"/>
                <a:tailEnd type="triangle" w="med" len="med"/>
              </a:ln>
            </p:spPr>
          </p:sp>
          <p:graphicFrame>
            <p:nvGraphicFramePr>
              <p:cNvPr id="94299" name="对象 94298"/>
              <p:cNvGraphicFramePr/>
              <p:nvPr/>
            </p:nvGraphicFramePr>
            <p:xfrm>
              <a:off x="3540" y="2004"/>
              <a:ext cx="216" cy="248"/>
            </p:xfrm>
            <a:graphic>
              <a:graphicData uri="http://schemas.openxmlformats.org/presentationml/2006/ole">
                <mc:AlternateContent xmlns:mc="http://schemas.openxmlformats.org/markup-compatibility/2006">
                  <mc:Choice xmlns:v="urn:schemas-microsoft-com:vml" Requires="v">
                    <p:oleObj spid="_x0000_s3285" name="" r:id="rId17" imgW="342900" imgH="393700" progId="Equation.3">
                      <p:embed/>
                    </p:oleObj>
                  </mc:Choice>
                  <mc:Fallback>
                    <p:oleObj name="" r:id="rId17" imgW="342900" imgH="393700" progId="Equation.3">
                      <p:embed/>
                      <p:pic>
                        <p:nvPicPr>
                          <p:cNvPr id="0" name="图片 3284"/>
                          <p:cNvPicPr/>
                          <p:nvPr/>
                        </p:nvPicPr>
                        <p:blipFill>
                          <a:blip r:embed="rId18"/>
                          <a:stretch>
                            <a:fillRect/>
                          </a:stretch>
                        </p:blipFill>
                        <p:spPr>
                          <a:xfrm>
                            <a:off x="3540" y="2004"/>
                            <a:ext cx="216" cy="248"/>
                          </a:xfrm>
                          <a:prstGeom prst="rect">
                            <a:avLst/>
                          </a:prstGeom>
                          <a:noFill/>
                          <a:ln w="38100">
                            <a:noFill/>
                            <a:miter/>
                          </a:ln>
                        </p:spPr>
                      </p:pic>
                    </p:oleObj>
                  </mc:Fallback>
                </mc:AlternateContent>
              </a:graphicData>
            </a:graphic>
          </p:graphicFrame>
        </p:grpSp>
        <p:grpSp>
          <p:nvGrpSpPr>
            <p:cNvPr id="94300" name="组合 94299"/>
            <p:cNvGrpSpPr/>
            <p:nvPr/>
          </p:nvGrpSpPr>
          <p:grpSpPr>
            <a:xfrm>
              <a:off x="5084" y="2430"/>
              <a:ext cx="252" cy="684"/>
              <a:chOff x="4704" y="2004"/>
              <a:chExt cx="252" cy="684"/>
            </a:xfrm>
          </p:grpSpPr>
          <p:sp>
            <p:nvSpPr>
              <p:cNvPr id="94301" name="直接连接符 94300"/>
              <p:cNvSpPr/>
              <p:nvPr/>
            </p:nvSpPr>
            <p:spPr>
              <a:xfrm flipV="1">
                <a:off x="4704" y="2256"/>
                <a:ext cx="0" cy="432"/>
              </a:xfrm>
              <a:prstGeom prst="line">
                <a:avLst/>
              </a:prstGeom>
              <a:ln w="31750" cap="flat" cmpd="sng">
                <a:solidFill>
                  <a:schemeClr val="tx1"/>
                </a:solidFill>
                <a:prstDash val="solid"/>
                <a:headEnd type="none" w="med" len="med"/>
                <a:tailEnd type="triangle" w="med" len="med"/>
              </a:ln>
            </p:spPr>
          </p:sp>
          <p:graphicFrame>
            <p:nvGraphicFramePr>
              <p:cNvPr id="94302" name="对象 94301"/>
              <p:cNvGraphicFramePr/>
              <p:nvPr/>
            </p:nvGraphicFramePr>
            <p:xfrm>
              <a:off x="4740" y="2004"/>
              <a:ext cx="216" cy="248"/>
            </p:xfrm>
            <a:graphic>
              <a:graphicData uri="http://schemas.openxmlformats.org/presentationml/2006/ole">
                <mc:AlternateContent xmlns:mc="http://schemas.openxmlformats.org/markup-compatibility/2006">
                  <mc:Choice xmlns:v="urn:schemas-microsoft-com:vml" Requires="v">
                    <p:oleObj spid="_x0000_s3286" name="" r:id="rId19" imgW="342900" imgH="393700" progId="Equation.3">
                      <p:embed/>
                    </p:oleObj>
                  </mc:Choice>
                  <mc:Fallback>
                    <p:oleObj name="" r:id="rId19" imgW="342900" imgH="393700" progId="Equation.3">
                      <p:embed/>
                      <p:pic>
                        <p:nvPicPr>
                          <p:cNvPr id="0" name="图片 3285"/>
                          <p:cNvPicPr/>
                          <p:nvPr/>
                        </p:nvPicPr>
                        <p:blipFill>
                          <a:blip r:embed="rId18"/>
                          <a:stretch>
                            <a:fillRect/>
                          </a:stretch>
                        </p:blipFill>
                        <p:spPr>
                          <a:xfrm>
                            <a:off x="4740" y="2004"/>
                            <a:ext cx="216" cy="248"/>
                          </a:xfrm>
                          <a:prstGeom prst="rect">
                            <a:avLst/>
                          </a:prstGeom>
                          <a:noFill/>
                          <a:ln w="38100">
                            <a:noFill/>
                            <a:miter/>
                          </a:ln>
                        </p:spPr>
                      </p:pic>
                    </p:oleObj>
                  </mc:Fallback>
                </mc:AlternateContent>
              </a:graphicData>
            </a:graphic>
          </p:graphicFrame>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4276"/>
                                        </p:tgtEl>
                                        <p:attrNameLst>
                                          <p:attrName>style.visibility</p:attrName>
                                        </p:attrNameLst>
                                      </p:cBhvr>
                                      <p:to>
                                        <p:strVal val="visible"/>
                                      </p:to>
                                    </p:set>
                                    <p:animEffect transition="in" filter="wipe(left)">
                                      <p:cBhvr>
                                        <p:cTn id="7" dur="500"/>
                                        <p:tgtEl>
                                          <p:spTgt spid="9427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94211"/>
                                        </p:tgtEl>
                                        <p:attrNameLst>
                                          <p:attrName>style.visibility</p:attrName>
                                        </p:attrNameLst>
                                      </p:cBhvr>
                                      <p:to>
                                        <p:strVal val="visible"/>
                                      </p:to>
                                    </p:set>
                                    <p:animEffect transition="in" filter="wipe(left)">
                                      <p:cBhvr>
                                        <p:cTn id="12" dur="500"/>
                                        <p:tgtEl>
                                          <p:spTgt spid="94211"/>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26" fill="hold" nodeType="clickEffect">
                                  <p:stCondLst>
                                    <p:cond delay="0"/>
                                  </p:stCondLst>
                                  <p:childTnLst>
                                    <p:set>
                                      <p:cBhvr>
                                        <p:cTn id="16" dur="1" fill="hold">
                                          <p:stCondLst>
                                            <p:cond delay="0"/>
                                          </p:stCondLst>
                                        </p:cTn>
                                        <p:tgtEl>
                                          <p:spTgt spid="94212"/>
                                        </p:tgtEl>
                                        <p:attrNameLst>
                                          <p:attrName>style.visibility</p:attrName>
                                        </p:attrNameLst>
                                      </p:cBhvr>
                                      <p:to>
                                        <p:strVal val="visible"/>
                                      </p:to>
                                    </p:set>
                                    <p:animEffect transition="in" filter="barn(inHorizontal)">
                                      <p:cBhvr>
                                        <p:cTn id="17" dur="500"/>
                                        <p:tgtEl>
                                          <p:spTgt spid="94212"/>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nodeType="clickEffect">
                                  <p:stCondLst>
                                    <p:cond delay="0"/>
                                  </p:stCondLst>
                                  <p:childTnLst>
                                    <p:set>
                                      <p:cBhvr>
                                        <p:cTn id="21" dur="1" fill="hold">
                                          <p:stCondLst>
                                            <p:cond delay="0"/>
                                          </p:stCondLst>
                                        </p:cTn>
                                        <p:tgtEl>
                                          <p:spTgt spid="94213"/>
                                        </p:tgtEl>
                                        <p:attrNameLst>
                                          <p:attrName>style.visibility</p:attrName>
                                        </p:attrNameLst>
                                      </p:cBhvr>
                                      <p:to>
                                        <p:strVal val="visible"/>
                                      </p:to>
                                    </p:set>
                                    <p:animEffect transition="in" filter="barn(outHorizontal)">
                                      <p:cBhvr>
                                        <p:cTn id="22" dur="500"/>
                                        <p:tgtEl>
                                          <p:spTgt spid="942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44"/>
                                        </p:tgtEl>
                                        <p:attrNameLst>
                                          <p:attrName>style.visibility</p:attrName>
                                        </p:attrNameLst>
                                      </p:cBhvr>
                                      <p:to>
                                        <p:strVal val="visible"/>
                                      </p:to>
                                    </p:set>
                                    <p:animEffect transition="in" filter="wipe(left)">
                                      <p:cBhvr>
                                        <p:cTn id="27" dur="500"/>
                                        <p:tgtEl>
                                          <p:spTgt spid="9424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45"/>
                                        </p:tgtEl>
                                        <p:attrNameLst>
                                          <p:attrName>style.visibility</p:attrName>
                                        </p:attrNameLst>
                                      </p:cBhvr>
                                      <p:to>
                                        <p:strVal val="visible"/>
                                      </p:to>
                                    </p:set>
                                    <p:animEffect transition="in" filter="wipe(left)">
                                      <p:cBhvr>
                                        <p:cTn id="32" dur="500"/>
                                        <p:tgtEl>
                                          <p:spTgt spid="9424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43"/>
                                        </p:tgtEl>
                                        <p:attrNameLst>
                                          <p:attrName>style.visibility</p:attrName>
                                        </p:attrNameLst>
                                      </p:cBhvr>
                                      <p:to>
                                        <p:strVal val="visible"/>
                                      </p:to>
                                    </p:set>
                                    <p:animEffect transition="in" filter="wipe(left)">
                                      <p:cBhvr>
                                        <p:cTn id="37" dur="500"/>
                                        <p:tgtEl>
                                          <p:spTgt spid="94243"/>
                                        </p:tgtEl>
                                      </p:cBhvr>
                                    </p:animEffect>
                                  </p:childTnLst>
                                </p:cTn>
                              </p:par>
                            </p:childTnLst>
                          </p:cTn>
                        </p:par>
                        <p:par>
                          <p:cTn id="38" fill="hold">
                            <p:stCondLst>
                              <p:cond delay="500"/>
                            </p:stCondLst>
                            <p:childTnLst>
                              <p:par>
                                <p:cTn id="39" presetID="1" presetClass="entr" presetSubtype="0" fill="hold" nodeType="afterEffect">
                                  <p:stCondLst>
                                    <p:cond delay="0"/>
                                  </p:stCondLst>
                                  <p:childTnLst>
                                    <p:set>
                                      <p:cBhvr>
                                        <p:cTn id="40" dur="1" fill="hold">
                                          <p:stCondLst>
                                            <p:cond delay="499"/>
                                          </p:stCondLst>
                                        </p:cTn>
                                        <p:tgtEl>
                                          <p:spTgt spid="94215"/>
                                        </p:tgtEl>
                                        <p:attrNameLst>
                                          <p:attrName>style.visibility</p:attrName>
                                        </p:attrNameLst>
                                      </p:cBhvr>
                                      <p:to>
                                        <p:strVal val="visible"/>
                                      </p:to>
                                    </p:set>
                                  </p:childTnLst>
                                </p:cTn>
                              </p:par>
                            </p:childTnLst>
                          </p:cTn>
                        </p:par>
                        <p:par>
                          <p:cTn id="41" fill="hold">
                            <p:stCondLst>
                              <p:cond delay="1000"/>
                            </p:stCondLst>
                            <p:childTnLst>
                              <p:par>
                                <p:cTn id="42" presetID="5" presetClass="entr" presetSubtype="10" fill="hold" nodeType="afterEffect">
                                  <p:stCondLst>
                                    <p:cond delay="0"/>
                                  </p:stCondLst>
                                  <p:childTnLst>
                                    <p:set>
                                      <p:cBhvr>
                                        <p:cTn id="43" dur="1" fill="hold">
                                          <p:stCondLst>
                                            <p:cond delay="0"/>
                                          </p:stCondLst>
                                        </p:cTn>
                                        <p:tgtEl>
                                          <p:spTgt spid="94216"/>
                                        </p:tgtEl>
                                        <p:attrNameLst>
                                          <p:attrName>style.visibility</p:attrName>
                                        </p:attrNameLst>
                                      </p:cBhvr>
                                      <p:to>
                                        <p:strVal val="visible"/>
                                      </p:to>
                                    </p:set>
                                    <p:animEffect transition="in" filter="checkerboard(across)">
                                      <p:cBhvr>
                                        <p:cTn id="44" dur="500"/>
                                        <p:tgtEl>
                                          <p:spTgt spid="94216"/>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grpId="0" nodeType="clickEffect">
                                  <p:stCondLst>
                                    <p:cond delay="0"/>
                                  </p:stCondLst>
                                  <p:childTnLst>
                                    <p:set>
                                      <p:cBhvr>
                                        <p:cTn id="48" dur="1" fill="hold">
                                          <p:stCondLst>
                                            <p:cond delay="0"/>
                                          </p:stCondLst>
                                        </p:cTn>
                                        <p:tgtEl>
                                          <p:spTgt spid="94246"/>
                                        </p:tgtEl>
                                        <p:attrNameLst>
                                          <p:attrName>style.visibility</p:attrName>
                                        </p:attrNameLst>
                                      </p:cBhvr>
                                      <p:to>
                                        <p:strVal val="visible"/>
                                      </p:to>
                                    </p:set>
                                    <p:animEffect transition="in" filter="wipe(left)">
                                      <p:cBhvr>
                                        <p:cTn id="49" dur="500"/>
                                        <p:tgtEl>
                                          <p:spTgt spid="94246"/>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94247"/>
                                        </p:tgtEl>
                                        <p:attrNameLst>
                                          <p:attrName>style.visibility</p:attrName>
                                        </p:attrNameLst>
                                      </p:cBhvr>
                                      <p:to>
                                        <p:strVal val="visible"/>
                                      </p:to>
                                    </p:set>
                                    <p:animEffect transition="in" filter="wipe(left)">
                                      <p:cBhvr>
                                        <p:cTn id="54" dur="500"/>
                                        <p:tgtEl>
                                          <p:spTgt spid="942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1" grpId="0"/>
      <p:bldP spid="94246" grpId="0" bldLvl="0" animBg="1"/>
      <p:bldP spid="94247"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101440" name="图片 101439" descr="T1-28"/>
          <p:cNvPicPr>
            <a:picLocks noChangeAspect="1"/>
          </p:cNvPicPr>
          <p:nvPr/>
        </p:nvPicPr>
        <p:blipFill>
          <a:blip r:embed="rId1"/>
          <a:stretch>
            <a:fillRect/>
          </a:stretch>
        </p:blipFill>
        <p:spPr>
          <a:xfrm>
            <a:off x="6688138" y="3286125"/>
            <a:ext cx="2347912" cy="3095625"/>
          </a:xfrm>
          <a:prstGeom prst="rect">
            <a:avLst/>
          </a:prstGeom>
          <a:noFill/>
          <a:ln w="9525">
            <a:noFill/>
          </a:ln>
        </p:spPr>
      </p:pic>
      <p:sp>
        <p:nvSpPr>
          <p:cNvPr id="101379" name="文本框 101378"/>
          <p:cNvSpPr txBox="1"/>
          <p:nvPr/>
        </p:nvSpPr>
        <p:spPr>
          <a:xfrm>
            <a:off x="179388" y="115888"/>
            <a:ext cx="5795962" cy="521970"/>
          </a:xfrm>
          <a:prstGeom prst="rect">
            <a:avLst/>
          </a:prstGeom>
          <a:noFill/>
          <a:ln w="9525">
            <a:noFill/>
          </a:ln>
        </p:spPr>
        <p:txBody>
          <a:bodyPr>
            <a:spAutoFit/>
          </a:bodyPr>
          <a:p>
            <a:r>
              <a:rPr lang="en-US" altLang="zh-CN" sz="2800" b="1" dirty="0">
                <a:solidFill>
                  <a:srgbClr val="0000FF"/>
                </a:solidFill>
                <a:latin typeface="Times New Roman" panose="02020603050405020304" pitchFamily="18" charset="0"/>
              </a:rPr>
              <a:t>2. </a:t>
            </a:r>
            <a:r>
              <a:rPr lang="zh-CN" altLang="en-US" sz="2800" b="1" dirty="0">
                <a:solidFill>
                  <a:srgbClr val="0000FF"/>
                </a:solidFill>
                <a:latin typeface="Times New Roman" panose="02020603050405020304" pitchFamily="18" charset="0"/>
              </a:rPr>
              <a:t>变力作用下的单体问题</a:t>
            </a:r>
            <a:endParaRPr lang="zh-CN" altLang="en-US" sz="2800" b="1" dirty="0">
              <a:solidFill>
                <a:srgbClr val="0000FF"/>
              </a:solidFill>
              <a:latin typeface="Times New Roman" panose="02020603050405020304" pitchFamily="18" charset="0"/>
            </a:endParaRPr>
          </a:p>
        </p:txBody>
      </p:sp>
      <p:sp>
        <p:nvSpPr>
          <p:cNvPr id="101380" name="矩形 101379"/>
          <p:cNvSpPr/>
          <p:nvPr/>
        </p:nvSpPr>
        <p:spPr>
          <a:xfrm>
            <a:off x="250825" y="620713"/>
            <a:ext cx="8424863" cy="2158365"/>
          </a:xfrm>
          <a:prstGeom prst="rect">
            <a:avLst/>
          </a:prstGeom>
          <a:noFill/>
          <a:ln w="9525">
            <a:noFill/>
          </a:ln>
        </p:spPr>
        <p:txBody>
          <a:bodyPr>
            <a:spAutoFit/>
          </a:bodyPr>
          <a:p>
            <a:pPr algn="just">
              <a:lnSpc>
                <a:spcPct val="120000"/>
              </a:lnSpc>
            </a:pPr>
            <a:r>
              <a:rPr lang="zh-CN" altLang="en-US" sz="2800" b="1" dirty="0">
                <a:solidFill>
                  <a:srgbClr val="0000FF"/>
                </a:solidFill>
                <a:latin typeface="Times New Roman" panose="02020603050405020304" pitchFamily="18" charset="0"/>
              </a:rPr>
              <a:t>例</a:t>
            </a:r>
            <a:r>
              <a:rPr lang="en-US" altLang="zh-CN" sz="2800" b="1">
                <a:solidFill>
                  <a:srgbClr val="0000FF"/>
                </a:solidFill>
                <a:latin typeface="Times New Roman" panose="02020603050405020304" pitchFamily="18" charset="0"/>
              </a:rPr>
              <a:t>3</a:t>
            </a:r>
            <a:r>
              <a:rPr lang="en-US" altLang="zh-CN" sz="2800" b="1" dirty="0">
                <a:latin typeface="Times New Roman" panose="02020603050405020304" pitchFamily="18" charset="0"/>
              </a:rPr>
              <a:t> </a:t>
            </a:r>
            <a:r>
              <a:rPr lang="zh-CN" altLang="en-US" sz="2800" b="1" dirty="0">
                <a:latin typeface="Times New Roman" panose="02020603050405020304" pitchFamily="18" charset="0"/>
              </a:rPr>
              <a:t>计算一小球在水中竖直沉降的速度。已知小球的质量为</a:t>
            </a:r>
            <a:r>
              <a:rPr lang="en-US" altLang="zh-CN" sz="2800" b="1" i="1">
                <a:latin typeface="Times New Roman" panose="02020603050405020304" pitchFamily="18" charset="0"/>
              </a:rPr>
              <a:t>m</a:t>
            </a:r>
            <a:r>
              <a:rPr lang="zh-CN" altLang="en-US" sz="2800" b="1" dirty="0">
                <a:latin typeface="Times New Roman" panose="02020603050405020304" pitchFamily="18" charset="0"/>
              </a:rPr>
              <a:t>，水对小球的浮力为</a:t>
            </a:r>
            <a:r>
              <a:rPr lang="en-US" altLang="zh-CN" sz="2800" b="1" i="1" err="1">
                <a:latin typeface="Times New Roman" panose="02020603050405020304" pitchFamily="18" charset="0"/>
              </a:rPr>
              <a:t>F</a:t>
            </a:r>
            <a:r>
              <a:rPr lang="en-US" altLang="zh-CN" sz="2800" b="1" baseline="-25000" err="1">
                <a:latin typeface="Times New Roman" panose="02020603050405020304" pitchFamily="18" charset="0"/>
              </a:rPr>
              <a:t>b</a:t>
            </a:r>
            <a:r>
              <a:rPr lang="zh-CN" altLang="en-US" sz="2800" b="1" dirty="0">
                <a:latin typeface="Times New Roman" panose="02020603050405020304" pitchFamily="18" charset="0"/>
              </a:rPr>
              <a:t>，水对小球的粘性力为</a:t>
            </a:r>
            <a:r>
              <a:rPr lang="en-US" altLang="zh-CN" sz="2800" b="1" i="1">
                <a:latin typeface="Times New Roman" panose="02020603050405020304" pitchFamily="18" charset="0"/>
              </a:rPr>
              <a:t>F</a:t>
            </a:r>
            <a:r>
              <a:rPr lang="en-US" altLang="zh-CN" sz="2800" b="1" baseline="-25000">
                <a:latin typeface="Times New Roman" panose="02020603050405020304" pitchFamily="18" charset="0"/>
              </a:rPr>
              <a:t>v</a:t>
            </a:r>
            <a:r>
              <a:rPr lang="en-US" altLang="zh-CN" sz="2800" b="1" i="1">
                <a:latin typeface="Times New Roman" panose="02020603050405020304" pitchFamily="18" charset="0"/>
              </a:rPr>
              <a:t>=</a:t>
            </a:r>
            <a:r>
              <a:rPr lang="en-US" altLang="zh-CN" sz="2800" b="1">
                <a:latin typeface="Times New Roman" panose="02020603050405020304" pitchFamily="18" charset="0"/>
              </a:rPr>
              <a:t>-</a:t>
            </a:r>
            <a:r>
              <a:rPr lang="en-US" altLang="zh-CN" sz="2800" b="1" i="1" err="1">
                <a:latin typeface="Times New Roman" panose="02020603050405020304" pitchFamily="18" charset="0"/>
              </a:rPr>
              <a:t>Kv</a:t>
            </a:r>
            <a:r>
              <a:rPr lang="zh-CN" altLang="en-US" sz="2800" b="1" dirty="0">
                <a:latin typeface="Times New Roman" panose="02020603050405020304" pitchFamily="18" charset="0"/>
              </a:rPr>
              <a:t>，式中</a:t>
            </a:r>
            <a:r>
              <a:rPr lang="en-US" altLang="zh-CN" sz="2800" b="1" i="1">
                <a:latin typeface="Times New Roman" panose="02020603050405020304" pitchFamily="18" charset="0"/>
              </a:rPr>
              <a:t>K</a:t>
            </a:r>
            <a:r>
              <a:rPr lang="zh-CN" altLang="en-US" sz="2800" b="1" dirty="0">
                <a:latin typeface="Times New Roman" panose="02020603050405020304" pitchFamily="18" charset="0"/>
              </a:rPr>
              <a:t>是和水的黏性、小球的半径有关的一个常量。</a:t>
            </a:r>
            <a:endParaRPr lang="zh-CN" altLang="en-US" sz="2800" b="1" dirty="0">
              <a:latin typeface="Times New Roman" panose="02020603050405020304" pitchFamily="18" charset="0"/>
            </a:endParaRPr>
          </a:p>
        </p:txBody>
      </p:sp>
      <p:sp>
        <p:nvSpPr>
          <p:cNvPr id="101431" name="矩形 101430"/>
          <p:cNvSpPr/>
          <p:nvPr/>
        </p:nvSpPr>
        <p:spPr>
          <a:xfrm>
            <a:off x="969963" y="2781300"/>
            <a:ext cx="6696075" cy="521970"/>
          </a:xfrm>
          <a:prstGeom prst="rect">
            <a:avLst/>
          </a:prstGeom>
          <a:noFill/>
          <a:ln w="9525">
            <a:noFill/>
          </a:ln>
        </p:spPr>
        <p:txBody>
          <a:bodyPr>
            <a:spAutoFit/>
          </a:bodyPr>
          <a:p>
            <a:r>
              <a:rPr lang="zh-CN" altLang="en-US" sz="2800" b="1" dirty="0">
                <a:latin typeface="Times New Roman" panose="02020603050405020304" pitchFamily="18" charset="0"/>
              </a:rPr>
              <a:t>以小球为研究对象，分析受力如图。</a:t>
            </a:r>
            <a:endParaRPr lang="zh-CN" altLang="en-US" sz="2800" b="1" dirty="0">
              <a:latin typeface="Times New Roman" panose="02020603050405020304" pitchFamily="18" charset="0"/>
            </a:endParaRPr>
          </a:p>
        </p:txBody>
      </p:sp>
      <p:sp>
        <p:nvSpPr>
          <p:cNvPr id="101432" name="矩形 101431"/>
          <p:cNvSpPr/>
          <p:nvPr/>
        </p:nvSpPr>
        <p:spPr>
          <a:xfrm>
            <a:off x="323850" y="3357563"/>
            <a:ext cx="5976938" cy="1124585"/>
          </a:xfrm>
          <a:prstGeom prst="rect">
            <a:avLst/>
          </a:prstGeom>
          <a:noFill/>
          <a:ln w="9525">
            <a:noFill/>
          </a:ln>
        </p:spPr>
        <p:txBody>
          <a:bodyPr>
            <a:spAutoFit/>
          </a:bodyPr>
          <a:p>
            <a:pPr algn="just">
              <a:lnSpc>
                <a:spcPct val="120000"/>
              </a:lnSpc>
            </a:pPr>
            <a:r>
              <a:rPr lang="zh-CN" altLang="en-US" sz="2800" b="1" dirty="0">
                <a:latin typeface="Times New Roman" panose="02020603050405020304" pitchFamily="18" charset="0"/>
              </a:rPr>
              <a:t>小球的运动在竖直方向，以向下为正方向，列出小球运动方程：</a:t>
            </a:r>
            <a:endParaRPr lang="zh-CN" altLang="en-US" sz="2800" b="1" dirty="0">
              <a:latin typeface="Times New Roman" panose="02020603050405020304" pitchFamily="18" charset="0"/>
            </a:endParaRPr>
          </a:p>
        </p:txBody>
      </p:sp>
      <p:graphicFrame>
        <p:nvGraphicFramePr>
          <p:cNvPr id="101433" name="对象 101432"/>
          <p:cNvGraphicFramePr/>
          <p:nvPr/>
        </p:nvGraphicFramePr>
        <p:xfrm>
          <a:off x="1476375" y="4625975"/>
          <a:ext cx="2808288" cy="603250"/>
        </p:xfrm>
        <a:graphic>
          <a:graphicData uri="http://schemas.openxmlformats.org/presentationml/2006/ole">
            <mc:AlternateContent xmlns:mc="http://schemas.openxmlformats.org/markup-compatibility/2006">
              <mc:Choice xmlns:v="urn:schemas-microsoft-com:vml" Requires="v">
                <p:oleObj spid="_x0000_s3338" name="" r:id="rId2" imgW="1066800" imgH="228600" progId="Equation.3">
                  <p:embed/>
                </p:oleObj>
              </mc:Choice>
              <mc:Fallback>
                <p:oleObj name="" r:id="rId2" imgW="1066800" imgH="228600" progId="Equation.3">
                  <p:embed/>
                  <p:pic>
                    <p:nvPicPr>
                      <p:cNvPr id="0" name="图片 3337"/>
                      <p:cNvPicPr/>
                      <p:nvPr/>
                    </p:nvPicPr>
                    <p:blipFill>
                      <a:blip r:embed="rId3"/>
                      <a:stretch>
                        <a:fillRect/>
                      </a:stretch>
                    </p:blipFill>
                    <p:spPr>
                      <a:xfrm>
                        <a:off x="1476375" y="4625975"/>
                        <a:ext cx="2808288" cy="603250"/>
                      </a:xfrm>
                      <a:prstGeom prst="rect">
                        <a:avLst/>
                      </a:prstGeom>
                      <a:noFill/>
                      <a:ln w="38100">
                        <a:noFill/>
                        <a:miter/>
                      </a:ln>
                    </p:spPr>
                  </p:pic>
                </p:oleObj>
              </mc:Fallback>
            </mc:AlternateContent>
          </a:graphicData>
        </a:graphic>
      </p:graphicFrame>
      <p:sp>
        <p:nvSpPr>
          <p:cNvPr id="101434" name="矩形 101433"/>
          <p:cNvSpPr/>
          <p:nvPr/>
        </p:nvSpPr>
        <p:spPr>
          <a:xfrm>
            <a:off x="250825" y="2781300"/>
            <a:ext cx="897890" cy="521970"/>
          </a:xfrm>
          <a:prstGeom prst="rect">
            <a:avLst/>
          </a:prstGeom>
          <a:noFill/>
          <a:ln w="9525">
            <a:noFill/>
          </a:ln>
        </p:spPr>
        <p:txBody>
          <a:bodyPr wrap="none" anchor="t">
            <a:spAutoFit/>
          </a:bodyPr>
          <a:p>
            <a:r>
              <a:rPr lang="zh-CN" altLang="en-US" sz="2800" b="1" dirty="0">
                <a:solidFill>
                  <a:srgbClr val="0000FF"/>
                </a:solidFill>
                <a:latin typeface="Times New Roman" panose="02020603050405020304" pitchFamily="18" charset="0"/>
              </a:rPr>
              <a:t>解：</a:t>
            </a:r>
            <a:endParaRPr lang="zh-CN" altLang="en-US" sz="2800" b="1" dirty="0">
              <a:solidFill>
                <a:srgbClr val="0000FF"/>
              </a:solidFill>
              <a:latin typeface="Times New Roman" panose="02020603050405020304" pitchFamily="18" charset="0"/>
            </a:endParaRPr>
          </a:p>
        </p:txBody>
      </p:sp>
      <p:graphicFrame>
        <p:nvGraphicFramePr>
          <p:cNvPr id="101437" name="对象 101436"/>
          <p:cNvGraphicFramePr/>
          <p:nvPr/>
        </p:nvGraphicFramePr>
        <p:xfrm>
          <a:off x="1547813" y="5445125"/>
          <a:ext cx="3921125" cy="1087438"/>
        </p:xfrm>
        <a:graphic>
          <a:graphicData uri="http://schemas.openxmlformats.org/presentationml/2006/ole">
            <mc:AlternateContent xmlns:mc="http://schemas.openxmlformats.org/markup-compatibility/2006">
              <mc:Choice xmlns:v="urn:schemas-microsoft-com:vml" Requires="v">
                <p:oleObj spid="_x0000_s3341" name="" r:id="rId4" imgW="1421765" imgH="393700" progId="Equation.3">
                  <p:embed/>
                </p:oleObj>
              </mc:Choice>
              <mc:Fallback>
                <p:oleObj name="" r:id="rId4" imgW="1421765" imgH="393700" progId="Equation.3">
                  <p:embed/>
                  <p:pic>
                    <p:nvPicPr>
                      <p:cNvPr id="0" name="图片 3340"/>
                      <p:cNvPicPr/>
                      <p:nvPr/>
                    </p:nvPicPr>
                    <p:blipFill>
                      <a:blip r:embed="rId5"/>
                      <a:stretch>
                        <a:fillRect/>
                      </a:stretch>
                    </p:blipFill>
                    <p:spPr>
                      <a:xfrm>
                        <a:off x="1547813" y="5445125"/>
                        <a:ext cx="3921125" cy="1087438"/>
                      </a:xfrm>
                      <a:prstGeom prst="rect">
                        <a:avLst/>
                      </a:prstGeom>
                      <a:noFill/>
                      <a:ln w="38100">
                        <a:noFill/>
                        <a:miter/>
                      </a:ln>
                    </p:spPr>
                  </p:pic>
                </p:oleObj>
              </mc:Fallback>
            </mc:AlternateContent>
          </a:graphicData>
        </a:graphic>
      </p:graphicFrame>
      <p:sp>
        <p:nvSpPr>
          <p:cNvPr id="101438" name="右箭头 101437"/>
          <p:cNvSpPr/>
          <p:nvPr/>
        </p:nvSpPr>
        <p:spPr>
          <a:xfrm>
            <a:off x="539750" y="5811838"/>
            <a:ext cx="647700" cy="144462"/>
          </a:xfrm>
          <a:prstGeom prst="rightArrow">
            <a:avLst>
              <a:gd name="adj1" fmla="val 50000"/>
              <a:gd name="adj2" fmla="val 112088"/>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1379"/>
                                        </p:tgtEl>
                                        <p:attrNameLst>
                                          <p:attrName>style.visibility</p:attrName>
                                        </p:attrNameLst>
                                      </p:cBhvr>
                                      <p:to>
                                        <p:strVal val="visible"/>
                                      </p:to>
                                    </p:set>
                                    <p:animEffect transition="in" filter="wipe(left)">
                                      <p:cBhvr>
                                        <p:cTn id="7" dur="500"/>
                                        <p:tgtEl>
                                          <p:spTgt spid="1013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01380"/>
                                        </p:tgtEl>
                                        <p:attrNameLst>
                                          <p:attrName>style.visibility</p:attrName>
                                        </p:attrNameLst>
                                      </p:cBhvr>
                                      <p:to>
                                        <p:strVal val="visible"/>
                                      </p:to>
                                    </p:set>
                                    <p:animEffect transition="in" filter="wipe(left)">
                                      <p:cBhvr>
                                        <p:cTn id="12" dur="500"/>
                                        <p:tgtEl>
                                          <p:spTgt spid="10138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1434"/>
                                        </p:tgtEl>
                                        <p:attrNameLst>
                                          <p:attrName>style.visibility</p:attrName>
                                        </p:attrNameLst>
                                      </p:cBhvr>
                                      <p:to>
                                        <p:strVal val="visible"/>
                                      </p:to>
                                    </p:set>
                                    <p:animEffect transition="in" filter="wipe(left)">
                                      <p:cBhvr>
                                        <p:cTn id="17" dur="500"/>
                                        <p:tgtEl>
                                          <p:spTgt spid="10143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01431"/>
                                        </p:tgtEl>
                                        <p:attrNameLst>
                                          <p:attrName>style.visibility</p:attrName>
                                        </p:attrNameLst>
                                      </p:cBhvr>
                                      <p:to>
                                        <p:strVal val="visible"/>
                                      </p:to>
                                    </p:set>
                                    <p:animEffect transition="in" filter="wipe(left)">
                                      <p:cBhvr>
                                        <p:cTn id="22" dur="500"/>
                                        <p:tgtEl>
                                          <p:spTgt spid="10143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01432"/>
                                        </p:tgtEl>
                                        <p:attrNameLst>
                                          <p:attrName>style.visibility</p:attrName>
                                        </p:attrNameLst>
                                      </p:cBhvr>
                                      <p:to>
                                        <p:strVal val="visible"/>
                                      </p:to>
                                    </p:set>
                                    <p:animEffect transition="in" filter="wipe(left)">
                                      <p:cBhvr>
                                        <p:cTn id="27" dur="500"/>
                                        <p:tgtEl>
                                          <p:spTgt spid="1014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1433"/>
                                        </p:tgtEl>
                                        <p:attrNameLst>
                                          <p:attrName>style.visibility</p:attrName>
                                        </p:attrNameLst>
                                      </p:cBhvr>
                                      <p:to>
                                        <p:strVal val="visible"/>
                                      </p:to>
                                    </p:set>
                                    <p:animEffect transition="in" filter="wipe(left)">
                                      <p:cBhvr>
                                        <p:cTn id="32" dur="500"/>
                                        <p:tgtEl>
                                          <p:spTgt spid="1014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01438"/>
                                        </p:tgtEl>
                                        <p:attrNameLst>
                                          <p:attrName>style.visibility</p:attrName>
                                        </p:attrNameLst>
                                      </p:cBhvr>
                                      <p:to>
                                        <p:strVal val="visible"/>
                                      </p:to>
                                    </p:set>
                                    <p:animEffect transition="in" filter="wipe(left)">
                                      <p:cBhvr>
                                        <p:cTn id="37" dur="500"/>
                                        <p:tgtEl>
                                          <p:spTgt spid="101438"/>
                                        </p:tgtEl>
                                      </p:cBhvr>
                                    </p:animEffect>
                                  </p:childTnLst>
                                </p:cTn>
                              </p:par>
                            </p:childTnLst>
                          </p:cTn>
                        </p:par>
                        <p:par>
                          <p:cTn id="38" fill="hold">
                            <p:stCondLst>
                              <p:cond delay="500"/>
                            </p:stCondLst>
                            <p:childTnLst>
                              <p:par>
                                <p:cTn id="39" presetID="22" presetClass="entr" presetSubtype="8" fill="hold" nodeType="afterEffect">
                                  <p:stCondLst>
                                    <p:cond delay="0"/>
                                  </p:stCondLst>
                                  <p:childTnLst>
                                    <p:set>
                                      <p:cBhvr>
                                        <p:cTn id="40" dur="1" fill="hold">
                                          <p:stCondLst>
                                            <p:cond delay="0"/>
                                          </p:stCondLst>
                                        </p:cTn>
                                        <p:tgtEl>
                                          <p:spTgt spid="101437"/>
                                        </p:tgtEl>
                                        <p:attrNameLst>
                                          <p:attrName>style.visibility</p:attrName>
                                        </p:attrNameLst>
                                      </p:cBhvr>
                                      <p:to>
                                        <p:strVal val="visible"/>
                                      </p:to>
                                    </p:set>
                                    <p:animEffect transition="in" filter="wipe(left)">
                                      <p:cBhvr>
                                        <p:cTn id="41" dur="500"/>
                                        <p:tgtEl>
                                          <p:spTgt spid="1014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 grpId="0"/>
      <p:bldP spid="101380" grpId="0"/>
      <p:bldP spid="101431" grpId="0"/>
      <p:bldP spid="101432" grpId="0"/>
      <p:bldP spid="101434"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graphicFrame>
        <p:nvGraphicFramePr>
          <p:cNvPr id="102403" name="对象 102402"/>
          <p:cNvGraphicFramePr/>
          <p:nvPr/>
        </p:nvGraphicFramePr>
        <p:xfrm>
          <a:off x="1116013" y="404813"/>
          <a:ext cx="2160587" cy="996950"/>
        </p:xfrm>
        <a:graphic>
          <a:graphicData uri="http://schemas.openxmlformats.org/presentationml/2006/ole">
            <mc:AlternateContent xmlns:mc="http://schemas.openxmlformats.org/markup-compatibility/2006">
              <mc:Choice xmlns:v="urn:schemas-microsoft-com:vml" Requires="v">
                <p:oleObj spid="_x0000_s3342" name="" r:id="rId1" imgW="850265" imgH="393700" progId="Equation.3">
                  <p:embed/>
                </p:oleObj>
              </mc:Choice>
              <mc:Fallback>
                <p:oleObj name="" r:id="rId1" imgW="850265" imgH="393700" progId="Equation.3">
                  <p:embed/>
                  <p:pic>
                    <p:nvPicPr>
                      <p:cNvPr id="0" name="图片 3341"/>
                      <p:cNvPicPr/>
                      <p:nvPr/>
                    </p:nvPicPr>
                    <p:blipFill>
                      <a:blip r:embed="rId2"/>
                      <a:stretch>
                        <a:fillRect/>
                      </a:stretch>
                    </p:blipFill>
                    <p:spPr>
                      <a:xfrm>
                        <a:off x="1116013" y="404813"/>
                        <a:ext cx="2160587" cy="996950"/>
                      </a:xfrm>
                      <a:prstGeom prst="rect">
                        <a:avLst/>
                      </a:prstGeom>
                      <a:noFill/>
                      <a:ln w="38100">
                        <a:noFill/>
                        <a:miter/>
                      </a:ln>
                    </p:spPr>
                  </p:pic>
                </p:oleObj>
              </mc:Fallback>
            </mc:AlternateContent>
          </a:graphicData>
        </a:graphic>
      </p:graphicFrame>
      <p:sp>
        <p:nvSpPr>
          <p:cNvPr id="102404" name="文本框 102403"/>
          <p:cNvSpPr txBox="1"/>
          <p:nvPr/>
        </p:nvSpPr>
        <p:spPr>
          <a:xfrm>
            <a:off x="468313" y="549275"/>
            <a:ext cx="541337" cy="519113"/>
          </a:xfrm>
          <a:prstGeom prst="rect">
            <a:avLst/>
          </a:prstGeom>
          <a:noFill/>
          <a:ln w="9525">
            <a:noFill/>
          </a:ln>
        </p:spPr>
        <p:txBody>
          <a:bodyPr wrap="none" anchor="t">
            <a:spAutoFit/>
          </a:bodyPr>
          <a:p>
            <a:r>
              <a:rPr lang="zh-CN" altLang="en-US" sz="2800" dirty="0">
                <a:latin typeface="Times New Roman" panose="02020603050405020304" pitchFamily="18" charset="0"/>
              </a:rPr>
              <a:t>令</a:t>
            </a:r>
            <a:endParaRPr lang="zh-CN" altLang="en-US" sz="2800" dirty="0">
              <a:latin typeface="Times New Roman" panose="02020603050405020304" pitchFamily="18" charset="0"/>
            </a:endParaRPr>
          </a:p>
        </p:txBody>
      </p:sp>
      <p:sp>
        <p:nvSpPr>
          <p:cNvPr id="102405" name="右箭头 102404"/>
          <p:cNvSpPr/>
          <p:nvPr/>
        </p:nvSpPr>
        <p:spPr>
          <a:xfrm>
            <a:off x="3563938" y="836613"/>
            <a:ext cx="647700" cy="144462"/>
          </a:xfrm>
          <a:prstGeom prst="rightArrow">
            <a:avLst>
              <a:gd name="adj1" fmla="val 50000"/>
              <a:gd name="adj2" fmla="val 112088"/>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graphicFrame>
        <p:nvGraphicFramePr>
          <p:cNvPr id="102406" name="对象 102405"/>
          <p:cNvGraphicFramePr/>
          <p:nvPr/>
        </p:nvGraphicFramePr>
        <p:xfrm>
          <a:off x="4643438" y="404813"/>
          <a:ext cx="2447925" cy="919162"/>
        </p:xfrm>
        <a:graphic>
          <a:graphicData uri="http://schemas.openxmlformats.org/presentationml/2006/ole">
            <mc:AlternateContent xmlns:mc="http://schemas.openxmlformats.org/markup-compatibility/2006">
              <mc:Choice xmlns:v="urn:schemas-microsoft-com:vml" Requires="v">
                <p:oleObj spid="_x0000_s3332" name="" r:id="rId3" imgW="2705100" imgH="1016000" progId="Equation.3">
                  <p:embed/>
                </p:oleObj>
              </mc:Choice>
              <mc:Fallback>
                <p:oleObj name="" r:id="rId3" imgW="2705100" imgH="1016000" progId="Equation.3">
                  <p:embed/>
                  <p:pic>
                    <p:nvPicPr>
                      <p:cNvPr id="0" name="图片 3331"/>
                      <p:cNvPicPr/>
                      <p:nvPr/>
                    </p:nvPicPr>
                    <p:blipFill>
                      <a:blip r:embed="rId4"/>
                      <a:stretch>
                        <a:fillRect/>
                      </a:stretch>
                    </p:blipFill>
                    <p:spPr>
                      <a:xfrm>
                        <a:off x="4643438" y="404813"/>
                        <a:ext cx="2447925" cy="919162"/>
                      </a:xfrm>
                      <a:prstGeom prst="rect">
                        <a:avLst/>
                      </a:prstGeom>
                      <a:noFill/>
                      <a:ln w="38100">
                        <a:noFill/>
                        <a:miter/>
                      </a:ln>
                    </p:spPr>
                  </p:pic>
                </p:oleObj>
              </mc:Fallback>
            </mc:AlternateContent>
          </a:graphicData>
        </a:graphic>
      </p:graphicFrame>
      <p:sp>
        <p:nvSpPr>
          <p:cNvPr id="102407" name="矩形 102406"/>
          <p:cNvSpPr/>
          <p:nvPr/>
        </p:nvSpPr>
        <p:spPr>
          <a:xfrm>
            <a:off x="468313" y="1773238"/>
            <a:ext cx="4419600" cy="519112"/>
          </a:xfrm>
          <a:prstGeom prst="rect">
            <a:avLst/>
          </a:prstGeom>
          <a:noFill/>
          <a:ln w="9525">
            <a:noFill/>
          </a:ln>
        </p:spPr>
        <p:txBody>
          <a:bodyPr>
            <a:spAutoFit/>
          </a:bodyPr>
          <a:p>
            <a:r>
              <a:rPr lang="zh-CN" altLang="en-US" sz="2800" dirty="0">
                <a:latin typeface="Times New Roman" panose="02020603050405020304" pitchFamily="18" charset="0"/>
              </a:rPr>
              <a:t>分离变量后积分得 </a:t>
            </a:r>
            <a:endParaRPr lang="zh-CN" altLang="en-US" sz="2800" dirty="0">
              <a:latin typeface="Times New Roman" panose="02020603050405020304" pitchFamily="18" charset="0"/>
            </a:endParaRPr>
          </a:p>
        </p:txBody>
      </p:sp>
      <p:graphicFrame>
        <p:nvGraphicFramePr>
          <p:cNvPr id="102408" name="对象 102407"/>
          <p:cNvGraphicFramePr/>
          <p:nvPr/>
        </p:nvGraphicFramePr>
        <p:xfrm>
          <a:off x="3851275" y="1557338"/>
          <a:ext cx="2879725" cy="1077912"/>
        </p:xfrm>
        <a:graphic>
          <a:graphicData uri="http://schemas.openxmlformats.org/presentationml/2006/ole">
            <mc:AlternateContent xmlns:mc="http://schemas.openxmlformats.org/markup-compatibility/2006">
              <mc:Choice xmlns:v="urn:schemas-microsoft-com:vml" Requires="v">
                <p:oleObj spid="_x0000_s3339" name="" r:id="rId5" imgW="2984500" imgH="1117600" progId="Equation.3">
                  <p:embed/>
                </p:oleObj>
              </mc:Choice>
              <mc:Fallback>
                <p:oleObj name="" r:id="rId5" imgW="2984500" imgH="1117600" progId="Equation.3">
                  <p:embed/>
                  <p:pic>
                    <p:nvPicPr>
                      <p:cNvPr id="0" name="图片 3338"/>
                      <p:cNvPicPr/>
                      <p:nvPr/>
                    </p:nvPicPr>
                    <p:blipFill>
                      <a:blip r:embed="rId6"/>
                      <a:stretch>
                        <a:fillRect/>
                      </a:stretch>
                    </p:blipFill>
                    <p:spPr>
                      <a:xfrm>
                        <a:off x="3851275" y="1557338"/>
                        <a:ext cx="2879725" cy="1077912"/>
                      </a:xfrm>
                      <a:prstGeom prst="rect">
                        <a:avLst/>
                      </a:prstGeom>
                      <a:noFill/>
                      <a:ln w="38100">
                        <a:noFill/>
                        <a:miter/>
                      </a:ln>
                    </p:spPr>
                  </p:pic>
                </p:oleObj>
              </mc:Fallback>
            </mc:AlternateContent>
          </a:graphicData>
        </a:graphic>
      </p:graphicFrame>
      <p:graphicFrame>
        <p:nvGraphicFramePr>
          <p:cNvPr id="102409" name="对象 102408"/>
          <p:cNvGraphicFramePr/>
          <p:nvPr/>
        </p:nvGraphicFramePr>
        <p:xfrm>
          <a:off x="932180" y="2635250"/>
          <a:ext cx="2733040" cy="1216025"/>
        </p:xfrm>
        <a:graphic>
          <a:graphicData uri="http://schemas.openxmlformats.org/presentationml/2006/ole">
            <mc:AlternateContent xmlns:mc="http://schemas.openxmlformats.org/markup-compatibility/2006">
              <mc:Choice xmlns:v="urn:schemas-microsoft-com:vml" Requires="v">
                <p:oleObj spid="_x0000_s3335" name="" r:id="rId7" imgW="990600" imgH="431800" progId="Equation.3">
                  <p:embed/>
                </p:oleObj>
              </mc:Choice>
              <mc:Fallback>
                <p:oleObj name="" r:id="rId7" imgW="990600" imgH="431800" progId="Equation.3">
                  <p:embed/>
                  <p:pic>
                    <p:nvPicPr>
                      <p:cNvPr id="0" name="图片 3334"/>
                      <p:cNvPicPr/>
                      <p:nvPr/>
                    </p:nvPicPr>
                    <p:blipFill>
                      <a:blip r:embed="rId8"/>
                      <a:stretch>
                        <a:fillRect/>
                      </a:stretch>
                    </p:blipFill>
                    <p:spPr>
                      <a:xfrm>
                        <a:off x="932180" y="2635250"/>
                        <a:ext cx="2733040" cy="1216025"/>
                      </a:xfrm>
                      <a:prstGeom prst="rect">
                        <a:avLst/>
                      </a:prstGeom>
                      <a:noFill/>
                      <a:ln w="38100">
                        <a:noFill/>
                        <a:miter/>
                      </a:ln>
                    </p:spPr>
                  </p:pic>
                </p:oleObj>
              </mc:Fallback>
            </mc:AlternateContent>
          </a:graphicData>
        </a:graphic>
      </p:graphicFrame>
      <p:graphicFrame>
        <p:nvGraphicFramePr>
          <p:cNvPr id="102410" name="对象 102409"/>
          <p:cNvGraphicFramePr/>
          <p:nvPr/>
        </p:nvGraphicFramePr>
        <p:xfrm>
          <a:off x="1619250" y="3789363"/>
          <a:ext cx="2520950" cy="874712"/>
        </p:xfrm>
        <a:graphic>
          <a:graphicData uri="http://schemas.openxmlformats.org/presentationml/2006/ole">
            <mc:AlternateContent xmlns:mc="http://schemas.openxmlformats.org/markup-compatibility/2006">
              <mc:Choice xmlns:v="urn:schemas-microsoft-com:vml" Requires="v">
                <p:oleObj spid="_x0000_s3331" name="" r:id="rId9" imgW="951865" imgH="330200" progId="Equation.3">
                  <p:embed/>
                </p:oleObj>
              </mc:Choice>
              <mc:Fallback>
                <p:oleObj name="" r:id="rId9" imgW="951865" imgH="330200" progId="Equation.3">
                  <p:embed/>
                  <p:pic>
                    <p:nvPicPr>
                      <p:cNvPr id="0" name="图片 3330"/>
                      <p:cNvPicPr/>
                      <p:nvPr/>
                    </p:nvPicPr>
                    <p:blipFill>
                      <a:blip r:embed="rId10"/>
                      <a:stretch>
                        <a:fillRect/>
                      </a:stretch>
                    </p:blipFill>
                    <p:spPr>
                      <a:xfrm>
                        <a:off x="1619250" y="3789363"/>
                        <a:ext cx="2520950" cy="874712"/>
                      </a:xfrm>
                      <a:prstGeom prst="rect">
                        <a:avLst/>
                      </a:prstGeom>
                      <a:noFill/>
                      <a:ln w="38100">
                        <a:noFill/>
                        <a:miter/>
                      </a:ln>
                    </p:spPr>
                  </p:pic>
                </p:oleObj>
              </mc:Fallback>
            </mc:AlternateContent>
          </a:graphicData>
        </a:graphic>
      </p:graphicFrame>
      <p:sp>
        <p:nvSpPr>
          <p:cNvPr id="102411" name="右箭头 102410"/>
          <p:cNvSpPr/>
          <p:nvPr/>
        </p:nvSpPr>
        <p:spPr>
          <a:xfrm>
            <a:off x="684213" y="4292600"/>
            <a:ext cx="647700" cy="144463"/>
          </a:xfrm>
          <a:prstGeom prst="rightArrow">
            <a:avLst>
              <a:gd name="adj1" fmla="val 50000"/>
              <a:gd name="adj2" fmla="val 112087"/>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grpSp>
        <p:nvGrpSpPr>
          <p:cNvPr id="102412" name="组合 102411"/>
          <p:cNvGrpSpPr/>
          <p:nvPr/>
        </p:nvGrpSpPr>
        <p:grpSpPr>
          <a:xfrm>
            <a:off x="5076825" y="2997200"/>
            <a:ext cx="3973513" cy="3429000"/>
            <a:chOff x="3072" y="672"/>
            <a:chExt cx="2503" cy="2160"/>
          </a:xfrm>
        </p:grpSpPr>
        <p:sp>
          <p:nvSpPr>
            <p:cNvPr id="102413" name="直接连接符 102412"/>
            <p:cNvSpPr/>
            <p:nvPr/>
          </p:nvSpPr>
          <p:spPr>
            <a:xfrm flipV="1">
              <a:off x="3840" y="672"/>
              <a:ext cx="0" cy="1632"/>
            </a:xfrm>
            <a:prstGeom prst="line">
              <a:avLst/>
            </a:prstGeom>
            <a:ln w="31750" cap="flat" cmpd="sng">
              <a:solidFill>
                <a:schemeClr val="tx1"/>
              </a:solidFill>
              <a:prstDash val="solid"/>
              <a:headEnd type="none" w="med" len="med"/>
              <a:tailEnd type="triangle" w="med" len="med"/>
            </a:ln>
          </p:spPr>
        </p:sp>
        <p:sp>
          <p:nvSpPr>
            <p:cNvPr id="102414" name="直接连接符 102413"/>
            <p:cNvSpPr/>
            <p:nvPr/>
          </p:nvSpPr>
          <p:spPr>
            <a:xfrm>
              <a:off x="3840" y="2304"/>
              <a:ext cx="1680" cy="0"/>
            </a:xfrm>
            <a:prstGeom prst="line">
              <a:avLst/>
            </a:prstGeom>
            <a:ln w="31750" cap="flat" cmpd="sng">
              <a:solidFill>
                <a:schemeClr val="tx1"/>
              </a:solidFill>
              <a:prstDash val="solid"/>
              <a:headEnd type="none" w="med" len="med"/>
              <a:tailEnd type="triangle" w="med" len="med"/>
            </a:ln>
          </p:spPr>
        </p:sp>
        <p:sp>
          <p:nvSpPr>
            <p:cNvPr id="102415" name="直接连接符 102414"/>
            <p:cNvSpPr/>
            <p:nvPr/>
          </p:nvSpPr>
          <p:spPr>
            <a:xfrm>
              <a:off x="3840" y="1152"/>
              <a:ext cx="1632" cy="0"/>
            </a:xfrm>
            <a:prstGeom prst="line">
              <a:avLst/>
            </a:prstGeom>
            <a:ln w="9525" cap="flat" cmpd="sng">
              <a:solidFill>
                <a:schemeClr val="tx1"/>
              </a:solidFill>
              <a:prstDash val="dash"/>
              <a:headEnd type="none" w="med" len="med"/>
              <a:tailEnd type="none" w="med" len="med"/>
            </a:ln>
          </p:spPr>
        </p:sp>
        <p:sp>
          <p:nvSpPr>
            <p:cNvPr id="102416" name="任意多边形 102415"/>
            <p:cNvSpPr/>
            <p:nvPr/>
          </p:nvSpPr>
          <p:spPr>
            <a:xfrm flipH="1">
              <a:off x="3847" y="1153"/>
              <a:ext cx="1728" cy="1151"/>
            </a:xfrm>
            <a:custGeom>
              <a:avLst/>
              <a:gdLst>
                <a:gd name="txL" fmla="*/ 0 w 21600"/>
                <a:gd name="txT" fmla="*/ 0 h 21591"/>
                <a:gd name="txR" fmla="*/ 21600 w 21600"/>
                <a:gd name="txB" fmla="*/ 21591 h 21591"/>
              </a:gdLst>
              <a:ahLst/>
              <a:cxnLst>
                <a:cxn ang="270">
                  <a:pos x="612" y="0"/>
                </a:cxn>
                <a:cxn ang="0">
                  <a:pos x="21600" y="21591"/>
                </a:cxn>
                <a:cxn ang="180">
                  <a:pos x="0" y="21591"/>
                </a:cxn>
              </a:cxnLst>
              <a:rect l="txL" t="txT" r="txR" b="txB"/>
              <a:pathLst>
                <a:path w="21600" h="21591" fill="none">
                  <a:moveTo>
                    <a:pt x="612" y="0"/>
                  </a:moveTo>
                  <a:arcTo wR="21600" hR="21600" stAng="-5302583" swAng="5302583"/>
                </a:path>
                <a:path w="21600" h="21591" stroke="0">
                  <a:moveTo>
                    <a:pt x="612" y="0"/>
                  </a:moveTo>
                  <a:arcTo wR="21600" hR="21600" stAng="-5302583" swAng="5302583"/>
                  <a:lnTo>
                    <a:pt x="0" y="21591"/>
                  </a:lnTo>
                  <a:close/>
                </a:path>
              </a:pathLst>
            </a:custGeom>
            <a:noFill/>
            <a:ln w="31750" cap="flat" cmpd="sng">
              <a:solidFill>
                <a:schemeClr val="tx1"/>
              </a:solidFill>
              <a:prstDash val="solid"/>
              <a:headEnd type="none" w="med" len="med"/>
              <a:tailEnd type="none" w="med" len="med"/>
            </a:ln>
          </p:spPr>
          <p:txBody>
            <a:bodyPr/>
            <a:p>
              <a:endParaRPr lang="zh-CN" altLang="en-US" sz="2800"/>
            </a:p>
          </p:txBody>
        </p:sp>
        <p:sp>
          <p:nvSpPr>
            <p:cNvPr id="102417" name="直接连接符 102416"/>
            <p:cNvSpPr/>
            <p:nvPr/>
          </p:nvSpPr>
          <p:spPr>
            <a:xfrm>
              <a:off x="3840" y="1584"/>
              <a:ext cx="384" cy="0"/>
            </a:xfrm>
            <a:prstGeom prst="line">
              <a:avLst/>
            </a:prstGeom>
            <a:ln w="9525" cap="flat" cmpd="sng">
              <a:solidFill>
                <a:schemeClr val="tx1"/>
              </a:solidFill>
              <a:prstDash val="dash"/>
              <a:headEnd type="none" w="med" len="med"/>
              <a:tailEnd type="none" w="med" len="med"/>
            </a:ln>
          </p:spPr>
        </p:sp>
        <p:sp>
          <p:nvSpPr>
            <p:cNvPr id="102418" name="直接连接符 102417"/>
            <p:cNvSpPr/>
            <p:nvPr/>
          </p:nvSpPr>
          <p:spPr>
            <a:xfrm>
              <a:off x="4224" y="1584"/>
              <a:ext cx="0" cy="720"/>
            </a:xfrm>
            <a:prstGeom prst="line">
              <a:avLst/>
            </a:prstGeom>
            <a:ln w="9525" cap="flat" cmpd="sng">
              <a:solidFill>
                <a:schemeClr val="tx1"/>
              </a:solidFill>
              <a:prstDash val="dash"/>
              <a:headEnd type="none" w="med" len="med"/>
              <a:tailEnd type="none" w="med" len="med"/>
            </a:ln>
          </p:spPr>
        </p:sp>
        <p:sp>
          <p:nvSpPr>
            <p:cNvPr id="102419" name="矩形 102418"/>
            <p:cNvSpPr/>
            <p:nvPr/>
          </p:nvSpPr>
          <p:spPr>
            <a:xfrm>
              <a:off x="3600" y="2208"/>
              <a:ext cx="278" cy="327"/>
            </a:xfrm>
            <a:prstGeom prst="rect">
              <a:avLst/>
            </a:prstGeom>
            <a:noFill/>
            <a:ln w="9525">
              <a:noFill/>
            </a:ln>
          </p:spPr>
          <p:txBody>
            <a:bodyPr wrap="none" anchor="t">
              <a:spAutoFit/>
            </a:bodyPr>
            <a:p>
              <a:r>
                <a:rPr lang="en-US" altLang="zh-CN" sz="2800" i="1">
                  <a:latin typeface="Times New Roman" panose="02020603050405020304" pitchFamily="18" charset="0"/>
                  <a:ea typeface="楷体_GB2312" pitchFamily="1" charset="-122"/>
                </a:rPr>
                <a:t>O</a:t>
              </a:r>
              <a:endParaRPr lang="en-US" altLang="zh-CN" sz="2800" i="1">
                <a:latin typeface="Times New Roman" panose="02020603050405020304" pitchFamily="18" charset="0"/>
                <a:ea typeface="楷体_GB2312" pitchFamily="1" charset="-122"/>
              </a:endParaRPr>
            </a:p>
          </p:txBody>
        </p:sp>
        <p:graphicFrame>
          <p:nvGraphicFramePr>
            <p:cNvPr id="102420" name="对象 102419"/>
            <p:cNvGraphicFramePr/>
            <p:nvPr/>
          </p:nvGraphicFramePr>
          <p:xfrm>
            <a:off x="4128" y="2304"/>
            <a:ext cx="264" cy="528"/>
          </p:xfrm>
          <a:graphic>
            <a:graphicData uri="http://schemas.openxmlformats.org/presentationml/2006/ole">
              <mc:AlternateContent xmlns:mc="http://schemas.openxmlformats.org/markup-compatibility/2006">
                <mc:Choice xmlns:v="urn:schemas-microsoft-com:vml" Requires="v">
                  <p:oleObj spid="_x0000_s3333" name="" r:id="rId11" imgW="419100" imgH="1016000" progId="Equation.3">
                    <p:embed/>
                  </p:oleObj>
                </mc:Choice>
                <mc:Fallback>
                  <p:oleObj name="" r:id="rId11" imgW="419100" imgH="1016000" progId="Equation.3">
                    <p:embed/>
                    <p:pic>
                      <p:nvPicPr>
                        <p:cNvPr id="0" name="图片 3332"/>
                        <p:cNvPicPr/>
                        <p:nvPr/>
                      </p:nvPicPr>
                      <p:blipFill>
                        <a:blip r:embed="rId12"/>
                        <a:stretch>
                          <a:fillRect/>
                        </a:stretch>
                      </p:blipFill>
                      <p:spPr>
                        <a:xfrm>
                          <a:off x="4128" y="2304"/>
                          <a:ext cx="264" cy="528"/>
                        </a:xfrm>
                        <a:prstGeom prst="rect">
                          <a:avLst/>
                        </a:prstGeom>
                        <a:noFill/>
                        <a:ln w="38100">
                          <a:noFill/>
                          <a:miter/>
                        </a:ln>
                      </p:spPr>
                    </p:pic>
                  </p:oleObj>
                </mc:Fallback>
              </mc:AlternateContent>
            </a:graphicData>
          </a:graphic>
        </p:graphicFrame>
        <p:graphicFrame>
          <p:nvGraphicFramePr>
            <p:cNvPr id="102421" name="对象 102420"/>
            <p:cNvGraphicFramePr/>
            <p:nvPr/>
          </p:nvGraphicFramePr>
          <p:xfrm>
            <a:off x="3600" y="672"/>
            <a:ext cx="144" cy="168"/>
          </p:xfrm>
          <a:graphic>
            <a:graphicData uri="http://schemas.openxmlformats.org/presentationml/2006/ole">
              <mc:AlternateContent xmlns:mc="http://schemas.openxmlformats.org/markup-compatibility/2006">
                <mc:Choice xmlns:v="urn:schemas-microsoft-com:vml" Requires="v">
                  <p:oleObj spid="_x0000_s3334" name="" r:id="rId13" imgW="228600" imgH="266065" progId="Equation.3">
                    <p:embed/>
                  </p:oleObj>
                </mc:Choice>
                <mc:Fallback>
                  <p:oleObj name="" r:id="rId13" imgW="228600" imgH="266065" progId="Equation.3">
                    <p:embed/>
                    <p:pic>
                      <p:nvPicPr>
                        <p:cNvPr id="0" name="图片 3333"/>
                        <p:cNvPicPr/>
                        <p:nvPr/>
                      </p:nvPicPr>
                      <p:blipFill>
                        <a:blip r:embed="rId14"/>
                        <a:stretch>
                          <a:fillRect/>
                        </a:stretch>
                      </p:blipFill>
                      <p:spPr>
                        <a:xfrm>
                          <a:off x="3600" y="672"/>
                          <a:ext cx="144" cy="168"/>
                        </a:xfrm>
                        <a:prstGeom prst="rect">
                          <a:avLst/>
                        </a:prstGeom>
                        <a:noFill/>
                        <a:ln w="38100">
                          <a:noFill/>
                          <a:miter/>
                        </a:ln>
                      </p:spPr>
                    </p:pic>
                  </p:oleObj>
                </mc:Fallback>
              </mc:AlternateContent>
            </a:graphicData>
          </a:graphic>
        </p:graphicFrame>
        <p:graphicFrame>
          <p:nvGraphicFramePr>
            <p:cNvPr id="102422" name="对象 102421"/>
            <p:cNvGraphicFramePr/>
            <p:nvPr/>
          </p:nvGraphicFramePr>
          <p:xfrm>
            <a:off x="3552" y="980"/>
            <a:ext cx="240" cy="320"/>
          </p:xfrm>
          <a:graphic>
            <a:graphicData uri="http://schemas.openxmlformats.org/presentationml/2006/ole">
              <mc:AlternateContent xmlns:mc="http://schemas.openxmlformats.org/markup-compatibility/2006">
                <mc:Choice xmlns:v="urn:schemas-microsoft-com:vml" Requires="v">
                  <p:oleObj spid="_x0000_s3336" name="" r:id="rId15" imgW="381000" imgH="508000" progId="Equation.3">
                    <p:embed/>
                  </p:oleObj>
                </mc:Choice>
                <mc:Fallback>
                  <p:oleObj name="" r:id="rId15" imgW="381000" imgH="508000" progId="Equation.3">
                    <p:embed/>
                    <p:pic>
                      <p:nvPicPr>
                        <p:cNvPr id="0" name="图片 3335"/>
                        <p:cNvPicPr/>
                        <p:nvPr/>
                      </p:nvPicPr>
                      <p:blipFill>
                        <a:blip r:embed="rId16"/>
                        <a:stretch>
                          <a:fillRect/>
                        </a:stretch>
                      </p:blipFill>
                      <p:spPr>
                        <a:xfrm>
                          <a:off x="3552" y="980"/>
                          <a:ext cx="240" cy="320"/>
                        </a:xfrm>
                        <a:prstGeom prst="rect">
                          <a:avLst/>
                        </a:prstGeom>
                        <a:noFill/>
                        <a:ln w="38100">
                          <a:noFill/>
                          <a:miter/>
                        </a:ln>
                      </p:spPr>
                    </p:pic>
                  </p:oleObj>
                </mc:Fallback>
              </mc:AlternateContent>
            </a:graphicData>
          </a:graphic>
        </p:graphicFrame>
        <p:graphicFrame>
          <p:nvGraphicFramePr>
            <p:cNvPr id="102423" name="对象 102422"/>
            <p:cNvGraphicFramePr/>
            <p:nvPr/>
          </p:nvGraphicFramePr>
          <p:xfrm>
            <a:off x="3072" y="1440"/>
            <a:ext cx="728" cy="267"/>
          </p:xfrm>
          <a:graphic>
            <a:graphicData uri="http://schemas.openxmlformats.org/presentationml/2006/ole">
              <mc:AlternateContent xmlns:mc="http://schemas.openxmlformats.org/markup-compatibility/2006">
                <mc:Choice xmlns:v="urn:schemas-microsoft-com:vml" Requires="v">
                  <p:oleObj spid="_x0000_s3340" name="" r:id="rId17" imgW="1384300" imgH="508000" progId="Equation.3">
                    <p:embed/>
                  </p:oleObj>
                </mc:Choice>
                <mc:Fallback>
                  <p:oleObj name="" r:id="rId17" imgW="1384300" imgH="508000" progId="Equation.3">
                    <p:embed/>
                    <p:pic>
                      <p:nvPicPr>
                        <p:cNvPr id="0" name="图片 3339"/>
                        <p:cNvPicPr/>
                        <p:nvPr/>
                      </p:nvPicPr>
                      <p:blipFill>
                        <a:blip r:embed="rId18"/>
                        <a:stretch>
                          <a:fillRect/>
                        </a:stretch>
                      </p:blipFill>
                      <p:spPr>
                        <a:xfrm>
                          <a:off x="3072" y="1440"/>
                          <a:ext cx="728" cy="267"/>
                        </a:xfrm>
                        <a:prstGeom prst="rect">
                          <a:avLst/>
                        </a:prstGeom>
                        <a:noFill/>
                        <a:ln w="38100">
                          <a:noFill/>
                          <a:miter/>
                        </a:ln>
                      </p:spPr>
                    </p:pic>
                  </p:oleObj>
                </mc:Fallback>
              </mc:AlternateContent>
            </a:graphicData>
          </a:graphic>
        </p:graphicFrame>
        <p:sp>
          <p:nvSpPr>
            <p:cNvPr id="102424" name="矩形 102423"/>
            <p:cNvSpPr/>
            <p:nvPr/>
          </p:nvSpPr>
          <p:spPr>
            <a:xfrm>
              <a:off x="5328" y="2304"/>
              <a:ext cx="240" cy="327"/>
            </a:xfrm>
            <a:prstGeom prst="rect">
              <a:avLst/>
            </a:prstGeom>
            <a:noFill/>
            <a:ln w="9525">
              <a:noFill/>
            </a:ln>
          </p:spPr>
          <p:txBody>
            <a:bodyPr>
              <a:spAutoFit/>
            </a:bodyPr>
            <a:p>
              <a:r>
                <a:rPr lang="en-US" altLang="zh-CN" sz="2800" i="1">
                  <a:latin typeface="Times New Roman" panose="02020603050405020304" pitchFamily="18" charset="0"/>
                  <a:ea typeface="楷体_GB2312" pitchFamily="1" charset="-122"/>
                </a:rPr>
                <a:t>t</a:t>
              </a:r>
              <a:endParaRPr lang="en-US" altLang="zh-CN" sz="2800" i="1">
                <a:latin typeface="Times New Roman" panose="02020603050405020304" pitchFamily="18" charset="0"/>
                <a:ea typeface="楷体_GB2312" pitchFamily="1" charset="-122"/>
              </a:endParaRPr>
            </a:p>
          </p:txBody>
        </p:sp>
      </p:grpSp>
      <p:graphicFrame>
        <p:nvGraphicFramePr>
          <p:cNvPr id="102425" name="对象 102424"/>
          <p:cNvGraphicFramePr/>
          <p:nvPr/>
        </p:nvGraphicFramePr>
        <p:xfrm>
          <a:off x="1908175" y="5084763"/>
          <a:ext cx="979488" cy="303212"/>
        </p:xfrm>
        <a:graphic>
          <a:graphicData uri="http://schemas.openxmlformats.org/presentationml/2006/ole">
            <mc:AlternateContent xmlns:mc="http://schemas.openxmlformats.org/markup-compatibility/2006">
              <mc:Choice xmlns:v="urn:schemas-microsoft-com:vml" Requires="v">
                <p:oleObj spid="_x0000_s3337" name="" r:id="rId19" imgW="1231265" imgH="381000" progId="Equation.3">
                  <p:embed/>
                </p:oleObj>
              </mc:Choice>
              <mc:Fallback>
                <p:oleObj name="" r:id="rId19" imgW="1231265" imgH="381000" progId="Equation.3">
                  <p:embed/>
                  <p:pic>
                    <p:nvPicPr>
                      <p:cNvPr id="0" name="图片 3336"/>
                      <p:cNvPicPr/>
                      <p:nvPr/>
                    </p:nvPicPr>
                    <p:blipFill>
                      <a:blip r:embed="rId20"/>
                      <a:stretch>
                        <a:fillRect/>
                      </a:stretch>
                    </p:blipFill>
                    <p:spPr>
                      <a:xfrm>
                        <a:off x="1908175" y="5084763"/>
                        <a:ext cx="979488" cy="303212"/>
                      </a:xfrm>
                      <a:prstGeom prst="rect">
                        <a:avLst/>
                      </a:prstGeom>
                      <a:noFill/>
                      <a:ln w="38100">
                        <a:noFill/>
                        <a:miter/>
                      </a:ln>
                    </p:spPr>
                  </p:pic>
                </p:oleObj>
              </mc:Fallback>
            </mc:AlternateContent>
          </a:graphicData>
        </a:graphic>
      </p:graphicFrame>
      <p:graphicFrame>
        <p:nvGraphicFramePr>
          <p:cNvPr id="102426" name="对象 102425"/>
          <p:cNvGraphicFramePr/>
          <p:nvPr/>
        </p:nvGraphicFramePr>
        <p:xfrm>
          <a:off x="3276600" y="4941888"/>
          <a:ext cx="1008063" cy="492125"/>
        </p:xfrm>
        <a:graphic>
          <a:graphicData uri="http://schemas.openxmlformats.org/presentationml/2006/ole">
            <mc:AlternateContent xmlns:mc="http://schemas.openxmlformats.org/markup-compatibility/2006">
              <mc:Choice xmlns:v="urn:schemas-microsoft-com:vml" Requires="v">
                <p:oleObj spid="_x0000_s3346" name="" r:id="rId21" imgW="1040765" imgH="508000" progId="Equation.3">
                  <p:embed/>
                </p:oleObj>
              </mc:Choice>
              <mc:Fallback>
                <p:oleObj name="" r:id="rId21" imgW="1040765" imgH="508000" progId="Equation.3">
                  <p:embed/>
                  <p:pic>
                    <p:nvPicPr>
                      <p:cNvPr id="0" name="图片 3345"/>
                      <p:cNvPicPr/>
                      <p:nvPr/>
                    </p:nvPicPr>
                    <p:blipFill>
                      <a:blip r:embed="rId22"/>
                      <a:stretch>
                        <a:fillRect/>
                      </a:stretch>
                    </p:blipFill>
                    <p:spPr>
                      <a:xfrm>
                        <a:off x="3276600" y="4941888"/>
                        <a:ext cx="1008063" cy="492125"/>
                      </a:xfrm>
                      <a:prstGeom prst="rect">
                        <a:avLst/>
                      </a:prstGeom>
                      <a:noFill/>
                      <a:ln w="38100">
                        <a:noFill/>
                        <a:miter/>
                      </a:ln>
                    </p:spPr>
                  </p:pic>
                </p:oleObj>
              </mc:Fallback>
            </mc:AlternateContent>
          </a:graphicData>
        </a:graphic>
      </p:graphicFrame>
      <p:sp>
        <p:nvSpPr>
          <p:cNvPr id="102427" name="矩形 102426"/>
          <p:cNvSpPr/>
          <p:nvPr/>
        </p:nvSpPr>
        <p:spPr>
          <a:xfrm>
            <a:off x="395288" y="5589588"/>
            <a:ext cx="5410200" cy="1124585"/>
          </a:xfrm>
          <a:prstGeom prst="rect">
            <a:avLst/>
          </a:prstGeom>
          <a:noFill/>
          <a:ln w="9525">
            <a:noFill/>
          </a:ln>
        </p:spPr>
        <p:txBody>
          <a:bodyPr>
            <a:spAutoFit/>
          </a:bodyPr>
          <a:p>
            <a:pPr>
              <a:lnSpc>
                <a:spcPct val="120000"/>
              </a:lnSpc>
            </a:pPr>
            <a:r>
              <a:rPr lang="zh-CN" altLang="en-US" sz="2800" b="1" dirty="0">
                <a:latin typeface="宋体" panose="02010600030101010101" pitchFamily="2" charset="-122"/>
              </a:rPr>
              <a:t>称为物体在气体或液体中沉降</a:t>
            </a:r>
            <a:r>
              <a:rPr lang="zh-CN" altLang="en-US" sz="2800" b="1" dirty="0">
                <a:latin typeface="Times New Roman" panose="02020603050405020304" pitchFamily="18" charset="0"/>
              </a:rPr>
              <a:t>的</a:t>
            </a:r>
            <a:r>
              <a:rPr lang="zh-CN" altLang="en-US" sz="2800" b="1" dirty="0">
                <a:solidFill>
                  <a:srgbClr val="0000FF"/>
                </a:solidFill>
                <a:latin typeface="Times New Roman" panose="02020603050405020304" pitchFamily="18" charset="0"/>
              </a:rPr>
              <a:t>终极</a:t>
            </a:r>
            <a:r>
              <a:rPr lang="zh-CN" altLang="en-US" sz="2800" b="1" dirty="0">
                <a:solidFill>
                  <a:srgbClr val="0000FF"/>
                </a:solidFill>
                <a:latin typeface="宋体" panose="02010600030101010101" pitchFamily="2" charset="-122"/>
              </a:rPr>
              <a:t>速度（</a:t>
            </a:r>
            <a:r>
              <a:rPr lang="en-US" altLang="zh-CN" sz="2800" b="1">
                <a:solidFill>
                  <a:srgbClr val="0000FF"/>
                </a:solidFill>
                <a:latin typeface="Times New Roman" panose="02020603050405020304" pitchFamily="18" charset="0"/>
              </a:rPr>
              <a:t>terminal velocity</a:t>
            </a:r>
            <a:r>
              <a:rPr lang="zh-CN" altLang="en-US" sz="2800" b="1" dirty="0">
                <a:solidFill>
                  <a:srgbClr val="0000FF"/>
                </a:solidFill>
                <a:latin typeface="宋体" panose="02010600030101010101" pitchFamily="2" charset="-122"/>
              </a:rPr>
              <a:t>）</a:t>
            </a:r>
            <a:endParaRPr lang="zh-CN" altLang="en-US" sz="2800" b="1" dirty="0">
              <a:solidFill>
                <a:srgbClr val="0000FF"/>
              </a:solidFill>
              <a:latin typeface="宋体" panose="02010600030101010101" pitchFamily="2" charset="-122"/>
            </a:endParaRPr>
          </a:p>
        </p:txBody>
      </p:sp>
      <p:sp>
        <p:nvSpPr>
          <p:cNvPr id="102428" name="横卷形 102427"/>
          <p:cNvSpPr/>
          <p:nvPr/>
        </p:nvSpPr>
        <p:spPr>
          <a:xfrm>
            <a:off x="468313" y="4724400"/>
            <a:ext cx="1223962" cy="863600"/>
          </a:xfrm>
          <a:prstGeom prst="horizontalScroll">
            <a:avLst>
              <a:gd name="adj" fmla="val 12500"/>
            </a:avLst>
          </a:prstGeom>
          <a:solidFill>
            <a:schemeClr val="accent1"/>
          </a:solidFill>
          <a:ln w="9525" cap="flat" cmpd="sng">
            <a:solidFill>
              <a:schemeClr val="tx1"/>
            </a:solidFill>
            <a:prstDash val="solid"/>
            <a:headEnd type="none" w="med" len="med"/>
            <a:tailEnd type="none" w="med" len="med"/>
          </a:ln>
        </p:spPr>
        <p:txBody>
          <a:bodyPr wrap="none" anchor="ctr"/>
          <a:p>
            <a:pPr algn="ctr"/>
            <a:r>
              <a:rPr lang="zh-CN" altLang="en-US" sz="2800" dirty="0">
                <a:solidFill>
                  <a:srgbClr val="FF0000"/>
                </a:solidFill>
                <a:latin typeface="Times New Roman" panose="02020603050405020304" pitchFamily="18" charset="0"/>
              </a:rPr>
              <a:t>讨论</a:t>
            </a:r>
            <a:endParaRPr lang="zh-CN" altLang="en-US" sz="2800" dirty="0">
              <a:solidFill>
                <a:srgbClr val="FF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102404"/>
                                        </p:tgtEl>
                                        <p:attrNameLst>
                                          <p:attrName>style.visibility</p:attrName>
                                        </p:attrNameLst>
                                      </p:cBhvr>
                                      <p:to>
                                        <p:strVal val="visible"/>
                                      </p:to>
                                    </p:set>
                                    <p:animEffect transition="in" filter="wipe(left)">
                                      <p:cBhvr>
                                        <p:cTn id="7" dur="500"/>
                                        <p:tgtEl>
                                          <p:spTgt spid="10240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02403"/>
                                        </p:tgtEl>
                                        <p:attrNameLst>
                                          <p:attrName>style.visibility</p:attrName>
                                        </p:attrNameLst>
                                      </p:cBhvr>
                                      <p:to>
                                        <p:strVal val="visible"/>
                                      </p:to>
                                    </p:set>
                                    <p:animEffect transition="in" filter="wipe(left)">
                                      <p:cBhvr>
                                        <p:cTn id="11" dur="500"/>
                                        <p:tgtEl>
                                          <p:spTgt spid="10240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02405"/>
                                        </p:tgtEl>
                                        <p:attrNameLst>
                                          <p:attrName>style.visibility</p:attrName>
                                        </p:attrNameLst>
                                      </p:cBhvr>
                                      <p:to>
                                        <p:strVal val="visible"/>
                                      </p:to>
                                    </p:set>
                                    <p:animEffect transition="in" filter="wipe(left)">
                                      <p:cBhvr>
                                        <p:cTn id="16" dur="500"/>
                                        <p:tgtEl>
                                          <p:spTgt spid="102405"/>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102406"/>
                                        </p:tgtEl>
                                        <p:attrNameLst>
                                          <p:attrName>style.visibility</p:attrName>
                                        </p:attrNameLst>
                                      </p:cBhvr>
                                      <p:to>
                                        <p:strVal val="visible"/>
                                      </p:to>
                                    </p:set>
                                    <p:animEffect transition="in" filter="wipe(left)">
                                      <p:cBhvr>
                                        <p:cTn id="20" dur="500"/>
                                        <p:tgtEl>
                                          <p:spTgt spid="102406"/>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102407"/>
                                        </p:tgtEl>
                                        <p:attrNameLst>
                                          <p:attrName>style.visibility</p:attrName>
                                        </p:attrNameLst>
                                      </p:cBhvr>
                                      <p:to>
                                        <p:strVal val="visible"/>
                                      </p:to>
                                    </p:set>
                                    <p:animEffect transition="in" filter="wipe(left)">
                                      <p:cBhvr>
                                        <p:cTn id="25" dur="500"/>
                                        <p:tgtEl>
                                          <p:spTgt spid="102407"/>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nodeType="clickEffect">
                                  <p:stCondLst>
                                    <p:cond delay="0"/>
                                  </p:stCondLst>
                                  <p:childTnLst>
                                    <p:set>
                                      <p:cBhvr>
                                        <p:cTn id="29" dur="1" fill="hold">
                                          <p:stCondLst>
                                            <p:cond delay="0"/>
                                          </p:stCondLst>
                                        </p:cTn>
                                        <p:tgtEl>
                                          <p:spTgt spid="102408"/>
                                        </p:tgtEl>
                                        <p:attrNameLst>
                                          <p:attrName>style.visibility</p:attrName>
                                        </p:attrNameLst>
                                      </p:cBhvr>
                                      <p:to>
                                        <p:strVal val="visible"/>
                                      </p:to>
                                    </p:set>
                                    <p:animEffect transition="in" filter="wipe(left)">
                                      <p:cBhvr>
                                        <p:cTn id="30" dur="500"/>
                                        <p:tgtEl>
                                          <p:spTgt spid="102408"/>
                                        </p:tgtEl>
                                      </p:cBhvr>
                                    </p:animEffect>
                                  </p:childTnLst>
                                </p:cTn>
                              </p:par>
                            </p:childTnLst>
                          </p:cTn>
                        </p:par>
                      </p:childTnLst>
                    </p:cTn>
                  </p:par>
                  <p:par>
                    <p:cTn id="31" fill="hold">
                      <p:stCondLst>
                        <p:cond delay="indefinite"/>
                      </p:stCondLst>
                      <p:childTnLst>
                        <p:par>
                          <p:cTn id="32" fill="hold">
                            <p:stCondLst>
                              <p:cond delay="0"/>
                            </p:stCondLst>
                            <p:childTnLst>
                              <p:par>
                                <p:cTn id="33" presetID="22" presetClass="entr" presetSubtype="8" fill="hold" nodeType="clickEffect">
                                  <p:stCondLst>
                                    <p:cond delay="0"/>
                                  </p:stCondLst>
                                  <p:childTnLst>
                                    <p:set>
                                      <p:cBhvr>
                                        <p:cTn id="34" dur="1" fill="hold">
                                          <p:stCondLst>
                                            <p:cond delay="0"/>
                                          </p:stCondLst>
                                        </p:cTn>
                                        <p:tgtEl>
                                          <p:spTgt spid="102409"/>
                                        </p:tgtEl>
                                        <p:attrNameLst>
                                          <p:attrName>style.visibility</p:attrName>
                                        </p:attrNameLst>
                                      </p:cBhvr>
                                      <p:to>
                                        <p:strVal val="visible"/>
                                      </p:to>
                                    </p:set>
                                    <p:animEffect transition="in" filter="wipe(left)">
                                      <p:cBhvr>
                                        <p:cTn id="35" dur="500"/>
                                        <p:tgtEl>
                                          <p:spTgt spid="102409"/>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2411"/>
                                        </p:tgtEl>
                                        <p:attrNameLst>
                                          <p:attrName>style.visibility</p:attrName>
                                        </p:attrNameLst>
                                      </p:cBhvr>
                                      <p:to>
                                        <p:strVal val="visible"/>
                                      </p:to>
                                    </p:set>
                                    <p:animEffect transition="in" filter="wipe(left)">
                                      <p:cBhvr>
                                        <p:cTn id="40" dur="500"/>
                                        <p:tgtEl>
                                          <p:spTgt spid="102411"/>
                                        </p:tgtEl>
                                      </p:cBhvr>
                                    </p:animEffect>
                                  </p:childTnLst>
                                </p:cTn>
                              </p:par>
                            </p:childTnLst>
                          </p:cTn>
                        </p:par>
                        <p:par>
                          <p:cTn id="41" fill="hold">
                            <p:stCondLst>
                              <p:cond delay="500"/>
                            </p:stCondLst>
                            <p:childTnLst>
                              <p:par>
                                <p:cTn id="42" presetID="22" presetClass="entr" presetSubtype="8" fill="hold" nodeType="afterEffect">
                                  <p:stCondLst>
                                    <p:cond delay="0"/>
                                  </p:stCondLst>
                                  <p:childTnLst>
                                    <p:set>
                                      <p:cBhvr>
                                        <p:cTn id="43" dur="1" fill="hold">
                                          <p:stCondLst>
                                            <p:cond delay="0"/>
                                          </p:stCondLst>
                                        </p:cTn>
                                        <p:tgtEl>
                                          <p:spTgt spid="102410"/>
                                        </p:tgtEl>
                                        <p:attrNameLst>
                                          <p:attrName>style.visibility</p:attrName>
                                        </p:attrNameLst>
                                      </p:cBhvr>
                                      <p:to>
                                        <p:strVal val="visible"/>
                                      </p:to>
                                    </p:set>
                                    <p:animEffect transition="in" filter="wipe(left)">
                                      <p:cBhvr>
                                        <p:cTn id="44" dur="500"/>
                                        <p:tgtEl>
                                          <p:spTgt spid="102410"/>
                                        </p:tgtEl>
                                      </p:cBhvr>
                                    </p:animEffect>
                                  </p:childTnLst>
                                </p:cTn>
                              </p:par>
                            </p:childTnLst>
                          </p:cTn>
                        </p:par>
                      </p:childTnLst>
                    </p:cTn>
                  </p:par>
                  <p:par>
                    <p:cTn id="45" fill="hold">
                      <p:stCondLst>
                        <p:cond delay="indefinite"/>
                      </p:stCondLst>
                      <p:childTnLst>
                        <p:par>
                          <p:cTn id="46" fill="hold">
                            <p:stCondLst>
                              <p:cond delay="0"/>
                            </p:stCondLst>
                            <p:childTnLst>
                              <p:par>
                                <p:cTn id="47" presetID="22" presetClass="entr" presetSubtype="8" fill="hold" nodeType="clickEffect">
                                  <p:stCondLst>
                                    <p:cond delay="0"/>
                                  </p:stCondLst>
                                  <p:childTnLst>
                                    <p:set>
                                      <p:cBhvr>
                                        <p:cTn id="48" dur="1" fill="hold">
                                          <p:stCondLst>
                                            <p:cond delay="0"/>
                                          </p:stCondLst>
                                        </p:cTn>
                                        <p:tgtEl>
                                          <p:spTgt spid="102412"/>
                                        </p:tgtEl>
                                        <p:attrNameLst>
                                          <p:attrName>style.visibility</p:attrName>
                                        </p:attrNameLst>
                                      </p:cBhvr>
                                      <p:to>
                                        <p:strVal val="visible"/>
                                      </p:to>
                                    </p:set>
                                    <p:animEffect transition="in" filter="wipe(left)">
                                      <p:cBhvr>
                                        <p:cTn id="49" dur="500"/>
                                        <p:tgtEl>
                                          <p:spTgt spid="102412"/>
                                        </p:tgtEl>
                                      </p:cBhvr>
                                    </p:animEffect>
                                  </p:childTnLst>
                                </p:cTn>
                              </p:par>
                            </p:childTnLst>
                          </p:cTn>
                        </p:par>
                      </p:childTnLst>
                    </p:cTn>
                  </p:par>
                  <p:par>
                    <p:cTn id="50" fill="hold">
                      <p:stCondLst>
                        <p:cond delay="indefinite"/>
                      </p:stCondLst>
                      <p:childTnLst>
                        <p:par>
                          <p:cTn id="51" fill="hold">
                            <p:stCondLst>
                              <p:cond delay="0"/>
                            </p:stCondLst>
                            <p:childTnLst>
                              <p:par>
                                <p:cTn id="52" presetID="22" presetClass="entr" presetSubtype="8" fill="hold" grpId="0" nodeType="clickEffect">
                                  <p:stCondLst>
                                    <p:cond delay="0"/>
                                  </p:stCondLst>
                                  <p:childTnLst>
                                    <p:set>
                                      <p:cBhvr>
                                        <p:cTn id="53" dur="1" fill="hold">
                                          <p:stCondLst>
                                            <p:cond delay="0"/>
                                          </p:stCondLst>
                                        </p:cTn>
                                        <p:tgtEl>
                                          <p:spTgt spid="102428"/>
                                        </p:tgtEl>
                                        <p:attrNameLst>
                                          <p:attrName>style.visibility</p:attrName>
                                        </p:attrNameLst>
                                      </p:cBhvr>
                                      <p:to>
                                        <p:strVal val="visible"/>
                                      </p:to>
                                    </p:set>
                                    <p:animEffect transition="in" filter="wipe(left)">
                                      <p:cBhvr>
                                        <p:cTn id="54" dur="500"/>
                                        <p:tgtEl>
                                          <p:spTgt spid="102428"/>
                                        </p:tgtEl>
                                      </p:cBhvr>
                                    </p:animEffect>
                                  </p:childTnLst>
                                </p:cTn>
                              </p:par>
                            </p:childTnLst>
                          </p:cTn>
                        </p:par>
                      </p:childTnLst>
                    </p:cTn>
                  </p:par>
                  <p:par>
                    <p:cTn id="55" fill="hold">
                      <p:stCondLst>
                        <p:cond delay="indefinite"/>
                      </p:stCondLst>
                      <p:childTnLst>
                        <p:par>
                          <p:cTn id="56" fill="hold">
                            <p:stCondLst>
                              <p:cond delay="0"/>
                            </p:stCondLst>
                            <p:childTnLst>
                              <p:par>
                                <p:cTn id="57" presetID="22" presetClass="entr" presetSubtype="8" fill="hold" nodeType="clickEffect">
                                  <p:stCondLst>
                                    <p:cond delay="0"/>
                                  </p:stCondLst>
                                  <p:childTnLst>
                                    <p:set>
                                      <p:cBhvr>
                                        <p:cTn id="58" dur="1" fill="hold">
                                          <p:stCondLst>
                                            <p:cond delay="0"/>
                                          </p:stCondLst>
                                        </p:cTn>
                                        <p:tgtEl>
                                          <p:spTgt spid="102425"/>
                                        </p:tgtEl>
                                        <p:attrNameLst>
                                          <p:attrName>style.visibility</p:attrName>
                                        </p:attrNameLst>
                                      </p:cBhvr>
                                      <p:to>
                                        <p:strVal val="visible"/>
                                      </p:to>
                                    </p:set>
                                    <p:animEffect transition="in" filter="wipe(left)">
                                      <p:cBhvr>
                                        <p:cTn id="59" dur="500"/>
                                        <p:tgtEl>
                                          <p:spTgt spid="102425"/>
                                        </p:tgtEl>
                                      </p:cBhvr>
                                    </p:animEffect>
                                  </p:childTnLst>
                                </p:cTn>
                              </p:par>
                            </p:childTnLst>
                          </p:cTn>
                        </p:par>
                        <p:par>
                          <p:cTn id="60" fill="hold">
                            <p:stCondLst>
                              <p:cond delay="500"/>
                            </p:stCondLst>
                            <p:childTnLst>
                              <p:par>
                                <p:cTn id="61" presetID="22" presetClass="entr" presetSubtype="8" fill="hold" nodeType="afterEffect">
                                  <p:stCondLst>
                                    <p:cond delay="0"/>
                                  </p:stCondLst>
                                  <p:childTnLst>
                                    <p:set>
                                      <p:cBhvr>
                                        <p:cTn id="62" dur="1" fill="hold">
                                          <p:stCondLst>
                                            <p:cond delay="0"/>
                                          </p:stCondLst>
                                        </p:cTn>
                                        <p:tgtEl>
                                          <p:spTgt spid="102426"/>
                                        </p:tgtEl>
                                        <p:attrNameLst>
                                          <p:attrName>style.visibility</p:attrName>
                                        </p:attrNameLst>
                                      </p:cBhvr>
                                      <p:to>
                                        <p:strVal val="visible"/>
                                      </p:to>
                                    </p:set>
                                    <p:animEffect transition="in" filter="wipe(left)">
                                      <p:cBhvr>
                                        <p:cTn id="63" dur="500"/>
                                        <p:tgtEl>
                                          <p:spTgt spid="102426"/>
                                        </p:tgtEl>
                                      </p:cBhvr>
                                    </p:animEffect>
                                  </p:childTnLst>
                                </p:cTn>
                              </p:par>
                            </p:childTnLst>
                          </p:cTn>
                        </p:par>
                      </p:childTnLst>
                    </p:cTn>
                  </p:par>
                  <p:par>
                    <p:cTn id="64" fill="hold">
                      <p:stCondLst>
                        <p:cond delay="indefinite"/>
                      </p:stCondLst>
                      <p:childTnLst>
                        <p:par>
                          <p:cTn id="65" fill="hold">
                            <p:stCondLst>
                              <p:cond delay="0"/>
                            </p:stCondLst>
                            <p:childTnLst>
                              <p:par>
                                <p:cTn id="66" presetID="22" presetClass="entr" presetSubtype="8" fill="hold" grpId="0" nodeType="clickEffect">
                                  <p:stCondLst>
                                    <p:cond delay="0"/>
                                  </p:stCondLst>
                                  <p:childTnLst>
                                    <p:set>
                                      <p:cBhvr>
                                        <p:cTn id="67" dur="1" fill="hold">
                                          <p:stCondLst>
                                            <p:cond delay="0"/>
                                          </p:stCondLst>
                                        </p:cTn>
                                        <p:tgtEl>
                                          <p:spTgt spid="102427"/>
                                        </p:tgtEl>
                                        <p:attrNameLst>
                                          <p:attrName>style.visibility</p:attrName>
                                        </p:attrNameLst>
                                      </p:cBhvr>
                                      <p:to>
                                        <p:strVal val="visible"/>
                                      </p:to>
                                    </p:set>
                                    <p:animEffect transition="in" filter="wipe(left)">
                                      <p:cBhvr>
                                        <p:cTn id="68" dur="500"/>
                                        <p:tgtEl>
                                          <p:spTgt spid="1024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4" grpId="0"/>
      <p:bldP spid="102407" grpId="0"/>
      <p:bldP spid="102427" grpId="0"/>
      <p:bldP spid="102428" grpId="0" bldLvl="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5170" name="文本框 135169"/>
          <p:cNvSpPr txBox="1"/>
          <p:nvPr/>
        </p:nvSpPr>
        <p:spPr>
          <a:xfrm>
            <a:off x="323850" y="115888"/>
            <a:ext cx="8675688" cy="2158365"/>
          </a:xfrm>
          <a:prstGeom prst="rect">
            <a:avLst/>
          </a:prstGeom>
          <a:noFill/>
          <a:ln w="9525">
            <a:noFill/>
          </a:ln>
        </p:spPr>
        <p:txBody>
          <a:bodyPr>
            <a:spAutoFit/>
          </a:bodyPr>
          <a:p>
            <a:pPr>
              <a:lnSpc>
                <a:spcPct val="120000"/>
              </a:lnSpc>
              <a:spcBef>
                <a:spcPct val="50000"/>
              </a:spcBef>
            </a:pPr>
            <a:r>
              <a:rPr lang="zh-CN" altLang="en-US" sz="2800" b="1" dirty="0">
                <a:solidFill>
                  <a:srgbClr val="0000FF"/>
                </a:solidFill>
                <a:latin typeface="Times New Roman" panose="02020603050405020304" pitchFamily="18" charset="0"/>
                <a:sym typeface="Symbol" panose="05050102010706020507" pitchFamily="18" charset="2"/>
              </a:rPr>
              <a:t>例</a:t>
            </a:r>
            <a:r>
              <a:rPr lang="en-US" altLang="zh-CN" sz="2800" b="1">
                <a:solidFill>
                  <a:srgbClr val="0000FF"/>
                </a:solidFill>
                <a:latin typeface="Times New Roman" panose="02020603050405020304" pitchFamily="18" charset="0"/>
                <a:sym typeface="Symbol" panose="05050102010706020507" pitchFamily="18" charset="2"/>
              </a:rPr>
              <a:t>4</a:t>
            </a:r>
            <a:r>
              <a:rPr lang="zh-CN" altLang="en-US" sz="2800" b="1" dirty="0">
                <a:latin typeface="Times New Roman" panose="02020603050405020304" pitchFamily="18" charset="0"/>
              </a:rPr>
              <a:t>有一密度为</a:t>
            </a:r>
            <a:r>
              <a:rPr lang="en-US" altLang="zh-CN" sz="2800" b="1" i="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的细棒，长度为</a:t>
            </a:r>
            <a:r>
              <a:rPr lang="en-US" altLang="zh-CN" sz="2800" b="1" i="1">
                <a:latin typeface="Times New Roman" panose="02020603050405020304" pitchFamily="18" charset="0"/>
              </a:rPr>
              <a:t>l</a:t>
            </a:r>
            <a:r>
              <a:rPr lang="zh-CN" altLang="en-US" sz="2800" b="1" dirty="0">
                <a:latin typeface="Times New Roman" panose="02020603050405020304" pitchFamily="18" charset="0"/>
              </a:rPr>
              <a:t>，其上端用细线悬着，下端紧贴着密度为</a:t>
            </a:r>
            <a:r>
              <a:rPr lang="en-US" altLang="zh-CN" sz="2800" b="1" i="1" dirty="0">
                <a:latin typeface="Times New Roman" panose="02020603050405020304" pitchFamily="18" charset="0"/>
                <a:sym typeface="Symbol" panose="05050102010706020507" pitchFamily="18" charset="2"/>
              </a:rPr>
              <a:t></a:t>
            </a:r>
            <a:r>
              <a:rPr lang="en-US" altLang="zh-CN" sz="2800" b="1" dirty="0">
                <a:latin typeface="Times New Roman" panose="02020603050405020304" pitchFamily="18" charset="0"/>
                <a:sym typeface="Symbol" panose="05050102010706020507" pitchFamily="18" charset="2"/>
              </a:rPr>
              <a:t></a:t>
            </a:r>
            <a:r>
              <a:rPr lang="zh-CN" altLang="en-US" sz="2800" b="1" dirty="0">
                <a:latin typeface="Times New Roman" panose="02020603050405020304" pitchFamily="18" charset="0"/>
              </a:rPr>
              <a:t>的液体表面。现将悬线剪断，求细棒在恰好全部没入水中时的沉降速度。设液体没有黏性。</a:t>
            </a:r>
            <a:endParaRPr lang="zh-CN" altLang="en-US" sz="2800" b="1" dirty="0">
              <a:latin typeface="Times New Roman" panose="02020603050405020304" pitchFamily="18" charset="0"/>
            </a:endParaRPr>
          </a:p>
        </p:txBody>
      </p:sp>
      <p:sp>
        <p:nvSpPr>
          <p:cNvPr id="135171" name="矩形 135170"/>
          <p:cNvSpPr/>
          <p:nvPr/>
        </p:nvSpPr>
        <p:spPr>
          <a:xfrm>
            <a:off x="1042988" y="2262188"/>
            <a:ext cx="5943600" cy="521970"/>
          </a:xfrm>
          <a:prstGeom prst="rect">
            <a:avLst/>
          </a:prstGeom>
          <a:noFill/>
          <a:ln w="9525">
            <a:noFill/>
          </a:ln>
        </p:spPr>
        <p:txBody>
          <a:bodyPr>
            <a:spAutoFit/>
          </a:bodyPr>
          <a:p>
            <a:pPr algn="just"/>
            <a:r>
              <a:rPr lang="zh-CN" altLang="en-US" sz="2800" b="1" dirty="0">
                <a:latin typeface="Times New Roman" panose="02020603050405020304" pitchFamily="18" charset="0"/>
              </a:rPr>
              <a:t>在下落的过程中，棒受力如图所示。</a:t>
            </a:r>
            <a:endParaRPr lang="zh-CN" altLang="en-US" sz="2800" b="1" dirty="0">
              <a:latin typeface="Times New Roman" panose="02020603050405020304" pitchFamily="18" charset="0"/>
            </a:endParaRPr>
          </a:p>
        </p:txBody>
      </p:sp>
      <p:sp>
        <p:nvSpPr>
          <p:cNvPr id="135172" name="矩形 135171"/>
          <p:cNvSpPr/>
          <p:nvPr/>
        </p:nvSpPr>
        <p:spPr>
          <a:xfrm>
            <a:off x="301625" y="2909888"/>
            <a:ext cx="5422900" cy="521970"/>
          </a:xfrm>
          <a:prstGeom prst="rect">
            <a:avLst/>
          </a:prstGeom>
          <a:noFill/>
          <a:ln w="9525">
            <a:noFill/>
          </a:ln>
        </p:spPr>
        <p:txBody>
          <a:bodyPr>
            <a:spAutoFit/>
          </a:bodyPr>
          <a:p>
            <a:pPr algn="just"/>
            <a:r>
              <a:rPr lang="zh-CN" altLang="en-US" sz="2800" b="1" dirty="0">
                <a:latin typeface="Times New Roman" panose="02020603050405020304" pitchFamily="18" charset="0"/>
              </a:rPr>
              <a:t>取竖直向下为</a:t>
            </a:r>
            <a:r>
              <a:rPr lang="en-US" altLang="zh-CN" sz="2800" b="1" i="1">
                <a:latin typeface="Times New Roman" panose="02020603050405020304" pitchFamily="18" charset="0"/>
              </a:rPr>
              <a:t>Ox</a:t>
            </a:r>
            <a:r>
              <a:rPr lang="zh-CN" altLang="en-US" sz="2800" b="1" dirty="0">
                <a:latin typeface="Times New Roman" panose="02020603050405020304" pitchFamily="18" charset="0"/>
              </a:rPr>
              <a:t>轴的正方向。</a:t>
            </a:r>
            <a:endParaRPr lang="zh-CN" altLang="en-US" sz="2800" b="1" dirty="0">
              <a:latin typeface="Times New Roman" panose="02020603050405020304" pitchFamily="18" charset="0"/>
            </a:endParaRPr>
          </a:p>
        </p:txBody>
      </p:sp>
      <p:sp>
        <p:nvSpPr>
          <p:cNvPr id="135173" name="矩形 135172"/>
          <p:cNvSpPr/>
          <p:nvPr/>
        </p:nvSpPr>
        <p:spPr>
          <a:xfrm>
            <a:off x="296863" y="3429000"/>
            <a:ext cx="5427662" cy="1124585"/>
          </a:xfrm>
          <a:prstGeom prst="rect">
            <a:avLst/>
          </a:prstGeom>
          <a:noFill/>
          <a:ln w="9525">
            <a:noFill/>
          </a:ln>
        </p:spPr>
        <p:txBody>
          <a:bodyPr>
            <a:spAutoFit/>
          </a:bodyPr>
          <a:p>
            <a:pPr algn="just">
              <a:lnSpc>
                <a:spcPct val="120000"/>
              </a:lnSpc>
            </a:pPr>
            <a:r>
              <a:rPr lang="zh-CN" altLang="en-US" sz="2800" b="1" dirty="0">
                <a:latin typeface="Times New Roman" panose="02020603050405020304" pitchFamily="18" charset="0"/>
              </a:rPr>
              <a:t>当棒的浸没长度为</a:t>
            </a:r>
            <a:r>
              <a:rPr lang="en-US" altLang="zh-CN" sz="2800" b="1" i="1">
                <a:latin typeface="Times New Roman" panose="02020603050405020304" pitchFamily="18" charset="0"/>
              </a:rPr>
              <a:t>x</a:t>
            </a:r>
            <a:r>
              <a:rPr lang="zh-CN" altLang="en-US" sz="2800" b="1" dirty="0">
                <a:latin typeface="Times New Roman" panose="02020603050405020304" pitchFamily="18" charset="0"/>
              </a:rPr>
              <a:t>时，浮力大小为（设棒的截面积 </a:t>
            </a:r>
            <a:r>
              <a:rPr lang="en-US" altLang="zh-CN" sz="2800" b="1" i="1">
                <a:latin typeface="Times New Roman" panose="02020603050405020304" pitchFamily="18" charset="0"/>
              </a:rPr>
              <a:t>s</a:t>
            </a:r>
            <a:r>
              <a:rPr lang="en-US" altLang="zh-CN" sz="2800" b="1" dirty="0">
                <a:latin typeface="Times New Roman" panose="02020603050405020304" pitchFamily="18" charset="0"/>
              </a:rPr>
              <a:t>=1</a:t>
            </a:r>
            <a:r>
              <a:rPr lang="zh-CN" altLang="en-US" sz="2800" b="1" dirty="0">
                <a:latin typeface="Times New Roman" panose="02020603050405020304" pitchFamily="18" charset="0"/>
              </a:rPr>
              <a:t>） </a:t>
            </a:r>
            <a:endParaRPr lang="zh-CN" altLang="en-US" sz="2800" b="1" dirty="0">
              <a:latin typeface="Times New Roman" panose="02020603050405020304" pitchFamily="18" charset="0"/>
            </a:endParaRPr>
          </a:p>
        </p:txBody>
      </p:sp>
      <p:graphicFrame>
        <p:nvGraphicFramePr>
          <p:cNvPr id="135174" name="对象 135173"/>
          <p:cNvGraphicFramePr/>
          <p:nvPr/>
        </p:nvGraphicFramePr>
        <p:xfrm>
          <a:off x="1476375" y="4594225"/>
          <a:ext cx="1727200" cy="635000"/>
        </p:xfrm>
        <a:graphic>
          <a:graphicData uri="http://schemas.openxmlformats.org/presentationml/2006/ole">
            <mc:AlternateContent xmlns:mc="http://schemas.openxmlformats.org/markup-compatibility/2006">
              <mc:Choice xmlns:v="urn:schemas-microsoft-com:vml" Requires="v">
                <p:oleObj spid="_x0000_s3404" name="" r:id="rId1" imgW="622300" imgH="228600" progId="Equation.3">
                  <p:embed/>
                </p:oleObj>
              </mc:Choice>
              <mc:Fallback>
                <p:oleObj name="" r:id="rId1" imgW="622300" imgH="228600" progId="Equation.3">
                  <p:embed/>
                  <p:pic>
                    <p:nvPicPr>
                      <p:cNvPr id="0" name="图片 3403"/>
                      <p:cNvPicPr/>
                      <p:nvPr/>
                    </p:nvPicPr>
                    <p:blipFill>
                      <a:blip r:embed="rId2"/>
                      <a:stretch>
                        <a:fillRect/>
                      </a:stretch>
                    </p:blipFill>
                    <p:spPr>
                      <a:xfrm>
                        <a:off x="1476375" y="4594225"/>
                        <a:ext cx="1727200" cy="635000"/>
                      </a:xfrm>
                      <a:prstGeom prst="rect">
                        <a:avLst/>
                      </a:prstGeom>
                      <a:noFill/>
                      <a:ln w="38100">
                        <a:noFill/>
                        <a:miter/>
                      </a:ln>
                    </p:spPr>
                  </p:pic>
                </p:oleObj>
              </mc:Fallback>
            </mc:AlternateContent>
          </a:graphicData>
        </a:graphic>
      </p:graphicFrame>
      <p:sp>
        <p:nvSpPr>
          <p:cNvPr id="135175" name="矩形 135174"/>
          <p:cNvSpPr/>
          <p:nvPr/>
        </p:nvSpPr>
        <p:spPr>
          <a:xfrm>
            <a:off x="323850" y="5229225"/>
            <a:ext cx="4537075" cy="521970"/>
          </a:xfrm>
          <a:prstGeom prst="rect">
            <a:avLst/>
          </a:prstGeom>
          <a:noFill/>
          <a:ln w="9525">
            <a:noFill/>
          </a:ln>
        </p:spPr>
        <p:txBody>
          <a:bodyPr>
            <a:spAutoFit/>
          </a:bodyPr>
          <a:p>
            <a:r>
              <a:rPr lang="zh-CN" altLang="en-US" sz="2800" b="1" dirty="0">
                <a:latin typeface="Times New Roman" panose="02020603050405020304" pitchFamily="18" charset="0"/>
              </a:rPr>
              <a:t>此时棒受到的合外力为 </a:t>
            </a:r>
            <a:endParaRPr lang="zh-CN" altLang="en-US" sz="2800" b="1" dirty="0">
              <a:latin typeface="Times New Roman" panose="02020603050405020304" pitchFamily="18" charset="0"/>
            </a:endParaRPr>
          </a:p>
        </p:txBody>
      </p:sp>
      <p:graphicFrame>
        <p:nvGraphicFramePr>
          <p:cNvPr id="135176" name="对象 135175"/>
          <p:cNvGraphicFramePr/>
          <p:nvPr/>
        </p:nvGraphicFramePr>
        <p:xfrm>
          <a:off x="1403350" y="5805488"/>
          <a:ext cx="2303463" cy="669925"/>
        </p:xfrm>
        <a:graphic>
          <a:graphicData uri="http://schemas.openxmlformats.org/presentationml/2006/ole">
            <mc:AlternateContent xmlns:mc="http://schemas.openxmlformats.org/markup-compatibility/2006">
              <mc:Choice xmlns:v="urn:schemas-microsoft-com:vml" Requires="v">
                <p:oleObj spid="_x0000_s3401" name="" r:id="rId3" imgW="787400" imgH="228600" progId="Equation.3">
                  <p:embed/>
                </p:oleObj>
              </mc:Choice>
              <mc:Fallback>
                <p:oleObj name="" r:id="rId3" imgW="787400" imgH="228600" progId="Equation.3">
                  <p:embed/>
                  <p:pic>
                    <p:nvPicPr>
                      <p:cNvPr id="0" name="图片 3400"/>
                      <p:cNvPicPr/>
                      <p:nvPr/>
                    </p:nvPicPr>
                    <p:blipFill>
                      <a:blip r:embed="rId4"/>
                      <a:stretch>
                        <a:fillRect/>
                      </a:stretch>
                    </p:blipFill>
                    <p:spPr>
                      <a:xfrm>
                        <a:off x="1403350" y="5805488"/>
                        <a:ext cx="2303463" cy="669925"/>
                      </a:xfrm>
                      <a:prstGeom prst="rect">
                        <a:avLst/>
                      </a:prstGeom>
                      <a:noFill/>
                      <a:ln w="38100">
                        <a:noFill/>
                        <a:miter/>
                      </a:ln>
                    </p:spPr>
                  </p:pic>
                </p:oleObj>
              </mc:Fallback>
            </mc:AlternateContent>
          </a:graphicData>
        </a:graphic>
      </p:graphicFrame>
      <p:graphicFrame>
        <p:nvGraphicFramePr>
          <p:cNvPr id="135177" name="对象 135176"/>
          <p:cNvGraphicFramePr/>
          <p:nvPr/>
        </p:nvGraphicFramePr>
        <p:xfrm>
          <a:off x="3708400" y="5862638"/>
          <a:ext cx="2303463" cy="585787"/>
        </p:xfrm>
        <a:graphic>
          <a:graphicData uri="http://schemas.openxmlformats.org/presentationml/2006/ole">
            <mc:AlternateContent xmlns:mc="http://schemas.openxmlformats.org/markup-compatibility/2006">
              <mc:Choice xmlns:v="urn:schemas-microsoft-com:vml" Requires="v">
                <p:oleObj spid="_x0000_s3402" name="" r:id="rId5" imgW="799465" imgH="203200" progId="Equation.3">
                  <p:embed/>
                </p:oleObj>
              </mc:Choice>
              <mc:Fallback>
                <p:oleObj name="" r:id="rId5" imgW="799465" imgH="203200" progId="Equation.3">
                  <p:embed/>
                  <p:pic>
                    <p:nvPicPr>
                      <p:cNvPr id="0" name="图片 3401"/>
                      <p:cNvPicPr/>
                      <p:nvPr/>
                    </p:nvPicPr>
                    <p:blipFill>
                      <a:blip r:embed="rId6"/>
                      <a:stretch>
                        <a:fillRect/>
                      </a:stretch>
                    </p:blipFill>
                    <p:spPr>
                      <a:xfrm>
                        <a:off x="3708400" y="5862638"/>
                        <a:ext cx="2303463" cy="585787"/>
                      </a:xfrm>
                      <a:prstGeom prst="rect">
                        <a:avLst/>
                      </a:prstGeom>
                      <a:noFill/>
                      <a:ln w="38100">
                        <a:noFill/>
                        <a:miter/>
                      </a:ln>
                    </p:spPr>
                  </p:pic>
                </p:oleObj>
              </mc:Fallback>
            </mc:AlternateContent>
          </a:graphicData>
        </a:graphic>
      </p:graphicFrame>
      <p:sp>
        <p:nvSpPr>
          <p:cNvPr id="135178" name="矩形 135177"/>
          <p:cNvSpPr/>
          <p:nvPr/>
        </p:nvSpPr>
        <p:spPr>
          <a:xfrm>
            <a:off x="323850" y="2262188"/>
            <a:ext cx="1182688" cy="521970"/>
          </a:xfrm>
          <a:prstGeom prst="rect">
            <a:avLst/>
          </a:prstGeom>
          <a:noFill/>
          <a:ln w="9525">
            <a:noFill/>
          </a:ln>
        </p:spPr>
        <p:txBody>
          <a:bodyPr>
            <a:spAutoFit/>
          </a:bodyPr>
          <a:p>
            <a:r>
              <a:rPr lang="zh-CN" altLang="en-US" sz="2800" b="1" dirty="0">
                <a:solidFill>
                  <a:srgbClr val="0000FF"/>
                </a:solidFill>
                <a:latin typeface="Times New Roman" panose="02020603050405020304" pitchFamily="18" charset="0"/>
                <a:sym typeface="Symbol" panose="05050102010706020507" pitchFamily="18" charset="2"/>
              </a:rPr>
              <a:t>解：</a:t>
            </a:r>
            <a:endParaRPr lang="zh-CN" altLang="en-US" sz="2800" b="1" dirty="0">
              <a:solidFill>
                <a:srgbClr val="0000FF"/>
              </a:solidFill>
              <a:latin typeface="Times New Roman" panose="02020603050405020304" pitchFamily="18" charset="0"/>
              <a:sym typeface="Symbol" panose="05050102010706020507" pitchFamily="18" charset="2"/>
            </a:endParaRPr>
          </a:p>
        </p:txBody>
      </p:sp>
      <p:pic>
        <p:nvPicPr>
          <p:cNvPr id="135179" name="图片 135178" descr="T1-31"/>
          <p:cNvPicPr>
            <a:picLocks noChangeAspect="1"/>
          </p:cNvPicPr>
          <p:nvPr/>
        </p:nvPicPr>
        <p:blipFill>
          <a:blip r:embed="rId7"/>
          <a:stretch>
            <a:fillRect/>
          </a:stretch>
        </p:blipFill>
        <p:spPr>
          <a:xfrm>
            <a:off x="5724525" y="2781300"/>
            <a:ext cx="3022600" cy="283527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5170"/>
                                        </p:tgtEl>
                                        <p:attrNameLst>
                                          <p:attrName>style.visibility</p:attrName>
                                        </p:attrNameLst>
                                      </p:cBhvr>
                                      <p:to>
                                        <p:strVal val="visible"/>
                                      </p:to>
                                    </p:set>
                                    <p:animEffect transition="in" filter="wipe(left)">
                                      <p:cBhvr>
                                        <p:cTn id="7" dur="500"/>
                                        <p:tgtEl>
                                          <p:spTgt spid="135170"/>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5179"/>
                                        </p:tgtEl>
                                        <p:attrNameLst>
                                          <p:attrName>style.visibility</p:attrName>
                                        </p:attrNameLst>
                                      </p:cBhvr>
                                      <p:to>
                                        <p:strVal val="visible"/>
                                      </p:to>
                                    </p:set>
                                    <p:animEffect transition="in" filter="wipe(left)">
                                      <p:cBhvr>
                                        <p:cTn id="11" dur="500"/>
                                        <p:tgtEl>
                                          <p:spTgt spid="135179"/>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5178"/>
                                        </p:tgtEl>
                                        <p:attrNameLst>
                                          <p:attrName>style.visibility</p:attrName>
                                        </p:attrNameLst>
                                      </p:cBhvr>
                                      <p:to>
                                        <p:strVal val="visible"/>
                                      </p:to>
                                    </p:set>
                                    <p:animEffect transition="in" filter="wipe(left)">
                                      <p:cBhvr>
                                        <p:cTn id="16" dur="500"/>
                                        <p:tgtEl>
                                          <p:spTgt spid="135178"/>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childTnLst>
                                    <p:set>
                                      <p:cBhvr>
                                        <p:cTn id="20" dur="1" fill="hold">
                                          <p:stCondLst>
                                            <p:cond delay="0"/>
                                          </p:stCondLst>
                                        </p:cTn>
                                        <p:tgtEl>
                                          <p:spTgt spid="135171"/>
                                        </p:tgtEl>
                                        <p:attrNameLst>
                                          <p:attrName>style.visibility</p:attrName>
                                        </p:attrNameLst>
                                      </p:cBhvr>
                                      <p:to>
                                        <p:strVal val="visible"/>
                                      </p:to>
                                    </p:set>
                                    <p:animEffect transition="in" filter="wipe(left)">
                                      <p:cBhvr>
                                        <p:cTn id="21" dur="500"/>
                                        <p:tgtEl>
                                          <p:spTgt spid="135171"/>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35172"/>
                                        </p:tgtEl>
                                        <p:attrNameLst>
                                          <p:attrName>style.visibility</p:attrName>
                                        </p:attrNameLst>
                                      </p:cBhvr>
                                      <p:to>
                                        <p:strVal val="visible"/>
                                      </p:to>
                                    </p:set>
                                    <p:animEffect transition="in" filter="wipe(left)">
                                      <p:cBhvr>
                                        <p:cTn id="26" dur="500"/>
                                        <p:tgtEl>
                                          <p:spTgt spid="135172"/>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childTnLst>
                                    <p:set>
                                      <p:cBhvr>
                                        <p:cTn id="30" dur="1" fill="hold">
                                          <p:stCondLst>
                                            <p:cond delay="0"/>
                                          </p:stCondLst>
                                        </p:cTn>
                                        <p:tgtEl>
                                          <p:spTgt spid="135173"/>
                                        </p:tgtEl>
                                        <p:attrNameLst>
                                          <p:attrName>style.visibility</p:attrName>
                                        </p:attrNameLst>
                                      </p:cBhvr>
                                      <p:to>
                                        <p:strVal val="visible"/>
                                      </p:to>
                                    </p:set>
                                    <p:animEffect transition="in" filter="wipe(left)">
                                      <p:cBhvr>
                                        <p:cTn id="31" dur="500"/>
                                        <p:tgtEl>
                                          <p:spTgt spid="135173"/>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35174"/>
                                        </p:tgtEl>
                                        <p:attrNameLst>
                                          <p:attrName>style.visibility</p:attrName>
                                        </p:attrNameLst>
                                      </p:cBhvr>
                                      <p:to>
                                        <p:strVal val="visible"/>
                                      </p:to>
                                    </p:set>
                                    <p:animEffect transition="in" filter="wipe(left)">
                                      <p:cBhvr>
                                        <p:cTn id="36" dur="500"/>
                                        <p:tgtEl>
                                          <p:spTgt spid="135174"/>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35175"/>
                                        </p:tgtEl>
                                        <p:attrNameLst>
                                          <p:attrName>style.visibility</p:attrName>
                                        </p:attrNameLst>
                                      </p:cBhvr>
                                      <p:to>
                                        <p:strVal val="visible"/>
                                      </p:to>
                                    </p:set>
                                    <p:animEffect transition="in" filter="wipe(left)">
                                      <p:cBhvr>
                                        <p:cTn id="41" dur="500"/>
                                        <p:tgtEl>
                                          <p:spTgt spid="13517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nodeType="clickEffect">
                                  <p:stCondLst>
                                    <p:cond delay="0"/>
                                  </p:stCondLst>
                                  <p:childTnLst>
                                    <p:set>
                                      <p:cBhvr>
                                        <p:cTn id="45" dur="1" fill="hold">
                                          <p:stCondLst>
                                            <p:cond delay="0"/>
                                          </p:stCondLst>
                                        </p:cTn>
                                        <p:tgtEl>
                                          <p:spTgt spid="135176"/>
                                        </p:tgtEl>
                                        <p:attrNameLst>
                                          <p:attrName>style.visibility</p:attrName>
                                        </p:attrNameLst>
                                      </p:cBhvr>
                                      <p:to>
                                        <p:strVal val="visible"/>
                                      </p:to>
                                    </p:set>
                                    <p:animEffect transition="in" filter="wipe(left)">
                                      <p:cBhvr>
                                        <p:cTn id="46" dur="500"/>
                                        <p:tgtEl>
                                          <p:spTgt spid="135176"/>
                                        </p:tgtEl>
                                      </p:cBhvr>
                                    </p:animEffect>
                                  </p:childTnLst>
                                </p:cTn>
                              </p:par>
                            </p:childTnLst>
                          </p:cTn>
                        </p:par>
                        <p:par>
                          <p:cTn id="47" fill="hold">
                            <p:stCondLst>
                              <p:cond delay="500"/>
                            </p:stCondLst>
                            <p:childTnLst>
                              <p:par>
                                <p:cTn id="48" presetID="22" presetClass="entr" presetSubtype="8" fill="hold" nodeType="afterEffect">
                                  <p:stCondLst>
                                    <p:cond delay="0"/>
                                  </p:stCondLst>
                                  <p:childTnLst>
                                    <p:set>
                                      <p:cBhvr>
                                        <p:cTn id="49" dur="1" fill="hold">
                                          <p:stCondLst>
                                            <p:cond delay="0"/>
                                          </p:stCondLst>
                                        </p:cTn>
                                        <p:tgtEl>
                                          <p:spTgt spid="135177"/>
                                        </p:tgtEl>
                                        <p:attrNameLst>
                                          <p:attrName>style.visibility</p:attrName>
                                        </p:attrNameLst>
                                      </p:cBhvr>
                                      <p:to>
                                        <p:strVal val="visible"/>
                                      </p:to>
                                    </p:set>
                                    <p:animEffect transition="in" filter="wipe(left)">
                                      <p:cBhvr>
                                        <p:cTn id="50" dur="500"/>
                                        <p:tgtEl>
                                          <p:spTgt spid="13517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170" grpId="0"/>
      <p:bldP spid="135171" grpId="0"/>
      <p:bldP spid="135172" grpId="0"/>
      <p:bldP spid="135173" grpId="0"/>
      <p:bldP spid="135175" grpId="0"/>
      <p:bldP spid="135178"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136194" name="矩形 136193"/>
          <p:cNvSpPr/>
          <p:nvPr/>
        </p:nvSpPr>
        <p:spPr>
          <a:xfrm>
            <a:off x="395288" y="388938"/>
            <a:ext cx="6019800" cy="521970"/>
          </a:xfrm>
          <a:prstGeom prst="rect">
            <a:avLst/>
          </a:prstGeom>
          <a:noFill/>
          <a:ln w="9525">
            <a:noFill/>
          </a:ln>
        </p:spPr>
        <p:txBody>
          <a:bodyPr>
            <a:spAutoFit/>
          </a:bodyPr>
          <a:p>
            <a:r>
              <a:rPr lang="zh-CN" altLang="en-US" sz="2800" b="1" dirty="0">
                <a:latin typeface="Times New Roman" panose="02020603050405020304" pitchFamily="18" charset="0"/>
              </a:rPr>
              <a:t>由牛顿第二定律得</a:t>
            </a:r>
            <a:r>
              <a:rPr lang="zh-CN" altLang="en-US" sz="2800" dirty="0">
                <a:latin typeface="Times New Roman" panose="02020603050405020304" pitchFamily="18" charset="0"/>
              </a:rPr>
              <a:t> </a:t>
            </a:r>
            <a:endParaRPr lang="zh-CN" altLang="en-US" sz="2800" dirty="0">
              <a:latin typeface="Times New Roman" panose="02020603050405020304" pitchFamily="18" charset="0"/>
            </a:endParaRPr>
          </a:p>
        </p:txBody>
      </p:sp>
      <p:graphicFrame>
        <p:nvGraphicFramePr>
          <p:cNvPr id="136195" name="对象 136194"/>
          <p:cNvGraphicFramePr/>
          <p:nvPr/>
        </p:nvGraphicFramePr>
        <p:xfrm>
          <a:off x="3912077" y="444976"/>
          <a:ext cx="2832735" cy="546735"/>
        </p:xfrm>
        <a:graphic>
          <a:graphicData uri="http://schemas.openxmlformats.org/presentationml/2006/ole">
            <mc:AlternateContent xmlns:mc="http://schemas.openxmlformats.org/markup-compatibility/2006">
              <mc:Choice xmlns:v="urn:schemas-microsoft-com:vml" Requires="v">
                <p:oleObj spid="_x0000_s3400" name="" r:id="rId1" imgW="1054100" imgH="203200" progId="Equation.3">
                  <p:embed/>
                </p:oleObj>
              </mc:Choice>
              <mc:Fallback>
                <p:oleObj name="" r:id="rId1" imgW="1054100" imgH="203200" progId="Equation.3">
                  <p:embed/>
                  <p:pic>
                    <p:nvPicPr>
                      <p:cNvPr id="0" name="图片 3399"/>
                      <p:cNvPicPr/>
                      <p:nvPr/>
                    </p:nvPicPr>
                    <p:blipFill>
                      <a:blip r:embed="rId2"/>
                      <a:stretch>
                        <a:fillRect/>
                      </a:stretch>
                    </p:blipFill>
                    <p:spPr>
                      <a:xfrm>
                        <a:off x="3912077" y="444976"/>
                        <a:ext cx="2832735" cy="546735"/>
                      </a:xfrm>
                      <a:prstGeom prst="rect">
                        <a:avLst/>
                      </a:prstGeom>
                      <a:noFill/>
                      <a:ln w="38100">
                        <a:noFill/>
                        <a:miter/>
                      </a:ln>
                    </p:spPr>
                  </p:pic>
                </p:oleObj>
              </mc:Fallback>
            </mc:AlternateContent>
          </a:graphicData>
        </a:graphic>
      </p:graphicFrame>
      <p:sp>
        <p:nvSpPr>
          <p:cNvPr id="136196" name="矩形 136195"/>
          <p:cNvSpPr/>
          <p:nvPr/>
        </p:nvSpPr>
        <p:spPr>
          <a:xfrm>
            <a:off x="395605" y="1484630"/>
            <a:ext cx="5910580" cy="521970"/>
          </a:xfrm>
          <a:prstGeom prst="rect">
            <a:avLst/>
          </a:prstGeom>
          <a:noFill/>
          <a:ln w="9525">
            <a:noFill/>
          </a:ln>
        </p:spPr>
        <p:txBody>
          <a:bodyPr wrap="square">
            <a:spAutoFit/>
          </a:bodyPr>
          <a:p>
            <a:pPr algn="just"/>
            <a:r>
              <a:rPr lang="zh-CN" altLang="en-US" sz="2800" b="1" dirty="0">
                <a:latin typeface="Times New Roman" panose="02020603050405020304" pitchFamily="18" charset="0"/>
              </a:rPr>
              <a:t>根据加速度的微分变换式定义式：</a:t>
            </a:r>
            <a:endParaRPr lang="zh-CN" altLang="en-US" sz="2800" b="1" dirty="0">
              <a:latin typeface="Times New Roman" panose="02020603050405020304" pitchFamily="18" charset="0"/>
            </a:endParaRPr>
          </a:p>
        </p:txBody>
      </p:sp>
      <p:graphicFrame>
        <p:nvGraphicFramePr>
          <p:cNvPr id="136197" name="对象 136196"/>
          <p:cNvGraphicFramePr/>
          <p:nvPr/>
        </p:nvGraphicFramePr>
        <p:xfrm>
          <a:off x="2124234" y="2204721"/>
          <a:ext cx="3334385" cy="1092835"/>
        </p:xfrm>
        <a:graphic>
          <a:graphicData uri="http://schemas.openxmlformats.org/presentationml/2006/ole">
            <mc:AlternateContent xmlns:mc="http://schemas.openxmlformats.org/markup-compatibility/2006">
              <mc:Choice xmlns:v="urn:schemas-microsoft-com:vml" Requires="v">
                <p:oleObj spid="_x0000_s3403" name="" r:id="rId3" imgW="1295400" imgH="393700" progId="Equation.3">
                  <p:embed/>
                </p:oleObj>
              </mc:Choice>
              <mc:Fallback>
                <p:oleObj name="" r:id="rId3" imgW="1295400" imgH="393700" progId="Equation.3">
                  <p:embed/>
                  <p:pic>
                    <p:nvPicPr>
                      <p:cNvPr id="0" name="图片 3402"/>
                      <p:cNvPicPr/>
                      <p:nvPr/>
                    </p:nvPicPr>
                    <p:blipFill>
                      <a:blip r:embed="rId4"/>
                      <a:stretch>
                        <a:fillRect/>
                      </a:stretch>
                    </p:blipFill>
                    <p:spPr>
                      <a:xfrm>
                        <a:off x="2124234" y="2204721"/>
                        <a:ext cx="3334385" cy="1092835"/>
                      </a:xfrm>
                      <a:prstGeom prst="rect">
                        <a:avLst/>
                      </a:prstGeom>
                      <a:noFill/>
                      <a:ln w="38100">
                        <a:noFill/>
                        <a:miter/>
                      </a:ln>
                    </p:spPr>
                  </p:pic>
                </p:oleObj>
              </mc:Fallback>
            </mc:AlternateContent>
          </a:graphicData>
        </a:graphic>
      </p:graphicFrame>
      <p:graphicFrame>
        <p:nvGraphicFramePr>
          <p:cNvPr id="136198" name="对象 136197"/>
          <p:cNvGraphicFramePr/>
          <p:nvPr/>
        </p:nvGraphicFramePr>
        <p:xfrm>
          <a:off x="1584167" y="3540443"/>
          <a:ext cx="4535805" cy="913765"/>
        </p:xfrm>
        <a:graphic>
          <a:graphicData uri="http://schemas.openxmlformats.org/presentationml/2006/ole">
            <mc:AlternateContent xmlns:mc="http://schemas.openxmlformats.org/markup-compatibility/2006">
              <mc:Choice xmlns:v="urn:schemas-microsoft-com:vml" Requires="v">
                <p:oleObj spid="_x0000_s3405" name="" r:id="rId5" imgW="1701800" imgH="330200" progId="Equation.3">
                  <p:embed/>
                </p:oleObj>
              </mc:Choice>
              <mc:Fallback>
                <p:oleObj name="" r:id="rId5" imgW="1701800" imgH="330200" progId="Equation.3">
                  <p:embed/>
                  <p:pic>
                    <p:nvPicPr>
                      <p:cNvPr id="0" name="图片 3404"/>
                      <p:cNvPicPr/>
                      <p:nvPr/>
                    </p:nvPicPr>
                    <p:blipFill>
                      <a:blip r:embed="rId6"/>
                      <a:stretch>
                        <a:fillRect/>
                      </a:stretch>
                    </p:blipFill>
                    <p:spPr>
                      <a:xfrm>
                        <a:off x="1584167" y="3540443"/>
                        <a:ext cx="4535805" cy="913765"/>
                      </a:xfrm>
                      <a:prstGeom prst="rect">
                        <a:avLst/>
                      </a:prstGeom>
                      <a:noFill/>
                      <a:ln w="38100">
                        <a:noFill/>
                        <a:miter/>
                      </a:ln>
                    </p:spPr>
                  </p:pic>
                </p:oleObj>
              </mc:Fallback>
            </mc:AlternateContent>
          </a:graphicData>
        </a:graphic>
      </p:graphicFrame>
      <p:sp>
        <p:nvSpPr>
          <p:cNvPr id="136199" name="矩形 136198"/>
          <p:cNvSpPr/>
          <p:nvPr/>
        </p:nvSpPr>
        <p:spPr>
          <a:xfrm>
            <a:off x="395288" y="4508500"/>
            <a:ext cx="1978025" cy="521970"/>
          </a:xfrm>
          <a:prstGeom prst="rect">
            <a:avLst/>
          </a:prstGeom>
          <a:noFill/>
          <a:ln w="9525">
            <a:noFill/>
          </a:ln>
        </p:spPr>
        <p:txBody>
          <a:bodyPr>
            <a:spAutoFit/>
          </a:bodyPr>
          <a:p>
            <a:r>
              <a:rPr lang="zh-CN" altLang="en-US" sz="2800" b="1" dirty="0">
                <a:latin typeface="Times New Roman" panose="02020603050405020304" pitchFamily="18" charset="0"/>
              </a:rPr>
              <a:t>积分得</a:t>
            </a:r>
            <a:endParaRPr lang="zh-CN" altLang="en-US" sz="2800" b="1" dirty="0">
              <a:latin typeface="Times New Roman" panose="02020603050405020304" pitchFamily="18" charset="0"/>
            </a:endParaRPr>
          </a:p>
        </p:txBody>
      </p:sp>
      <p:graphicFrame>
        <p:nvGraphicFramePr>
          <p:cNvPr id="136200" name="对象 136199"/>
          <p:cNvGraphicFramePr/>
          <p:nvPr/>
        </p:nvGraphicFramePr>
        <p:xfrm>
          <a:off x="2195513" y="4508500"/>
          <a:ext cx="3390900" cy="617538"/>
        </p:xfrm>
        <a:graphic>
          <a:graphicData uri="http://schemas.openxmlformats.org/presentationml/2006/ole">
            <mc:AlternateContent xmlns:mc="http://schemas.openxmlformats.org/markup-compatibility/2006">
              <mc:Choice xmlns:v="urn:schemas-microsoft-com:vml" Requires="v">
                <p:oleObj spid="_x0000_s3399" name="" r:id="rId7" imgW="1257300" imgH="228600" progId="Equation.3">
                  <p:embed/>
                </p:oleObj>
              </mc:Choice>
              <mc:Fallback>
                <p:oleObj name="" r:id="rId7" imgW="1257300" imgH="228600" progId="Equation.3">
                  <p:embed/>
                  <p:pic>
                    <p:nvPicPr>
                      <p:cNvPr id="0" name="图片 3398"/>
                      <p:cNvPicPr/>
                      <p:nvPr/>
                    </p:nvPicPr>
                    <p:blipFill>
                      <a:blip r:embed="rId8"/>
                      <a:stretch>
                        <a:fillRect/>
                      </a:stretch>
                    </p:blipFill>
                    <p:spPr>
                      <a:xfrm>
                        <a:off x="2195513" y="4508500"/>
                        <a:ext cx="3390900" cy="617538"/>
                      </a:xfrm>
                      <a:prstGeom prst="rect">
                        <a:avLst/>
                      </a:prstGeom>
                      <a:noFill/>
                      <a:ln w="38100">
                        <a:noFill/>
                        <a:miter/>
                      </a:ln>
                    </p:spPr>
                  </p:pic>
                </p:oleObj>
              </mc:Fallback>
            </mc:AlternateContent>
          </a:graphicData>
        </a:graphic>
      </p:graphicFrame>
      <p:graphicFrame>
        <p:nvGraphicFramePr>
          <p:cNvPr id="136201" name="对象 136200"/>
          <p:cNvGraphicFramePr/>
          <p:nvPr/>
        </p:nvGraphicFramePr>
        <p:xfrm>
          <a:off x="2700338" y="5270500"/>
          <a:ext cx="2951162" cy="1268413"/>
        </p:xfrm>
        <a:graphic>
          <a:graphicData uri="http://schemas.openxmlformats.org/presentationml/2006/ole">
            <mc:AlternateContent xmlns:mc="http://schemas.openxmlformats.org/markup-compatibility/2006">
              <mc:Choice xmlns:v="urn:schemas-microsoft-com:vml" Requires="v">
                <p:oleObj spid="_x0000_s3406" name="" r:id="rId9" imgW="1091565" imgH="469900" progId="Equation.3">
                  <p:embed/>
                </p:oleObj>
              </mc:Choice>
              <mc:Fallback>
                <p:oleObj name="" r:id="rId9" imgW="1091565" imgH="469900" progId="Equation.3">
                  <p:embed/>
                  <p:pic>
                    <p:nvPicPr>
                      <p:cNvPr id="0" name="图片 3405"/>
                      <p:cNvPicPr/>
                      <p:nvPr/>
                    </p:nvPicPr>
                    <p:blipFill>
                      <a:blip r:embed="rId10"/>
                      <a:stretch>
                        <a:fillRect/>
                      </a:stretch>
                    </p:blipFill>
                    <p:spPr>
                      <a:xfrm>
                        <a:off x="2700338" y="5270500"/>
                        <a:ext cx="2951162" cy="1268413"/>
                      </a:xfrm>
                      <a:prstGeom prst="rect">
                        <a:avLst/>
                      </a:prstGeom>
                      <a:noFill/>
                      <a:ln w="38100">
                        <a:noFill/>
                        <a:miter/>
                      </a:ln>
                    </p:spPr>
                  </p:pic>
                </p:oleObj>
              </mc:Fallback>
            </mc:AlternateContent>
          </a:graphicData>
        </a:graphic>
      </p:graphicFrame>
      <p:sp>
        <p:nvSpPr>
          <p:cNvPr id="136203" name="右箭头 136202"/>
          <p:cNvSpPr/>
          <p:nvPr/>
        </p:nvSpPr>
        <p:spPr>
          <a:xfrm>
            <a:off x="971550" y="2924175"/>
            <a:ext cx="576263" cy="144463"/>
          </a:xfrm>
          <a:prstGeom prst="rightArrow">
            <a:avLst>
              <a:gd name="adj1" fmla="val 50000"/>
              <a:gd name="adj2" fmla="val 99725"/>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sp>
        <p:nvSpPr>
          <p:cNvPr id="136204" name="右箭头 136203"/>
          <p:cNvSpPr/>
          <p:nvPr/>
        </p:nvSpPr>
        <p:spPr>
          <a:xfrm>
            <a:off x="1116013" y="5805488"/>
            <a:ext cx="576262" cy="144462"/>
          </a:xfrm>
          <a:prstGeom prst="rightArrow">
            <a:avLst>
              <a:gd name="adj1" fmla="val 50000"/>
              <a:gd name="adj2" fmla="val 99725"/>
            </a:avLst>
          </a:prstGeom>
          <a:solidFill>
            <a:schemeClr val="accent1"/>
          </a:solidFill>
          <a:ln w="9525" cap="flat" cmpd="sng">
            <a:solidFill>
              <a:schemeClr val="tx1"/>
            </a:solidFill>
            <a:prstDash val="solid"/>
            <a:miter/>
            <a:headEnd type="none" w="med" len="med"/>
            <a:tailEnd type="none" w="med" len="med"/>
          </a:ln>
        </p:spPr>
        <p:txBody>
          <a:bodyPr/>
          <a:p>
            <a:endParaRPr lang="zh-CN" altLang="en-US" sz="2800"/>
          </a:p>
        </p:txBody>
      </p:sp>
      <p:graphicFrame>
        <p:nvGraphicFramePr>
          <p:cNvPr id="2" name="对象 1"/>
          <p:cNvGraphicFramePr/>
          <p:nvPr/>
        </p:nvGraphicFramePr>
        <p:xfrm>
          <a:off x="6034564" y="1199516"/>
          <a:ext cx="1471295" cy="1092835"/>
        </p:xfrm>
        <a:graphic>
          <a:graphicData uri="http://schemas.openxmlformats.org/presentationml/2006/ole">
            <mc:AlternateContent xmlns:mc="http://schemas.openxmlformats.org/markup-compatibility/2006">
              <mc:Choice xmlns:v="urn:schemas-microsoft-com:vml" Requires="v">
                <p:oleObj spid="_x0000_s3" name="" r:id="rId11" imgW="571500" imgH="393700" progId="Equation.3">
                  <p:embed/>
                </p:oleObj>
              </mc:Choice>
              <mc:Fallback>
                <p:oleObj name="" r:id="rId11" imgW="571500" imgH="393700" progId="Equation.3">
                  <p:embed/>
                  <p:pic>
                    <p:nvPicPr>
                      <p:cNvPr id="0" name="图片 3402"/>
                      <p:cNvPicPr/>
                      <p:nvPr/>
                    </p:nvPicPr>
                    <p:blipFill>
                      <a:blip r:embed="rId12"/>
                      <a:stretch>
                        <a:fillRect/>
                      </a:stretch>
                    </p:blipFill>
                    <p:spPr>
                      <a:xfrm>
                        <a:off x="6034564" y="1199516"/>
                        <a:ext cx="1471295" cy="1092835"/>
                      </a:xfrm>
                      <a:prstGeom prst="rect">
                        <a:avLst/>
                      </a:prstGeom>
                      <a:noFill/>
                      <a:ln w="38100">
                        <a:noFill/>
                        <a:miter/>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6194"/>
                                        </p:tgtEl>
                                        <p:attrNameLst>
                                          <p:attrName>style.visibility</p:attrName>
                                        </p:attrNameLst>
                                      </p:cBhvr>
                                      <p:to>
                                        <p:strVal val="visible"/>
                                      </p:to>
                                    </p:set>
                                    <p:animEffect transition="in" filter="wipe(left)">
                                      <p:cBhvr>
                                        <p:cTn id="7" dur="500"/>
                                        <p:tgtEl>
                                          <p:spTgt spid="136194"/>
                                        </p:tgtEl>
                                      </p:cBhvr>
                                    </p:animEffect>
                                  </p:childTnLst>
                                </p:cTn>
                              </p:par>
                            </p:childTnLst>
                          </p:cTn>
                        </p:par>
                        <p:par>
                          <p:cTn id="8" fill="hold">
                            <p:stCondLst>
                              <p:cond delay="500"/>
                            </p:stCondLst>
                            <p:childTnLst>
                              <p:par>
                                <p:cTn id="9" presetID="22" presetClass="entr" presetSubtype="8" fill="hold" nodeType="afterEffect">
                                  <p:stCondLst>
                                    <p:cond delay="0"/>
                                  </p:stCondLst>
                                  <p:childTnLst>
                                    <p:set>
                                      <p:cBhvr>
                                        <p:cTn id="10" dur="1" fill="hold">
                                          <p:stCondLst>
                                            <p:cond delay="0"/>
                                          </p:stCondLst>
                                        </p:cTn>
                                        <p:tgtEl>
                                          <p:spTgt spid="136195"/>
                                        </p:tgtEl>
                                        <p:attrNameLst>
                                          <p:attrName>style.visibility</p:attrName>
                                        </p:attrNameLst>
                                      </p:cBhvr>
                                      <p:to>
                                        <p:strVal val="visible"/>
                                      </p:to>
                                    </p:set>
                                    <p:animEffect transition="in" filter="wipe(left)">
                                      <p:cBhvr>
                                        <p:cTn id="11" dur="500"/>
                                        <p:tgtEl>
                                          <p:spTgt spid="13619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136196"/>
                                        </p:tgtEl>
                                        <p:attrNameLst>
                                          <p:attrName>style.visibility</p:attrName>
                                        </p:attrNameLst>
                                      </p:cBhvr>
                                      <p:to>
                                        <p:strVal val="visible"/>
                                      </p:to>
                                    </p:set>
                                    <p:animEffect transition="in" filter="wipe(left)">
                                      <p:cBhvr>
                                        <p:cTn id="16" dur="500"/>
                                        <p:tgtEl>
                                          <p:spTgt spid="136196"/>
                                        </p:tgtEl>
                                      </p:cBhvr>
                                    </p:animEffect>
                                  </p:childTnLst>
                                </p:cTn>
                              </p:par>
                            </p:childTnLst>
                          </p:cTn>
                        </p:par>
                        <p:par>
                          <p:cTn id="17" fill="hold">
                            <p:stCondLst>
                              <p:cond delay="500"/>
                            </p:stCondLst>
                            <p:childTnLst>
                              <p:par>
                                <p:cTn id="18" presetID="22" presetClass="entr" presetSubtype="8" fill="hold"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left)">
                                      <p:cBhvr>
                                        <p:cTn id="20" dur="500"/>
                                        <p:tgtEl>
                                          <p:spTgt spid="2"/>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136203"/>
                                        </p:tgtEl>
                                        <p:attrNameLst>
                                          <p:attrName>style.visibility</p:attrName>
                                        </p:attrNameLst>
                                      </p:cBhvr>
                                      <p:to>
                                        <p:strVal val="visible"/>
                                      </p:to>
                                    </p:set>
                                    <p:animEffect transition="in" filter="wipe(left)">
                                      <p:cBhvr>
                                        <p:cTn id="25" dur="500"/>
                                        <p:tgtEl>
                                          <p:spTgt spid="136203"/>
                                        </p:tgtEl>
                                      </p:cBhvr>
                                    </p:animEffect>
                                  </p:childTnLst>
                                </p:cTn>
                              </p:par>
                            </p:childTnLst>
                          </p:cTn>
                        </p:par>
                        <p:par>
                          <p:cTn id="26" fill="hold">
                            <p:stCondLst>
                              <p:cond delay="500"/>
                            </p:stCondLst>
                            <p:childTnLst>
                              <p:par>
                                <p:cTn id="27" presetID="22" presetClass="entr" presetSubtype="8" fill="hold" nodeType="afterEffect">
                                  <p:stCondLst>
                                    <p:cond delay="0"/>
                                  </p:stCondLst>
                                  <p:childTnLst>
                                    <p:set>
                                      <p:cBhvr>
                                        <p:cTn id="28" dur="1" fill="hold">
                                          <p:stCondLst>
                                            <p:cond delay="0"/>
                                          </p:stCondLst>
                                        </p:cTn>
                                        <p:tgtEl>
                                          <p:spTgt spid="136197"/>
                                        </p:tgtEl>
                                        <p:attrNameLst>
                                          <p:attrName>style.visibility</p:attrName>
                                        </p:attrNameLst>
                                      </p:cBhvr>
                                      <p:to>
                                        <p:strVal val="visible"/>
                                      </p:to>
                                    </p:set>
                                    <p:animEffect transition="in" filter="wipe(left)">
                                      <p:cBhvr>
                                        <p:cTn id="29" dur="500"/>
                                        <p:tgtEl>
                                          <p:spTgt spid="136197"/>
                                        </p:tgtEl>
                                      </p:cBhvr>
                                    </p:animEffect>
                                  </p:childTnLst>
                                </p:cTn>
                              </p:par>
                            </p:childTnLst>
                          </p:cTn>
                        </p:par>
                      </p:childTnLst>
                    </p:cTn>
                  </p:par>
                  <p:par>
                    <p:cTn id="30" fill="hold">
                      <p:stCondLst>
                        <p:cond delay="indefinite"/>
                      </p:stCondLst>
                      <p:childTnLst>
                        <p:par>
                          <p:cTn id="31" fill="hold">
                            <p:stCondLst>
                              <p:cond delay="0"/>
                            </p:stCondLst>
                            <p:childTnLst>
                              <p:par>
                                <p:cTn id="32" presetID="22" presetClass="entr" presetSubtype="8" fill="hold" nodeType="clickEffect">
                                  <p:stCondLst>
                                    <p:cond delay="0"/>
                                  </p:stCondLst>
                                  <p:childTnLst>
                                    <p:set>
                                      <p:cBhvr>
                                        <p:cTn id="33" dur="1" fill="hold">
                                          <p:stCondLst>
                                            <p:cond delay="0"/>
                                          </p:stCondLst>
                                        </p:cTn>
                                        <p:tgtEl>
                                          <p:spTgt spid="136198"/>
                                        </p:tgtEl>
                                        <p:attrNameLst>
                                          <p:attrName>style.visibility</p:attrName>
                                        </p:attrNameLst>
                                      </p:cBhvr>
                                      <p:to>
                                        <p:strVal val="visible"/>
                                      </p:to>
                                    </p:set>
                                    <p:animEffect transition="in" filter="wipe(left)">
                                      <p:cBhvr>
                                        <p:cTn id="34" dur="500"/>
                                        <p:tgtEl>
                                          <p:spTgt spid="136198"/>
                                        </p:tgtEl>
                                      </p:cBhvr>
                                    </p:animEffect>
                                  </p:childTnLst>
                                </p:cTn>
                              </p:par>
                            </p:childTnLst>
                          </p:cTn>
                        </p:par>
                      </p:childTnLst>
                    </p:cTn>
                  </p:par>
                  <p:par>
                    <p:cTn id="35" fill="hold">
                      <p:stCondLst>
                        <p:cond delay="indefinite"/>
                      </p:stCondLst>
                      <p:childTnLst>
                        <p:par>
                          <p:cTn id="36" fill="hold">
                            <p:stCondLst>
                              <p:cond delay="0"/>
                            </p:stCondLst>
                            <p:childTnLst>
                              <p:par>
                                <p:cTn id="37" presetID="22" presetClass="entr" presetSubtype="8" fill="hold" grpId="0" nodeType="clickEffect">
                                  <p:stCondLst>
                                    <p:cond delay="0"/>
                                  </p:stCondLst>
                                  <p:childTnLst>
                                    <p:set>
                                      <p:cBhvr>
                                        <p:cTn id="38" dur="1" fill="hold">
                                          <p:stCondLst>
                                            <p:cond delay="0"/>
                                          </p:stCondLst>
                                        </p:cTn>
                                        <p:tgtEl>
                                          <p:spTgt spid="136199"/>
                                        </p:tgtEl>
                                        <p:attrNameLst>
                                          <p:attrName>style.visibility</p:attrName>
                                        </p:attrNameLst>
                                      </p:cBhvr>
                                      <p:to>
                                        <p:strVal val="visible"/>
                                      </p:to>
                                    </p:set>
                                    <p:animEffect transition="in" filter="wipe(left)">
                                      <p:cBhvr>
                                        <p:cTn id="39" dur="500"/>
                                        <p:tgtEl>
                                          <p:spTgt spid="136199"/>
                                        </p:tgtEl>
                                      </p:cBhvr>
                                    </p:animEffect>
                                  </p:childTnLst>
                                </p:cTn>
                              </p:par>
                            </p:childTnLst>
                          </p:cTn>
                        </p:par>
                        <p:par>
                          <p:cTn id="40" fill="hold">
                            <p:stCondLst>
                              <p:cond delay="500"/>
                            </p:stCondLst>
                            <p:childTnLst>
                              <p:par>
                                <p:cTn id="41" presetID="22" presetClass="entr" presetSubtype="8" fill="hold" nodeType="afterEffect">
                                  <p:stCondLst>
                                    <p:cond delay="0"/>
                                  </p:stCondLst>
                                  <p:childTnLst>
                                    <p:set>
                                      <p:cBhvr>
                                        <p:cTn id="42" dur="1" fill="hold">
                                          <p:stCondLst>
                                            <p:cond delay="0"/>
                                          </p:stCondLst>
                                        </p:cTn>
                                        <p:tgtEl>
                                          <p:spTgt spid="136200"/>
                                        </p:tgtEl>
                                        <p:attrNameLst>
                                          <p:attrName>style.visibility</p:attrName>
                                        </p:attrNameLst>
                                      </p:cBhvr>
                                      <p:to>
                                        <p:strVal val="visible"/>
                                      </p:to>
                                    </p:set>
                                    <p:animEffect transition="in" filter="wipe(left)">
                                      <p:cBhvr>
                                        <p:cTn id="43" dur="500"/>
                                        <p:tgtEl>
                                          <p:spTgt spid="136200"/>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nodeType="clickEffect">
                                  <p:stCondLst>
                                    <p:cond delay="0"/>
                                  </p:stCondLst>
                                  <p:childTnLst>
                                    <p:set>
                                      <p:cBhvr>
                                        <p:cTn id="47" dur="1" fill="hold">
                                          <p:stCondLst>
                                            <p:cond delay="0"/>
                                          </p:stCondLst>
                                        </p:cTn>
                                        <p:tgtEl>
                                          <p:spTgt spid="136204"/>
                                        </p:tgtEl>
                                        <p:attrNameLst>
                                          <p:attrName>style.visibility</p:attrName>
                                        </p:attrNameLst>
                                      </p:cBhvr>
                                      <p:to>
                                        <p:strVal val="visible"/>
                                      </p:to>
                                    </p:set>
                                    <p:animEffect transition="in" filter="wipe(left)">
                                      <p:cBhvr>
                                        <p:cTn id="48" dur="500"/>
                                        <p:tgtEl>
                                          <p:spTgt spid="136204"/>
                                        </p:tgtEl>
                                      </p:cBhvr>
                                    </p:animEffect>
                                  </p:childTnLst>
                                </p:cTn>
                              </p:par>
                            </p:childTnLst>
                          </p:cTn>
                        </p:par>
                        <p:par>
                          <p:cTn id="49" fill="hold">
                            <p:stCondLst>
                              <p:cond delay="500"/>
                            </p:stCondLst>
                            <p:childTnLst>
                              <p:par>
                                <p:cTn id="50" presetID="22" presetClass="entr" presetSubtype="8" fill="hold" nodeType="afterEffect">
                                  <p:stCondLst>
                                    <p:cond delay="0"/>
                                  </p:stCondLst>
                                  <p:childTnLst>
                                    <p:set>
                                      <p:cBhvr>
                                        <p:cTn id="51" dur="1" fill="hold">
                                          <p:stCondLst>
                                            <p:cond delay="0"/>
                                          </p:stCondLst>
                                        </p:cTn>
                                        <p:tgtEl>
                                          <p:spTgt spid="136201"/>
                                        </p:tgtEl>
                                        <p:attrNameLst>
                                          <p:attrName>style.visibility</p:attrName>
                                        </p:attrNameLst>
                                      </p:cBhvr>
                                      <p:to>
                                        <p:strVal val="visible"/>
                                      </p:to>
                                    </p:set>
                                    <p:animEffect transition="in" filter="wipe(left)">
                                      <p:cBhvr>
                                        <p:cTn id="52" dur="500"/>
                                        <p:tgtEl>
                                          <p:spTgt spid="13620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6194" grpId="0"/>
      <p:bldP spid="136196" grpId="0"/>
      <p:bldP spid="13619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相对运动2.avi">
            <a:hlinkClick r:id="" action="ppaction://media"/>
          </p:cNvPr>
          <p:cNvPicPr>
            <a:picLocks noRot="1" noChangeAspect="1" noChangeArrowheads="1"/>
          </p:cNvPicPr>
          <p:nvPr>
            <a:videoFile r:link="rId1"/>
            <p:extLst>
              <p:ext uri="{DAA4B4D4-6D71-4841-9C94-3DE7FCFB9230}">
                <p14:media xmlns:p14="http://schemas.microsoft.com/office/powerpoint/2010/main" r:link="rId2"/>
              </p:ext>
            </p:extLst>
          </p:nvPr>
        </p:nvPicPr>
        <p:blipFill>
          <a:blip r:embed="rId3">
            <a:extLst>
              <a:ext uri="{28A0092B-C50C-407E-A947-70E740481C1C}">
                <a14:useLocalDpi xmlns:a14="http://schemas.microsoft.com/office/drawing/2010/main" val="0"/>
              </a:ext>
            </a:extLst>
          </a:blip>
          <a:srcRect/>
          <a:stretch>
            <a:fillRect/>
          </a:stretch>
        </p:blipFill>
        <p:spPr bwMode="auto">
          <a:xfrm>
            <a:off x="609600" y="457200"/>
            <a:ext cx="8001000" cy="600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9" name="Text Box 3"/>
          <p:cNvSpPr txBox="1">
            <a:spLocks noChangeArrowheads="1"/>
          </p:cNvSpPr>
          <p:nvPr/>
        </p:nvSpPr>
        <p:spPr bwMode="auto">
          <a:xfrm>
            <a:off x="366077" y="4869160"/>
            <a:ext cx="8137525"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一切彼此做匀速直线运动的惯性系，对于描写机械运动的力学规律来说是完全等价的。 </a:t>
            </a:r>
            <a:endParaRPr lang="zh-CN" altLang="en-US" sz="2800" b="1" dirty="0">
              <a:solidFill>
                <a:srgbClr val="000000"/>
              </a:solidFill>
              <a:latin typeface="Times New Roman" panose="02020603050405020304" pitchFamily="18" charset="0"/>
            </a:endParaRPr>
          </a:p>
        </p:txBody>
      </p:sp>
      <p:sp>
        <p:nvSpPr>
          <p:cNvPr id="106510" name="Text Box 14"/>
          <p:cNvSpPr txBox="1">
            <a:spLocks noChangeArrowheads="1"/>
          </p:cNvSpPr>
          <p:nvPr/>
        </p:nvSpPr>
        <p:spPr bwMode="auto">
          <a:xfrm>
            <a:off x="107950" y="101600"/>
            <a:ext cx="7620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sz="2800" b="1" dirty="0">
                <a:solidFill>
                  <a:srgbClr val="000000"/>
                </a:solidFill>
                <a:latin typeface="Times New Roman" panose="02020603050405020304" pitchFamily="18" charset="0"/>
              </a:rPr>
              <a:t>§1-5 </a:t>
            </a:r>
            <a:r>
              <a:rPr lang="zh-CN" altLang="en-US" sz="2800" b="1" dirty="0" smtClean="0">
                <a:solidFill>
                  <a:srgbClr val="000000"/>
                </a:solidFill>
                <a:latin typeface="Times New Roman" panose="02020603050405020304" pitchFamily="18" charset="0"/>
              </a:rPr>
              <a:t>伽利略相对性原理</a:t>
            </a:r>
            <a:endParaRPr lang="zh-CN" altLang="en-US" sz="2800" b="1" dirty="0">
              <a:solidFill>
                <a:srgbClr val="000000"/>
              </a:solidFill>
              <a:latin typeface="Times New Roman" panose="02020603050405020304" pitchFamily="18" charset="0"/>
            </a:endParaRPr>
          </a:p>
        </p:txBody>
      </p:sp>
      <p:sp>
        <p:nvSpPr>
          <p:cNvPr id="6" name="Text Box 4"/>
          <p:cNvSpPr txBox="1">
            <a:spLocks noChangeArrowheads="1"/>
          </p:cNvSpPr>
          <p:nvPr/>
        </p:nvSpPr>
        <p:spPr bwMode="auto">
          <a:xfrm>
            <a:off x="468313" y="836613"/>
            <a:ext cx="8208962" cy="16303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以经典力学的时空观为基础，伽利略坐标变换指出了质点的加速度对于相对做匀速运动的不同惯性系</a:t>
            </a:r>
            <a:r>
              <a:rPr lang="en-US" altLang="zh-CN" sz="2800" b="1" dirty="0">
                <a:solidFill>
                  <a:srgbClr val="000000"/>
                </a:solidFill>
                <a:latin typeface="Times New Roman" panose="02020603050405020304" pitchFamily="18" charset="0"/>
              </a:rPr>
              <a:t>K</a:t>
            </a:r>
            <a:r>
              <a:rPr lang="zh-CN" altLang="en-US" sz="2800" b="1" dirty="0">
                <a:solidFill>
                  <a:srgbClr val="000000"/>
                </a:solidFill>
                <a:latin typeface="Times New Roman" panose="02020603050405020304" pitchFamily="18" charset="0"/>
              </a:rPr>
              <a:t>与</a:t>
            </a:r>
            <a:r>
              <a:rPr lang="en-US" altLang="zh-CN" sz="2800" b="1" dirty="0">
                <a:solidFill>
                  <a:srgbClr val="000000"/>
                </a:solidFill>
                <a:latin typeface="Times New Roman" panose="02020603050405020304" pitchFamily="18" charset="0"/>
              </a:rPr>
              <a:t>K′</a:t>
            </a:r>
            <a:r>
              <a:rPr lang="zh-CN" altLang="en-US" sz="2800" b="1" dirty="0">
                <a:solidFill>
                  <a:srgbClr val="000000"/>
                </a:solidFill>
                <a:latin typeface="Times New Roman" panose="02020603050405020304" pitchFamily="18" charset="0"/>
              </a:rPr>
              <a:t>来说是个绝对量，即  </a:t>
            </a:r>
            <a:endParaRPr lang="zh-CN" altLang="en-US" sz="2800" b="1" dirty="0">
              <a:solidFill>
                <a:srgbClr val="000000"/>
              </a:solidFill>
              <a:latin typeface="Times New Roman" panose="02020603050405020304" pitchFamily="18" charset="0"/>
            </a:endParaRPr>
          </a:p>
        </p:txBody>
      </p:sp>
      <p:graphicFrame>
        <p:nvGraphicFramePr>
          <p:cNvPr id="7" name="Object 5"/>
          <p:cNvGraphicFramePr>
            <a:graphicFrameLocks noChangeAspect="1"/>
          </p:cNvGraphicFramePr>
          <p:nvPr/>
        </p:nvGraphicFramePr>
        <p:xfrm>
          <a:off x="1979712" y="2636912"/>
          <a:ext cx="1223963" cy="534987"/>
        </p:xfrm>
        <a:graphic>
          <a:graphicData uri="http://schemas.openxmlformats.org/presentationml/2006/ole">
            <mc:AlternateContent xmlns:mc="http://schemas.openxmlformats.org/markup-compatibility/2006">
              <mc:Choice xmlns:v="urn:schemas-microsoft-com:vml" Requires="v">
                <p:oleObj spid="_x0000_s13365" name="公式" r:id="rId1" imgW="405765" imgH="177800" progId="Equation.3">
                  <p:embed/>
                </p:oleObj>
              </mc:Choice>
              <mc:Fallback>
                <p:oleObj name="公式" r:id="rId1" imgW="405765" imgH="177800" progId="Equation.3">
                  <p:embed/>
                  <p:pic>
                    <p:nvPicPr>
                      <p:cNvPr id="0" name="图片 1336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9712" y="2636912"/>
                        <a:ext cx="1223963" cy="534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 name="对象 1"/>
          <p:cNvGraphicFramePr>
            <a:graphicFrameLocks noChangeAspect="1"/>
          </p:cNvGraphicFramePr>
          <p:nvPr/>
        </p:nvGraphicFramePr>
        <p:xfrm>
          <a:off x="4860032" y="2708920"/>
          <a:ext cx="1295400" cy="503238"/>
        </p:xfrm>
        <a:graphic>
          <a:graphicData uri="http://schemas.openxmlformats.org/presentationml/2006/ole">
            <mc:AlternateContent xmlns:mc="http://schemas.openxmlformats.org/markup-compatibility/2006">
              <mc:Choice xmlns:v="urn:schemas-microsoft-com:vml" Requires="v">
                <p:oleObj spid="_x0000_s13366" name="公式" r:id="rId3" imgW="457200" imgH="177800" progId="Equation.3">
                  <p:embed/>
                </p:oleObj>
              </mc:Choice>
              <mc:Fallback>
                <p:oleObj name="公式" r:id="rId3" imgW="457200" imgH="1778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60032" y="2708920"/>
                        <a:ext cx="1295400" cy="503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对象 2"/>
          <p:cNvGraphicFramePr>
            <a:graphicFrameLocks noChangeAspect="1"/>
          </p:cNvGraphicFramePr>
          <p:nvPr/>
        </p:nvGraphicFramePr>
        <p:xfrm>
          <a:off x="2051720" y="3458716"/>
          <a:ext cx="1468438" cy="625475"/>
        </p:xfrm>
        <a:graphic>
          <a:graphicData uri="http://schemas.openxmlformats.org/presentationml/2006/ole">
            <mc:AlternateContent xmlns:mc="http://schemas.openxmlformats.org/markup-compatibility/2006">
              <mc:Choice xmlns:v="urn:schemas-microsoft-com:vml" Requires="v">
                <p:oleObj spid="_x0000_s13367" name="公式" r:id="rId5" imgW="515620" imgH="223520" progId="Equation.3">
                  <p:embed/>
                </p:oleObj>
              </mc:Choice>
              <mc:Fallback>
                <p:oleObj name="公式" r:id="rId5" imgW="515620" imgH="22352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051720" y="3458716"/>
                        <a:ext cx="1468438" cy="625475"/>
                      </a:xfrm>
                      <a:prstGeom prst="rect">
                        <a:avLst/>
                      </a:prstGeom>
                      <a:noFill/>
                      <a:ln>
                        <a:noFill/>
                      </a:ln>
                      <a:effectLst/>
                    </p:spPr>
                  </p:pic>
                </p:oleObj>
              </mc:Fallback>
            </mc:AlternateContent>
          </a:graphicData>
        </a:graphic>
      </p:graphicFrame>
      <p:graphicFrame>
        <p:nvGraphicFramePr>
          <p:cNvPr id="4" name="对象 3"/>
          <p:cNvGraphicFramePr>
            <a:graphicFrameLocks noChangeAspect="1"/>
          </p:cNvGraphicFramePr>
          <p:nvPr/>
        </p:nvGraphicFramePr>
        <p:xfrm>
          <a:off x="4601209" y="3463280"/>
          <a:ext cx="1727200" cy="611187"/>
        </p:xfrm>
        <a:graphic>
          <a:graphicData uri="http://schemas.openxmlformats.org/presentationml/2006/ole">
            <mc:AlternateContent xmlns:mc="http://schemas.openxmlformats.org/markup-compatibility/2006">
              <mc:Choice xmlns:v="urn:schemas-microsoft-com:vml" Requires="v">
                <p:oleObj spid="_x0000_s13368" name="公式" r:id="rId7" imgW="622300" imgH="223520" progId="Equation.3">
                  <p:embed/>
                </p:oleObj>
              </mc:Choice>
              <mc:Fallback>
                <p:oleObj name="公式" r:id="rId7" imgW="622300" imgH="22352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01209" y="3463280"/>
                        <a:ext cx="1727200" cy="611187"/>
                      </a:xfrm>
                      <a:prstGeom prst="rect">
                        <a:avLst/>
                      </a:prstGeom>
                      <a:noFill/>
                      <a:ln>
                        <a:noFill/>
                      </a:ln>
                      <a:effectLst/>
                    </p:spPr>
                  </p:pic>
                </p:oleObj>
              </mc:Fallback>
            </mc:AlternateContent>
          </a:graphicData>
        </a:graphic>
      </p:graphicFrame>
    </p:spTree>
  </p:cSld>
  <p:clrMapOvr>
    <a:overrideClrMapping bg1="lt1" tx1="dk1" bg2="lt2" tx2="dk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wipe(left)">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wipe(left)">
                                      <p:cBhvr>
                                        <p:cTn id="17" dur="500"/>
                                        <p:tgtEl>
                                          <p:spTgt spid="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
                                        </p:tgtEl>
                                        <p:attrNameLst>
                                          <p:attrName>style.visibility</p:attrName>
                                        </p:attrNameLst>
                                      </p:cBhvr>
                                      <p:to>
                                        <p:strVal val="visible"/>
                                      </p:to>
                                    </p:set>
                                    <p:animEffect transition="in" filter="wipe(left)">
                                      <p:cBhvr>
                                        <p:cTn id="22" dur="500"/>
                                        <p:tgtEl>
                                          <p:spTgt spid="3"/>
                                        </p:tgtEl>
                                      </p:cBhvr>
                                    </p:animEffect>
                                  </p:childTnLst>
                                </p:cTn>
                              </p:par>
                              <p:par>
                                <p:cTn id="23" presetID="22" presetClass="entr" presetSubtype="8" fill="hold" nodeType="withEffect">
                                  <p:stCondLst>
                                    <p:cond delay="0"/>
                                  </p:stCondLst>
                                  <p:childTnLst>
                                    <p:set>
                                      <p:cBhvr>
                                        <p:cTn id="24" dur="1" fill="hold">
                                          <p:stCondLst>
                                            <p:cond delay="0"/>
                                          </p:stCondLst>
                                        </p:cTn>
                                        <p:tgtEl>
                                          <p:spTgt spid="4"/>
                                        </p:tgtEl>
                                        <p:attrNameLst>
                                          <p:attrName>style.visibility</p:attrName>
                                        </p:attrNameLst>
                                      </p:cBhvr>
                                      <p:to>
                                        <p:strVal val="visible"/>
                                      </p:to>
                                    </p:set>
                                    <p:animEffect transition="in" filter="wipe(left)">
                                      <p:cBhvr>
                                        <p:cTn id="25" dur="500"/>
                                        <p:tgtEl>
                                          <p:spTgt spid="4"/>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106499"/>
                                        </p:tgtEl>
                                        <p:attrNameLst>
                                          <p:attrName>style.visibility</p:attrName>
                                        </p:attrNameLst>
                                      </p:cBhvr>
                                      <p:to>
                                        <p:strVal val="visible"/>
                                      </p:to>
                                    </p:set>
                                    <p:animEffect transition="in" filter="wipe(left)">
                                      <p:cBhvr>
                                        <p:cTn id="30" dur="500"/>
                                        <p:tgtEl>
                                          <p:spTgt spid="10649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6499" grpId="0" bldLvl="0" animBg="1"/>
      <p:bldP spid="6" grpId="0" bldLvl="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5"/>
          <p:cNvSpPr txBox="1">
            <a:spLocks noChangeArrowheads="1"/>
          </p:cNvSpPr>
          <p:nvPr/>
        </p:nvSpPr>
        <p:spPr bwMode="auto">
          <a:xfrm>
            <a:off x="431800" y="2564904"/>
            <a:ext cx="8280400" cy="21110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50000"/>
              </a:spcBef>
              <a:spcAft>
                <a:spcPct val="0"/>
              </a:spcAft>
            </a:pPr>
            <a:r>
              <a:rPr lang="en-US" altLang="zh-CN" sz="2800" b="1" dirty="0">
                <a:solidFill>
                  <a:srgbClr val="000000"/>
                </a:solidFill>
                <a:latin typeface="Times New Roman" panose="02020603050405020304" pitchFamily="18" charset="0"/>
              </a:rPr>
              <a:t>        </a:t>
            </a:r>
            <a:r>
              <a:rPr lang="zh-CN" altLang="en-US" sz="2800" b="1" dirty="0">
                <a:solidFill>
                  <a:srgbClr val="000000"/>
                </a:solidFill>
                <a:latin typeface="Times New Roman" panose="02020603050405020304" pitchFamily="18" charset="0"/>
              </a:rPr>
              <a:t>在一个惯性系的内部所做的任何力学的实验都不能够确定这一惯性系本身是在静止状态，还是在做</a:t>
            </a:r>
            <a:r>
              <a:rPr lang="zh-CN" altLang="en-US" sz="2800" b="1" dirty="0" smtClean="0">
                <a:solidFill>
                  <a:srgbClr val="000000"/>
                </a:solidFill>
                <a:latin typeface="Times New Roman" panose="02020603050405020304" pitchFamily="18" charset="0"/>
              </a:rPr>
              <a:t>匀速直线运动。在所有惯性系中，一切力学规律都相同。</a:t>
            </a:r>
            <a:endParaRPr lang="zh-CN" altLang="en-US" sz="2800" b="1" dirty="0">
              <a:solidFill>
                <a:srgbClr val="000000"/>
              </a:solidFill>
              <a:latin typeface="Times New Roman" panose="02020603050405020304" pitchFamily="18" charset="0"/>
            </a:endParaRPr>
          </a:p>
        </p:txBody>
      </p:sp>
      <p:sp>
        <p:nvSpPr>
          <p:cNvPr id="4" name="TextBox 3"/>
          <p:cNvSpPr txBox="1"/>
          <p:nvPr/>
        </p:nvSpPr>
        <p:spPr>
          <a:xfrm>
            <a:off x="303478" y="683263"/>
            <a:ext cx="8508929" cy="1384995"/>
          </a:xfrm>
          <a:prstGeom prst="rect">
            <a:avLst/>
          </a:prstGeom>
          <a:noFill/>
        </p:spPr>
        <p:txBody>
          <a:bodyPr wrap="square" rtlCol="0">
            <a:spAutoFit/>
          </a:bodyPr>
          <a:lstStyle/>
          <a:p>
            <a:r>
              <a:rPr lang="en-US" altLang="zh-CN" sz="2800" b="1" dirty="0" smtClean="0">
                <a:latin typeface="+mn-ea"/>
              </a:rPr>
              <a:t>1632</a:t>
            </a:r>
            <a:r>
              <a:rPr lang="zh-CN" altLang="en-US" sz="2800" b="1" dirty="0" smtClean="0">
                <a:latin typeface="+mn-ea"/>
              </a:rPr>
              <a:t>年伽利略曾在封闭的匀速前进的船中做自由落体实验。得到的实验现象与在地面的结果一致。</a:t>
            </a:r>
            <a:endParaRPr lang="en-US" altLang="zh-CN" sz="2800" b="1" dirty="0" smtClean="0">
              <a:latin typeface="+mn-ea"/>
            </a:endParaRPr>
          </a:p>
          <a:p>
            <a:endParaRPr lang="en-US" altLang="zh-CN" sz="2800" b="1" dirty="0" smtClean="0">
              <a:latin typeface="+mn-ea"/>
            </a:endParaRPr>
          </a:p>
        </p:txBody>
      </p:sp>
      <p:sp>
        <p:nvSpPr>
          <p:cNvPr id="6" name="矩形 5"/>
          <p:cNvSpPr/>
          <p:nvPr/>
        </p:nvSpPr>
        <p:spPr>
          <a:xfrm>
            <a:off x="337149" y="5301208"/>
            <a:ext cx="8279284" cy="1126462"/>
          </a:xfrm>
          <a:prstGeom prst="rect">
            <a:avLst/>
          </a:prstGeom>
        </p:spPr>
        <p:txBody>
          <a:bodyPr wrap="square">
            <a:spAutoFit/>
          </a:bodyPr>
          <a:lstStyle/>
          <a:p>
            <a:pPr lvl="0" fontAlgn="base">
              <a:lnSpc>
                <a:spcPct val="120000"/>
              </a:lnSpc>
              <a:spcBef>
                <a:spcPct val="50000"/>
              </a:spcBef>
              <a:spcAft>
                <a:spcPct val="0"/>
              </a:spcAft>
            </a:pPr>
            <a:r>
              <a:rPr lang="zh-CN" altLang="en-US" sz="2800" b="1" dirty="0" smtClean="0">
                <a:solidFill>
                  <a:srgbClr val="0000FF"/>
                </a:solidFill>
                <a:latin typeface="Times New Roman" panose="02020603050405020304" pitchFamily="18" charset="0"/>
              </a:rPr>
              <a:t>力学</a:t>
            </a:r>
            <a:r>
              <a:rPr lang="zh-CN" altLang="en-US" sz="2800" b="1" dirty="0">
                <a:solidFill>
                  <a:srgbClr val="0000FF"/>
                </a:solidFill>
                <a:latin typeface="Times New Roman" panose="02020603050405020304" pitchFamily="18" charset="0"/>
              </a:rPr>
              <a:t>的相对性原理</a:t>
            </a:r>
            <a:r>
              <a:rPr lang="zh-CN" altLang="en-US" sz="2800" b="1" dirty="0">
                <a:solidFill>
                  <a:srgbClr val="000000"/>
                </a:solidFill>
                <a:latin typeface="Times New Roman" panose="02020603050405020304" pitchFamily="18" charset="0"/>
              </a:rPr>
              <a:t>，或</a:t>
            </a:r>
            <a:r>
              <a:rPr lang="zh-CN" altLang="en-US" sz="2800" b="1" dirty="0">
                <a:solidFill>
                  <a:srgbClr val="0000FF"/>
                </a:solidFill>
                <a:latin typeface="Times New Roman" panose="02020603050405020304" pitchFamily="18" charset="0"/>
              </a:rPr>
              <a:t>伽利略相对性原理（</a:t>
            </a:r>
            <a:r>
              <a:rPr lang="en-US" altLang="zh-CN" sz="2800" b="1" dirty="0">
                <a:solidFill>
                  <a:srgbClr val="0000FF"/>
                </a:solidFill>
                <a:latin typeface="Times New Roman" panose="02020603050405020304" pitchFamily="18" charset="0"/>
              </a:rPr>
              <a:t>Galilean principle of relativity</a:t>
            </a:r>
            <a:r>
              <a:rPr lang="zh-CN" altLang="en-US" sz="2800" b="1" dirty="0">
                <a:solidFill>
                  <a:srgbClr val="0000FF"/>
                </a:solidFill>
                <a:latin typeface="Times New Roman" panose="02020603050405020304" pitchFamily="18" charset="0"/>
              </a:rPr>
              <a:t>）</a:t>
            </a:r>
            <a:r>
              <a:rPr lang="zh-CN" altLang="en-US" sz="2800" b="1" dirty="0">
                <a:solidFill>
                  <a:srgbClr val="000000"/>
                </a:solidFill>
                <a:latin typeface="Times New Roman" panose="02020603050405020304" pitchFamily="18" charset="0"/>
              </a:rPr>
              <a:t>。 </a:t>
            </a:r>
            <a:endParaRPr lang="zh-CN" altLang="en-US" sz="2800" b="1" dirty="0">
              <a:solidFill>
                <a:srgbClr val="000000"/>
              </a:solidFill>
              <a:latin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wipe(left)">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ldLvl="0" animBg="1"/>
      <p:bldP spid="4" grpId="0"/>
      <p:bldP spid="6"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33993" y="924213"/>
            <a:ext cx="8525984" cy="2030095"/>
          </a:xfrm>
          <a:prstGeom prst="rect">
            <a:avLst/>
          </a:prstGeom>
        </p:spPr>
        <p:txBody>
          <a:bodyPr wrap="square">
            <a:spAutoFit/>
          </a:bodyPr>
          <a:lstStyle/>
          <a:p>
            <a:pPr lvl="0">
              <a:lnSpc>
                <a:spcPct val="150000"/>
              </a:lnSpc>
            </a:pPr>
            <a:r>
              <a:rPr lang="zh-CN" altLang="en-US" sz="2800" b="1" dirty="0">
                <a:ea typeface="楷体_GB2312" pitchFamily="1" charset="-122"/>
              </a:rPr>
              <a:t>相对运动要解决的就是：</a:t>
            </a:r>
            <a:r>
              <a:rPr lang="zh-CN" altLang="en-US" sz="2800" b="1" dirty="0" smtClean="0">
                <a:ea typeface="楷体_GB2312" pitchFamily="1" charset="-122"/>
              </a:rPr>
              <a:t>研究</a:t>
            </a:r>
            <a:r>
              <a:rPr lang="zh-CN" altLang="en-US" sz="2800" b="1" dirty="0">
                <a:ea typeface="楷体_GB2312" pitchFamily="1" charset="-122"/>
              </a:rPr>
              <a:t>同一质点的运动在不同参考系中的描述之间的关系规律。例如，质点在不同参考系中的运动方程、</a:t>
            </a:r>
            <a:r>
              <a:rPr lang="zh-CN" altLang="en-US" sz="2800" b="1" dirty="0">
                <a:ea typeface="楷体_GB2312" pitchFamily="1" charset="-122"/>
                <a:sym typeface="+mn-ea"/>
              </a:rPr>
              <a:t>速度、加速度</a:t>
            </a:r>
            <a:r>
              <a:rPr lang="zh-CN" altLang="en-US" sz="2800" b="1" dirty="0">
                <a:ea typeface="楷体_GB2312" pitchFamily="1" charset="-122"/>
              </a:rPr>
              <a:t>之间的关系</a:t>
            </a:r>
            <a:r>
              <a:rPr lang="zh-CN" altLang="en-US" sz="2800" b="1" dirty="0" smtClean="0">
                <a:ea typeface="楷体_GB2312" pitchFamily="1" charset="-122"/>
              </a:rPr>
              <a:t>等</a:t>
            </a:r>
            <a:r>
              <a:rPr lang="zh-CN" altLang="en-US" sz="2800" b="1" dirty="0">
                <a:ea typeface="楷体_GB2312" pitchFamily="1" charset="-122"/>
              </a:rPr>
              <a:t>。</a:t>
            </a:r>
            <a:endParaRPr lang="zh-CN" altLang="en-US" sz="2800" b="1" dirty="0">
              <a:ea typeface="楷体_GB2312" pitchFamily="1" charset="-122"/>
            </a:endParaRPr>
          </a:p>
        </p:txBody>
      </p:sp>
      <p:sp>
        <p:nvSpPr>
          <p:cNvPr id="3" name="Rectangle 2"/>
          <p:cNvSpPr>
            <a:spLocks noChangeArrowheads="1"/>
          </p:cNvSpPr>
          <p:nvPr/>
        </p:nvSpPr>
        <p:spPr bwMode="auto">
          <a:xfrm>
            <a:off x="233388" y="207724"/>
            <a:ext cx="4733925"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dirty="0">
                <a:latin typeface="宋体" panose="02010600030101010101" pitchFamily="2" charset="-122"/>
              </a:rPr>
              <a:t>1.  伽利略坐标变换</a:t>
            </a:r>
            <a:endParaRPr lang="zh-CN" altLang="zh-CN" sz="3200" b="1" dirty="0">
              <a:latin typeface="宋体" panose="02010600030101010101" pitchFamily="2" charset="-122"/>
            </a:endParaRPr>
          </a:p>
        </p:txBody>
      </p:sp>
      <p:sp>
        <p:nvSpPr>
          <p:cNvPr id="4" name="矩形 3"/>
          <p:cNvSpPr/>
          <p:nvPr/>
        </p:nvSpPr>
        <p:spPr>
          <a:xfrm>
            <a:off x="371183" y="3593101"/>
            <a:ext cx="3969618" cy="2332946"/>
          </a:xfrm>
          <a:prstGeom prst="rect">
            <a:avLst/>
          </a:prstGeom>
        </p:spPr>
        <p:txBody>
          <a:bodyPr wrap="square">
            <a:spAutoFit/>
          </a:bodyPr>
          <a:lstStyle/>
          <a:p>
            <a:pPr algn="just">
              <a:lnSpc>
                <a:spcPct val="130000"/>
              </a:lnSpc>
            </a:pPr>
            <a:r>
              <a:rPr lang="zh-CN" altLang="zh-CN" sz="2800" b="1" dirty="0">
                <a:ea typeface="楷体_GB2312" pitchFamily="1" charset="-122"/>
              </a:rPr>
              <a:t>运动的</a:t>
            </a:r>
            <a:r>
              <a:rPr lang="zh-CN" altLang="zh-CN" sz="2800" b="1" dirty="0">
                <a:solidFill>
                  <a:srgbClr val="FF0000"/>
                </a:solidFill>
                <a:ea typeface="楷体_GB2312" pitchFamily="1" charset="-122"/>
              </a:rPr>
              <a:t>绝对性</a:t>
            </a:r>
            <a:r>
              <a:rPr lang="zh-CN" altLang="zh-CN" sz="2800" b="1" dirty="0">
                <a:ea typeface="楷体_GB2312" pitchFamily="1" charset="-122"/>
              </a:rPr>
              <a:t>与运动描述的</a:t>
            </a:r>
            <a:r>
              <a:rPr lang="zh-CN" altLang="zh-CN" sz="2800" b="1" dirty="0">
                <a:solidFill>
                  <a:srgbClr val="FF0000"/>
                </a:solidFill>
                <a:ea typeface="楷体_GB2312" pitchFamily="1" charset="-122"/>
              </a:rPr>
              <a:t>相对性</a:t>
            </a:r>
            <a:r>
              <a:rPr lang="zh-CN" altLang="zh-CN" sz="2800" b="1" dirty="0">
                <a:ea typeface="楷体_GB2312" pitchFamily="1" charset="-122"/>
              </a:rPr>
              <a:t>,使得不同参考系对同一个运动描述的结果不同。</a:t>
            </a:r>
            <a:endParaRPr lang="zh-CN" altLang="zh-CN" sz="2800" b="1" dirty="0">
              <a:ea typeface="楷体_GB2312" pitchFamily="1" charset="-122"/>
            </a:endParaRPr>
          </a:p>
        </p:txBody>
      </p:sp>
      <p:grpSp>
        <p:nvGrpSpPr>
          <p:cNvPr id="25" name="组合 24"/>
          <p:cNvGrpSpPr/>
          <p:nvPr/>
        </p:nvGrpSpPr>
        <p:grpSpPr>
          <a:xfrm>
            <a:off x="5245744" y="3352695"/>
            <a:ext cx="3232150" cy="3262313"/>
            <a:chOff x="5346074" y="3119015"/>
            <a:chExt cx="3232150" cy="3262313"/>
          </a:xfrm>
        </p:grpSpPr>
        <p:grpSp>
          <p:nvGrpSpPr>
            <p:cNvPr id="5" name="Group 2"/>
            <p:cNvGrpSpPr/>
            <p:nvPr/>
          </p:nvGrpSpPr>
          <p:grpSpPr bwMode="auto">
            <a:xfrm>
              <a:off x="5346074" y="3119015"/>
              <a:ext cx="3232150" cy="3262313"/>
              <a:chOff x="0" y="0"/>
              <a:chExt cx="2266" cy="2457"/>
            </a:xfrm>
          </p:grpSpPr>
          <p:sp>
            <p:nvSpPr>
              <p:cNvPr id="6" name="Line 3"/>
              <p:cNvSpPr>
                <a:spLocks noChangeShapeType="1"/>
              </p:cNvSpPr>
              <p:nvPr/>
            </p:nvSpPr>
            <p:spPr bwMode="auto">
              <a:xfrm flipH="1">
                <a:off x="0" y="1803"/>
                <a:ext cx="480" cy="576"/>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7" name="Line 4"/>
              <p:cNvSpPr>
                <a:spLocks noChangeShapeType="1"/>
              </p:cNvSpPr>
              <p:nvPr/>
            </p:nvSpPr>
            <p:spPr bwMode="auto">
              <a:xfrm flipV="1">
                <a:off x="1014" y="1814"/>
                <a:ext cx="779" cy="4"/>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 name="Line 5"/>
              <p:cNvSpPr>
                <a:spLocks noChangeShapeType="1"/>
              </p:cNvSpPr>
              <p:nvPr/>
            </p:nvSpPr>
            <p:spPr bwMode="auto">
              <a:xfrm flipH="1">
                <a:off x="523" y="1807"/>
                <a:ext cx="501" cy="597"/>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9" name="Object 6"/>
              <p:cNvGraphicFramePr>
                <a:graphicFrameLocks noChangeAspect="1"/>
              </p:cNvGraphicFramePr>
              <p:nvPr/>
            </p:nvGraphicFramePr>
            <p:xfrm>
              <a:off x="1702" y="181"/>
              <a:ext cx="255" cy="357"/>
            </p:xfrm>
            <a:graphic>
              <a:graphicData uri="http://schemas.openxmlformats.org/presentationml/2006/ole">
                <mc:AlternateContent xmlns:mc="http://schemas.openxmlformats.org/markup-compatibility/2006">
                  <mc:Choice xmlns:v="urn:schemas-microsoft-com:vml" Requires="v">
                    <p:oleObj spid="_x0000_s7241" name="Equation" r:id="rId1" imgW="3048000" imgH="4267200" progId="Equation.DSMT4">
                      <p:embed/>
                    </p:oleObj>
                  </mc:Choice>
                  <mc:Fallback>
                    <p:oleObj name="Equation" r:id="rId1" imgW="3048000" imgH="4267200" progId="Equation.DSMT4">
                      <p:embed/>
                      <p:pic>
                        <p:nvPicPr>
                          <p:cNvPr id="0" name="图片 7240"/>
                          <p:cNvPicPr>
                            <a:picLocks noChangeAspect="1" noChangeArrowheads="1"/>
                          </p:cNvPicPr>
                          <p:nvPr/>
                        </p:nvPicPr>
                        <p:blipFill>
                          <a:blip r:embed="rId2"/>
                          <a:srcRect/>
                          <a:stretch>
                            <a:fillRect/>
                          </a:stretch>
                        </p:blipFill>
                        <p:spPr bwMode="auto">
                          <a:xfrm>
                            <a:off x="1702" y="181"/>
                            <a:ext cx="25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Line 7"/>
              <p:cNvSpPr>
                <a:spLocks noChangeShapeType="1"/>
              </p:cNvSpPr>
              <p:nvPr/>
            </p:nvSpPr>
            <p:spPr bwMode="auto">
              <a:xfrm>
                <a:off x="1385" y="363"/>
                <a:ext cx="336" cy="0"/>
              </a:xfrm>
              <a:prstGeom prst="line">
                <a:avLst/>
              </a:prstGeom>
              <a:noFill/>
              <a:ln w="3810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1" name="Rectangle 8"/>
              <p:cNvSpPr>
                <a:spLocks noChangeArrowheads="1"/>
              </p:cNvSpPr>
              <p:nvPr/>
            </p:nvSpPr>
            <p:spPr bwMode="auto">
              <a:xfrm>
                <a:off x="387" y="17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rPr>
                  <a:t>o</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12" name="Rectangle 9"/>
              <p:cNvSpPr>
                <a:spLocks noChangeArrowheads="1"/>
              </p:cNvSpPr>
              <p:nvPr/>
            </p:nvSpPr>
            <p:spPr bwMode="auto">
              <a:xfrm>
                <a:off x="2018" y="1670"/>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rPr>
                  <a:t>x</a:t>
                </a:r>
                <a:endPar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13" name="Rectangle 10"/>
              <p:cNvSpPr>
                <a:spLocks noChangeArrowheads="1"/>
              </p:cNvSpPr>
              <p:nvPr/>
            </p:nvSpPr>
            <p:spPr bwMode="auto">
              <a:xfrm>
                <a:off x="568" y="0"/>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rPr>
                  <a:t>y</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14" name="Line 11"/>
              <p:cNvSpPr>
                <a:spLocks noChangeShapeType="1"/>
              </p:cNvSpPr>
              <p:nvPr/>
            </p:nvSpPr>
            <p:spPr bwMode="auto">
              <a:xfrm>
                <a:off x="470" y="1799"/>
                <a:ext cx="1796" cy="4"/>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5" name="Line 12"/>
              <p:cNvSpPr>
                <a:spLocks noChangeShapeType="1"/>
              </p:cNvSpPr>
              <p:nvPr/>
            </p:nvSpPr>
            <p:spPr bwMode="auto">
              <a:xfrm flipV="1">
                <a:off x="480" y="219"/>
                <a:ext cx="0" cy="1584"/>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6" name="Rectangle 13"/>
              <p:cNvSpPr>
                <a:spLocks noChangeArrowheads="1"/>
              </p:cNvSpPr>
              <p:nvPr/>
            </p:nvSpPr>
            <p:spPr bwMode="auto">
              <a:xfrm>
                <a:off x="115" y="1995"/>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rPr>
                  <a:t>z</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graphicFrame>
            <p:nvGraphicFramePr>
              <p:cNvPr id="17" name="Object 14"/>
              <p:cNvGraphicFramePr>
                <a:graphicFrameLocks noChangeAspect="1"/>
              </p:cNvGraphicFramePr>
              <p:nvPr/>
            </p:nvGraphicFramePr>
            <p:xfrm>
              <a:off x="523" y="544"/>
              <a:ext cx="264" cy="264"/>
            </p:xfrm>
            <a:graphic>
              <a:graphicData uri="http://schemas.openxmlformats.org/presentationml/2006/ole">
                <mc:AlternateContent xmlns:mc="http://schemas.openxmlformats.org/markup-compatibility/2006">
                  <mc:Choice xmlns:v="urn:schemas-microsoft-com:vml" Requires="v">
                    <p:oleObj spid="_x0000_s7242" name="" r:id="rId3" imgW="165100" imgH="165100" progId="Equation.DSMT4">
                      <p:embed/>
                    </p:oleObj>
                  </mc:Choice>
                  <mc:Fallback>
                    <p:oleObj name="" r:id="rId3" imgW="165100" imgH="165100" progId="Equation.DSMT4">
                      <p:embed/>
                      <p:pic>
                        <p:nvPicPr>
                          <p:cNvPr id="0" name="图片 724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3" y="544"/>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8" name="Group 15"/>
              <p:cNvGrpSpPr/>
              <p:nvPr/>
            </p:nvGrpSpPr>
            <p:grpSpPr bwMode="auto">
              <a:xfrm>
                <a:off x="671" y="0"/>
                <a:ext cx="1111" cy="2457"/>
                <a:chOff x="0" y="0"/>
                <a:chExt cx="1111" cy="2457"/>
              </a:xfrm>
            </p:grpSpPr>
            <p:sp>
              <p:nvSpPr>
                <p:cNvPr id="19" name="Rectangle 16"/>
                <p:cNvSpPr>
                  <a:spLocks noChangeArrowheads="1"/>
                </p:cNvSpPr>
                <p:nvPr/>
              </p:nvSpPr>
              <p:spPr bwMode="auto">
                <a:xfrm>
                  <a:off x="260" y="1769"/>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2800" b="1" i="1" u="none" strike="noStrike" kern="0" cap="none" spc="0" normalizeH="0" baseline="0" noProof="0" smtClean="0">
                      <a:ln>
                        <a:noFill/>
                      </a:ln>
                      <a:solidFill>
                        <a:srgbClr val="00FFFF"/>
                      </a:solidFill>
                      <a:effectLst/>
                      <a:uLnTx/>
                      <a:uFillTx/>
                      <a:latin typeface="楷体_GB2312" pitchFamily="1" charset="-122"/>
                      <a:ea typeface="楷体_GB2312" pitchFamily="1" charset="-122"/>
                    </a:rPr>
                    <a:t>o</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endParaRPr>
                </a:p>
              </p:txBody>
            </p:sp>
            <p:sp>
              <p:nvSpPr>
                <p:cNvPr id="20" name="Rectangle 17"/>
                <p:cNvSpPr>
                  <a:spLocks noChangeArrowheads="1"/>
                </p:cNvSpPr>
                <p:nvPr/>
              </p:nvSpPr>
              <p:spPr bwMode="auto">
                <a:xfrm>
                  <a:off x="805" y="1723"/>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1" u="none" strike="noStrike" kern="0" cap="none" spc="0" normalizeH="0" baseline="0" noProof="0" smtClean="0">
                      <a:ln>
                        <a:noFill/>
                      </a:ln>
                      <a:solidFill>
                        <a:srgbClr val="00FFFF"/>
                      </a:solidFill>
                      <a:effectLst/>
                      <a:uLnTx/>
                      <a:uFillTx/>
                      <a:latin typeface="楷体_GB2312" pitchFamily="1" charset="-122"/>
                      <a:ea typeface="楷体_GB2312" pitchFamily="1" charset="-122"/>
                    </a:rPr>
                    <a:t>x</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endParaRPr>
                </a:p>
              </p:txBody>
            </p:sp>
            <p:sp>
              <p:nvSpPr>
                <p:cNvPr id="21" name="Rectangle 18"/>
                <p:cNvSpPr>
                  <a:spLocks noChangeArrowheads="1"/>
                </p:cNvSpPr>
                <p:nvPr/>
              </p:nvSpPr>
              <p:spPr bwMode="auto">
                <a:xfrm>
                  <a:off x="396" y="0"/>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rPr>
                    <a:t>y</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endParaRPr>
                </a:p>
              </p:txBody>
            </p:sp>
            <p:sp>
              <p:nvSpPr>
                <p:cNvPr id="22" name="Line 19"/>
                <p:cNvSpPr>
                  <a:spLocks noChangeShapeType="1"/>
                </p:cNvSpPr>
                <p:nvPr/>
              </p:nvSpPr>
              <p:spPr bwMode="auto">
                <a:xfrm flipV="1">
                  <a:off x="353" y="223"/>
                  <a:ext cx="0" cy="1584"/>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3" name="Rectangle 20"/>
                <p:cNvSpPr>
                  <a:spLocks noChangeArrowheads="1"/>
                </p:cNvSpPr>
                <p:nvPr/>
              </p:nvSpPr>
              <p:spPr bwMode="auto">
                <a:xfrm>
                  <a:off x="0" y="1995"/>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dirty="0" smtClean="0">
                      <a:ln>
                        <a:noFill/>
                      </a:ln>
                      <a:solidFill>
                        <a:srgbClr val="00FFFF"/>
                      </a:solidFill>
                      <a:effectLst/>
                      <a:uLnTx/>
                      <a:uFillTx/>
                      <a:latin typeface="楷体_GB2312" pitchFamily="1" charset="-122"/>
                      <a:ea typeface="楷体_GB2312" pitchFamily="1" charset="-122"/>
                    </a:rPr>
                    <a:t>z</a:t>
                  </a:r>
                  <a:r>
                    <a:rPr kumimoji="0" lang="zh-CN" altLang="zh-CN" sz="2800" b="1" i="0" u="none" strike="noStrike" kern="0" cap="none" spc="0" normalizeH="0" baseline="30000" noProof="0" dirty="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dirty="0" smtClean="0">
                    <a:ln>
                      <a:noFill/>
                    </a:ln>
                    <a:solidFill>
                      <a:srgbClr val="00FFFF"/>
                    </a:solidFill>
                    <a:effectLst/>
                    <a:uLnTx/>
                    <a:uFillTx/>
                    <a:latin typeface="楷体_GB2312" pitchFamily="1" charset="-122"/>
                    <a:ea typeface="楷体_GB2312" pitchFamily="1" charset="-122"/>
                  </a:endParaRPr>
                </a:p>
              </p:txBody>
            </p:sp>
            <p:graphicFrame>
              <p:nvGraphicFramePr>
                <p:cNvPr id="24" name="Object 21"/>
                <p:cNvGraphicFramePr>
                  <a:graphicFrameLocks noChangeAspect="1"/>
                </p:cNvGraphicFramePr>
                <p:nvPr/>
              </p:nvGraphicFramePr>
              <p:xfrm>
                <a:off x="396" y="544"/>
                <a:ext cx="310" cy="252"/>
              </p:xfrm>
              <a:graphic>
                <a:graphicData uri="http://schemas.openxmlformats.org/presentationml/2006/ole">
                  <mc:AlternateContent xmlns:mc="http://schemas.openxmlformats.org/markup-compatibility/2006">
                    <mc:Choice xmlns:v="urn:schemas-microsoft-com:vml" Requires="v">
                      <p:oleObj spid="_x0000_s7243" name="" r:id="rId5" imgW="203200" imgH="165100" progId="Equation.DSMT4">
                        <p:embed/>
                      </p:oleObj>
                    </mc:Choice>
                    <mc:Fallback>
                      <p:oleObj name="" r:id="rId5" imgW="203200" imgH="165100" progId="Equation.DSMT4">
                        <p:embed/>
                        <p:pic>
                          <p:nvPicPr>
                            <p:cNvPr id="0" name="图片 724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 y="544"/>
                              <a:ext cx="31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aphicFrame>
          <p:nvGraphicFramePr>
            <p:cNvPr id="26" name="Object 29"/>
            <p:cNvGraphicFramePr>
              <a:graphicFrameLocks noChangeAspect="1"/>
            </p:cNvGraphicFramePr>
            <p:nvPr/>
          </p:nvGraphicFramePr>
          <p:xfrm>
            <a:off x="6257797" y="3818653"/>
            <a:ext cx="330427" cy="330427"/>
          </p:xfrm>
          <a:graphic>
            <a:graphicData uri="http://schemas.openxmlformats.org/presentationml/2006/ole">
              <mc:AlternateContent xmlns:mc="http://schemas.openxmlformats.org/markup-compatibility/2006">
                <mc:Choice xmlns:v="urn:schemas-microsoft-com:vml" Requires="v">
                  <p:oleObj spid="_x0000_s7244" name="Equation" r:id="rId7" imgW="3962400" imgH="3962400" progId="Equation.DSMT4">
                    <p:embed/>
                  </p:oleObj>
                </mc:Choice>
                <mc:Fallback>
                  <p:oleObj name="Equation" r:id="rId7" imgW="3962400" imgH="3962400" progId="Equation.DSMT4">
                    <p:embed/>
                    <p:pic>
                      <p:nvPicPr>
                        <p:cNvPr id="0" name="图片 7243"/>
                        <p:cNvPicPr>
                          <a:picLocks noChangeAspect="1" noChangeArrowheads="1"/>
                        </p:cNvPicPr>
                        <p:nvPr/>
                      </p:nvPicPr>
                      <p:blipFill>
                        <a:blip r:embed="rId8"/>
                        <a:srcRect/>
                        <a:stretch>
                          <a:fillRect/>
                        </a:stretch>
                      </p:blipFill>
                      <p:spPr bwMode="auto">
                        <a:xfrm>
                          <a:off x="6257797" y="3818653"/>
                          <a:ext cx="330427" cy="330427"/>
                        </a:xfrm>
                        <a:prstGeom prst="rect">
                          <a:avLst/>
                        </a:prstGeom>
                        <a:noFill/>
                        <a:ln>
                          <a:noFill/>
                        </a:ln>
                        <a:effec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animEffect transition="in" filter="wipe(left)">
                                      <p:cBhvr>
                                        <p:cTn id="12" dur="500"/>
                                        <p:tgtEl>
                                          <p:spTgt spid="4"/>
                                        </p:tgtEl>
                                      </p:cBhvr>
                                    </p:animEffect>
                                  </p:childTnLst>
                                </p:cTn>
                              </p:par>
                              <p:par>
                                <p:cTn id="13" presetID="22" presetClass="entr" presetSubtype="8" fill="hold" nodeType="withEffect">
                                  <p:stCondLst>
                                    <p:cond delay="0"/>
                                  </p:stCondLst>
                                  <p:childTnLst>
                                    <p:set>
                                      <p:cBhvr>
                                        <p:cTn id="14" dur="1" fill="hold">
                                          <p:stCondLst>
                                            <p:cond delay="0"/>
                                          </p:stCondLst>
                                        </p:cTn>
                                        <p:tgtEl>
                                          <p:spTgt spid="25"/>
                                        </p:tgtEl>
                                        <p:attrNameLst>
                                          <p:attrName>style.visibility</p:attrName>
                                        </p:attrNameLst>
                                      </p:cBhvr>
                                      <p:to>
                                        <p:strVal val="visible"/>
                                      </p:to>
                                    </p:set>
                                    <p:animEffect transition="in" filter="wipe(left)">
                                      <p:cBhvr>
                                        <p:cTn id="15"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bwMode="auto">
          <a:xfrm>
            <a:off x="4965700" y="981497"/>
            <a:ext cx="3597275" cy="3900488"/>
            <a:chOff x="0" y="0"/>
            <a:chExt cx="2266" cy="2457"/>
          </a:xfrm>
        </p:grpSpPr>
        <p:sp>
          <p:nvSpPr>
            <p:cNvPr id="3" name="Line 3"/>
            <p:cNvSpPr>
              <a:spLocks noChangeShapeType="1"/>
            </p:cNvSpPr>
            <p:nvPr/>
          </p:nvSpPr>
          <p:spPr bwMode="auto">
            <a:xfrm flipH="1">
              <a:off x="0" y="1803"/>
              <a:ext cx="480" cy="576"/>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4" name="Line 4"/>
            <p:cNvSpPr>
              <a:spLocks noChangeShapeType="1"/>
            </p:cNvSpPr>
            <p:nvPr/>
          </p:nvSpPr>
          <p:spPr bwMode="auto">
            <a:xfrm flipV="1">
              <a:off x="1014" y="1814"/>
              <a:ext cx="779" cy="4"/>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5" name="Line 5"/>
            <p:cNvSpPr>
              <a:spLocks noChangeShapeType="1"/>
            </p:cNvSpPr>
            <p:nvPr/>
          </p:nvSpPr>
          <p:spPr bwMode="auto">
            <a:xfrm flipH="1">
              <a:off x="523" y="1807"/>
              <a:ext cx="501" cy="597"/>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6" name="Object 6"/>
            <p:cNvGraphicFramePr>
              <a:graphicFrameLocks noChangeAspect="1"/>
            </p:cNvGraphicFramePr>
            <p:nvPr/>
          </p:nvGraphicFramePr>
          <p:xfrm>
            <a:off x="1702" y="181"/>
            <a:ext cx="255" cy="357"/>
          </p:xfrm>
          <a:graphic>
            <a:graphicData uri="http://schemas.openxmlformats.org/presentationml/2006/ole">
              <mc:AlternateContent xmlns:mc="http://schemas.openxmlformats.org/markup-compatibility/2006">
                <mc:Choice xmlns:v="urn:schemas-microsoft-com:vml" Requires="v">
                  <p:oleObj spid="_x0000_s8464" name="Equation" r:id="rId1" imgW="3048000" imgH="4267200" progId="Equation.DSMT4">
                    <p:embed/>
                  </p:oleObj>
                </mc:Choice>
                <mc:Fallback>
                  <p:oleObj name="Equation" r:id="rId1" imgW="3048000" imgH="4267200" progId="Equation.DSMT4">
                    <p:embed/>
                    <p:pic>
                      <p:nvPicPr>
                        <p:cNvPr id="0" name="图片 8463"/>
                        <p:cNvPicPr>
                          <a:picLocks noChangeAspect="1" noChangeArrowheads="1"/>
                        </p:cNvPicPr>
                        <p:nvPr/>
                      </p:nvPicPr>
                      <p:blipFill>
                        <a:blip r:embed="rId2"/>
                        <a:srcRect/>
                        <a:stretch>
                          <a:fillRect/>
                        </a:stretch>
                      </p:blipFill>
                      <p:spPr bwMode="auto">
                        <a:xfrm>
                          <a:off x="1702" y="181"/>
                          <a:ext cx="255" cy="35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 name="Line 7"/>
            <p:cNvSpPr>
              <a:spLocks noChangeShapeType="1"/>
            </p:cNvSpPr>
            <p:nvPr/>
          </p:nvSpPr>
          <p:spPr bwMode="auto">
            <a:xfrm>
              <a:off x="1385" y="363"/>
              <a:ext cx="336" cy="0"/>
            </a:xfrm>
            <a:prstGeom prst="line">
              <a:avLst/>
            </a:prstGeom>
            <a:noFill/>
            <a:ln w="38100" cmpd="sng">
              <a:solidFill>
                <a:srgbClr val="FF00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8" name="Rectangle 8"/>
            <p:cNvSpPr>
              <a:spLocks noChangeArrowheads="1"/>
            </p:cNvSpPr>
            <p:nvPr/>
          </p:nvSpPr>
          <p:spPr bwMode="auto">
            <a:xfrm>
              <a:off x="387" y="1723"/>
              <a:ext cx="22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rPr>
                <a:t>o</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9" name="Rectangle 9"/>
            <p:cNvSpPr>
              <a:spLocks noChangeArrowheads="1"/>
            </p:cNvSpPr>
            <p:nvPr/>
          </p:nvSpPr>
          <p:spPr bwMode="auto">
            <a:xfrm>
              <a:off x="2018" y="1670"/>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rPr>
                <a:t>x</a:t>
              </a:r>
              <a:endParaRPr kumimoji="0" lang="zh-CN" altLang="zh-CN" sz="2800" b="1" i="1"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10" name="Rectangle 10"/>
            <p:cNvSpPr>
              <a:spLocks noChangeArrowheads="1"/>
            </p:cNvSpPr>
            <p:nvPr/>
          </p:nvSpPr>
          <p:spPr bwMode="auto">
            <a:xfrm>
              <a:off x="568" y="0"/>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rPr>
                <a:t>y</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sp>
          <p:nvSpPr>
            <p:cNvPr id="11" name="Line 11"/>
            <p:cNvSpPr>
              <a:spLocks noChangeShapeType="1"/>
            </p:cNvSpPr>
            <p:nvPr/>
          </p:nvSpPr>
          <p:spPr bwMode="auto">
            <a:xfrm>
              <a:off x="470" y="1799"/>
              <a:ext cx="1796" cy="4"/>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2" name="Line 12"/>
            <p:cNvSpPr>
              <a:spLocks noChangeShapeType="1"/>
            </p:cNvSpPr>
            <p:nvPr/>
          </p:nvSpPr>
          <p:spPr bwMode="auto">
            <a:xfrm flipV="1">
              <a:off x="480" y="219"/>
              <a:ext cx="0" cy="1584"/>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13" name="Rectangle 13"/>
            <p:cNvSpPr>
              <a:spLocks noChangeArrowheads="1"/>
            </p:cNvSpPr>
            <p:nvPr/>
          </p:nvSpPr>
          <p:spPr bwMode="auto">
            <a:xfrm>
              <a:off x="115" y="1995"/>
              <a:ext cx="230" cy="4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rPr>
                <a:t>z</a:t>
              </a:r>
              <a:endParaRPr kumimoji="0" lang="zh-CN" altLang="zh-CN" sz="2800" b="1" i="0" u="none" strike="noStrike" kern="0" cap="none" spc="0" normalizeH="0" baseline="0" noProof="0" dirty="0" smtClean="0">
                <a:ln>
                  <a:noFill/>
                </a:ln>
                <a:effectLst/>
                <a:uLnTx/>
                <a:uFillTx/>
                <a:latin typeface="楷体_GB2312" pitchFamily="1" charset="-122"/>
                <a:ea typeface="楷体_GB2312" pitchFamily="1" charset="-122"/>
              </a:endParaRPr>
            </a:p>
          </p:txBody>
        </p:sp>
        <p:graphicFrame>
          <p:nvGraphicFramePr>
            <p:cNvPr id="14" name="Object 14"/>
            <p:cNvGraphicFramePr>
              <a:graphicFrameLocks noChangeAspect="1"/>
            </p:cNvGraphicFramePr>
            <p:nvPr/>
          </p:nvGraphicFramePr>
          <p:xfrm>
            <a:off x="523" y="544"/>
            <a:ext cx="264" cy="264"/>
          </p:xfrm>
          <a:graphic>
            <a:graphicData uri="http://schemas.openxmlformats.org/presentationml/2006/ole">
              <mc:AlternateContent xmlns:mc="http://schemas.openxmlformats.org/markup-compatibility/2006">
                <mc:Choice xmlns:v="urn:schemas-microsoft-com:vml" Requires="v">
                  <p:oleObj spid="_x0000_s8465" name="Equation" r:id="rId3" imgW="3962400" imgH="3962400" progId="Equation.DSMT4">
                    <p:embed/>
                  </p:oleObj>
                </mc:Choice>
                <mc:Fallback>
                  <p:oleObj name="Equation" r:id="rId3" imgW="3962400" imgH="3962400" progId="Equation.DSMT4">
                    <p:embed/>
                    <p:pic>
                      <p:nvPicPr>
                        <p:cNvPr id="0" name="图片 8464"/>
                        <p:cNvPicPr>
                          <a:picLocks noChangeAspect="1" noChangeArrowheads="1"/>
                        </p:cNvPicPr>
                        <p:nvPr/>
                      </p:nvPicPr>
                      <p:blipFill>
                        <a:blip r:embed="rId4"/>
                        <a:srcRect/>
                        <a:stretch>
                          <a:fillRect/>
                        </a:stretch>
                      </p:blipFill>
                      <p:spPr bwMode="auto">
                        <a:xfrm>
                          <a:off x="523" y="544"/>
                          <a:ext cx="264" cy="2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5" name="Group 15"/>
            <p:cNvGrpSpPr/>
            <p:nvPr/>
          </p:nvGrpSpPr>
          <p:grpSpPr bwMode="auto">
            <a:xfrm>
              <a:off x="671" y="0"/>
              <a:ext cx="1111" cy="2457"/>
              <a:chOff x="0" y="0"/>
              <a:chExt cx="1111" cy="2457"/>
            </a:xfrm>
          </p:grpSpPr>
          <p:sp>
            <p:nvSpPr>
              <p:cNvPr id="16" name="Rectangle 16"/>
              <p:cNvSpPr>
                <a:spLocks noChangeArrowheads="1"/>
              </p:cNvSpPr>
              <p:nvPr/>
            </p:nvSpPr>
            <p:spPr bwMode="auto">
              <a:xfrm>
                <a:off x="260" y="1769"/>
                <a:ext cx="30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2800" b="1" i="1" u="none" strike="noStrike" kern="0" cap="none" spc="0" normalizeH="0" baseline="0" noProof="0" smtClean="0">
                    <a:ln>
                      <a:noFill/>
                    </a:ln>
                    <a:solidFill>
                      <a:srgbClr val="00FFFF"/>
                    </a:solidFill>
                    <a:effectLst/>
                    <a:uLnTx/>
                    <a:uFillTx/>
                    <a:latin typeface="楷体_GB2312" pitchFamily="1" charset="-122"/>
                    <a:ea typeface="楷体_GB2312" pitchFamily="1" charset="-122"/>
                  </a:rPr>
                  <a:t>o</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endParaRPr>
              </a:p>
            </p:txBody>
          </p:sp>
          <p:sp>
            <p:nvSpPr>
              <p:cNvPr id="17" name="Rectangle 17"/>
              <p:cNvSpPr>
                <a:spLocks noChangeArrowheads="1"/>
              </p:cNvSpPr>
              <p:nvPr/>
            </p:nvSpPr>
            <p:spPr bwMode="auto">
              <a:xfrm>
                <a:off x="805" y="1723"/>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1" u="none" strike="noStrike" kern="0" cap="none" spc="0" normalizeH="0" baseline="0" noProof="0" smtClean="0">
                    <a:ln>
                      <a:noFill/>
                    </a:ln>
                    <a:solidFill>
                      <a:srgbClr val="00FFFF"/>
                    </a:solidFill>
                    <a:effectLst/>
                    <a:uLnTx/>
                    <a:uFillTx/>
                    <a:latin typeface="楷体_GB2312" pitchFamily="1" charset="-122"/>
                    <a:ea typeface="楷体_GB2312" pitchFamily="1" charset="-122"/>
                  </a:rPr>
                  <a:t>x</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endParaRPr>
              </a:p>
            </p:txBody>
          </p:sp>
          <p:sp>
            <p:nvSpPr>
              <p:cNvPr id="18" name="Rectangle 18"/>
              <p:cNvSpPr>
                <a:spLocks noChangeArrowheads="1"/>
              </p:cNvSpPr>
              <p:nvPr/>
            </p:nvSpPr>
            <p:spPr bwMode="auto">
              <a:xfrm>
                <a:off x="396" y="0"/>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rPr>
                  <a:t>y</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endParaRPr>
              </a:p>
            </p:txBody>
          </p:sp>
          <p:sp>
            <p:nvSpPr>
              <p:cNvPr id="19" name="Line 19"/>
              <p:cNvSpPr>
                <a:spLocks noChangeShapeType="1"/>
              </p:cNvSpPr>
              <p:nvPr/>
            </p:nvSpPr>
            <p:spPr bwMode="auto">
              <a:xfrm flipV="1">
                <a:off x="353" y="223"/>
                <a:ext cx="0" cy="1584"/>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sp>
            <p:nvSpPr>
              <p:cNvPr id="20" name="Rectangle 20"/>
              <p:cNvSpPr>
                <a:spLocks noChangeArrowheads="1"/>
              </p:cNvSpPr>
              <p:nvPr/>
            </p:nvSpPr>
            <p:spPr bwMode="auto">
              <a:xfrm>
                <a:off x="0" y="1995"/>
                <a:ext cx="306" cy="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50000"/>
                  </a:lnSpc>
                  <a:spcBef>
                    <a:spcPct val="0"/>
                  </a:spcBef>
                  <a:spcAft>
                    <a:spcPct val="0"/>
                  </a:spcAft>
                  <a:buClrTx/>
                  <a:buSzTx/>
                  <a:buFontTx/>
                  <a:buNone/>
                  <a:defRPr/>
                </a:pPr>
                <a:r>
                  <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rPr>
                  <a:t>z</a:t>
                </a:r>
                <a:r>
                  <a:rPr kumimoji="0" lang="zh-CN" altLang="zh-CN" sz="2800" b="1" i="0" u="none" strike="noStrike" kern="0" cap="none" spc="0" normalizeH="0" baseline="30000" noProof="0" smtClean="0">
                    <a:ln>
                      <a:noFill/>
                    </a:ln>
                    <a:solidFill>
                      <a:srgbClr val="00FFFF"/>
                    </a:solidFill>
                    <a:effectLst/>
                    <a:uLnTx/>
                    <a:uFillTx/>
                    <a:latin typeface="楷体_GB2312" pitchFamily="1" charset="-122"/>
                    <a:ea typeface="楷体_GB2312" pitchFamily="1" charset="-122"/>
                  </a:rPr>
                  <a:t>'</a:t>
                </a:r>
                <a:endParaRPr kumimoji="0" lang="zh-CN" altLang="zh-CN" sz="2800" b="1" i="0" u="none" strike="noStrike" kern="0" cap="none" spc="0" normalizeH="0" baseline="0" noProof="0" smtClean="0">
                  <a:ln>
                    <a:noFill/>
                  </a:ln>
                  <a:solidFill>
                    <a:srgbClr val="00FFFF"/>
                  </a:solidFill>
                  <a:effectLst/>
                  <a:uLnTx/>
                  <a:uFillTx/>
                  <a:latin typeface="楷体_GB2312" pitchFamily="1" charset="-122"/>
                  <a:ea typeface="楷体_GB2312" pitchFamily="1" charset="-122"/>
                </a:endParaRPr>
              </a:p>
            </p:txBody>
          </p:sp>
          <p:graphicFrame>
            <p:nvGraphicFramePr>
              <p:cNvPr id="21" name="Object 21"/>
              <p:cNvGraphicFramePr>
                <a:graphicFrameLocks noChangeAspect="1"/>
              </p:cNvGraphicFramePr>
              <p:nvPr/>
            </p:nvGraphicFramePr>
            <p:xfrm>
              <a:off x="396" y="544"/>
              <a:ext cx="310" cy="252"/>
            </p:xfrm>
            <a:graphic>
              <a:graphicData uri="http://schemas.openxmlformats.org/presentationml/2006/ole">
                <mc:AlternateContent xmlns:mc="http://schemas.openxmlformats.org/markup-compatibility/2006">
                  <mc:Choice xmlns:v="urn:schemas-microsoft-com:vml" Requires="v">
                    <p:oleObj spid="_x0000_s8466" name="" r:id="rId5" imgW="203200" imgH="165100" progId="Equation.DSMT4">
                      <p:embed/>
                    </p:oleObj>
                  </mc:Choice>
                  <mc:Fallback>
                    <p:oleObj name="" r:id="rId5" imgW="203200" imgH="165100" progId="Equation.DSMT4">
                      <p:embed/>
                      <p:pic>
                        <p:nvPicPr>
                          <p:cNvPr id="0" name="图片 846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96" y="544"/>
                            <a:ext cx="310"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22" name="Group 22"/>
          <p:cNvGrpSpPr/>
          <p:nvPr/>
        </p:nvGrpSpPr>
        <p:grpSpPr bwMode="auto">
          <a:xfrm>
            <a:off x="5795963" y="3861222"/>
            <a:ext cx="719137" cy="504825"/>
            <a:chOff x="0" y="0"/>
            <a:chExt cx="453" cy="318"/>
          </a:xfrm>
        </p:grpSpPr>
        <p:sp>
          <p:nvSpPr>
            <p:cNvPr id="23" name="Line 23"/>
            <p:cNvSpPr>
              <a:spLocks noChangeShapeType="1"/>
            </p:cNvSpPr>
            <p:nvPr/>
          </p:nvSpPr>
          <p:spPr bwMode="auto">
            <a:xfrm flipV="1">
              <a:off x="0" y="0"/>
              <a:ext cx="453" cy="0"/>
            </a:xfrm>
            <a:prstGeom prst="line">
              <a:avLst/>
            </a:prstGeom>
            <a:noFill/>
            <a:ln w="38100" cmpd="sng">
              <a:solidFill>
                <a:srgbClr val="FFFF00"/>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24" name="Object 24"/>
            <p:cNvGraphicFramePr>
              <a:graphicFrameLocks noChangeAspect="1"/>
            </p:cNvGraphicFramePr>
            <p:nvPr/>
          </p:nvGraphicFramePr>
          <p:xfrm>
            <a:off x="45" y="0"/>
            <a:ext cx="238" cy="318"/>
          </p:xfrm>
          <a:graphic>
            <a:graphicData uri="http://schemas.openxmlformats.org/presentationml/2006/ole">
              <mc:AlternateContent xmlns:mc="http://schemas.openxmlformats.org/markup-compatibility/2006">
                <mc:Choice xmlns:v="urn:schemas-microsoft-com:vml" Requires="v">
                  <p:oleObj spid="_x0000_s8467" name="Equation" r:id="rId7" imgW="3657600" imgH="4876800" progId="Equation.DSMT4">
                    <p:embed/>
                  </p:oleObj>
                </mc:Choice>
                <mc:Fallback>
                  <p:oleObj name="Equation" r:id="rId7" imgW="3657600" imgH="4876800" progId="Equation.DSMT4">
                    <p:embed/>
                    <p:pic>
                      <p:nvPicPr>
                        <p:cNvPr id="0" name="图片 8466"/>
                        <p:cNvPicPr>
                          <a:picLocks noChangeAspect="1" noChangeArrowheads="1"/>
                        </p:cNvPicPr>
                        <p:nvPr/>
                      </p:nvPicPr>
                      <p:blipFill>
                        <a:blip r:embed="rId8"/>
                        <a:srcRect/>
                        <a:stretch>
                          <a:fillRect/>
                        </a:stretch>
                      </p:blipFill>
                      <p:spPr bwMode="auto">
                        <a:xfrm>
                          <a:off x="45" y="0"/>
                          <a:ext cx="238" cy="31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5" name="Rectangle 25"/>
          <p:cNvSpPr>
            <a:spLocks noChangeArrowheads="1"/>
          </p:cNvSpPr>
          <p:nvPr/>
        </p:nvSpPr>
        <p:spPr bwMode="auto">
          <a:xfrm>
            <a:off x="250825" y="476672"/>
            <a:ext cx="5329238"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lang="zh-CN" altLang="zh-CN" sz="2800" b="1" dirty="0" smtClean="0">
                <a:latin typeface="Times New Roman" panose="02020603050405020304" pitchFamily="18" charset="0"/>
                <a:ea typeface="楷体_GB2312" pitchFamily="1" charset="-122"/>
              </a:rPr>
              <a:t>  </a:t>
            </a:r>
            <a:r>
              <a:rPr lang="zh-CN" altLang="zh-CN" sz="3200" b="1" dirty="0" smtClean="0">
                <a:latin typeface="Times New Roman" panose="02020603050405020304" pitchFamily="18" charset="0"/>
                <a:ea typeface="楷体_GB2312" pitchFamily="1" charset="-122"/>
              </a:rPr>
              <a:t>设</a:t>
            </a:r>
            <a:r>
              <a:rPr lang="zh-CN" altLang="zh-CN" sz="2800" b="1" dirty="0" smtClean="0">
                <a:latin typeface="Times New Roman" panose="02020603050405020304" pitchFamily="18" charset="0"/>
                <a:ea typeface="楷体_GB2312" pitchFamily="1" charset="-122"/>
              </a:rPr>
              <a:t>t = 0 时刻两坐标原点重合</a:t>
            </a:r>
            <a:endParaRPr lang="zh-CN" altLang="zh-CN" sz="2800" b="1" dirty="0" smtClean="0">
              <a:latin typeface="Times New Roman" panose="02020603050405020304" pitchFamily="18" charset="0"/>
              <a:ea typeface="楷体_GB2312" pitchFamily="1" charset="-122"/>
            </a:endParaRPr>
          </a:p>
        </p:txBody>
      </p:sp>
      <p:sp>
        <p:nvSpPr>
          <p:cNvPr id="26" name="Rectangle 26"/>
          <p:cNvSpPr>
            <a:spLocks noChangeArrowheads="1"/>
          </p:cNvSpPr>
          <p:nvPr/>
        </p:nvSpPr>
        <p:spPr bwMode="auto">
          <a:xfrm>
            <a:off x="4897438" y="549697"/>
            <a:ext cx="2355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lang="zh-CN" altLang="zh-CN" sz="2800" b="1" dirty="0" smtClean="0">
                <a:latin typeface="Times New Roman" panose="02020603050405020304" pitchFamily="18" charset="0"/>
                <a:ea typeface="楷体_GB2312" pitchFamily="1" charset="-122"/>
              </a:rPr>
              <a:t>, 任意时刻t 有</a:t>
            </a:r>
            <a:endParaRPr lang="zh-CN" altLang="zh-CN" sz="2800" b="1" dirty="0" smtClean="0">
              <a:latin typeface="Times New Roman" panose="02020603050405020304" pitchFamily="18" charset="0"/>
              <a:ea typeface="楷体_GB2312" pitchFamily="1" charset="-122"/>
            </a:endParaRPr>
          </a:p>
        </p:txBody>
      </p:sp>
      <p:graphicFrame>
        <p:nvGraphicFramePr>
          <p:cNvPr id="27" name="Object 27"/>
          <p:cNvGraphicFramePr>
            <a:graphicFrameLocks noChangeAspect="1"/>
          </p:cNvGraphicFramePr>
          <p:nvPr/>
        </p:nvGraphicFramePr>
        <p:xfrm>
          <a:off x="7292975" y="527472"/>
          <a:ext cx="1165225" cy="635000"/>
        </p:xfrm>
        <a:graphic>
          <a:graphicData uri="http://schemas.openxmlformats.org/presentationml/2006/ole">
            <mc:AlternateContent xmlns:mc="http://schemas.openxmlformats.org/markup-compatibility/2006">
              <mc:Choice xmlns:v="urn:schemas-microsoft-com:vml" Requires="v">
                <p:oleObj spid="_x0000_s8468" name="Equation" r:id="rId9" imgW="10668000" imgH="5791200" progId="Equation.DSMT4">
                  <p:embed/>
                </p:oleObj>
              </mc:Choice>
              <mc:Fallback>
                <p:oleObj name="Equation" r:id="rId9" imgW="10668000" imgH="5791200" progId="Equation.DSMT4">
                  <p:embed/>
                  <p:pic>
                    <p:nvPicPr>
                      <p:cNvPr id="0" name="图片 8467"/>
                      <p:cNvPicPr>
                        <a:picLocks noChangeAspect="1" noChangeArrowheads="1"/>
                      </p:cNvPicPr>
                      <p:nvPr/>
                    </p:nvPicPr>
                    <p:blipFill>
                      <a:blip r:embed="rId10"/>
                      <a:srcRect/>
                      <a:stretch>
                        <a:fillRect/>
                      </a:stretch>
                    </p:blipFill>
                    <p:spPr bwMode="auto">
                      <a:xfrm>
                        <a:off x="7292975" y="527472"/>
                        <a:ext cx="1165225" cy="635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 name="Object 28"/>
          <p:cNvGraphicFramePr>
            <a:graphicFrameLocks noChangeAspect="1"/>
          </p:cNvGraphicFramePr>
          <p:nvPr/>
        </p:nvGraphicFramePr>
        <p:xfrm>
          <a:off x="2628900" y="1197397"/>
          <a:ext cx="1295400" cy="525463"/>
        </p:xfrm>
        <a:graphic>
          <a:graphicData uri="http://schemas.openxmlformats.org/presentationml/2006/ole">
            <mc:AlternateContent xmlns:mc="http://schemas.openxmlformats.org/markup-compatibility/2006">
              <mc:Choice xmlns:v="urn:schemas-microsoft-com:vml" Requires="v">
                <p:oleObj spid="_x0000_s8469" name="" r:id="rId11" imgW="533400" imgH="215900" progId="Equation.DSMT4">
                  <p:embed/>
                </p:oleObj>
              </mc:Choice>
              <mc:Fallback>
                <p:oleObj name="" r:id="rId11" imgW="533400" imgH="215900" progId="Equation.DSMT4">
                  <p:embed/>
                  <p:pic>
                    <p:nvPicPr>
                      <p:cNvPr id="0" name="图片 8468"/>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28900" y="1197397"/>
                        <a:ext cx="1295400" cy="5254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9" name="Rectangle 29"/>
          <p:cNvSpPr>
            <a:spLocks noChangeArrowheads="1"/>
          </p:cNvSpPr>
          <p:nvPr/>
        </p:nvSpPr>
        <p:spPr bwMode="auto">
          <a:xfrm>
            <a:off x="755650" y="1073572"/>
            <a:ext cx="4633913" cy="121264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30000"/>
              </a:lnSpc>
              <a:spcBef>
                <a:spcPct val="0"/>
              </a:spcBef>
              <a:spcAft>
                <a:spcPct val="0"/>
              </a:spcAft>
            </a:pPr>
            <a:r>
              <a:rPr lang="zh-CN" altLang="zh-CN" sz="2800" b="1" dirty="0" smtClean="0">
                <a:latin typeface="Times New Roman" panose="02020603050405020304" pitchFamily="18" charset="0"/>
                <a:ea typeface="楷体_GB2312" pitchFamily="1" charset="-122"/>
              </a:rPr>
              <a:t>同一个质点</a:t>
            </a:r>
            <a:r>
              <a:rPr lang="en-US" altLang="zh-CN" sz="2800" b="1" dirty="0" smtClean="0">
                <a:latin typeface="Times New Roman" panose="02020603050405020304" pitchFamily="18" charset="0"/>
                <a:ea typeface="楷体_GB2312" pitchFamily="1" charset="-122"/>
              </a:rPr>
              <a:t>P</a:t>
            </a:r>
            <a:r>
              <a:rPr lang="zh-CN" altLang="zh-CN" sz="2800" b="1" dirty="0" smtClean="0">
                <a:latin typeface="Times New Roman" panose="02020603050405020304" pitchFamily="18" charset="0"/>
                <a:ea typeface="楷体_GB2312" pitchFamily="1" charset="-122"/>
              </a:rPr>
              <a:t>            在两个坐标系中对应的位置矢量：</a:t>
            </a:r>
            <a:endParaRPr lang="zh-CN" altLang="zh-CN" sz="2800" b="1" dirty="0" smtClean="0">
              <a:latin typeface="Times New Roman" panose="02020603050405020304" pitchFamily="18" charset="0"/>
              <a:ea typeface="楷体_GB2312" pitchFamily="1" charset="-122"/>
            </a:endParaRPr>
          </a:p>
        </p:txBody>
      </p:sp>
      <p:graphicFrame>
        <p:nvGraphicFramePr>
          <p:cNvPr id="30" name="Object 30"/>
          <p:cNvGraphicFramePr>
            <a:graphicFrameLocks noChangeAspect="1"/>
          </p:cNvGraphicFramePr>
          <p:nvPr/>
        </p:nvGraphicFramePr>
        <p:xfrm>
          <a:off x="1074738" y="2440410"/>
          <a:ext cx="3322637" cy="788987"/>
        </p:xfrm>
        <a:graphic>
          <a:graphicData uri="http://schemas.openxmlformats.org/presentationml/2006/ole">
            <mc:AlternateContent xmlns:mc="http://schemas.openxmlformats.org/markup-compatibility/2006">
              <mc:Choice xmlns:v="urn:schemas-microsoft-com:vml" Requires="v">
                <p:oleObj spid="_x0000_s8470" name="Equation" r:id="rId13" imgW="24384000" imgH="5791200" progId="Equation.DSMT4">
                  <p:embed/>
                </p:oleObj>
              </mc:Choice>
              <mc:Fallback>
                <p:oleObj name="Equation" r:id="rId13" imgW="24384000" imgH="5791200" progId="Equation.DSMT4">
                  <p:embed/>
                  <p:pic>
                    <p:nvPicPr>
                      <p:cNvPr id="0" name="图片 8469"/>
                      <p:cNvPicPr>
                        <a:picLocks noChangeAspect="1" noChangeArrowheads="1"/>
                      </p:cNvPicPr>
                      <p:nvPr/>
                    </p:nvPicPr>
                    <p:blipFill>
                      <a:blip r:embed="rId14"/>
                      <a:srcRect/>
                      <a:stretch>
                        <a:fillRect/>
                      </a:stretch>
                    </p:blipFill>
                    <p:spPr bwMode="auto">
                      <a:xfrm>
                        <a:off x="1074738" y="2440410"/>
                        <a:ext cx="3322637" cy="7889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1" name="Object 31"/>
          <p:cNvGraphicFramePr>
            <a:graphicFrameLocks noChangeAspect="1"/>
          </p:cNvGraphicFramePr>
          <p:nvPr/>
        </p:nvGraphicFramePr>
        <p:xfrm>
          <a:off x="1089025" y="3427835"/>
          <a:ext cx="3411538" cy="736600"/>
        </p:xfrm>
        <a:graphic>
          <a:graphicData uri="http://schemas.openxmlformats.org/presentationml/2006/ole">
            <mc:AlternateContent xmlns:mc="http://schemas.openxmlformats.org/markup-compatibility/2006">
              <mc:Choice xmlns:v="urn:schemas-microsoft-com:vml" Requires="v">
                <p:oleObj spid="_x0000_s8471" name="" r:id="rId15" imgW="1117600" imgH="241300" progId="Equation.DSMT4">
                  <p:embed/>
                </p:oleObj>
              </mc:Choice>
              <mc:Fallback>
                <p:oleObj name="" r:id="rId15" imgW="1117600" imgH="241300" progId="Equation.DSMT4">
                  <p:embed/>
                  <p:pic>
                    <p:nvPicPr>
                      <p:cNvPr id="0" name="图片 8470"/>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089025" y="3427835"/>
                        <a:ext cx="3411538" cy="736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2" name="Object 32"/>
          <p:cNvGraphicFramePr>
            <a:graphicFrameLocks noChangeAspect="1"/>
          </p:cNvGraphicFramePr>
          <p:nvPr/>
        </p:nvGraphicFramePr>
        <p:xfrm>
          <a:off x="917575" y="4366047"/>
          <a:ext cx="2771775" cy="869950"/>
        </p:xfrm>
        <a:graphic>
          <a:graphicData uri="http://schemas.openxmlformats.org/presentationml/2006/ole">
            <mc:AlternateContent xmlns:mc="http://schemas.openxmlformats.org/markup-compatibility/2006">
              <mc:Choice xmlns:v="urn:schemas-microsoft-com:vml" Requires="v">
                <p:oleObj spid="_x0000_s8472" name="Equation" r:id="rId17" imgW="15544800" imgH="4876800" progId="Equation.DSMT4">
                  <p:embed/>
                </p:oleObj>
              </mc:Choice>
              <mc:Fallback>
                <p:oleObj name="Equation" r:id="rId17" imgW="15544800" imgH="4876800" progId="Equation.DSMT4">
                  <p:embed/>
                  <p:pic>
                    <p:nvPicPr>
                      <p:cNvPr id="0" name="图片 8471"/>
                      <p:cNvPicPr>
                        <a:picLocks noChangeAspect="1" noChangeArrowheads="1"/>
                      </p:cNvPicPr>
                      <p:nvPr/>
                    </p:nvPicPr>
                    <p:blipFill>
                      <a:blip r:embed="rId18"/>
                      <a:srcRect/>
                      <a:stretch>
                        <a:fillRect/>
                      </a:stretch>
                    </p:blipFill>
                    <p:spPr bwMode="auto">
                      <a:xfrm>
                        <a:off x="917575" y="4366047"/>
                        <a:ext cx="2771775" cy="869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3" name="Object 33"/>
          <p:cNvGraphicFramePr>
            <a:graphicFrameLocks noChangeAspect="1"/>
          </p:cNvGraphicFramePr>
          <p:nvPr/>
        </p:nvGraphicFramePr>
        <p:xfrm>
          <a:off x="1666875" y="5516985"/>
          <a:ext cx="1403350" cy="727075"/>
        </p:xfrm>
        <a:graphic>
          <a:graphicData uri="http://schemas.openxmlformats.org/presentationml/2006/ole">
            <mc:AlternateContent xmlns:mc="http://schemas.openxmlformats.org/markup-compatibility/2006">
              <mc:Choice xmlns:v="urn:schemas-microsoft-com:vml" Requires="v">
                <p:oleObj spid="_x0000_s8473" name="Equation" r:id="rId19" imgW="8229600" imgH="4267200" progId="Equation.DSMT4">
                  <p:embed/>
                </p:oleObj>
              </mc:Choice>
              <mc:Fallback>
                <p:oleObj name="Equation" r:id="rId19" imgW="8229600" imgH="4267200" progId="Equation.DSMT4">
                  <p:embed/>
                  <p:pic>
                    <p:nvPicPr>
                      <p:cNvPr id="0" name="图片 8472"/>
                      <p:cNvPicPr>
                        <a:picLocks noChangeAspect="1" noChangeArrowheads="1"/>
                      </p:cNvPicPr>
                      <p:nvPr/>
                    </p:nvPicPr>
                    <p:blipFill>
                      <a:blip r:embed="rId20"/>
                      <a:srcRect/>
                      <a:stretch>
                        <a:fillRect/>
                      </a:stretch>
                    </p:blipFill>
                    <p:spPr bwMode="auto">
                      <a:xfrm>
                        <a:off x="1666875" y="5516985"/>
                        <a:ext cx="1403350" cy="7270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 name="Text Box 34"/>
          <p:cNvSpPr txBox="1">
            <a:spLocks noChangeArrowheads="1"/>
          </p:cNvSpPr>
          <p:nvPr/>
        </p:nvSpPr>
        <p:spPr bwMode="auto">
          <a:xfrm>
            <a:off x="611188" y="5590010"/>
            <a:ext cx="720725" cy="5794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zh-CN" altLang="zh-CN" sz="3200" b="1" dirty="0" smtClean="0">
                <a:latin typeface="Times New Roman" panose="02020603050405020304" pitchFamily="18" charset="0"/>
                <a:ea typeface="楷体_GB2312" pitchFamily="1" charset="-122"/>
              </a:rPr>
              <a:t>且</a:t>
            </a:r>
            <a:endParaRPr lang="zh-CN" altLang="zh-CN" sz="3200" b="1" dirty="0" smtClean="0">
              <a:latin typeface="Times New Roman" panose="02020603050405020304" pitchFamily="18" charset="0"/>
              <a:ea typeface="楷体_GB2312" pitchFamily="1" charset="-122"/>
            </a:endParaRPr>
          </a:p>
        </p:txBody>
      </p:sp>
      <p:grpSp>
        <p:nvGrpSpPr>
          <p:cNvPr id="35" name="Group 35"/>
          <p:cNvGrpSpPr/>
          <p:nvPr/>
        </p:nvGrpSpPr>
        <p:grpSpPr bwMode="auto">
          <a:xfrm>
            <a:off x="3492500" y="4437485"/>
            <a:ext cx="4464050" cy="1727200"/>
            <a:chOff x="0" y="0"/>
            <a:chExt cx="2812" cy="1088"/>
          </a:xfrm>
        </p:grpSpPr>
        <p:sp>
          <p:nvSpPr>
            <p:cNvPr id="36" name="Rectangle 36"/>
            <p:cNvSpPr>
              <a:spLocks noChangeArrowheads="1"/>
            </p:cNvSpPr>
            <p:nvPr/>
          </p:nvSpPr>
          <p:spPr bwMode="auto">
            <a:xfrm>
              <a:off x="453" y="363"/>
              <a:ext cx="2359" cy="678"/>
            </a:xfrm>
            <a:prstGeom prst="rect">
              <a:avLst/>
            </a:prstGeom>
            <a:noFill/>
            <a:ln w="9525"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defRPr/>
              </a:pPr>
              <a:r>
                <a:rPr kumimoji="0" lang="zh-CN" altLang="zh-CN" sz="3200" b="1" i="0" u="none" strike="noStrike" kern="0" cap="none" spc="0" normalizeH="0" baseline="0" noProof="0" smtClean="0">
                  <a:ln>
                    <a:noFill/>
                  </a:ln>
                  <a:solidFill>
                    <a:srgbClr val="FF9900"/>
                  </a:solidFill>
                  <a:effectLst/>
                  <a:uLnTx/>
                  <a:uFillTx/>
                  <a:latin typeface="楷体_GB2312" pitchFamily="1" charset="-122"/>
                  <a:ea typeface="楷体_GB2312" pitchFamily="1" charset="-122"/>
                </a:rPr>
                <a:t>成立的条件:</a:t>
              </a:r>
              <a:endParaRPr kumimoji="0" lang="zh-CN" altLang="zh-CN" sz="3200" b="1" i="0" u="none" strike="noStrike" kern="0" cap="none" spc="0" normalizeH="0" baseline="0" noProof="0" smtClean="0">
                <a:ln>
                  <a:noFill/>
                </a:ln>
                <a:solidFill>
                  <a:srgbClr val="FF9900"/>
                </a:solidFill>
                <a:effectLst/>
                <a:uLnTx/>
                <a:uFillTx/>
                <a:latin typeface="楷体_GB2312" pitchFamily="1" charset="-122"/>
                <a:ea typeface="楷体_GB2312" pitchFamily="1" charset="-122"/>
              </a:endParaRPr>
            </a:p>
            <a:p>
              <a:pPr marL="0" marR="0" lvl="0" indent="0" algn="r" defTabSz="914400" eaLnBrk="1" fontAlgn="base" latinLnBrk="0" hangingPunct="1">
                <a:lnSpc>
                  <a:spcPct val="100000"/>
                </a:lnSpc>
                <a:spcBef>
                  <a:spcPct val="0"/>
                </a:spcBef>
                <a:spcAft>
                  <a:spcPct val="0"/>
                </a:spcAft>
                <a:buClrTx/>
                <a:buSzTx/>
                <a:buFontTx/>
                <a:buNone/>
                <a:defRPr/>
              </a:pPr>
              <a:r>
                <a:rPr kumimoji="0" lang="zh-CN" altLang="zh-CN" sz="3200" b="1" i="0" u="none" strike="noStrike" kern="0" cap="none" spc="0" normalizeH="0" baseline="0" noProof="0" smtClean="0">
                  <a:ln>
                    <a:noFill/>
                  </a:ln>
                  <a:solidFill>
                    <a:srgbClr val="FF9900"/>
                  </a:solidFill>
                  <a:effectLst/>
                  <a:uLnTx/>
                  <a:uFillTx/>
                  <a:latin typeface="楷体_GB2312" pitchFamily="1" charset="-122"/>
                  <a:ea typeface="楷体_GB2312" pitchFamily="1" charset="-122"/>
                </a:rPr>
                <a:t>绝对时空观！</a:t>
              </a:r>
              <a:endParaRPr kumimoji="0" lang="zh-CN" altLang="zh-CN" sz="3200" b="1" i="0" u="none" strike="noStrike" kern="0" cap="none" spc="0" normalizeH="0" baseline="0" noProof="0" smtClean="0">
                <a:ln>
                  <a:noFill/>
                </a:ln>
                <a:solidFill>
                  <a:srgbClr val="FF9900"/>
                </a:solidFill>
                <a:effectLst/>
                <a:uLnTx/>
                <a:uFillTx/>
                <a:latin typeface="楷体_GB2312" pitchFamily="1" charset="-122"/>
                <a:ea typeface="楷体_GB2312" pitchFamily="1" charset="-122"/>
              </a:endParaRPr>
            </a:p>
          </p:txBody>
        </p:sp>
        <p:graphicFrame>
          <p:nvGraphicFramePr>
            <p:cNvPr id="37" name="Object 37"/>
            <p:cNvGraphicFramePr>
              <a:graphicFrameLocks noChangeAspect="1"/>
            </p:cNvGraphicFramePr>
            <p:nvPr/>
          </p:nvGraphicFramePr>
          <p:xfrm>
            <a:off x="0" y="0"/>
            <a:ext cx="385" cy="1088"/>
          </p:xfrm>
          <a:graphic>
            <a:graphicData uri="http://schemas.openxmlformats.org/presentationml/2006/ole">
              <mc:AlternateContent xmlns:mc="http://schemas.openxmlformats.org/markup-compatibility/2006">
                <mc:Choice xmlns:v="urn:schemas-microsoft-com:vml" Requires="v">
                  <p:oleObj spid="_x0000_s8474" name="" r:id="rId21" imgW="177800" imgH="254000" progId="Equation.DSMT4">
                    <p:embed/>
                  </p:oleObj>
                </mc:Choice>
                <mc:Fallback>
                  <p:oleObj name="" r:id="rId21" imgW="177800" imgH="254000" progId="Equation.DSMT4">
                    <p:embed/>
                    <p:pic>
                      <p:nvPicPr>
                        <p:cNvPr id="0" name="图片 8473"/>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0" y="0"/>
                          <a:ext cx="385" cy="10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8" name="Group 38"/>
          <p:cNvGrpSpPr/>
          <p:nvPr/>
        </p:nvGrpSpPr>
        <p:grpSpPr bwMode="auto">
          <a:xfrm>
            <a:off x="7458075" y="2134022"/>
            <a:ext cx="1435100" cy="811213"/>
            <a:chOff x="0" y="0"/>
            <a:chExt cx="904" cy="511"/>
          </a:xfrm>
        </p:grpSpPr>
        <p:sp>
          <p:nvSpPr>
            <p:cNvPr id="39" name="Oval 39"/>
            <p:cNvSpPr>
              <a:spLocks noChangeArrowheads="1"/>
            </p:cNvSpPr>
            <p:nvPr/>
          </p:nvSpPr>
          <p:spPr bwMode="auto">
            <a:xfrm>
              <a:off x="0" y="181"/>
              <a:ext cx="89" cy="106"/>
            </a:xfrm>
            <a:prstGeom prst="ellipse">
              <a:avLst/>
            </a:prstGeom>
            <a:solidFill>
              <a:srgbClr val="FF0066"/>
            </a:solidFill>
            <a:ln w="9525" cmpd="sng">
              <a:solidFill>
                <a:srgbClr val="FFFFFF"/>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40" name="Object 40"/>
            <p:cNvGraphicFramePr>
              <a:graphicFrameLocks noChangeAspect="1"/>
            </p:cNvGraphicFramePr>
            <p:nvPr/>
          </p:nvGraphicFramePr>
          <p:xfrm>
            <a:off x="101" y="0"/>
            <a:ext cx="759" cy="253"/>
          </p:xfrm>
          <a:graphic>
            <a:graphicData uri="http://schemas.openxmlformats.org/presentationml/2006/ole">
              <mc:AlternateContent xmlns:mc="http://schemas.openxmlformats.org/markup-compatibility/2006">
                <mc:Choice xmlns:v="urn:schemas-microsoft-com:vml" Requires="v">
                  <p:oleObj spid="_x0000_s8475" name="Equation" r:id="rId23" imgW="14630400" imgH="4876800" progId="Equation.DSMT4">
                    <p:embed/>
                  </p:oleObj>
                </mc:Choice>
                <mc:Fallback>
                  <p:oleObj name="Equation" r:id="rId23" imgW="14630400" imgH="4876800" progId="Equation.DSMT4">
                    <p:embed/>
                    <p:pic>
                      <p:nvPicPr>
                        <p:cNvPr id="0" name="图片 8474"/>
                        <p:cNvPicPr>
                          <a:picLocks noChangeAspect="1" noChangeArrowheads="1"/>
                        </p:cNvPicPr>
                        <p:nvPr/>
                      </p:nvPicPr>
                      <p:blipFill>
                        <a:blip r:embed="rId24"/>
                        <a:srcRect/>
                        <a:stretch>
                          <a:fillRect/>
                        </a:stretch>
                      </p:blipFill>
                      <p:spPr bwMode="auto">
                        <a:xfrm>
                          <a:off x="101" y="0"/>
                          <a:ext cx="759" cy="25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1" name="Object 41"/>
            <p:cNvGraphicFramePr>
              <a:graphicFrameLocks noChangeAspect="1"/>
            </p:cNvGraphicFramePr>
            <p:nvPr/>
          </p:nvGraphicFramePr>
          <p:xfrm>
            <a:off x="42" y="272"/>
            <a:ext cx="862" cy="239"/>
          </p:xfrm>
          <a:graphic>
            <a:graphicData uri="http://schemas.openxmlformats.org/presentationml/2006/ole">
              <mc:AlternateContent xmlns:mc="http://schemas.openxmlformats.org/markup-compatibility/2006">
                <mc:Choice xmlns:v="urn:schemas-microsoft-com:vml" Requires="v">
                  <p:oleObj spid="_x0000_s8476" name="" r:id="rId25" imgW="736600" imgH="203200" progId="Equation.DSMT4">
                    <p:embed/>
                  </p:oleObj>
                </mc:Choice>
                <mc:Fallback>
                  <p:oleObj name="" r:id="rId25" imgW="736600" imgH="203200" progId="Equation.DSMT4">
                    <p:embed/>
                    <p:pic>
                      <p:nvPicPr>
                        <p:cNvPr id="0" name="图片 8475"/>
                        <p:cNvPicPr>
                          <a:picLocks noChangeAspect="1" noChangeArrowheads="1"/>
                        </p:cNvPicPr>
                        <p:nvPr/>
                      </p:nvPicPr>
                      <p:blipFill>
                        <a:blip r:embed="rId26"/>
                        <a:srcRect/>
                        <a:stretch>
                          <a:fillRect/>
                        </a:stretch>
                      </p:blipFill>
                      <p:spPr bwMode="auto">
                        <a:xfrm>
                          <a:off x="42" y="272"/>
                          <a:ext cx="862" cy="2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2" name="Group 42"/>
          <p:cNvGrpSpPr/>
          <p:nvPr/>
        </p:nvGrpSpPr>
        <p:grpSpPr bwMode="auto">
          <a:xfrm>
            <a:off x="5724525" y="2537247"/>
            <a:ext cx="1724025" cy="1323975"/>
            <a:chOff x="0" y="0"/>
            <a:chExt cx="1086" cy="834"/>
          </a:xfrm>
        </p:grpSpPr>
        <p:sp>
          <p:nvSpPr>
            <p:cNvPr id="43" name="Line 43"/>
            <p:cNvSpPr>
              <a:spLocks noChangeShapeType="1"/>
            </p:cNvSpPr>
            <p:nvPr/>
          </p:nvSpPr>
          <p:spPr bwMode="auto">
            <a:xfrm flipV="1">
              <a:off x="0" y="0"/>
              <a:ext cx="1086" cy="834"/>
            </a:xfrm>
            <a:prstGeom prst="line">
              <a:avLst/>
            </a:prstGeom>
            <a:noFill/>
            <a:ln w="38100" cmpd="sng">
              <a:solidFill>
                <a:schemeClr val="tx1"/>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44" name="Object 44"/>
            <p:cNvGraphicFramePr>
              <a:graphicFrameLocks noChangeAspect="1"/>
            </p:cNvGraphicFramePr>
            <p:nvPr/>
          </p:nvGraphicFramePr>
          <p:xfrm>
            <a:off x="337" y="158"/>
            <a:ext cx="205" cy="296"/>
          </p:xfrm>
          <a:graphic>
            <a:graphicData uri="http://schemas.openxmlformats.org/presentationml/2006/ole">
              <mc:AlternateContent xmlns:mc="http://schemas.openxmlformats.org/markup-compatibility/2006">
                <mc:Choice xmlns:v="urn:schemas-microsoft-com:vml" Requires="v">
                  <p:oleObj spid="_x0000_s8477" name="Equation" r:id="rId27" imgW="2743200" imgH="3962400" progId="Equation.DSMT4">
                    <p:embed/>
                  </p:oleObj>
                </mc:Choice>
                <mc:Fallback>
                  <p:oleObj name="Equation" r:id="rId27" imgW="2743200" imgH="3962400" progId="Equation.DSMT4">
                    <p:embed/>
                    <p:pic>
                      <p:nvPicPr>
                        <p:cNvPr id="0" name="图片 8476"/>
                        <p:cNvPicPr>
                          <a:picLocks noChangeAspect="1" noChangeArrowheads="1"/>
                        </p:cNvPicPr>
                        <p:nvPr/>
                      </p:nvPicPr>
                      <p:blipFill>
                        <a:blip r:embed="rId28"/>
                        <a:srcRect/>
                        <a:stretch>
                          <a:fillRect/>
                        </a:stretch>
                      </p:blipFill>
                      <p:spPr bwMode="auto">
                        <a:xfrm>
                          <a:off x="337" y="158"/>
                          <a:ext cx="205" cy="29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45" name="Group 45"/>
          <p:cNvGrpSpPr/>
          <p:nvPr/>
        </p:nvGrpSpPr>
        <p:grpSpPr bwMode="auto">
          <a:xfrm>
            <a:off x="6588125" y="2537247"/>
            <a:ext cx="1001713" cy="1323975"/>
            <a:chOff x="0" y="0"/>
            <a:chExt cx="631" cy="834"/>
          </a:xfrm>
        </p:grpSpPr>
        <p:sp>
          <p:nvSpPr>
            <p:cNvPr id="46" name="Line 46"/>
            <p:cNvSpPr>
              <a:spLocks noChangeShapeType="1"/>
            </p:cNvSpPr>
            <p:nvPr/>
          </p:nvSpPr>
          <p:spPr bwMode="auto">
            <a:xfrm flipV="1">
              <a:off x="0" y="0"/>
              <a:ext cx="543" cy="834"/>
            </a:xfrm>
            <a:prstGeom prst="line">
              <a:avLst/>
            </a:prstGeom>
            <a:noFill/>
            <a:ln w="38100" cmpd="sng">
              <a:solidFill>
                <a:srgbClr val="00FFFF"/>
              </a:solidFill>
              <a:roun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2400" b="0" i="0" u="none" strike="noStrike" kern="0" cap="none" spc="0" normalizeH="0" baseline="0" noProof="0" smtClean="0">
                <a:ln>
                  <a:noFill/>
                </a:ln>
                <a:solidFill>
                  <a:srgbClr val="000000"/>
                </a:solidFill>
                <a:effectLst/>
                <a:uLnTx/>
                <a:uFillTx/>
                <a:latin typeface="Times New Roman" panose="02020603050405020304" pitchFamily="18" charset="0"/>
              </a:endParaRPr>
            </a:p>
          </p:txBody>
        </p:sp>
        <p:graphicFrame>
          <p:nvGraphicFramePr>
            <p:cNvPr id="47" name="Object 47"/>
            <p:cNvGraphicFramePr>
              <a:graphicFrameLocks noChangeAspect="1"/>
            </p:cNvGraphicFramePr>
            <p:nvPr/>
          </p:nvGraphicFramePr>
          <p:xfrm>
            <a:off x="361" y="318"/>
            <a:ext cx="270" cy="292"/>
          </p:xfrm>
          <a:graphic>
            <a:graphicData uri="http://schemas.openxmlformats.org/presentationml/2006/ole">
              <mc:AlternateContent xmlns:mc="http://schemas.openxmlformats.org/markup-compatibility/2006">
                <mc:Choice xmlns:v="urn:schemas-microsoft-com:vml" Requires="v">
                  <p:oleObj spid="_x0000_s8478" name="" r:id="rId29" imgW="152400" imgH="165100" progId="Equation.DSMT4">
                    <p:embed/>
                  </p:oleObj>
                </mc:Choice>
                <mc:Fallback>
                  <p:oleObj name="" r:id="rId29" imgW="152400" imgH="165100" progId="Equation.DSMT4">
                    <p:embed/>
                    <p:pic>
                      <p:nvPicPr>
                        <p:cNvPr id="0" name="图片 8477"/>
                        <p:cNvPicPr>
                          <a:picLocks noChangeAspect="1" noChangeArrowheads="1"/>
                        </p:cNvPicPr>
                        <p:nvPr/>
                      </p:nvPicPr>
                      <p:blipFill>
                        <a:blip r:embed="rId30">
                          <a:extLst>
                            <a:ext uri="{28A0092B-C50C-407E-A947-70E740481C1C}">
                              <a14:useLocalDpi xmlns:a14="http://schemas.microsoft.com/office/drawing/2010/main" val="0"/>
                            </a:ext>
                          </a:extLst>
                        </a:blip>
                        <a:srcRect/>
                        <a:stretch>
                          <a:fillRect/>
                        </a:stretch>
                      </p:blipFill>
                      <p:spPr bwMode="auto">
                        <a:xfrm>
                          <a:off x="361" y="318"/>
                          <a:ext cx="270" cy="2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animEffect transition="in" filter="wipe(left)">
                                      <p:cBhvr>
                                        <p:cTn id="7" dur="500"/>
                                        <p:tgtEl>
                                          <p:spTgt spid="26"/>
                                        </p:tgtEl>
                                      </p:cBhvr>
                                    </p:animEffect>
                                  </p:childTnLst>
                                </p:cTn>
                              </p:par>
                              <p:par>
                                <p:cTn id="8" presetID="22" presetClass="entr" presetSubtype="8" fill="hold" nodeType="withEffect">
                                  <p:stCondLst>
                                    <p:cond delay="0"/>
                                  </p:stCondLst>
                                  <p:childTnLst>
                                    <p:set>
                                      <p:cBhvr>
                                        <p:cTn id="9" dur="1" fill="hold">
                                          <p:stCondLst>
                                            <p:cond delay="0"/>
                                          </p:stCondLst>
                                        </p:cTn>
                                        <p:tgtEl>
                                          <p:spTgt spid="27"/>
                                        </p:tgtEl>
                                        <p:attrNameLst>
                                          <p:attrName>style.visibility</p:attrName>
                                        </p:attrNameLst>
                                      </p:cBhvr>
                                      <p:to>
                                        <p:strVal val="visible"/>
                                      </p:to>
                                    </p:set>
                                    <p:animEffect transition="in" filter="wipe(left)">
                                      <p:cBhvr>
                                        <p:cTn id="10" dur="500"/>
                                        <p:tgtEl>
                                          <p:spTgt spid="27"/>
                                        </p:tgtEl>
                                      </p:cBhvr>
                                    </p:animEffect>
                                  </p:childTnLst>
                                </p:cTn>
                              </p:par>
                              <p:par>
                                <p:cTn id="11" presetID="22" presetClass="entr" presetSubtype="8" fill="hold" nodeType="withEffect">
                                  <p:stCondLst>
                                    <p:cond delay="0"/>
                                  </p:stCondLst>
                                  <p:childTnLst>
                                    <p:set>
                                      <p:cBhvr>
                                        <p:cTn id="12" dur="1" fill="hold">
                                          <p:stCondLst>
                                            <p:cond delay="0"/>
                                          </p:stCondLst>
                                        </p:cTn>
                                        <p:tgtEl>
                                          <p:spTgt spid="22"/>
                                        </p:tgtEl>
                                        <p:attrNameLst>
                                          <p:attrName>style.visibility</p:attrName>
                                        </p:attrNameLst>
                                      </p:cBhvr>
                                      <p:to>
                                        <p:strVal val="visible"/>
                                      </p:to>
                                    </p:set>
                                    <p:animEffect transition="in" filter="wipe(left)">
                                      <p:cBhvr>
                                        <p:cTn id="13" dur="500"/>
                                        <p:tgtEl>
                                          <p:spTgt spid="22"/>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8" fill="hold" grpId="0" nodeType="clickEffect">
                                  <p:stCondLst>
                                    <p:cond delay="0"/>
                                  </p:stCondLst>
                                  <p:childTnLst>
                                    <p:set>
                                      <p:cBhvr>
                                        <p:cTn id="17" dur="1" fill="hold">
                                          <p:stCondLst>
                                            <p:cond delay="0"/>
                                          </p:stCondLst>
                                        </p:cTn>
                                        <p:tgtEl>
                                          <p:spTgt spid="29"/>
                                        </p:tgtEl>
                                        <p:attrNameLst>
                                          <p:attrName>style.visibility</p:attrName>
                                        </p:attrNameLst>
                                      </p:cBhvr>
                                      <p:to>
                                        <p:strVal val="visible"/>
                                      </p:to>
                                    </p:set>
                                    <p:animEffect transition="in" filter="wipe(left)">
                                      <p:cBhvr>
                                        <p:cTn id="18" dur="500"/>
                                        <p:tgtEl>
                                          <p:spTgt spid="29"/>
                                        </p:tgtEl>
                                      </p:cBhvr>
                                    </p:animEffect>
                                  </p:childTnLst>
                                </p:cTn>
                              </p:par>
                              <p:par>
                                <p:cTn id="19" presetID="22" presetClass="entr" presetSubtype="8" fill="hold" nodeType="withEffect">
                                  <p:stCondLst>
                                    <p:cond delay="0"/>
                                  </p:stCondLst>
                                  <p:childTnLst>
                                    <p:set>
                                      <p:cBhvr>
                                        <p:cTn id="20" dur="1" fill="hold">
                                          <p:stCondLst>
                                            <p:cond delay="0"/>
                                          </p:stCondLst>
                                        </p:cTn>
                                        <p:tgtEl>
                                          <p:spTgt spid="28"/>
                                        </p:tgtEl>
                                        <p:attrNameLst>
                                          <p:attrName>style.visibility</p:attrName>
                                        </p:attrNameLst>
                                      </p:cBhvr>
                                      <p:to>
                                        <p:strVal val="visible"/>
                                      </p:to>
                                    </p:set>
                                    <p:animEffect transition="in" filter="wipe(left)">
                                      <p:cBhvr>
                                        <p:cTn id="21" dur="500"/>
                                        <p:tgtEl>
                                          <p:spTgt spid="28"/>
                                        </p:tgtEl>
                                      </p:cBhvr>
                                    </p:animEffect>
                                  </p:childTnLst>
                                </p:cTn>
                              </p:par>
                              <p:par>
                                <p:cTn id="22" presetID="22" presetClass="entr" presetSubtype="8" fill="hold" nodeType="withEffect">
                                  <p:stCondLst>
                                    <p:cond delay="0"/>
                                  </p:stCondLst>
                                  <p:childTnLst>
                                    <p:set>
                                      <p:cBhvr>
                                        <p:cTn id="23" dur="1" fill="hold">
                                          <p:stCondLst>
                                            <p:cond delay="0"/>
                                          </p:stCondLst>
                                        </p:cTn>
                                        <p:tgtEl>
                                          <p:spTgt spid="38"/>
                                        </p:tgtEl>
                                        <p:attrNameLst>
                                          <p:attrName>style.visibility</p:attrName>
                                        </p:attrNameLst>
                                      </p:cBhvr>
                                      <p:to>
                                        <p:strVal val="visible"/>
                                      </p:to>
                                    </p:set>
                                    <p:animEffect transition="in" filter="wipe(left)">
                                      <p:cBhvr>
                                        <p:cTn id="24" dur="500"/>
                                        <p:tgtEl>
                                          <p:spTgt spid="38"/>
                                        </p:tgtEl>
                                      </p:cBhvr>
                                    </p:animEffect>
                                  </p:child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30"/>
                                        </p:tgtEl>
                                        <p:attrNameLst>
                                          <p:attrName>style.visibility</p:attrName>
                                        </p:attrNameLst>
                                      </p:cBhvr>
                                      <p:to>
                                        <p:strVal val="visible"/>
                                      </p:to>
                                    </p:set>
                                    <p:animEffect transition="in" filter="wipe(left)">
                                      <p:cBhvr>
                                        <p:cTn id="29" dur="500"/>
                                        <p:tgtEl>
                                          <p:spTgt spid="30"/>
                                        </p:tgtEl>
                                      </p:cBhvr>
                                    </p:animEffect>
                                  </p:childTnLst>
                                </p:cTn>
                              </p:par>
                              <p:par>
                                <p:cTn id="30" presetID="22" presetClass="entr" presetSubtype="8" fill="hold" nodeType="withEffect">
                                  <p:stCondLst>
                                    <p:cond delay="0"/>
                                  </p:stCondLst>
                                  <p:childTnLst>
                                    <p:set>
                                      <p:cBhvr>
                                        <p:cTn id="31" dur="1" fill="hold">
                                          <p:stCondLst>
                                            <p:cond delay="0"/>
                                          </p:stCondLst>
                                        </p:cTn>
                                        <p:tgtEl>
                                          <p:spTgt spid="42"/>
                                        </p:tgtEl>
                                        <p:attrNameLst>
                                          <p:attrName>style.visibility</p:attrName>
                                        </p:attrNameLst>
                                      </p:cBhvr>
                                      <p:to>
                                        <p:strVal val="visible"/>
                                      </p:to>
                                    </p:set>
                                    <p:animEffect transition="in" filter="wipe(left)">
                                      <p:cBhvr>
                                        <p:cTn id="32" dur="500"/>
                                        <p:tgtEl>
                                          <p:spTgt spid="4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1"/>
                                        </p:tgtEl>
                                        <p:attrNameLst>
                                          <p:attrName>style.visibility</p:attrName>
                                        </p:attrNameLst>
                                      </p:cBhvr>
                                      <p:to>
                                        <p:strVal val="visible"/>
                                      </p:to>
                                    </p:set>
                                    <p:animEffect transition="in" filter="wipe(left)">
                                      <p:cBhvr>
                                        <p:cTn id="37" dur="500"/>
                                        <p:tgtEl>
                                          <p:spTgt spid="31"/>
                                        </p:tgtEl>
                                      </p:cBhvr>
                                    </p:animEffect>
                                  </p:childTnLst>
                                </p:cTn>
                              </p:par>
                              <p:par>
                                <p:cTn id="38" presetID="22" presetClass="entr" presetSubtype="8" fill="hold" nodeType="withEffect">
                                  <p:stCondLst>
                                    <p:cond delay="0"/>
                                  </p:stCondLst>
                                  <p:childTnLst>
                                    <p:set>
                                      <p:cBhvr>
                                        <p:cTn id="39" dur="1" fill="hold">
                                          <p:stCondLst>
                                            <p:cond delay="0"/>
                                          </p:stCondLst>
                                        </p:cTn>
                                        <p:tgtEl>
                                          <p:spTgt spid="45"/>
                                        </p:tgtEl>
                                        <p:attrNameLst>
                                          <p:attrName>style.visibility</p:attrName>
                                        </p:attrNameLst>
                                      </p:cBhvr>
                                      <p:to>
                                        <p:strVal val="visible"/>
                                      </p:to>
                                    </p:set>
                                    <p:animEffect transition="in" filter="wipe(left)">
                                      <p:cBhvr>
                                        <p:cTn id="40" dur="500"/>
                                        <p:tgtEl>
                                          <p:spTgt spid="45"/>
                                        </p:tgtEl>
                                      </p:cBhvr>
                                    </p:animEffect>
                                  </p:childTnLst>
                                </p:cTn>
                              </p:par>
                            </p:childTnLst>
                          </p:cTn>
                        </p:par>
                      </p:childTnLst>
                    </p:cTn>
                  </p:par>
                  <p:par>
                    <p:cTn id="41" fill="hold">
                      <p:stCondLst>
                        <p:cond delay="indefinite"/>
                      </p:stCondLst>
                      <p:childTnLst>
                        <p:par>
                          <p:cTn id="42" fill="hold">
                            <p:stCondLst>
                              <p:cond delay="0"/>
                            </p:stCondLst>
                            <p:childTnLst>
                              <p:par>
                                <p:cTn id="43" presetID="22" presetClass="entr" presetSubtype="8" fill="hold" nodeType="clickEffect">
                                  <p:stCondLst>
                                    <p:cond delay="0"/>
                                  </p:stCondLst>
                                  <p:childTnLst>
                                    <p:set>
                                      <p:cBhvr>
                                        <p:cTn id="44" dur="1" fill="hold">
                                          <p:stCondLst>
                                            <p:cond delay="0"/>
                                          </p:stCondLst>
                                        </p:cTn>
                                        <p:tgtEl>
                                          <p:spTgt spid="32"/>
                                        </p:tgtEl>
                                        <p:attrNameLst>
                                          <p:attrName>style.visibility</p:attrName>
                                        </p:attrNameLst>
                                      </p:cBhvr>
                                      <p:to>
                                        <p:strVal val="visible"/>
                                      </p:to>
                                    </p:set>
                                    <p:animEffect transition="in" filter="wipe(left)">
                                      <p:cBhvr>
                                        <p:cTn id="45" dur="500"/>
                                        <p:tgtEl>
                                          <p:spTgt spid="32"/>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8" fill="hold" grpId="0" nodeType="clickEffect">
                                  <p:stCondLst>
                                    <p:cond delay="0"/>
                                  </p:stCondLst>
                                  <p:childTnLst>
                                    <p:set>
                                      <p:cBhvr>
                                        <p:cTn id="49" dur="1" fill="hold">
                                          <p:stCondLst>
                                            <p:cond delay="0"/>
                                          </p:stCondLst>
                                        </p:cTn>
                                        <p:tgtEl>
                                          <p:spTgt spid="34"/>
                                        </p:tgtEl>
                                        <p:attrNameLst>
                                          <p:attrName>style.visibility</p:attrName>
                                        </p:attrNameLst>
                                      </p:cBhvr>
                                      <p:to>
                                        <p:strVal val="visible"/>
                                      </p:to>
                                    </p:set>
                                    <p:animEffect transition="in" filter="wipe(left)">
                                      <p:cBhvr>
                                        <p:cTn id="50" dur="500"/>
                                        <p:tgtEl>
                                          <p:spTgt spid="34"/>
                                        </p:tgtEl>
                                      </p:cBhvr>
                                    </p:animEffect>
                                  </p:childTnLst>
                                </p:cTn>
                              </p:par>
                              <p:par>
                                <p:cTn id="51" presetID="22" presetClass="entr" presetSubtype="8" fill="hold" nodeType="withEffect">
                                  <p:stCondLst>
                                    <p:cond delay="0"/>
                                  </p:stCondLst>
                                  <p:childTnLst>
                                    <p:set>
                                      <p:cBhvr>
                                        <p:cTn id="52" dur="1" fill="hold">
                                          <p:stCondLst>
                                            <p:cond delay="0"/>
                                          </p:stCondLst>
                                        </p:cTn>
                                        <p:tgtEl>
                                          <p:spTgt spid="33"/>
                                        </p:tgtEl>
                                        <p:attrNameLst>
                                          <p:attrName>style.visibility</p:attrName>
                                        </p:attrNameLst>
                                      </p:cBhvr>
                                      <p:to>
                                        <p:strVal val="visible"/>
                                      </p:to>
                                    </p:set>
                                    <p:animEffect transition="in" filter="wipe(left)">
                                      <p:cBhvr>
                                        <p:cTn id="53" dur="500"/>
                                        <p:tgtEl>
                                          <p:spTgt spid="33"/>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ntr" presetSubtype="8" fill="hold" nodeType="clickEffect">
                                  <p:stCondLst>
                                    <p:cond delay="0"/>
                                  </p:stCondLst>
                                  <p:childTnLst>
                                    <p:set>
                                      <p:cBhvr>
                                        <p:cTn id="57" dur="1" fill="hold">
                                          <p:stCondLst>
                                            <p:cond delay="0"/>
                                          </p:stCondLst>
                                        </p:cTn>
                                        <p:tgtEl>
                                          <p:spTgt spid="35"/>
                                        </p:tgtEl>
                                        <p:attrNameLst>
                                          <p:attrName>style.visibility</p:attrName>
                                        </p:attrNameLst>
                                      </p:cBhvr>
                                      <p:to>
                                        <p:strVal val="visible"/>
                                      </p:to>
                                    </p:set>
                                    <p:animEffect transition="in" filter="wipe(left)">
                                      <p:cBhvr>
                                        <p:cTn id="58" dur="500"/>
                                        <p:tgtEl>
                                          <p:spTgt spid="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utoUpdateAnimBg="0"/>
      <p:bldP spid="29" grpId="0" autoUpdateAnimBg="0"/>
      <p:bldP spid="34" grpId="0"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2"/>
          <p:cNvGraphicFramePr>
            <a:graphicFrameLocks noChangeAspect="1"/>
          </p:cNvGraphicFramePr>
          <p:nvPr/>
        </p:nvGraphicFramePr>
        <p:xfrm>
          <a:off x="3983038" y="620713"/>
          <a:ext cx="3698875" cy="725487"/>
        </p:xfrm>
        <a:graphic>
          <a:graphicData uri="http://schemas.openxmlformats.org/presentationml/2006/ole">
            <mc:AlternateContent xmlns:mc="http://schemas.openxmlformats.org/markup-compatibility/2006">
              <mc:Choice xmlns:v="urn:schemas-microsoft-com:vml" Requires="v">
                <p:oleObj spid="_x0000_s9316" name="Equation" r:id="rId1" imgW="27432000" imgH="5181600" progId="Equation.DSMT4">
                  <p:embed/>
                </p:oleObj>
              </mc:Choice>
              <mc:Fallback>
                <p:oleObj name="Equation" r:id="rId1" imgW="27432000" imgH="5181600" progId="Equation.DSMT4">
                  <p:embed/>
                  <p:pic>
                    <p:nvPicPr>
                      <p:cNvPr id="0" name="图片 9315"/>
                      <p:cNvPicPr>
                        <a:picLocks noChangeAspect="1" noChangeArrowheads="1"/>
                      </p:cNvPicPr>
                      <p:nvPr/>
                    </p:nvPicPr>
                    <p:blipFill>
                      <a:blip r:embed="rId2"/>
                      <a:srcRect/>
                      <a:stretch>
                        <a:fillRect/>
                      </a:stretch>
                    </p:blipFill>
                    <p:spPr bwMode="auto">
                      <a:xfrm>
                        <a:off x="3983038" y="620713"/>
                        <a:ext cx="3698875" cy="7254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 name="Object 3"/>
          <p:cNvGraphicFramePr>
            <a:graphicFrameLocks noChangeAspect="1"/>
          </p:cNvGraphicFramePr>
          <p:nvPr/>
        </p:nvGraphicFramePr>
        <p:xfrm>
          <a:off x="4046538" y="1628775"/>
          <a:ext cx="1195387" cy="646113"/>
        </p:xfrm>
        <a:graphic>
          <a:graphicData uri="http://schemas.openxmlformats.org/presentationml/2006/ole">
            <mc:AlternateContent xmlns:mc="http://schemas.openxmlformats.org/markup-compatibility/2006">
              <mc:Choice xmlns:v="urn:schemas-microsoft-com:vml" Requires="v">
                <p:oleObj spid="_x0000_s9317" name="Equation" r:id="rId3" imgW="8229600" imgH="4267200" progId="Equation.DSMT4">
                  <p:embed/>
                </p:oleObj>
              </mc:Choice>
              <mc:Fallback>
                <p:oleObj name="Equation" r:id="rId3" imgW="8229600" imgH="4267200" progId="Equation.DSMT4">
                  <p:embed/>
                  <p:pic>
                    <p:nvPicPr>
                      <p:cNvPr id="0" name="图片 9316"/>
                      <p:cNvPicPr>
                        <a:picLocks noChangeAspect="1" noChangeArrowheads="1"/>
                      </p:cNvPicPr>
                      <p:nvPr/>
                    </p:nvPicPr>
                    <p:blipFill>
                      <a:blip r:embed="rId4"/>
                      <a:srcRect/>
                      <a:stretch>
                        <a:fillRect/>
                      </a:stretch>
                    </p:blipFill>
                    <p:spPr bwMode="auto">
                      <a:xfrm>
                        <a:off x="4046538" y="1628775"/>
                        <a:ext cx="1195387" cy="646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 name="Rectangle 4"/>
          <p:cNvSpPr>
            <a:spLocks noChangeArrowheads="1"/>
          </p:cNvSpPr>
          <p:nvPr/>
        </p:nvSpPr>
        <p:spPr bwMode="auto">
          <a:xfrm>
            <a:off x="900113" y="1052513"/>
            <a:ext cx="2233612" cy="588962"/>
          </a:xfrm>
          <a:prstGeom prst="rect">
            <a:avLst/>
          </a:prstGeom>
          <a:noFill/>
          <a:ln w="9525" cmpd="sng">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a:solidFill>
                  <a:srgbClr val="FF9900"/>
                </a:solidFill>
                <a:ea typeface="楷体_GB2312" pitchFamily="1" charset="-122"/>
              </a:rPr>
              <a:t>绝对时空观</a:t>
            </a:r>
            <a:endParaRPr lang="zh-CN" altLang="zh-CN" sz="3200" b="1">
              <a:solidFill>
                <a:srgbClr val="FF9900"/>
              </a:solidFill>
              <a:ea typeface="楷体_GB2312" pitchFamily="1" charset="-122"/>
            </a:endParaRPr>
          </a:p>
        </p:txBody>
      </p:sp>
      <p:sp>
        <p:nvSpPr>
          <p:cNvPr id="5" name="Rectangle 5"/>
          <p:cNvSpPr>
            <a:spLocks noChangeArrowheads="1"/>
          </p:cNvSpPr>
          <p:nvPr/>
        </p:nvSpPr>
        <p:spPr bwMode="auto">
          <a:xfrm>
            <a:off x="3779838" y="5734050"/>
            <a:ext cx="350520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dirty="0">
                <a:ea typeface="楷体_GB2312" pitchFamily="1" charset="-122"/>
              </a:rPr>
              <a:t>伽利略</a:t>
            </a:r>
            <a:r>
              <a:rPr lang="zh-CN" altLang="zh-CN" sz="3200" b="1" dirty="0">
                <a:solidFill>
                  <a:srgbClr val="FF0000"/>
                </a:solidFill>
                <a:ea typeface="楷体_GB2312" pitchFamily="1" charset="-122"/>
              </a:rPr>
              <a:t>坐标变换式</a:t>
            </a:r>
            <a:endParaRPr lang="zh-CN" altLang="zh-CN" sz="3200" b="1" dirty="0">
              <a:solidFill>
                <a:srgbClr val="FF0000"/>
              </a:solidFill>
              <a:ea typeface="楷体_GB2312" pitchFamily="1" charset="-122"/>
            </a:endParaRPr>
          </a:p>
        </p:txBody>
      </p:sp>
      <p:grpSp>
        <p:nvGrpSpPr>
          <p:cNvPr id="6" name="Group 6"/>
          <p:cNvGrpSpPr/>
          <p:nvPr/>
        </p:nvGrpSpPr>
        <p:grpSpPr bwMode="auto">
          <a:xfrm>
            <a:off x="323528" y="2833688"/>
            <a:ext cx="6746875" cy="2517775"/>
            <a:chOff x="0" y="33"/>
            <a:chExt cx="4250" cy="1586"/>
          </a:xfrm>
        </p:grpSpPr>
        <p:sp>
          <p:nvSpPr>
            <p:cNvPr id="7" name="Rectangle 7"/>
            <p:cNvSpPr>
              <a:spLocks noChangeArrowheads="1"/>
            </p:cNvSpPr>
            <p:nvPr/>
          </p:nvSpPr>
          <p:spPr bwMode="auto">
            <a:xfrm>
              <a:off x="0" y="84"/>
              <a:ext cx="1769" cy="14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a:lnSpc>
                  <a:spcPct val="130000"/>
                </a:lnSpc>
              </a:pPr>
              <a:r>
                <a:rPr lang="zh-CN" altLang="zh-CN" sz="2800" b="1" dirty="0">
                  <a:solidFill>
                    <a:srgbClr val="FF0000"/>
                  </a:solidFill>
                  <a:ea typeface="楷体_GB2312" pitchFamily="1" charset="-122"/>
                </a:rPr>
                <a:t>　　　</a:t>
              </a:r>
              <a:r>
                <a:rPr lang="zh-CN" altLang="zh-CN" sz="2800" b="1" dirty="0">
                  <a:ea typeface="楷体_GB2312" pitchFamily="1" charset="-122"/>
                </a:rPr>
                <a:t>在</a:t>
              </a:r>
              <a:r>
                <a:rPr lang="zh-CN" altLang="zh-CN" sz="2800" dirty="0" smtClean="0">
                  <a:ea typeface="楷体_GB2312" pitchFamily="1" charset="-122"/>
                </a:rPr>
                <a:t>K</a:t>
              </a:r>
              <a:r>
                <a:rPr lang="zh-CN" altLang="zh-CN" sz="2800" b="1" dirty="0" smtClean="0">
                  <a:ea typeface="楷体_GB2312" pitchFamily="1" charset="-122"/>
                </a:rPr>
                <a:t>系</a:t>
              </a:r>
              <a:r>
                <a:rPr lang="zh-CN" altLang="zh-CN" sz="2800" b="1" dirty="0">
                  <a:ea typeface="楷体_GB2312" pitchFamily="1" charset="-122"/>
                </a:rPr>
                <a:t>和</a:t>
              </a:r>
              <a:r>
                <a:rPr lang="zh-CN" altLang="zh-CN" sz="2800" dirty="0">
                  <a:ea typeface="楷体_GB2312" pitchFamily="1" charset="-122"/>
                </a:rPr>
                <a:t>　 </a:t>
              </a:r>
              <a:r>
                <a:rPr lang="en-US" altLang="zh-CN" sz="2800" dirty="0" smtClean="0">
                  <a:ea typeface="楷体_GB2312" pitchFamily="1" charset="-122"/>
                </a:rPr>
                <a:t>    </a:t>
              </a:r>
              <a:r>
                <a:rPr lang="zh-CN" altLang="zh-CN" sz="2800" b="1" dirty="0" smtClean="0">
                  <a:ea typeface="楷体_GB2312" pitchFamily="1" charset="-122"/>
                </a:rPr>
                <a:t>系</a:t>
              </a:r>
              <a:r>
                <a:rPr lang="zh-CN" altLang="zh-CN" sz="2800" b="1" dirty="0">
                  <a:ea typeface="楷体_GB2312" pitchFamily="1" charset="-122"/>
                </a:rPr>
                <a:t>的空间坐标、时间坐标的对应关系为：</a:t>
              </a:r>
              <a:endParaRPr lang="zh-CN" altLang="zh-CN" sz="2800" b="1" dirty="0">
                <a:ea typeface="楷体_GB2312" pitchFamily="1" charset="-122"/>
              </a:endParaRPr>
            </a:p>
          </p:txBody>
        </p:sp>
        <p:graphicFrame>
          <p:nvGraphicFramePr>
            <p:cNvPr id="8" name="Object 8"/>
            <p:cNvGraphicFramePr>
              <a:graphicFrameLocks noChangeAspect="1"/>
            </p:cNvGraphicFramePr>
            <p:nvPr/>
          </p:nvGraphicFramePr>
          <p:xfrm>
            <a:off x="2524" y="33"/>
            <a:ext cx="1726" cy="1586"/>
          </p:xfrm>
          <a:graphic>
            <a:graphicData uri="http://schemas.openxmlformats.org/presentationml/2006/ole">
              <mc:AlternateContent xmlns:mc="http://schemas.openxmlformats.org/markup-compatibility/2006">
                <mc:Choice xmlns:v="urn:schemas-microsoft-com:vml" Requires="v">
                  <p:oleObj spid="_x0000_s9318" name="Equation" r:id="rId5" imgW="800100" imgH="914400" progId="Equation.DSMT4">
                    <p:embed/>
                  </p:oleObj>
                </mc:Choice>
                <mc:Fallback>
                  <p:oleObj name="Equation" r:id="rId5" imgW="800100" imgH="914400" progId="Equation.DSMT4">
                    <p:embed/>
                    <p:pic>
                      <p:nvPicPr>
                        <p:cNvPr id="0" name="图片 9317"/>
                        <p:cNvPicPr>
                          <a:picLocks noChangeAspect="1" noChangeArrowheads="1"/>
                        </p:cNvPicPr>
                        <p:nvPr/>
                      </p:nvPicPr>
                      <p:blipFill>
                        <a:blip r:embed="rId6"/>
                        <a:srcRect/>
                        <a:stretch>
                          <a:fillRect/>
                        </a:stretch>
                      </p:blipFill>
                      <p:spPr bwMode="auto">
                        <a:xfrm>
                          <a:off x="2524" y="33"/>
                          <a:ext cx="1726" cy="15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153" y="146"/>
            <a:ext cx="602" cy="311"/>
          </p:xfrm>
          <a:graphic>
            <a:graphicData uri="http://schemas.openxmlformats.org/presentationml/2006/ole">
              <mc:AlternateContent xmlns:mc="http://schemas.openxmlformats.org/markup-compatibility/2006">
                <mc:Choice xmlns:v="urn:schemas-microsoft-com:vml" Requires="v">
                  <p:oleObj spid="_x0000_s9319" name="Equation" r:id="rId7" imgW="9448800" imgH="4876800" progId="Equation.DSMT4">
                    <p:embed/>
                  </p:oleObj>
                </mc:Choice>
                <mc:Fallback>
                  <p:oleObj name="Equation" r:id="rId7" imgW="9448800" imgH="4876800" progId="Equation.DSMT4">
                    <p:embed/>
                    <p:pic>
                      <p:nvPicPr>
                        <p:cNvPr id="0" name="图片 9318"/>
                        <p:cNvPicPr>
                          <a:picLocks noChangeAspect="1" noChangeArrowheads="1"/>
                        </p:cNvPicPr>
                        <p:nvPr/>
                      </p:nvPicPr>
                      <p:blipFill>
                        <a:blip r:embed="rId8"/>
                        <a:srcRect/>
                        <a:stretch>
                          <a:fillRect/>
                        </a:stretch>
                      </p:blipFill>
                      <p:spPr bwMode="auto">
                        <a:xfrm>
                          <a:off x="153" y="146"/>
                          <a:ext cx="602"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0"/>
            <p:cNvGraphicFramePr>
              <a:graphicFrameLocks noChangeAspect="1"/>
            </p:cNvGraphicFramePr>
            <p:nvPr/>
          </p:nvGraphicFramePr>
          <p:xfrm>
            <a:off x="1678" y="173"/>
            <a:ext cx="288" cy="235"/>
          </p:xfrm>
          <a:graphic>
            <a:graphicData uri="http://schemas.openxmlformats.org/presentationml/2006/ole">
              <mc:AlternateContent xmlns:mc="http://schemas.openxmlformats.org/markup-compatibility/2006">
                <mc:Choice xmlns:v="urn:schemas-microsoft-com:vml" Requires="v">
                  <p:oleObj spid="_x0000_s9320" name="" r:id="rId9" imgW="203200" imgH="165100" progId="Equation.DSMT4">
                    <p:embed/>
                  </p:oleObj>
                </mc:Choice>
                <mc:Fallback>
                  <p:oleObj name="" r:id="rId9" imgW="203200" imgH="165100" progId="Equation.DSMT4">
                    <p:embed/>
                    <p:pic>
                      <p:nvPicPr>
                        <p:cNvPr id="0" name="图片 931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678" y="173"/>
                          <a:ext cx="288" cy="2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wipe(left)">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936625" y="333375"/>
            <a:ext cx="263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zh-CN" sz="3200" b="1" dirty="0">
                <a:latin typeface="宋体" panose="02010600030101010101" pitchFamily="2" charset="-122"/>
              </a:rPr>
              <a:t>2.  速度变换</a:t>
            </a:r>
            <a:endParaRPr lang="zh-CN" altLang="zh-CN" sz="3200" b="1" dirty="0">
              <a:latin typeface="宋体" panose="02010600030101010101" pitchFamily="2" charset="-122"/>
            </a:endParaRPr>
          </a:p>
        </p:txBody>
      </p:sp>
      <p:grpSp>
        <p:nvGrpSpPr>
          <p:cNvPr id="3" name="Group 3"/>
          <p:cNvGrpSpPr/>
          <p:nvPr/>
        </p:nvGrpSpPr>
        <p:grpSpPr bwMode="auto">
          <a:xfrm>
            <a:off x="481965" y="1034733"/>
            <a:ext cx="8532813" cy="1525587"/>
            <a:chOff x="0" y="36"/>
            <a:chExt cx="5375" cy="961"/>
          </a:xfrm>
        </p:grpSpPr>
        <p:sp>
          <p:nvSpPr>
            <p:cNvPr id="4" name="Text Box 4"/>
            <p:cNvSpPr txBox="1">
              <a:spLocks noChangeArrowheads="1"/>
            </p:cNvSpPr>
            <p:nvPr/>
          </p:nvSpPr>
          <p:spPr bwMode="auto">
            <a:xfrm>
              <a:off x="0" y="91"/>
              <a:ext cx="17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ea typeface="楷体_GB2312" pitchFamily="1" charset="-122"/>
                </a:rPr>
                <a:t>将位矢合成公式</a:t>
              </a:r>
              <a:endParaRPr lang="zh-CN" altLang="zh-CN" sz="2800" b="1" dirty="0">
                <a:ea typeface="楷体_GB2312" pitchFamily="1" charset="-122"/>
              </a:endParaRPr>
            </a:p>
          </p:txBody>
        </p:sp>
        <p:sp>
          <p:nvSpPr>
            <p:cNvPr id="5" name="Text Box 5"/>
            <p:cNvSpPr txBox="1">
              <a:spLocks noChangeArrowheads="1"/>
            </p:cNvSpPr>
            <p:nvPr/>
          </p:nvSpPr>
          <p:spPr bwMode="auto">
            <a:xfrm>
              <a:off x="3221" y="91"/>
              <a:ext cx="215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ea typeface="楷体_GB2312" pitchFamily="1" charset="-122"/>
                </a:rPr>
                <a:t>对时间求一次导数</a:t>
              </a:r>
              <a:endParaRPr lang="zh-CN" altLang="zh-CN" sz="2800" b="1" dirty="0">
                <a:ea typeface="楷体_GB2312" pitchFamily="1" charset="-122"/>
              </a:endParaRPr>
            </a:p>
          </p:txBody>
        </p:sp>
        <p:graphicFrame>
          <p:nvGraphicFramePr>
            <p:cNvPr id="6" name="Object 6"/>
            <p:cNvGraphicFramePr>
              <a:graphicFrameLocks noChangeAspect="1"/>
            </p:cNvGraphicFramePr>
            <p:nvPr/>
          </p:nvGraphicFramePr>
          <p:xfrm>
            <a:off x="1818" y="36"/>
            <a:ext cx="1163" cy="436"/>
          </p:xfrm>
          <a:graphic>
            <a:graphicData uri="http://schemas.openxmlformats.org/presentationml/2006/ole">
              <mc:AlternateContent xmlns:mc="http://schemas.openxmlformats.org/markup-compatibility/2006">
                <mc:Choice xmlns:v="urn:schemas-microsoft-com:vml" Requires="v">
                  <p:oleObj spid="_x0000_s10321" name="Equation" r:id="rId1" imgW="584200" imgH="215900" progId="Equation.DSMT4">
                    <p:embed/>
                  </p:oleObj>
                </mc:Choice>
                <mc:Fallback>
                  <p:oleObj name="Equation" r:id="rId1" imgW="584200" imgH="215900" progId="Equation.DSMT4">
                    <p:embed/>
                    <p:pic>
                      <p:nvPicPr>
                        <p:cNvPr id="0" name="图片 10320"/>
                        <p:cNvPicPr>
                          <a:picLocks noChangeAspect="1" noChangeArrowheads="1"/>
                        </p:cNvPicPr>
                        <p:nvPr/>
                      </p:nvPicPr>
                      <p:blipFill>
                        <a:blip r:embed="rId2"/>
                        <a:srcRect/>
                        <a:stretch>
                          <a:fillRect/>
                        </a:stretch>
                      </p:blipFill>
                      <p:spPr bwMode="auto">
                        <a:xfrm>
                          <a:off x="1818" y="36"/>
                          <a:ext cx="1163" cy="4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7" name="Group 7"/>
            <p:cNvGrpSpPr/>
            <p:nvPr/>
          </p:nvGrpSpPr>
          <p:grpSpPr bwMode="auto">
            <a:xfrm>
              <a:off x="611" y="590"/>
              <a:ext cx="1693" cy="407"/>
              <a:chOff x="0" y="0"/>
              <a:chExt cx="1693" cy="407"/>
            </a:xfrm>
          </p:grpSpPr>
          <p:graphicFrame>
            <p:nvGraphicFramePr>
              <p:cNvPr id="8" name="Object 8"/>
              <p:cNvGraphicFramePr>
                <a:graphicFrameLocks noChangeAspect="1"/>
              </p:cNvGraphicFramePr>
              <p:nvPr/>
            </p:nvGraphicFramePr>
            <p:xfrm>
              <a:off x="939" y="0"/>
              <a:ext cx="754" cy="407"/>
            </p:xfrm>
            <a:graphic>
              <a:graphicData uri="http://schemas.openxmlformats.org/presentationml/2006/ole">
                <mc:AlternateContent xmlns:mc="http://schemas.openxmlformats.org/markup-compatibility/2006">
                  <mc:Choice xmlns:v="urn:schemas-microsoft-com:vml" Requires="v">
                    <p:oleObj spid="_x0000_s10322" name="Equation" r:id="rId3" imgW="8229600" imgH="4267200" progId="Equation.DSMT4">
                      <p:embed/>
                    </p:oleObj>
                  </mc:Choice>
                  <mc:Fallback>
                    <p:oleObj name="Equation" r:id="rId3" imgW="8229600" imgH="4267200" progId="Equation.DSMT4">
                      <p:embed/>
                      <p:pic>
                        <p:nvPicPr>
                          <p:cNvPr id="0" name="图片 10321"/>
                          <p:cNvPicPr>
                            <a:picLocks noChangeAspect="1" noChangeArrowheads="1"/>
                          </p:cNvPicPr>
                          <p:nvPr/>
                        </p:nvPicPr>
                        <p:blipFill>
                          <a:blip r:embed="rId4"/>
                          <a:srcRect/>
                          <a:stretch>
                            <a:fillRect/>
                          </a:stretch>
                        </p:blipFill>
                        <p:spPr bwMode="auto">
                          <a:xfrm>
                            <a:off x="939" y="0"/>
                            <a:ext cx="754"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 name="Text Box 9"/>
              <p:cNvSpPr txBox="1">
                <a:spLocks noChangeArrowheads="1"/>
              </p:cNvSpPr>
              <p:nvPr/>
            </p:nvSpPr>
            <p:spPr bwMode="auto">
              <a:xfrm>
                <a:off x="0" y="45"/>
                <a:ext cx="1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ea typeface="楷体_GB2312" pitchFamily="1" charset="-122"/>
                  </a:rPr>
                  <a:t>考虑到</a:t>
                </a:r>
                <a:endParaRPr lang="zh-CN" altLang="zh-CN" sz="2800" b="1" dirty="0">
                  <a:ea typeface="楷体_GB2312" pitchFamily="1" charset="-122"/>
                </a:endParaRPr>
              </a:p>
            </p:txBody>
          </p:sp>
        </p:grpSp>
      </p:grpSp>
      <p:sp>
        <p:nvSpPr>
          <p:cNvPr id="11" name="Text Box 11"/>
          <p:cNvSpPr txBox="1">
            <a:spLocks noChangeArrowheads="1"/>
          </p:cNvSpPr>
          <p:nvPr/>
        </p:nvSpPr>
        <p:spPr bwMode="auto">
          <a:xfrm>
            <a:off x="481965" y="3007995"/>
            <a:ext cx="3140075" cy="579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a:spAutoFit/>
          </a:bodyPr>
          <a:lstStyle/>
          <a:p>
            <a:pPr>
              <a:spcBef>
                <a:spcPct val="50000"/>
              </a:spcBef>
            </a:pPr>
            <a:r>
              <a:rPr lang="zh-CN" altLang="zh-CN" sz="3200" b="1" dirty="0">
                <a:latin typeface="楷体_GB2312" pitchFamily="1" charset="-122"/>
                <a:ea typeface="楷体_GB2312" pitchFamily="1" charset="-122"/>
              </a:rPr>
              <a:t>伽利略速度变换</a:t>
            </a:r>
            <a:endParaRPr lang="zh-CN" altLang="zh-CN" sz="3200" b="1" dirty="0">
              <a:latin typeface="楷体_GB2312" pitchFamily="1" charset="-122"/>
              <a:ea typeface="楷体_GB2312" pitchFamily="1" charset="-122"/>
            </a:endParaRPr>
          </a:p>
        </p:txBody>
      </p:sp>
      <p:graphicFrame>
        <p:nvGraphicFramePr>
          <p:cNvPr id="13" name="Object 13"/>
          <p:cNvGraphicFramePr>
            <a:graphicFrameLocks noChangeAspect="1"/>
          </p:cNvGraphicFramePr>
          <p:nvPr/>
        </p:nvGraphicFramePr>
        <p:xfrm>
          <a:off x="4302125" y="2847975"/>
          <a:ext cx="3883025" cy="1162050"/>
        </p:xfrm>
        <a:graphic>
          <a:graphicData uri="http://schemas.openxmlformats.org/presentationml/2006/ole">
            <mc:AlternateContent xmlns:mc="http://schemas.openxmlformats.org/markup-compatibility/2006">
              <mc:Choice xmlns:v="urn:schemas-microsoft-com:vml" Requires="v">
                <p:oleObj spid="_x0000_s10324" name="Equation" r:id="rId5" imgW="926465" imgH="266700" progId="Equation.DSMT4">
                  <p:embed/>
                </p:oleObj>
              </mc:Choice>
              <mc:Fallback>
                <p:oleObj name="Equation" r:id="rId5" imgW="926465" imgH="266700" progId="Equation.DSMT4">
                  <p:embed/>
                  <p:pic>
                    <p:nvPicPr>
                      <p:cNvPr id="0" name="图片 10323"/>
                      <p:cNvPicPr>
                        <a:picLocks noChangeAspect="1" noChangeArrowheads="1"/>
                      </p:cNvPicPr>
                      <p:nvPr/>
                    </p:nvPicPr>
                    <p:blipFill>
                      <a:blip r:embed="rId6"/>
                      <a:srcRect/>
                      <a:stretch>
                        <a:fillRect/>
                      </a:stretch>
                    </p:blipFill>
                    <p:spPr bwMode="auto">
                      <a:xfrm>
                        <a:off x="4302125" y="2847975"/>
                        <a:ext cx="3883025" cy="1162050"/>
                      </a:xfrm>
                      <a:prstGeom prst="rect">
                        <a:avLst/>
                      </a:prstGeom>
                      <a:solidFill>
                        <a:srgbClr val="000099"/>
                      </a:solidFill>
                      <a:ln w="9525" cmpd="sng">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9637" name="对象 69636"/>
          <p:cNvGraphicFramePr/>
          <p:nvPr/>
        </p:nvGraphicFramePr>
        <p:xfrm>
          <a:off x="4695825" y="1640523"/>
          <a:ext cx="2374900" cy="1074737"/>
        </p:xfrm>
        <a:graphic>
          <a:graphicData uri="http://schemas.openxmlformats.org/presentationml/2006/ole">
            <mc:AlternateContent xmlns:mc="http://schemas.openxmlformats.org/markup-compatibility/2006">
              <mc:Choice xmlns:v="urn:schemas-microsoft-com:vml" Requires="v">
                <p:oleObj spid="_x0000_s3198" name="" r:id="rId7" imgW="927100" imgH="419100" progId="Equation.3">
                  <p:embed/>
                </p:oleObj>
              </mc:Choice>
              <mc:Fallback>
                <p:oleObj name="" r:id="rId7" imgW="927100" imgH="419100" progId="Equation.3">
                  <p:embed/>
                  <p:pic>
                    <p:nvPicPr>
                      <p:cNvPr id="0" name="图片 3197"/>
                      <p:cNvPicPr/>
                      <p:nvPr/>
                    </p:nvPicPr>
                    <p:blipFill>
                      <a:blip r:embed="rId8"/>
                      <a:stretch>
                        <a:fillRect/>
                      </a:stretch>
                    </p:blipFill>
                    <p:spPr>
                      <a:xfrm>
                        <a:off x="4695825" y="1640523"/>
                        <a:ext cx="2374900" cy="1074737"/>
                      </a:xfrm>
                      <a:prstGeom prst="rect">
                        <a:avLst/>
                      </a:prstGeom>
                      <a:noFill/>
                      <a:ln w="38100">
                        <a:noFill/>
                        <a:miter/>
                      </a:ln>
                    </p:spPr>
                  </p:pic>
                </p:oleObj>
              </mc:Fallback>
            </mc:AlternateContent>
          </a:graphicData>
        </a:graphic>
      </p:graphicFrame>
      <p:graphicFrame>
        <p:nvGraphicFramePr>
          <p:cNvPr id="10" name="Object 12"/>
          <p:cNvGraphicFramePr>
            <a:graphicFrameLocks noChangeAspect="1"/>
          </p:cNvGraphicFramePr>
          <p:nvPr/>
        </p:nvGraphicFramePr>
        <p:xfrm>
          <a:off x="5332730" y="4233545"/>
          <a:ext cx="2363470" cy="2363470"/>
        </p:xfrm>
        <a:graphic>
          <a:graphicData uri="http://schemas.openxmlformats.org/presentationml/2006/ole">
            <mc:AlternateContent xmlns:mc="http://schemas.openxmlformats.org/markup-compatibility/2006">
              <mc:Choice xmlns:v="urn:schemas-microsoft-com:vml" Requires="v">
                <p:oleObj spid="_x0000_s15" name="Equation" r:id="rId9" imgW="736600" imgH="736600" progId="Equation.DSMT4">
                  <p:embed/>
                </p:oleObj>
              </mc:Choice>
              <mc:Fallback>
                <p:oleObj name="Equation" r:id="rId9" imgW="736600" imgH="736600" progId="Equation.DSMT4">
                  <p:embed/>
                  <p:pic>
                    <p:nvPicPr>
                      <p:cNvPr id="0" name="图片 10322"/>
                      <p:cNvPicPr>
                        <a:picLocks noChangeAspect="1" noChangeArrowheads="1"/>
                      </p:cNvPicPr>
                      <p:nvPr/>
                    </p:nvPicPr>
                    <p:blipFill>
                      <a:blip r:embed="rId10"/>
                      <a:srcRect/>
                      <a:stretch>
                        <a:fillRect/>
                      </a:stretch>
                    </p:blipFill>
                    <p:spPr bwMode="auto">
                      <a:xfrm>
                        <a:off x="5332730" y="4233545"/>
                        <a:ext cx="2363470" cy="23634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对象 15"/>
          <p:cNvGraphicFramePr>
            <a:graphicFrameLocks noChangeAspect="1"/>
          </p:cNvGraphicFramePr>
          <p:nvPr/>
        </p:nvGraphicFramePr>
        <p:xfrm>
          <a:off x="1657350" y="4140835"/>
          <a:ext cx="2381885" cy="2549525"/>
        </p:xfrm>
        <a:graphic>
          <a:graphicData uri="http://schemas.openxmlformats.org/presentationml/2006/ole">
            <mc:AlternateContent xmlns:mc="http://schemas.openxmlformats.org/markup-compatibility/2006">
              <mc:Choice xmlns:v="urn:schemas-microsoft-com:vml" Requires="v">
                <p:oleObj spid="_x0000_s17" name="Equation" r:id="rId11" imgW="736600" imgH="736600" progId="Equation.DSMT4">
                  <p:embed/>
                </p:oleObj>
              </mc:Choice>
              <mc:Fallback>
                <p:oleObj name="Equation" r:id="rId11" imgW="736600" imgH="736600" progId="Equation.DSMT4">
                  <p:embed/>
                  <p:pic>
                    <p:nvPicPr>
                      <p:cNvPr id="0" name="图片 10324"/>
                      <p:cNvPicPr/>
                      <p:nvPr/>
                    </p:nvPicPr>
                    <p:blipFill>
                      <a:blip r:embed="rId12"/>
                      <a:stretch>
                        <a:fillRect/>
                      </a:stretch>
                    </p:blipFill>
                    <p:spPr>
                      <a:xfrm>
                        <a:off x="1657350" y="4140835"/>
                        <a:ext cx="2381885" cy="2549525"/>
                      </a:xfrm>
                      <a:prstGeom prst="rect">
                        <a:avLst/>
                      </a:prstGeom>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9637"/>
                                        </p:tgtEl>
                                        <p:attrNameLst>
                                          <p:attrName>style.visibility</p:attrName>
                                        </p:attrNameLst>
                                      </p:cBhvr>
                                      <p:to>
                                        <p:strVal val="visible"/>
                                      </p:to>
                                    </p:set>
                                    <p:animEffect transition="in" filter="wipe(left)">
                                      <p:cBhvr>
                                        <p:cTn id="12" dur="1000"/>
                                        <p:tgtEl>
                                          <p:spTgt spid="6963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left)">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wipe(left)">
                                      <p:cBhvr>
                                        <p:cTn id="22" dur="500"/>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wipe(left)">
                                      <p:cBhvr>
                                        <p:cTn id="27" dur="500"/>
                                        <p:tgtEl>
                                          <p:spTgt spid="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wipe(left)">
                                      <p:cBhvr>
                                        <p:cTn id="3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ldLvl="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a:spLocks noChangeArrowheads="1"/>
          </p:cNvSpPr>
          <p:nvPr/>
        </p:nvSpPr>
        <p:spPr bwMode="auto">
          <a:xfrm>
            <a:off x="467544" y="116632"/>
            <a:ext cx="3810000"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zh-CN" sz="3200" b="1" dirty="0">
                <a:latin typeface="宋体" panose="02010600030101010101" pitchFamily="2" charset="-122"/>
              </a:rPr>
              <a:t>3.  加速度变换</a:t>
            </a:r>
            <a:endParaRPr lang="zh-CN" altLang="zh-CN" sz="3200" b="1" dirty="0">
              <a:latin typeface="宋体" panose="02010600030101010101" pitchFamily="2" charset="-122"/>
            </a:endParaRPr>
          </a:p>
        </p:txBody>
      </p:sp>
      <p:grpSp>
        <p:nvGrpSpPr>
          <p:cNvPr id="3" name="Group 3"/>
          <p:cNvGrpSpPr/>
          <p:nvPr/>
        </p:nvGrpSpPr>
        <p:grpSpPr bwMode="auto">
          <a:xfrm>
            <a:off x="628650" y="924890"/>
            <a:ext cx="6624637" cy="1238251"/>
            <a:chOff x="0" y="0"/>
            <a:chExt cx="4173" cy="780"/>
          </a:xfrm>
        </p:grpSpPr>
        <p:sp>
          <p:nvSpPr>
            <p:cNvPr id="4" name="Text Box 4"/>
            <p:cNvSpPr txBox="1">
              <a:spLocks noChangeArrowheads="1"/>
            </p:cNvSpPr>
            <p:nvPr/>
          </p:nvSpPr>
          <p:spPr bwMode="auto">
            <a:xfrm>
              <a:off x="0" y="0"/>
              <a:ext cx="417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ea typeface="楷体_GB2312" pitchFamily="1" charset="-122"/>
                </a:rPr>
                <a:t>将伽利略</a:t>
              </a:r>
              <a:r>
                <a:rPr lang="zh-CN" altLang="zh-CN" sz="2800" b="1" dirty="0">
                  <a:solidFill>
                    <a:srgbClr val="FF0000"/>
                  </a:solidFill>
                  <a:ea typeface="楷体_GB2312" pitchFamily="1" charset="-122"/>
                </a:rPr>
                <a:t>速度变换</a:t>
              </a:r>
              <a:r>
                <a:rPr lang="zh-CN" altLang="zh-CN" sz="2800" b="1" dirty="0">
                  <a:ea typeface="楷体_GB2312" pitchFamily="1" charset="-122"/>
                </a:rPr>
                <a:t>对时间求一次导数</a:t>
              </a:r>
              <a:endParaRPr lang="zh-CN" altLang="zh-CN" sz="2800" b="1" dirty="0">
                <a:ea typeface="楷体_GB2312" pitchFamily="1" charset="-122"/>
              </a:endParaRPr>
            </a:p>
          </p:txBody>
        </p:sp>
        <p:graphicFrame>
          <p:nvGraphicFramePr>
            <p:cNvPr id="5" name="Object 5"/>
            <p:cNvGraphicFramePr>
              <a:graphicFrameLocks noChangeAspect="1"/>
            </p:cNvGraphicFramePr>
            <p:nvPr/>
          </p:nvGraphicFramePr>
          <p:xfrm>
            <a:off x="1322" y="373"/>
            <a:ext cx="754" cy="407"/>
          </p:xfrm>
          <a:graphic>
            <a:graphicData uri="http://schemas.openxmlformats.org/presentationml/2006/ole">
              <mc:AlternateContent xmlns:mc="http://schemas.openxmlformats.org/markup-compatibility/2006">
                <mc:Choice xmlns:v="urn:schemas-microsoft-com:vml" Requires="v">
                  <p:oleObj spid="_x0000_s11327" name="Equation" r:id="rId1" imgW="8229600" imgH="4267200" progId="Equation.DSMT4">
                    <p:embed/>
                  </p:oleObj>
                </mc:Choice>
                <mc:Fallback>
                  <p:oleObj name="Equation" r:id="rId1" imgW="8229600" imgH="4267200" progId="Equation.DSMT4">
                    <p:embed/>
                    <p:pic>
                      <p:nvPicPr>
                        <p:cNvPr id="0" name="图片 11326"/>
                        <p:cNvPicPr>
                          <a:picLocks noChangeAspect="1" noChangeArrowheads="1"/>
                        </p:cNvPicPr>
                        <p:nvPr/>
                      </p:nvPicPr>
                      <p:blipFill>
                        <a:blip r:embed="rId2"/>
                        <a:srcRect/>
                        <a:stretch>
                          <a:fillRect/>
                        </a:stretch>
                      </p:blipFill>
                      <p:spPr bwMode="auto">
                        <a:xfrm>
                          <a:off x="1322" y="373"/>
                          <a:ext cx="754"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 name="Text Box 6"/>
            <p:cNvSpPr txBox="1">
              <a:spLocks noChangeArrowheads="1"/>
            </p:cNvSpPr>
            <p:nvPr/>
          </p:nvSpPr>
          <p:spPr bwMode="auto">
            <a:xfrm>
              <a:off x="272" y="453"/>
              <a:ext cx="13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ea typeface="楷体_GB2312" pitchFamily="1" charset="-122"/>
                </a:rPr>
                <a:t>考虑到</a:t>
              </a:r>
              <a:endParaRPr lang="zh-CN" altLang="zh-CN" sz="2800" b="1" dirty="0">
                <a:ea typeface="楷体_GB2312" pitchFamily="1" charset="-122"/>
              </a:endParaRPr>
            </a:p>
          </p:txBody>
        </p:sp>
      </p:grpSp>
      <p:sp>
        <p:nvSpPr>
          <p:cNvPr id="7" name="Text Box 7"/>
          <p:cNvSpPr txBox="1">
            <a:spLocks noChangeArrowheads="1"/>
          </p:cNvSpPr>
          <p:nvPr/>
        </p:nvSpPr>
        <p:spPr bwMode="auto">
          <a:xfrm>
            <a:off x="3923506" y="2143677"/>
            <a:ext cx="3887787" cy="5794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spAutoFit/>
          </a:bodyPr>
          <a:lstStyle/>
          <a:p>
            <a:pPr>
              <a:spcBef>
                <a:spcPct val="50000"/>
              </a:spcBef>
            </a:pPr>
            <a:r>
              <a:rPr lang="zh-CN" altLang="zh-CN" sz="3200" b="1" dirty="0">
                <a:latin typeface="楷体_GB2312" pitchFamily="1" charset="-122"/>
                <a:ea typeface="楷体_GB2312" pitchFamily="1" charset="-122"/>
              </a:rPr>
              <a:t>伽利略</a:t>
            </a:r>
            <a:r>
              <a:rPr lang="zh-CN" altLang="zh-CN" sz="3200" b="1" dirty="0">
                <a:solidFill>
                  <a:srgbClr val="FF0000"/>
                </a:solidFill>
                <a:latin typeface="楷体_GB2312" pitchFamily="1" charset="-122"/>
                <a:ea typeface="楷体_GB2312" pitchFamily="1" charset="-122"/>
              </a:rPr>
              <a:t>加速度变换</a:t>
            </a:r>
            <a:endParaRPr lang="zh-CN" altLang="zh-CN" sz="3200" b="1" dirty="0">
              <a:solidFill>
                <a:srgbClr val="FF0000"/>
              </a:solidFill>
              <a:latin typeface="楷体_GB2312" pitchFamily="1" charset="-122"/>
              <a:ea typeface="楷体_GB2312" pitchFamily="1" charset="-122"/>
            </a:endParaRPr>
          </a:p>
        </p:txBody>
      </p:sp>
      <p:graphicFrame>
        <p:nvGraphicFramePr>
          <p:cNvPr id="8" name="Object 8"/>
          <p:cNvGraphicFramePr>
            <a:graphicFrameLocks noChangeAspect="1"/>
          </p:cNvGraphicFramePr>
          <p:nvPr/>
        </p:nvGraphicFramePr>
        <p:xfrm>
          <a:off x="1060450" y="2340299"/>
          <a:ext cx="1938338" cy="2447925"/>
        </p:xfrm>
        <a:graphic>
          <a:graphicData uri="http://schemas.openxmlformats.org/presentationml/2006/ole">
            <mc:AlternateContent xmlns:mc="http://schemas.openxmlformats.org/markup-compatibility/2006">
              <mc:Choice xmlns:v="urn:schemas-microsoft-com:vml" Requires="v">
                <p:oleObj spid="_x0000_s11328" name="Equation" r:id="rId3" imgW="584200" imgH="735965" progId="Equation.DSMT4">
                  <p:embed/>
                </p:oleObj>
              </mc:Choice>
              <mc:Fallback>
                <p:oleObj name="Equation" r:id="rId3" imgW="584200" imgH="735965" progId="Equation.DSMT4">
                  <p:embed/>
                  <p:pic>
                    <p:nvPicPr>
                      <p:cNvPr id="0" name="图片 11327"/>
                      <p:cNvPicPr>
                        <a:picLocks noChangeAspect="1" noChangeArrowheads="1"/>
                      </p:cNvPicPr>
                      <p:nvPr/>
                    </p:nvPicPr>
                    <p:blipFill>
                      <a:blip r:embed="rId4"/>
                      <a:srcRect/>
                      <a:stretch>
                        <a:fillRect/>
                      </a:stretch>
                    </p:blipFill>
                    <p:spPr bwMode="auto">
                      <a:xfrm>
                        <a:off x="1060450" y="2340299"/>
                        <a:ext cx="1938338" cy="24479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9"/>
          <p:cNvGraphicFramePr>
            <a:graphicFrameLocks noChangeAspect="1"/>
          </p:cNvGraphicFramePr>
          <p:nvPr/>
        </p:nvGraphicFramePr>
        <p:xfrm>
          <a:off x="2114233" y="5323205"/>
          <a:ext cx="4041775" cy="1162050"/>
        </p:xfrm>
        <a:graphic>
          <a:graphicData uri="http://schemas.openxmlformats.org/presentationml/2006/ole">
            <mc:AlternateContent xmlns:mc="http://schemas.openxmlformats.org/markup-compatibility/2006">
              <mc:Choice xmlns:v="urn:schemas-microsoft-com:vml" Requires="v">
                <p:oleObj spid="_x0000_s11329" name="Equation" r:id="rId5" imgW="964565" imgH="266700" progId="Equation.DSMT4">
                  <p:embed/>
                </p:oleObj>
              </mc:Choice>
              <mc:Fallback>
                <p:oleObj name="Equation" r:id="rId5" imgW="964565" imgH="266700" progId="Equation.DSMT4">
                  <p:embed/>
                  <p:pic>
                    <p:nvPicPr>
                      <p:cNvPr id="0" name="图片 11328"/>
                      <p:cNvPicPr>
                        <a:picLocks noChangeAspect="1" noChangeArrowheads="1"/>
                      </p:cNvPicPr>
                      <p:nvPr/>
                    </p:nvPicPr>
                    <p:blipFill>
                      <a:blip r:embed="rId6"/>
                      <a:srcRect/>
                      <a:stretch>
                        <a:fillRect/>
                      </a:stretch>
                    </p:blipFill>
                    <p:spPr bwMode="auto">
                      <a:xfrm>
                        <a:off x="2114233" y="5323205"/>
                        <a:ext cx="4041775" cy="1162050"/>
                      </a:xfrm>
                      <a:prstGeom prst="rect">
                        <a:avLst/>
                      </a:prstGeom>
                      <a:solidFill>
                        <a:srgbClr val="000099"/>
                      </a:solidFill>
                      <a:ln w="9525" cmpd="sng">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10" name="Group 10"/>
          <p:cNvGrpSpPr/>
          <p:nvPr/>
        </p:nvGrpSpPr>
        <p:grpSpPr bwMode="auto">
          <a:xfrm>
            <a:off x="6730999" y="4912742"/>
            <a:ext cx="2160587" cy="720725"/>
            <a:chOff x="0" y="0"/>
            <a:chExt cx="1361" cy="454"/>
          </a:xfrm>
        </p:grpSpPr>
        <p:sp>
          <p:nvSpPr>
            <p:cNvPr id="11" name="AutoShape 11"/>
            <p:cNvSpPr>
              <a:spLocks noChangeArrowheads="1"/>
            </p:cNvSpPr>
            <p:nvPr/>
          </p:nvSpPr>
          <p:spPr bwMode="auto">
            <a:xfrm>
              <a:off x="0" y="0"/>
              <a:ext cx="1260" cy="454"/>
            </a:xfrm>
            <a:prstGeom prst="wedgeRoundRectCallout">
              <a:avLst>
                <a:gd name="adj1" fmla="val -72926"/>
                <a:gd name="adj2" fmla="val 124009"/>
                <a:gd name="adj3" fmla="val 16667"/>
              </a:avLst>
            </a:prstGeom>
            <a:solidFill>
              <a:srgbClr val="000099"/>
            </a:solidFill>
            <a:ln w="28575" cmpd="sng">
              <a:solidFill>
                <a:srgbClr val="FF99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zh-CN"/>
            </a:p>
          </p:txBody>
        </p:sp>
        <p:sp>
          <p:nvSpPr>
            <p:cNvPr id="12" name="Text Box 12"/>
            <p:cNvSpPr txBox="1">
              <a:spLocks noChangeArrowheads="1"/>
            </p:cNvSpPr>
            <p:nvPr/>
          </p:nvSpPr>
          <p:spPr bwMode="auto">
            <a:xfrm>
              <a:off x="0" y="45"/>
              <a:ext cx="136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zh-CN" altLang="zh-CN" sz="2800" b="1" dirty="0">
                  <a:solidFill>
                    <a:srgbClr val="FFFF00"/>
                  </a:solidFill>
                  <a:ea typeface="楷体_GB2312" pitchFamily="1" charset="-122"/>
                </a:rPr>
                <a:t>这里等于零</a:t>
              </a:r>
              <a:endParaRPr lang="zh-CN" altLang="zh-CN" sz="2800" b="1" dirty="0">
                <a:solidFill>
                  <a:srgbClr val="FFFF00"/>
                </a:solidFill>
                <a:ea typeface="楷体_GB2312" pitchFamily="1" charset="-122"/>
              </a:endParaRPr>
            </a:p>
          </p:txBody>
        </p:sp>
      </p:grpSp>
      <p:graphicFrame>
        <p:nvGraphicFramePr>
          <p:cNvPr id="13" name="对象 12"/>
          <p:cNvGraphicFramePr>
            <a:graphicFrameLocks noChangeAspect="1"/>
          </p:cNvGraphicFramePr>
          <p:nvPr/>
        </p:nvGraphicFramePr>
        <p:xfrm>
          <a:off x="3779912" y="3429000"/>
          <a:ext cx="3883025" cy="1162050"/>
        </p:xfrm>
        <a:graphic>
          <a:graphicData uri="http://schemas.openxmlformats.org/presentationml/2006/ole">
            <mc:AlternateContent xmlns:mc="http://schemas.openxmlformats.org/markup-compatibility/2006">
              <mc:Choice xmlns:v="urn:schemas-microsoft-com:vml" Requires="v">
                <p:oleObj spid="_x0000_s11330" name="Equation" r:id="rId7" imgW="926465" imgH="266700" progId="Equation.DSMT4">
                  <p:embed/>
                </p:oleObj>
              </mc:Choice>
              <mc:Fallback>
                <p:oleObj name="Equation" r:id="rId7" imgW="926465" imgH="266700" progId="Equation.DSMT4">
                  <p:embed/>
                  <p:pic>
                    <p:nvPicPr>
                      <p:cNvPr id="0" name="Object 13"/>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79912" y="3429000"/>
                        <a:ext cx="3883025" cy="1162050"/>
                      </a:xfrm>
                      <a:prstGeom prst="rect">
                        <a:avLst/>
                      </a:prstGeom>
                      <a:solidFill>
                        <a:srgbClr val="000099"/>
                      </a:solidFill>
                      <a:ln w="9525" cmpd="sng">
                        <a:solidFill>
                          <a:srgbClr val="FF99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wipe(left)">
                                      <p:cBhvr>
                                        <p:cTn id="12" dur="500"/>
                                        <p:tgtEl>
                                          <p:spTgt spid="8"/>
                                        </p:tgtEl>
                                      </p:cBhvr>
                                    </p:animEffect>
                                  </p:childTnLst>
                                </p:cTn>
                              </p:par>
                              <p:par>
                                <p:cTn id="13" presetID="22" presetClass="entr" presetSubtype="8"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13"/>
                                        </p:tgtEl>
                                        <p:attrNameLst>
                                          <p:attrName>style.visibility</p:attrName>
                                        </p:attrNameLst>
                                      </p:cBhvr>
                                      <p:to>
                                        <p:strVal val="visible"/>
                                      </p:to>
                                    </p:set>
                                    <p:animEffect transition="in" filter="wipe(left)">
                                      <p:cBhvr>
                                        <p:cTn id="20" dur="500"/>
                                        <p:tgtEl>
                                          <p:spTgt spid="13"/>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nodeType="clickEffect">
                                  <p:stCondLst>
                                    <p:cond delay="0"/>
                                  </p:stCondLst>
                                  <p:childTnLst>
                                    <p:set>
                                      <p:cBhvr>
                                        <p:cTn id="24" dur="1" fill="hold">
                                          <p:stCondLst>
                                            <p:cond delay="0"/>
                                          </p:stCondLst>
                                        </p:cTn>
                                        <p:tgtEl>
                                          <p:spTgt spid="9"/>
                                        </p:tgtEl>
                                        <p:attrNameLst>
                                          <p:attrName>style.visibility</p:attrName>
                                        </p:attrNameLst>
                                      </p:cBhvr>
                                      <p:to>
                                        <p:strVal val="visible"/>
                                      </p:to>
                                    </p:set>
                                    <p:animEffect transition="in" filter="wipe(left)">
                                      <p:cBhvr>
                                        <p:cTn id="25" dur="500"/>
                                        <p:tgtEl>
                                          <p:spTgt spid="9"/>
                                        </p:tgtEl>
                                      </p:cBhvr>
                                    </p:animEffect>
                                  </p:childTnLst>
                                </p:cTn>
                              </p:par>
                            </p:childTnLst>
                          </p:cTn>
                        </p:par>
                      </p:childTnLst>
                    </p:cTn>
                  </p:par>
                  <p:par>
                    <p:cTn id="26" fill="hold">
                      <p:stCondLst>
                        <p:cond delay="indefinite"/>
                      </p:stCondLst>
                      <p:childTnLst>
                        <p:par>
                          <p:cTn id="27" fill="hold">
                            <p:stCondLst>
                              <p:cond delay="0"/>
                            </p:stCondLst>
                            <p:childTnLst>
                              <p:par>
                                <p:cTn id="28" presetID="12" presetClass="entr" presetSubtype="2" fill="hold" nodeType="click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slide(fromRight)">
                                      <p:cBhvr>
                                        <p:cTn id="30"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882" name="Rectangle 2"/>
          <p:cNvSpPr>
            <a:spLocks noChangeArrowheads="1"/>
          </p:cNvSpPr>
          <p:nvPr/>
        </p:nvSpPr>
        <p:spPr bwMode="auto">
          <a:xfrm>
            <a:off x="179388" y="188913"/>
            <a:ext cx="8713787" cy="16414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lang="zh-CN" altLang="zh-CN" sz="2800" b="1" dirty="0" smtClean="0">
                <a:latin typeface="楷体_GB2312" pitchFamily="1" charset="-122"/>
                <a:ea typeface="楷体_GB2312" pitchFamily="1" charset="-122"/>
              </a:rPr>
              <a:t>例</a:t>
            </a:r>
            <a:r>
              <a:rPr lang="zh-CN" altLang="en-US" sz="2800" b="1" dirty="0" smtClean="0">
                <a:latin typeface="楷体_GB2312" pitchFamily="1" charset="-122"/>
                <a:ea typeface="楷体_GB2312" pitchFamily="1" charset="-122"/>
              </a:rPr>
              <a:t>：</a:t>
            </a:r>
            <a:r>
              <a:rPr kumimoji="1" lang="zh-CN" altLang="en-US" sz="2800" b="1" dirty="0" smtClean="0">
                <a:solidFill>
                  <a:srgbClr val="000000"/>
                </a:solidFill>
                <a:latin typeface="Times New Roman" panose="02020603050405020304" pitchFamily="18" charset="0"/>
              </a:rPr>
              <a:t>某人骑摩托车向东前进，其速率为</a:t>
            </a:r>
            <a:r>
              <a:rPr kumimoji="1" lang="en-US" altLang="zh-CN" sz="2800" b="1" dirty="0" smtClean="0">
                <a:solidFill>
                  <a:srgbClr val="000000"/>
                </a:solidFill>
                <a:latin typeface="Times New Roman" panose="02020603050405020304" pitchFamily="18" charset="0"/>
              </a:rPr>
              <a:t>10 m</a:t>
            </a:r>
            <a:r>
              <a:rPr kumimoji="1" lang="en-US" altLang="zh-CN" sz="2800" b="1" dirty="0" smtClean="0">
                <a:solidFill>
                  <a:srgbClr val="000000"/>
                </a:solidFill>
                <a:latin typeface="Times New Roman" panose="02020603050405020304" pitchFamily="18" charset="0"/>
                <a:sym typeface="Symbol" panose="05050102010706020507" pitchFamily="18" charset="2"/>
              </a:rPr>
              <a:t>s</a:t>
            </a:r>
            <a:r>
              <a:rPr kumimoji="1" lang="en-US" altLang="zh-CN" sz="2800" b="1" baseline="30000" dirty="0" smtClean="0">
                <a:solidFill>
                  <a:srgbClr val="000000"/>
                </a:solidFill>
                <a:latin typeface="Times New Roman" panose="02020603050405020304" pitchFamily="18" charset="0"/>
                <a:sym typeface="Symbol" panose="05050102010706020507" pitchFamily="18" charset="2"/>
              </a:rPr>
              <a:t>-1</a:t>
            </a:r>
            <a:r>
              <a:rPr kumimoji="1" lang="zh-CN" altLang="en-US" sz="2800" b="1" dirty="0" smtClean="0">
                <a:solidFill>
                  <a:srgbClr val="000000"/>
                </a:solidFill>
                <a:latin typeface="Times New Roman" panose="02020603050405020304" pitchFamily="18" charset="0"/>
                <a:sym typeface="Symbol" panose="05050102010706020507" pitchFamily="18" charset="2"/>
              </a:rPr>
              <a:t>时觉得有南风，当</a:t>
            </a:r>
            <a:r>
              <a:rPr kumimoji="1" lang="zh-CN" altLang="en-US" sz="2800" b="1" dirty="0" smtClean="0">
                <a:solidFill>
                  <a:srgbClr val="000000"/>
                </a:solidFill>
                <a:latin typeface="Times New Roman" panose="02020603050405020304" pitchFamily="18" charset="0"/>
              </a:rPr>
              <a:t>其速率为</a:t>
            </a:r>
            <a:r>
              <a:rPr kumimoji="1" lang="en-US" altLang="zh-CN" sz="2800" b="1" dirty="0" smtClean="0">
                <a:solidFill>
                  <a:srgbClr val="000000"/>
                </a:solidFill>
                <a:latin typeface="Times New Roman" panose="02020603050405020304" pitchFamily="18" charset="0"/>
              </a:rPr>
              <a:t>15 m</a:t>
            </a:r>
            <a:r>
              <a:rPr kumimoji="1" lang="en-US" altLang="zh-CN" sz="2800" b="1" dirty="0" smtClean="0">
                <a:solidFill>
                  <a:srgbClr val="000000"/>
                </a:solidFill>
                <a:latin typeface="Times New Roman" panose="02020603050405020304" pitchFamily="18" charset="0"/>
                <a:sym typeface="Symbol" panose="05050102010706020507" pitchFamily="18" charset="2"/>
              </a:rPr>
              <a:t>s</a:t>
            </a:r>
            <a:r>
              <a:rPr kumimoji="1" lang="en-US" altLang="zh-CN" sz="2800" b="1" baseline="30000" dirty="0" smtClean="0">
                <a:solidFill>
                  <a:srgbClr val="000000"/>
                </a:solidFill>
                <a:latin typeface="Times New Roman" panose="02020603050405020304" pitchFamily="18" charset="0"/>
                <a:sym typeface="Symbol" panose="05050102010706020507" pitchFamily="18" charset="2"/>
              </a:rPr>
              <a:t>-1</a:t>
            </a:r>
            <a:r>
              <a:rPr kumimoji="1" lang="zh-CN" altLang="en-US" sz="2800" b="1" dirty="0" smtClean="0">
                <a:solidFill>
                  <a:srgbClr val="000000"/>
                </a:solidFill>
                <a:latin typeface="Times New Roman" panose="02020603050405020304" pitchFamily="18" charset="0"/>
                <a:sym typeface="Symbol" panose="05050102010706020507" pitchFamily="18" charset="2"/>
              </a:rPr>
              <a:t>时，又觉得有东南风，试求风的速度。</a:t>
            </a:r>
            <a:endParaRPr kumimoji="1" lang="zh-CN" altLang="en-US" sz="2800" b="1" dirty="0" smtClean="0">
              <a:solidFill>
                <a:srgbClr val="000000"/>
              </a:solidFill>
              <a:latin typeface="Times New Roman" panose="02020603050405020304" pitchFamily="18" charset="0"/>
              <a:sym typeface="Symbol" panose="05050102010706020507" pitchFamily="18" charset="2"/>
            </a:endParaRPr>
          </a:p>
        </p:txBody>
      </p:sp>
      <p:sp>
        <p:nvSpPr>
          <p:cNvPr id="250883" name="Rectangle 3"/>
          <p:cNvSpPr>
            <a:spLocks noChangeArrowheads="1"/>
          </p:cNvSpPr>
          <p:nvPr/>
        </p:nvSpPr>
        <p:spPr bwMode="auto">
          <a:xfrm>
            <a:off x="444500" y="1911350"/>
            <a:ext cx="4271963" cy="6048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just" fontAlgn="base">
              <a:lnSpc>
                <a:spcPct val="120000"/>
              </a:lnSpc>
              <a:spcBef>
                <a:spcPct val="0"/>
              </a:spcBef>
              <a:spcAft>
                <a:spcPct val="0"/>
              </a:spcAft>
            </a:pPr>
            <a:r>
              <a:rPr kumimoji="1" lang="en-US" altLang="zh-CN" sz="2800" b="1" smtClean="0">
                <a:solidFill>
                  <a:srgbClr val="000000"/>
                </a:solidFill>
                <a:latin typeface="Times New Roman" panose="02020603050405020304" pitchFamily="18" charset="0"/>
              </a:rPr>
              <a:t>         </a:t>
            </a:r>
            <a:endParaRPr kumimoji="1" lang="en-US" altLang="zh-CN" sz="2800" b="1" smtClean="0">
              <a:solidFill>
                <a:srgbClr val="000000"/>
              </a:solidFill>
              <a:latin typeface="Times New Roman" panose="02020603050405020304" pitchFamily="18" charset="0"/>
            </a:endParaRPr>
          </a:p>
        </p:txBody>
      </p:sp>
      <p:sp>
        <p:nvSpPr>
          <p:cNvPr id="250884" name="Rectangle 4"/>
          <p:cNvSpPr>
            <a:spLocks noChangeArrowheads="1"/>
          </p:cNvSpPr>
          <p:nvPr/>
        </p:nvSpPr>
        <p:spPr bwMode="auto">
          <a:xfrm>
            <a:off x="1258888" y="2060575"/>
            <a:ext cx="4876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smtClean="0">
                <a:solidFill>
                  <a:srgbClr val="000000"/>
                </a:solidFill>
                <a:latin typeface="Times New Roman" panose="02020603050405020304" pitchFamily="18" charset="0"/>
              </a:rPr>
              <a:t>根据速度变换公式：</a:t>
            </a:r>
            <a:endParaRPr kumimoji="1" lang="zh-CN" altLang="en-US" sz="2800" b="1" smtClean="0">
              <a:solidFill>
                <a:srgbClr val="000000"/>
              </a:solidFill>
              <a:latin typeface="Times New Roman" panose="02020603050405020304" pitchFamily="18" charset="0"/>
            </a:endParaRPr>
          </a:p>
        </p:txBody>
      </p:sp>
      <p:sp>
        <p:nvSpPr>
          <p:cNvPr id="250887" name="Rectangle 7"/>
          <p:cNvSpPr>
            <a:spLocks noChangeArrowheads="1"/>
          </p:cNvSpPr>
          <p:nvPr/>
        </p:nvSpPr>
        <p:spPr bwMode="auto">
          <a:xfrm>
            <a:off x="436563" y="1973263"/>
            <a:ext cx="1255712"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smtClean="0">
                <a:solidFill>
                  <a:srgbClr val="0000FF"/>
                </a:solidFill>
                <a:latin typeface="Times New Roman" panose="02020603050405020304" pitchFamily="18" charset="0"/>
              </a:rPr>
              <a:t>解：</a:t>
            </a:r>
            <a:endParaRPr kumimoji="1" lang="zh-CN" altLang="en-US" sz="2800" b="1" smtClean="0">
              <a:solidFill>
                <a:srgbClr val="0000FF"/>
              </a:solidFill>
              <a:latin typeface="Times New Roman" panose="02020603050405020304" pitchFamily="18" charset="0"/>
            </a:endParaRPr>
          </a:p>
        </p:txBody>
      </p:sp>
      <p:sp>
        <p:nvSpPr>
          <p:cNvPr id="250906" name="Line 26"/>
          <p:cNvSpPr>
            <a:spLocks noChangeShapeType="1"/>
          </p:cNvSpPr>
          <p:nvPr/>
        </p:nvSpPr>
        <p:spPr bwMode="auto">
          <a:xfrm>
            <a:off x="6732588" y="3573463"/>
            <a:ext cx="15843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07" name="Text Box 27"/>
          <p:cNvSpPr txBox="1">
            <a:spLocks noChangeArrowheads="1"/>
          </p:cNvSpPr>
          <p:nvPr/>
        </p:nvSpPr>
        <p:spPr bwMode="auto">
          <a:xfrm>
            <a:off x="7195185" y="3207068"/>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V</a:t>
            </a:r>
            <a:r>
              <a:rPr lang="zh-CN" altLang="en-US" b="1" baseline="-25000" smtClean="0">
                <a:solidFill>
                  <a:srgbClr val="000000"/>
                </a:solidFill>
              </a:rPr>
              <a:t>人对地</a:t>
            </a:r>
            <a:endParaRPr lang="zh-CN" altLang="en-US" b="1" baseline="-25000" smtClean="0">
              <a:solidFill>
                <a:srgbClr val="000000"/>
              </a:solidFill>
            </a:endParaRPr>
          </a:p>
        </p:txBody>
      </p:sp>
      <p:sp>
        <p:nvSpPr>
          <p:cNvPr id="250908" name="Rectangle 28"/>
          <p:cNvSpPr>
            <a:spLocks noChangeArrowheads="1"/>
          </p:cNvSpPr>
          <p:nvPr/>
        </p:nvSpPr>
        <p:spPr bwMode="auto">
          <a:xfrm>
            <a:off x="444500" y="3789680"/>
            <a:ext cx="4536440" cy="934720"/>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l" fontAlgn="base">
              <a:spcBef>
                <a:spcPct val="0"/>
              </a:spcBef>
              <a:spcAft>
                <a:spcPct val="0"/>
              </a:spcAft>
            </a:pPr>
            <a:r>
              <a:rPr lang="en-US" altLang="zh-CN" sz="3600" smtClean="0">
                <a:solidFill>
                  <a:srgbClr val="000000"/>
                </a:solidFill>
                <a:sym typeface="+mn-ea"/>
              </a:rPr>
              <a:t>V</a:t>
            </a:r>
            <a:r>
              <a:rPr lang="zh-CN" altLang="en-US" sz="3600" baseline="-25000" smtClean="0">
                <a:solidFill>
                  <a:srgbClr val="000000"/>
                </a:solidFill>
                <a:sym typeface="+mn-ea"/>
              </a:rPr>
              <a:t>风对地</a:t>
            </a:r>
            <a:r>
              <a:rPr lang="en-US" altLang="zh-CN" sz="3600" smtClean="0">
                <a:solidFill>
                  <a:srgbClr val="000000"/>
                </a:solidFill>
                <a:sym typeface="+mn-ea"/>
              </a:rPr>
              <a:t>=V</a:t>
            </a:r>
            <a:r>
              <a:rPr lang="zh-CN" altLang="en-US" sz="3600" baseline="-25000" smtClean="0">
                <a:solidFill>
                  <a:srgbClr val="000000"/>
                </a:solidFill>
                <a:sym typeface="+mn-ea"/>
              </a:rPr>
              <a:t>风对人</a:t>
            </a:r>
            <a:r>
              <a:rPr lang="en-US" altLang="zh-CN" sz="3600" smtClean="0">
                <a:solidFill>
                  <a:srgbClr val="000000"/>
                </a:solidFill>
                <a:sym typeface="+mn-ea"/>
              </a:rPr>
              <a:t>+ V</a:t>
            </a:r>
            <a:r>
              <a:rPr lang="zh-CN" altLang="en-US" sz="3600" baseline="-25000" smtClean="0">
                <a:solidFill>
                  <a:srgbClr val="000000"/>
                </a:solidFill>
                <a:sym typeface="+mn-ea"/>
              </a:rPr>
              <a:t>人对地</a:t>
            </a:r>
            <a:endParaRPr lang="zh-CN" altLang="en-US" sz="3600" baseline="-25000" smtClean="0">
              <a:solidFill>
                <a:srgbClr val="000000"/>
              </a:solidFill>
              <a:sym typeface="+mn-ea"/>
            </a:endParaRPr>
          </a:p>
        </p:txBody>
      </p:sp>
      <p:sp>
        <p:nvSpPr>
          <p:cNvPr id="250909" name="Line 29"/>
          <p:cNvSpPr>
            <a:spLocks noChangeShapeType="1"/>
          </p:cNvSpPr>
          <p:nvPr/>
        </p:nvSpPr>
        <p:spPr bwMode="auto">
          <a:xfrm flipV="1">
            <a:off x="6732588" y="2492375"/>
            <a:ext cx="0" cy="10810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10" name="Text Box 30"/>
          <p:cNvSpPr txBox="1">
            <a:spLocks noChangeArrowheads="1"/>
          </p:cNvSpPr>
          <p:nvPr/>
        </p:nvSpPr>
        <p:spPr bwMode="auto">
          <a:xfrm>
            <a:off x="5940425" y="2205038"/>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V</a:t>
            </a:r>
            <a:r>
              <a:rPr lang="zh-CN" altLang="en-US" b="1" baseline="-25000" smtClean="0">
                <a:solidFill>
                  <a:srgbClr val="000000"/>
                </a:solidFill>
              </a:rPr>
              <a:t>风对人</a:t>
            </a:r>
            <a:endParaRPr lang="zh-CN" altLang="en-US" b="1" baseline="-25000" smtClean="0">
              <a:solidFill>
                <a:srgbClr val="000000"/>
              </a:solidFill>
            </a:endParaRPr>
          </a:p>
        </p:txBody>
      </p:sp>
      <p:sp>
        <p:nvSpPr>
          <p:cNvPr id="250911" name="Line 31"/>
          <p:cNvSpPr>
            <a:spLocks noChangeShapeType="1"/>
          </p:cNvSpPr>
          <p:nvPr/>
        </p:nvSpPr>
        <p:spPr bwMode="auto">
          <a:xfrm>
            <a:off x="6732588" y="5300663"/>
            <a:ext cx="2232025"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12" name="Text Box 32"/>
          <p:cNvSpPr txBox="1">
            <a:spLocks noChangeArrowheads="1"/>
          </p:cNvSpPr>
          <p:nvPr/>
        </p:nvSpPr>
        <p:spPr bwMode="auto">
          <a:xfrm>
            <a:off x="7129145" y="4934268"/>
            <a:ext cx="14398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V</a:t>
            </a:r>
            <a:r>
              <a:rPr lang="zh-CN" altLang="en-US" b="1" baseline="-25000" smtClean="0">
                <a:solidFill>
                  <a:srgbClr val="000000"/>
                </a:solidFill>
              </a:rPr>
              <a:t>人对地</a:t>
            </a:r>
            <a:endParaRPr lang="zh-CN" altLang="en-US" b="1" baseline="-25000" smtClean="0">
              <a:solidFill>
                <a:srgbClr val="000000"/>
              </a:solidFill>
            </a:endParaRPr>
          </a:p>
        </p:txBody>
      </p:sp>
      <p:sp>
        <p:nvSpPr>
          <p:cNvPr id="250913" name="Line 33"/>
          <p:cNvSpPr>
            <a:spLocks noChangeShapeType="1"/>
          </p:cNvSpPr>
          <p:nvPr/>
        </p:nvSpPr>
        <p:spPr bwMode="auto">
          <a:xfrm flipH="1" flipV="1">
            <a:off x="5724525" y="4365625"/>
            <a:ext cx="1008063" cy="9350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14" name="Text Box 34"/>
          <p:cNvSpPr txBox="1">
            <a:spLocks noChangeArrowheads="1"/>
          </p:cNvSpPr>
          <p:nvPr/>
        </p:nvSpPr>
        <p:spPr bwMode="auto">
          <a:xfrm>
            <a:off x="5508625" y="3998595"/>
            <a:ext cx="14398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V</a:t>
            </a:r>
            <a:r>
              <a:rPr lang="zh-CN" altLang="en-US" b="1" baseline="-25000" smtClean="0">
                <a:solidFill>
                  <a:srgbClr val="000000"/>
                </a:solidFill>
              </a:rPr>
              <a:t>风对人</a:t>
            </a:r>
            <a:endParaRPr lang="zh-CN" altLang="en-US" b="1" baseline="-25000" smtClean="0">
              <a:solidFill>
                <a:srgbClr val="000000"/>
              </a:solidFill>
            </a:endParaRPr>
          </a:p>
        </p:txBody>
      </p:sp>
      <p:sp>
        <p:nvSpPr>
          <p:cNvPr id="250915" name="Line 35"/>
          <p:cNvSpPr>
            <a:spLocks noChangeShapeType="1"/>
          </p:cNvSpPr>
          <p:nvPr/>
        </p:nvSpPr>
        <p:spPr bwMode="auto">
          <a:xfrm flipV="1">
            <a:off x="6732588" y="2565400"/>
            <a:ext cx="1511300" cy="10080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16" name="Text Box 36"/>
          <p:cNvSpPr txBox="1">
            <a:spLocks noChangeArrowheads="1"/>
          </p:cNvSpPr>
          <p:nvPr/>
        </p:nvSpPr>
        <p:spPr bwMode="auto">
          <a:xfrm>
            <a:off x="7380288" y="2133600"/>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FF0000"/>
                </a:solidFill>
              </a:rPr>
              <a:t>V</a:t>
            </a:r>
            <a:r>
              <a:rPr lang="zh-CN" altLang="en-US" b="1" baseline="-25000" smtClean="0">
                <a:solidFill>
                  <a:srgbClr val="FF0000"/>
                </a:solidFill>
              </a:rPr>
              <a:t>风对地</a:t>
            </a:r>
            <a:endParaRPr lang="zh-CN" altLang="en-US" b="1" baseline="-25000" smtClean="0">
              <a:solidFill>
                <a:srgbClr val="FF0000"/>
              </a:solidFill>
            </a:endParaRPr>
          </a:p>
        </p:txBody>
      </p:sp>
      <p:sp>
        <p:nvSpPr>
          <p:cNvPr id="250917" name="Line 37"/>
          <p:cNvSpPr>
            <a:spLocks noChangeShapeType="1"/>
          </p:cNvSpPr>
          <p:nvPr/>
        </p:nvSpPr>
        <p:spPr bwMode="auto">
          <a:xfrm flipV="1">
            <a:off x="6732588" y="4365625"/>
            <a:ext cx="1511300" cy="935038"/>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18" name="Text Box 38"/>
          <p:cNvSpPr txBox="1">
            <a:spLocks noChangeArrowheads="1"/>
          </p:cNvSpPr>
          <p:nvPr/>
        </p:nvSpPr>
        <p:spPr bwMode="auto">
          <a:xfrm>
            <a:off x="7476173" y="3998595"/>
            <a:ext cx="14398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FF0000"/>
                </a:solidFill>
              </a:rPr>
              <a:t>V</a:t>
            </a:r>
            <a:r>
              <a:rPr lang="zh-CN" altLang="en-US" b="1" baseline="-25000" smtClean="0">
                <a:solidFill>
                  <a:srgbClr val="FF0000"/>
                </a:solidFill>
              </a:rPr>
              <a:t>风对地</a:t>
            </a:r>
            <a:endParaRPr lang="zh-CN" altLang="en-US" b="1" baseline="-25000" smtClean="0">
              <a:solidFill>
                <a:srgbClr val="FF0000"/>
              </a:solidFill>
            </a:endParaRPr>
          </a:p>
        </p:txBody>
      </p:sp>
      <p:sp>
        <p:nvSpPr>
          <p:cNvPr id="250919" name="Line 39"/>
          <p:cNvSpPr>
            <a:spLocks noChangeShapeType="1"/>
          </p:cNvSpPr>
          <p:nvPr/>
        </p:nvSpPr>
        <p:spPr bwMode="auto">
          <a:xfrm>
            <a:off x="5795963" y="4365625"/>
            <a:ext cx="2376487" cy="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20" name="Line 40"/>
          <p:cNvSpPr>
            <a:spLocks noChangeShapeType="1"/>
          </p:cNvSpPr>
          <p:nvPr/>
        </p:nvSpPr>
        <p:spPr bwMode="auto">
          <a:xfrm>
            <a:off x="8172450" y="4365625"/>
            <a:ext cx="720725" cy="93503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21" name="Line 41"/>
          <p:cNvSpPr>
            <a:spLocks noChangeShapeType="1"/>
          </p:cNvSpPr>
          <p:nvPr/>
        </p:nvSpPr>
        <p:spPr bwMode="auto">
          <a:xfrm>
            <a:off x="6732588" y="4365625"/>
            <a:ext cx="0" cy="935038"/>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22" name="Line 42"/>
          <p:cNvSpPr>
            <a:spLocks noChangeShapeType="1"/>
          </p:cNvSpPr>
          <p:nvPr/>
        </p:nvSpPr>
        <p:spPr bwMode="auto">
          <a:xfrm>
            <a:off x="8172450" y="4437063"/>
            <a:ext cx="0" cy="863600"/>
          </a:xfrm>
          <a:prstGeom prst="line">
            <a:avLst/>
          </a:prstGeom>
          <a:noFill/>
          <a:ln w="9525">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250923" name="Text Box 43"/>
          <p:cNvSpPr txBox="1">
            <a:spLocks noChangeArrowheads="1"/>
          </p:cNvSpPr>
          <p:nvPr/>
        </p:nvSpPr>
        <p:spPr bwMode="auto">
          <a:xfrm>
            <a:off x="7235825" y="53736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10</a:t>
            </a:r>
            <a:endParaRPr lang="en-US" altLang="zh-CN" b="1" smtClean="0">
              <a:solidFill>
                <a:srgbClr val="000000"/>
              </a:solidFill>
            </a:endParaRPr>
          </a:p>
        </p:txBody>
      </p:sp>
      <p:sp>
        <p:nvSpPr>
          <p:cNvPr id="250924" name="Text Box 44"/>
          <p:cNvSpPr txBox="1">
            <a:spLocks noChangeArrowheads="1"/>
          </p:cNvSpPr>
          <p:nvPr/>
        </p:nvSpPr>
        <p:spPr bwMode="auto">
          <a:xfrm>
            <a:off x="8388350" y="5373688"/>
            <a:ext cx="7207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5</a:t>
            </a:r>
            <a:endParaRPr lang="en-US" altLang="zh-CN" b="1" smtClean="0">
              <a:solidFill>
                <a:srgbClr val="000000"/>
              </a:solidFill>
            </a:endParaRPr>
          </a:p>
        </p:txBody>
      </p:sp>
      <p:sp>
        <p:nvSpPr>
          <p:cNvPr id="250925" name="Text Box 45"/>
          <p:cNvSpPr txBox="1">
            <a:spLocks noChangeArrowheads="1"/>
          </p:cNvSpPr>
          <p:nvPr/>
        </p:nvSpPr>
        <p:spPr bwMode="auto">
          <a:xfrm>
            <a:off x="8172450" y="4724400"/>
            <a:ext cx="720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lang="en-US" altLang="zh-CN" b="1" smtClean="0">
                <a:solidFill>
                  <a:srgbClr val="000000"/>
                </a:solidFill>
              </a:rPr>
              <a:t>5</a:t>
            </a:r>
            <a:endParaRPr lang="en-US" altLang="zh-CN" b="1" smtClean="0">
              <a:solidFill>
                <a:srgbClr val="000000"/>
              </a:solidFill>
            </a:endParaRPr>
          </a:p>
        </p:txBody>
      </p:sp>
      <p:graphicFrame>
        <p:nvGraphicFramePr>
          <p:cNvPr id="250927" name="Object 47"/>
          <p:cNvGraphicFramePr>
            <a:graphicFrameLocks noChangeAspect="1"/>
          </p:cNvGraphicFramePr>
          <p:nvPr/>
        </p:nvGraphicFramePr>
        <p:xfrm>
          <a:off x="6516688" y="4365625"/>
          <a:ext cx="1263650" cy="504825"/>
        </p:xfrm>
        <a:graphic>
          <a:graphicData uri="http://schemas.openxmlformats.org/presentationml/2006/ole">
            <mc:AlternateContent xmlns:mc="http://schemas.openxmlformats.org/markup-compatibility/2006">
              <mc:Choice xmlns:v="urn:schemas-microsoft-com:vml" Requires="v">
                <p:oleObj spid="_x0000_s12307" name="公式" r:id="rId1" imgW="635000" imgH="254000" progId="Equation.3">
                  <p:embed/>
                </p:oleObj>
              </mc:Choice>
              <mc:Fallback>
                <p:oleObj name="公式" r:id="rId1" imgW="635000" imgH="254000" progId="Equation.3">
                  <p:embed/>
                  <p:pic>
                    <p:nvPicPr>
                      <p:cNvPr id="0" name="图片 1230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16688" y="4365625"/>
                        <a:ext cx="1263650" cy="504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50908"/>
                                        </p:tgtEl>
                                        <p:attrNameLst>
                                          <p:attrName>style.visibility</p:attrName>
                                        </p:attrNameLst>
                                      </p:cBhvr>
                                      <p:to>
                                        <p:strVal val="visible"/>
                                      </p:to>
                                    </p:set>
                                    <p:animEffect transition="in" filter="blinds(horizontal)">
                                      <p:cBhvr>
                                        <p:cTn id="7" dur="500"/>
                                        <p:tgtEl>
                                          <p:spTgt spid="250908"/>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250906"/>
                                        </p:tgtEl>
                                        <p:attrNameLst>
                                          <p:attrName>style.visibility</p:attrName>
                                        </p:attrNameLst>
                                      </p:cBhvr>
                                      <p:to>
                                        <p:strVal val="visible"/>
                                      </p:to>
                                    </p:set>
                                    <p:animEffect transition="in" filter="blinds(horizontal)">
                                      <p:cBhvr>
                                        <p:cTn id="12" dur="500"/>
                                        <p:tgtEl>
                                          <p:spTgt spid="25090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250907"/>
                                        </p:tgtEl>
                                        <p:attrNameLst>
                                          <p:attrName>style.visibility</p:attrName>
                                        </p:attrNameLst>
                                      </p:cBhvr>
                                      <p:to>
                                        <p:strVal val="visible"/>
                                      </p:to>
                                    </p:set>
                                    <p:animEffect transition="in" filter="blinds(horizontal)">
                                      <p:cBhvr>
                                        <p:cTn id="15" dur="500"/>
                                        <p:tgtEl>
                                          <p:spTgt spid="25090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250909"/>
                                        </p:tgtEl>
                                        <p:attrNameLst>
                                          <p:attrName>style.visibility</p:attrName>
                                        </p:attrNameLst>
                                      </p:cBhvr>
                                      <p:to>
                                        <p:strVal val="visible"/>
                                      </p:to>
                                    </p:set>
                                    <p:animEffect transition="in" filter="blinds(horizontal)">
                                      <p:cBhvr>
                                        <p:cTn id="18" dur="500"/>
                                        <p:tgtEl>
                                          <p:spTgt spid="25090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250910"/>
                                        </p:tgtEl>
                                        <p:attrNameLst>
                                          <p:attrName>style.visibility</p:attrName>
                                        </p:attrNameLst>
                                      </p:cBhvr>
                                      <p:to>
                                        <p:strVal val="visible"/>
                                      </p:to>
                                    </p:set>
                                    <p:animEffect transition="in" filter="blinds(horizontal)">
                                      <p:cBhvr>
                                        <p:cTn id="21" dur="500"/>
                                        <p:tgtEl>
                                          <p:spTgt spid="250910"/>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250911"/>
                                        </p:tgtEl>
                                        <p:attrNameLst>
                                          <p:attrName>style.visibility</p:attrName>
                                        </p:attrNameLst>
                                      </p:cBhvr>
                                      <p:to>
                                        <p:strVal val="visible"/>
                                      </p:to>
                                    </p:set>
                                    <p:animEffect transition="in" filter="blinds(horizontal)">
                                      <p:cBhvr>
                                        <p:cTn id="26" dur="500"/>
                                        <p:tgtEl>
                                          <p:spTgt spid="250911"/>
                                        </p:tgtEl>
                                      </p:cBhvr>
                                    </p:animEffect>
                                  </p:childTnLst>
                                </p:cTn>
                              </p:par>
                              <p:par>
                                <p:cTn id="27" presetID="3" presetClass="entr" presetSubtype="10" fill="hold" grpId="0" nodeType="withEffect">
                                  <p:stCondLst>
                                    <p:cond delay="0"/>
                                  </p:stCondLst>
                                  <p:childTnLst>
                                    <p:set>
                                      <p:cBhvr>
                                        <p:cTn id="28" dur="1" fill="hold">
                                          <p:stCondLst>
                                            <p:cond delay="0"/>
                                          </p:stCondLst>
                                        </p:cTn>
                                        <p:tgtEl>
                                          <p:spTgt spid="250912"/>
                                        </p:tgtEl>
                                        <p:attrNameLst>
                                          <p:attrName>style.visibility</p:attrName>
                                        </p:attrNameLst>
                                      </p:cBhvr>
                                      <p:to>
                                        <p:strVal val="visible"/>
                                      </p:to>
                                    </p:set>
                                    <p:animEffect transition="in" filter="blinds(horizontal)">
                                      <p:cBhvr>
                                        <p:cTn id="29" dur="500"/>
                                        <p:tgtEl>
                                          <p:spTgt spid="250912"/>
                                        </p:tgtEl>
                                      </p:cBhvr>
                                    </p:animEffect>
                                  </p:childTnLst>
                                </p:cTn>
                              </p:par>
                              <p:par>
                                <p:cTn id="30" presetID="3" presetClass="entr" presetSubtype="10" fill="hold" grpId="0" nodeType="withEffect">
                                  <p:stCondLst>
                                    <p:cond delay="0"/>
                                  </p:stCondLst>
                                  <p:childTnLst>
                                    <p:set>
                                      <p:cBhvr>
                                        <p:cTn id="31" dur="1" fill="hold">
                                          <p:stCondLst>
                                            <p:cond delay="0"/>
                                          </p:stCondLst>
                                        </p:cTn>
                                        <p:tgtEl>
                                          <p:spTgt spid="250913"/>
                                        </p:tgtEl>
                                        <p:attrNameLst>
                                          <p:attrName>style.visibility</p:attrName>
                                        </p:attrNameLst>
                                      </p:cBhvr>
                                      <p:to>
                                        <p:strVal val="visible"/>
                                      </p:to>
                                    </p:set>
                                    <p:animEffect transition="in" filter="blinds(horizontal)">
                                      <p:cBhvr>
                                        <p:cTn id="32" dur="500"/>
                                        <p:tgtEl>
                                          <p:spTgt spid="250913"/>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250914"/>
                                        </p:tgtEl>
                                        <p:attrNameLst>
                                          <p:attrName>style.visibility</p:attrName>
                                        </p:attrNameLst>
                                      </p:cBhvr>
                                      <p:to>
                                        <p:strVal val="visible"/>
                                      </p:to>
                                    </p:set>
                                    <p:animEffect transition="in" filter="blinds(horizontal)">
                                      <p:cBhvr>
                                        <p:cTn id="35" dur="500"/>
                                        <p:tgtEl>
                                          <p:spTgt spid="250914"/>
                                        </p:tgtEl>
                                      </p:cBhvr>
                                    </p:animEffect>
                                  </p:childTnLst>
                                </p:cTn>
                              </p:par>
                            </p:childTnLst>
                          </p:cTn>
                        </p:par>
                      </p:childTnLst>
                    </p:cTn>
                  </p:par>
                  <p:par>
                    <p:cTn id="36" fill="hold">
                      <p:stCondLst>
                        <p:cond delay="indefinite"/>
                      </p:stCondLst>
                      <p:childTnLst>
                        <p:par>
                          <p:cTn id="37" fill="hold">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250915"/>
                                        </p:tgtEl>
                                        <p:attrNameLst>
                                          <p:attrName>style.visibility</p:attrName>
                                        </p:attrNameLst>
                                      </p:cBhvr>
                                      <p:to>
                                        <p:strVal val="visible"/>
                                      </p:to>
                                    </p:set>
                                    <p:animEffect transition="in" filter="blinds(horizontal)">
                                      <p:cBhvr>
                                        <p:cTn id="40" dur="500"/>
                                        <p:tgtEl>
                                          <p:spTgt spid="250915"/>
                                        </p:tgtEl>
                                      </p:cBhvr>
                                    </p:animEffect>
                                  </p:childTnLst>
                                </p:cTn>
                              </p:par>
                              <p:par>
                                <p:cTn id="41" presetID="3" presetClass="entr" presetSubtype="10" fill="hold" grpId="0" nodeType="withEffect">
                                  <p:stCondLst>
                                    <p:cond delay="0"/>
                                  </p:stCondLst>
                                  <p:childTnLst>
                                    <p:set>
                                      <p:cBhvr>
                                        <p:cTn id="42" dur="1" fill="hold">
                                          <p:stCondLst>
                                            <p:cond delay="0"/>
                                          </p:stCondLst>
                                        </p:cTn>
                                        <p:tgtEl>
                                          <p:spTgt spid="250916"/>
                                        </p:tgtEl>
                                        <p:attrNameLst>
                                          <p:attrName>style.visibility</p:attrName>
                                        </p:attrNameLst>
                                      </p:cBhvr>
                                      <p:to>
                                        <p:strVal val="visible"/>
                                      </p:to>
                                    </p:set>
                                    <p:animEffect transition="in" filter="blinds(horizontal)">
                                      <p:cBhvr>
                                        <p:cTn id="43" dur="500"/>
                                        <p:tgtEl>
                                          <p:spTgt spid="250916"/>
                                        </p:tgtEl>
                                      </p:cBhvr>
                                    </p:animEffect>
                                  </p:childTnLst>
                                </p:cTn>
                              </p:par>
                            </p:childTnLst>
                          </p:cTn>
                        </p:par>
                      </p:childTnLst>
                    </p:cTn>
                  </p:par>
                  <p:par>
                    <p:cTn id="44" fill="hold">
                      <p:stCondLst>
                        <p:cond delay="indefinite"/>
                      </p:stCondLst>
                      <p:childTnLst>
                        <p:par>
                          <p:cTn id="45" fill="hold">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250917"/>
                                        </p:tgtEl>
                                        <p:attrNameLst>
                                          <p:attrName>style.visibility</p:attrName>
                                        </p:attrNameLst>
                                      </p:cBhvr>
                                      <p:to>
                                        <p:strVal val="visible"/>
                                      </p:to>
                                    </p:set>
                                    <p:animEffect transition="in" filter="blinds(horizontal)">
                                      <p:cBhvr>
                                        <p:cTn id="48" dur="500"/>
                                        <p:tgtEl>
                                          <p:spTgt spid="250917"/>
                                        </p:tgtEl>
                                      </p:cBhvr>
                                    </p:animEffect>
                                  </p:childTnLst>
                                </p:cTn>
                              </p:par>
                              <p:par>
                                <p:cTn id="49" presetID="3" presetClass="entr" presetSubtype="10" fill="hold" grpId="0" nodeType="withEffect">
                                  <p:stCondLst>
                                    <p:cond delay="0"/>
                                  </p:stCondLst>
                                  <p:childTnLst>
                                    <p:set>
                                      <p:cBhvr>
                                        <p:cTn id="50" dur="1" fill="hold">
                                          <p:stCondLst>
                                            <p:cond delay="0"/>
                                          </p:stCondLst>
                                        </p:cTn>
                                        <p:tgtEl>
                                          <p:spTgt spid="250918"/>
                                        </p:tgtEl>
                                        <p:attrNameLst>
                                          <p:attrName>style.visibility</p:attrName>
                                        </p:attrNameLst>
                                      </p:cBhvr>
                                      <p:to>
                                        <p:strVal val="visible"/>
                                      </p:to>
                                    </p:set>
                                    <p:animEffect transition="in" filter="blinds(horizontal)">
                                      <p:cBhvr>
                                        <p:cTn id="51" dur="500"/>
                                        <p:tgtEl>
                                          <p:spTgt spid="250918"/>
                                        </p:tgtEl>
                                      </p:cBhvr>
                                    </p:animEffect>
                                  </p:childTnLst>
                                </p:cTn>
                              </p:par>
                            </p:childTnLst>
                          </p:cTn>
                        </p:par>
                      </p:childTnLst>
                    </p:cTn>
                  </p:par>
                  <p:par>
                    <p:cTn id="52" fill="hold">
                      <p:stCondLst>
                        <p:cond delay="indefinite"/>
                      </p:stCondLst>
                      <p:childTnLst>
                        <p:par>
                          <p:cTn id="53" fill="hold">
                            <p:stCondLst>
                              <p:cond delay="0"/>
                            </p:stCondLst>
                            <p:childTnLst>
                              <p:par>
                                <p:cTn id="54" presetID="3" presetClass="entr" presetSubtype="10" fill="hold" grpId="0" nodeType="clickEffect">
                                  <p:stCondLst>
                                    <p:cond delay="0"/>
                                  </p:stCondLst>
                                  <p:childTnLst>
                                    <p:set>
                                      <p:cBhvr>
                                        <p:cTn id="55" dur="1" fill="hold">
                                          <p:stCondLst>
                                            <p:cond delay="0"/>
                                          </p:stCondLst>
                                        </p:cTn>
                                        <p:tgtEl>
                                          <p:spTgt spid="250922"/>
                                        </p:tgtEl>
                                        <p:attrNameLst>
                                          <p:attrName>style.visibility</p:attrName>
                                        </p:attrNameLst>
                                      </p:cBhvr>
                                      <p:to>
                                        <p:strVal val="visible"/>
                                      </p:to>
                                    </p:set>
                                    <p:animEffect transition="in" filter="blinds(horizontal)">
                                      <p:cBhvr>
                                        <p:cTn id="56" dur="500"/>
                                        <p:tgtEl>
                                          <p:spTgt spid="250922"/>
                                        </p:tgtEl>
                                      </p:cBhvr>
                                    </p:animEffect>
                                  </p:childTnLst>
                                </p:cTn>
                              </p:par>
                              <p:par>
                                <p:cTn id="57" presetID="3" presetClass="entr" presetSubtype="10" fill="hold" grpId="0" nodeType="withEffect">
                                  <p:stCondLst>
                                    <p:cond delay="0"/>
                                  </p:stCondLst>
                                  <p:childTnLst>
                                    <p:set>
                                      <p:cBhvr>
                                        <p:cTn id="58" dur="1" fill="hold">
                                          <p:stCondLst>
                                            <p:cond delay="0"/>
                                          </p:stCondLst>
                                        </p:cTn>
                                        <p:tgtEl>
                                          <p:spTgt spid="250921"/>
                                        </p:tgtEl>
                                        <p:attrNameLst>
                                          <p:attrName>style.visibility</p:attrName>
                                        </p:attrNameLst>
                                      </p:cBhvr>
                                      <p:to>
                                        <p:strVal val="visible"/>
                                      </p:to>
                                    </p:set>
                                    <p:animEffect transition="in" filter="blinds(horizontal)">
                                      <p:cBhvr>
                                        <p:cTn id="59" dur="500"/>
                                        <p:tgtEl>
                                          <p:spTgt spid="250921"/>
                                        </p:tgtEl>
                                      </p:cBhvr>
                                    </p:animEffect>
                                  </p:childTnLst>
                                </p:cTn>
                              </p:par>
                              <p:par>
                                <p:cTn id="60" presetID="3" presetClass="entr" presetSubtype="10" fill="hold" grpId="0" nodeType="withEffect">
                                  <p:stCondLst>
                                    <p:cond delay="0"/>
                                  </p:stCondLst>
                                  <p:childTnLst>
                                    <p:set>
                                      <p:cBhvr>
                                        <p:cTn id="61" dur="1" fill="hold">
                                          <p:stCondLst>
                                            <p:cond delay="0"/>
                                          </p:stCondLst>
                                        </p:cTn>
                                        <p:tgtEl>
                                          <p:spTgt spid="250919"/>
                                        </p:tgtEl>
                                        <p:attrNameLst>
                                          <p:attrName>style.visibility</p:attrName>
                                        </p:attrNameLst>
                                      </p:cBhvr>
                                      <p:to>
                                        <p:strVal val="visible"/>
                                      </p:to>
                                    </p:set>
                                    <p:animEffect transition="in" filter="blinds(horizontal)">
                                      <p:cBhvr>
                                        <p:cTn id="62" dur="500"/>
                                        <p:tgtEl>
                                          <p:spTgt spid="250919"/>
                                        </p:tgtEl>
                                      </p:cBhvr>
                                    </p:animEffect>
                                  </p:childTnLst>
                                </p:cTn>
                              </p:par>
                              <p:par>
                                <p:cTn id="63" presetID="3" presetClass="entr" presetSubtype="10" fill="hold" grpId="0" nodeType="withEffect">
                                  <p:stCondLst>
                                    <p:cond delay="0"/>
                                  </p:stCondLst>
                                  <p:childTnLst>
                                    <p:set>
                                      <p:cBhvr>
                                        <p:cTn id="64" dur="1" fill="hold">
                                          <p:stCondLst>
                                            <p:cond delay="0"/>
                                          </p:stCondLst>
                                        </p:cTn>
                                        <p:tgtEl>
                                          <p:spTgt spid="250920"/>
                                        </p:tgtEl>
                                        <p:attrNameLst>
                                          <p:attrName>style.visibility</p:attrName>
                                        </p:attrNameLst>
                                      </p:cBhvr>
                                      <p:to>
                                        <p:strVal val="visible"/>
                                      </p:to>
                                    </p:set>
                                    <p:animEffect transition="in" filter="blinds(horizontal)">
                                      <p:cBhvr>
                                        <p:cTn id="65" dur="500"/>
                                        <p:tgtEl>
                                          <p:spTgt spid="250920"/>
                                        </p:tgtEl>
                                      </p:cBhvr>
                                    </p:animEffect>
                                  </p:childTnLst>
                                </p:cTn>
                              </p:par>
                            </p:childTnLst>
                          </p:cTn>
                        </p:par>
                      </p:childTnLst>
                    </p:cTn>
                  </p:par>
                  <p:par>
                    <p:cTn id="66" fill="hold">
                      <p:stCondLst>
                        <p:cond delay="indefinite"/>
                      </p:stCondLst>
                      <p:childTnLst>
                        <p:par>
                          <p:cTn id="67" fill="hold">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250923"/>
                                        </p:tgtEl>
                                        <p:attrNameLst>
                                          <p:attrName>style.visibility</p:attrName>
                                        </p:attrNameLst>
                                      </p:cBhvr>
                                      <p:to>
                                        <p:strVal val="visible"/>
                                      </p:to>
                                    </p:set>
                                    <p:animEffect transition="in" filter="blinds(horizontal)">
                                      <p:cBhvr>
                                        <p:cTn id="70" dur="500"/>
                                        <p:tgtEl>
                                          <p:spTgt spid="250923"/>
                                        </p:tgtEl>
                                      </p:cBhvr>
                                    </p:animEffect>
                                  </p:childTnLst>
                                </p:cTn>
                              </p:par>
                              <p:par>
                                <p:cTn id="71" presetID="3" presetClass="entr" presetSubtype="10" fill="hold" grpId="0" nodeType="withEffect">
                                  <p:stCondLst>
                                    <p:cond delay="0"/>
                                  </p:stCondLst>
                                  <p:childTnLst>
                                    <p:set>
                                      <p:cBhvr>
                                        <p:cTn id="72" dur="1" fill="hold">
                                          <p:stCondLst>
                                            <p:cond delay="0"/>
                                          </p:stCondLst>
                                        </p:cTn>
                                        <p:tgtEl>
                                          <p:spTgt spid="250924"/>
                                        </p:tgtEl>
                                        <p:attrNameLst>
                                          <p:attrName>style.visibility</p:attrName>
                                        </p:attrNameLst>
                                      </p:cBhvr>
                                      <p:to>
                                        <p:strVal val="visible"/>
                                      </p:to>
                                    </p:set>
                                    <p:animEffect transition="in" filter="blinds(horizontal)">
                                      <p:cBhvr>
                                        <p:cTn id="73" dur="500"/>
                                        <p:tgtEl>
                                          <p:spTgt spid="250924"/>
                                        </p:tgtEl>
                                      </p:cBhvr>
                                    </p:animEffect>
                                  </p:childTnLst>
                                </p:cTn>
                              </p:par>
                            </p:childTnLst>
                          </p:cTn>
                        </p:par>
                      </p:childTnLst>
                    </p:cTn>
                  </p:par>
                  <p:par>
                    <p:cTn id="74" fill="hold">
                      <p:stCondLst>
                        <p:cond delay="indefinite"/>
                      </p:stCondLst>
                      <p:childTnLst>
                        <p:par>
                          <p:cTn id="75" fill="hold">
                            <p:stCondLst>
                              <p:cond delay="0"/>
                            </p:stCondLst>
                            <p:childTnLst>
                              <p:par>
                                <p:cTn id="76" presetID="3" presetClass="entr" presetSubtype="10" fill="hold" grpId="0" nodeType="clickEffect">
                                  <p:stCondLst>
                                    <p:cond delay="0"/>
                                  </p:stCondLst>
                                  <p:childTnLst>
                                    <p:set>
                                      <p:cBhvr>
                                        <p:cTn id="77" dur="1" fill="hold">
                                          <p:stCondLst>
                                            <p:cond delay="0"/>
                                          </p:stCondLst>
                                        </p:cTn>
                                        <p:tgtEl>
                                          <p:spTgt spid="250925"/>
                                        </p:tgtEl>
                                        <p:attrNameLst>
                                          <p:attrName>style.visibility</p:attrName>
                                        </p:attrNameLst>
                                      </p:cBhvr>
                                      <p:to>
                                        <p:strVal val="visible"/>
                                      </p:to>
                                    </p:set>
                                    <p:animEffect transition="in" filter="blinds(horizontal)">
                                      <p:cBhvr>
                                        <p:cTn id="78" dur="500"/>
                                        <p:tgtEl>
                                          <p:spTgt spid="250925"/>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250927"/>
                                        </p:tgtEl>
                                        <p:attrNameLst>
                                          <p:attrName>style.visibility</p:attrName>
                                        </p:attrNameLst>
                                      </p:cBhvr>
                                      <p:to>
                                        <p:strVal val="visible"/>
                                      </p:to>
                                    </p:set>
                                    <p:animEffect transition="in" filter="blinds(horizontal)">
                                      <p:cBhvr>
                                        <p:cTn id="83" dur="500"/>
                                        <p:tgtEl>
                                          <p:spTgt spid="2509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0906" grpId="0" animBg="1"/>
      <p:bldP spid="250907" grpId="0" bldLvl="0" animBg="1"/>
      <p:bldP spid="250908" grpId="0" bldLvl="0" animBg="1"/>
      <p:bldP spid="250909" grpId="0" animBg="1"/>
      <p:bldP spid="250910" grpId="0"/>
      <p:bldP spid="250911" grpId="0" animBg="1"/>
      <p:bldP spid="250912" grpId="0" bldLvl="0" animBg="1"/>
      <p:bldP spid="250913" grpId="0" animBg="1"/>
      <p:bldP spid="250914" grpId="0" bldLvl="0" animBg="1"/>
      <p:bldP spid="250915" grpId="0" animBg="1"/>
      <p:bldP spid="250916" grpId="0" bldLvl="0" animBg="1"/>
      <p:bldP spid="250917" grpId="0" animBg="1"/>
      <p:bldP spid="250918" grpId="0" bldLvl="0" animBg="1"/>
      <p:bldP spid="250919" grpId="0" animBg="1"/>
      <p:bldP spid="250920" grpId="0" animBg="1"/>
      <p:bldP spid="250921" grpId="0" animBg="1"/>
      <p:bldP spid="250922" grpId="0" animBg="1"/>
      <p:bldP spid="250923" grpId="0"/>
      <p:bldP spid="250924" grpId="0"/>
      <p:bldP spid="250925" grpId="0"/>
    </p:bldLst>
  </p:timing>
</p:sld>
</file>

<file path=ppt/tags/tag1.xml><?xml version="1.0" encoding="utf-8"?>
<p:tagLst xmlns:p="http://schemas.openxmlformats.org/presentationml/2006/main">
  <p:tag name="KSO_WM_DIAGRAM_VIRTUALLY_FRAME" val="{&quot;height&quot;:466.12503937007875,&quot;left&quot;:8.37503937007874,&quot;top&quot;:20.5,&quot;width&quot;:693.75}"/>
</p:tagLst>
</file>

<file path=ppt/tags/tag10.xml><?xml version="1.0" encoding="utf-8"?>
<p:tagLst xmlns:p="http://schemas.openxmlformats.org/presentationml/2006/main">
  <p:tag name="KSO_WM_DIAGRAM_VIRTUALLY_FRAME" val="{&quot;height&quot;:466.12503937007875,&quot;left&quot;:8.37503937007874,&quot;top&quot;:20.5,&quot;width&quot;:693.75}"/>
</p:tagLst>
</file>

<file path=ppt/tags/tag11.xml><?xml version="1.0" encoding="utf-8"?>
<p:tagLst xmlns:p="http://schemas.openxmlformats.org/presentationml/2006/main">
  <p:tag name="KSO_WM_DIAGRAM_VIRTUALLY_FRAME" val="{&quot;height&quot;:466.12503937007875,&quot;left&quot;:8.37503937007874,&quot;top&quot;:20.5,&quot;width&quot;:693.75}"/>
</p:tagLst>
</file>

<file path=ppt/tags/tag12.xml><?xml version="1.0" encoding="utf-8"?>
<p:tagLst xmlns:p="http://schemas.openxmlformats.org/presentationml/2006/main">
  <p:tag name="KSO_WM_DIAGRAM_VIRTUALLY_FRAME" val="{&quot;height&quot;:466.12503937007875,&quot;left&quot;:8.37503937007874,&quot;top&quot;:20.5,&quot;width&quot;:693.75}"/>
</p:tagLst>
</file>

<file path=ppt/tags/tag13.xml><?xml version="1.0" encoding="utf-8"?>
<p:tagLst xmlns:p="http://schemas.openxmlformats.org/presentationml/2006/main">
  <p:tag name="KSO_WM_DIAGRAM_VIRTUALLY_FRAME" val="{&quot;height&quot;:466.12503937007875,&quot;left&quot;:8.37503937007874,&quot;top&quot;:20.5,&quot;width&quot;:693.75}"/>
</p:tagLst>
</file>

<file path=ppt/tags/tag14.xml><?xml version="1.0" encoding="utf-8"?>
<p:tagLst xmlns:p="http://schemas.openxmlformats.org/presentationml/2006/main">
  <p:tag name="KSO_WM_DIAGRAM_VIRTUALLY_FRAME" val="{&quot;height&quot;:466.12503937007875,&quot;left&quot;:8.37503937007874,&quot;top&quot;:20.5,&quot;width&quot;:693.75}"/>
</p:tagLst>
</file>

<file path=ppt/tags/tag15.xml><?xml version="1.0" encoding="utf-8"?>
<p:tagLst xmlns:p="http://schemas.openxmlformats.org/presentationml/2006/main">
  <p:tag name="KSO_WM_DIAGRAM_VIRTUALLY_FRAME" val="{&quot;height&quot;:466.12503937007875,&quot;left&quot;:8.37503937007874,&quot;top&quot;:20.5,&quot;width&quot;:693.75}"/>
</p:tagLst>
</file>

<file path=ppt/tags/tag16.xml><?xml version="1.0" encoding="utf-8"?>
<p:tagLst xmlns:p="http://schemas.openxmlformats.org/presentationml/2006/main">
  <p:tag name="KSO_WM_DIAGRAM_VIRTUALLY_FRAME" val="{&quot;height&quot;:466.12503937007875,&quot;left&quot;:8.37503937007874,&quot;top&quot;:20.5,&quot;width&quot;:693.75}"/>
</p:tagLst>
</file>

<file path=ppt/tags/tag17.xml><?xml version="1.0" encoding="utf-8"?>
<p:tagLst xmlns:p="http://schemas.openxmlformats.org/presentationml/2006/main">
  <p:tag name="KSO_WM_DIAGRAM_VIRTUALLY_FRAME" val="{&quot;height&quot;:466.12503937007875,&quot;left&quot;:8.37503937007874,&quot;top&quot;:20.5,&quot;width&quot;:693.75}"/>
</p:tagLst>
</file>

<file path=ppt/tags/tag18.xml><?xml version="1.0" encoding="utf-8"?>
<p:tagLst xmlns:p="http://schemas.openxmlformats.org/presentationml/2006/main">
  <p:tag name="KSO_WM_DIAGRAM_VIRTUALLY_FRAME" val="{&quot;height&quot;:466.12503937007875,&quot;left&quot;:8.37503937007874,&quot;top&quot;:20.5,&quot;width&quot;:693.75}"/>
</p:tagLst>
</file>

<file path=ppt/tags/tag19.xml><?xml version="1.0" encoding="utf-8"?>
<p:tagLst xmlns:p="http://schemas.openxmlformats.org/presentationml/2006/main">
  <p:tag name="KSO_WM_DIAGRAM_VIRTUALLY_FRAME" val="{&quot;height&quot;:466.12503937007875,&quot;left&quot;:8.37503937007874,&quot;top&quot;:20.5,&quot;width&quot;:693.75}"/>
</p:tagLst>
</file>

<file path=ppt/tags/tag2.xml><?xml version="1.0" encoding="utf-8"?>
<p:tagLst xmlns:p="http://schemas.openxmlformats.org/presentationml/2006/main">
  <p:tag name="KSO_WM_DIAGRAM_VIRTUALLY_FRAME" val="{&quot;height&quot;:466.12503937007875,&quot;left&quot;:8.37503937007874,&quot;top&quot;:20.5,&quot;width&quot;:693.75}"/>
</p:tagLst>
</file>

<file path=ppt/tags/tag20.xml><?xml version="1.0" encoding="utf-8"?>
<p:tagLst xmlns:p="http://schemas.openxmlformats.org/presentationml/2006/main">
  <p:tag name="KSO_WM_DIAGRAM_VIRTUALLY_FRAME" val="{&quot;height&quot;:466.12503937007875,&quot;left&quot;:8.37503937007874,&quot;top&quot;:20.5,&quot;width&quot;:693.75}"/>
</p:tagLst>
</file>

<file path=ppt/tags/tag21.xml><?xml version="1.0" encoding="utf-8"?>
<p:tagLst xmlns:p="http://schemas.openxmlformats.org/presentationml/2006/main">
  <p:tag name="KSO_WM_DIAGRAM_VIRTUALLY_FRAME" val="{&quot;height&quot;:466.12503937007875,&quot;left&quot;:8.37503937007874,&quot;top&quot;:20.5,&quot;width&quot;:693.75}"/>
</p:tagLst>
</file>

<file path=ppt/tags/tag22.xml><?xml version="1.0" encoding="utf-8"?>
<p:tagLst xmlns:p="http://schemas.openxmlformats.org/presentationml/2006/main">
  <p:tag name="KSO_WM_DIAGRAM_VIRTUALLY_FRAME" val="{&quot;height&quot;:466.12503937007875,&quot;left&quot;:8.37503937007874,&quot;top&quot;:20.5,&quot;width&quot;:693.75}"/>
</p:tagLst>
</file>

<file path=ppt/tags/tag23.xml><?xml version="1.0" encoding="utf-8"?>
<p:tagLst xmlns:p="http://schemas.openxmlformats.org/presentationml/2006/main">
  <p:tag name="KSO_WM_DIAGRAM_VIRTUALLY_FRAME" val="{&quot;height&quot;:466.12503937007875,&quot;left&quot;:8.37503937007874,&quot;top&quot;:20.5,&quot;width&quot;:693.75}"/>
</p:tagLst>
</file>

<file path=ppt/tags/tag24.xml><?xml version="1.0" encoding="utf-8"?>
<p:tagLst xmlns:p="http://schemas.openxmlformats.org/presentationml/2006/main">
  <p:tag name="KSO_WM_DIAGRAM_VIRTUALLY_FRAME" val="{&quot;height&quot;:466.12503937007875,&quot;left&quot;:8.37503937007874,&quot;top&quot;:20.5,&quot;width&quot;:693.75}"/>
</p:tagLst>
</file>

<file path=ppt/tags/tag25.xml><?xml version="1.0" encoding="utf-8"?>
<p:tagLst xmlns:p="http://schemas.openxmlformats.org/presentationml/2006/main">
  <p:tag name="KSO_WM_DIAGRAM_VIRTUALLY_FRAME" val="{&quot;height&quot;:466.12503937007875,&quot;left&quot;:8.37503937007874,&quot;top&quot;:20.5,&quot;width&quot;:693.75}"/>
</p:tagLst>
</file>

<file path=ppt/tags/tag26.xml><?xml version="1.0" encoding="utf-8"?>
<p:tagLst xmlns:p="http://schemas.openxmlformats.org/presentationml/2006/main">
  <p:tag name="commondata" val="eyJoZGlkIjoiZjVmMjY0YzIwNTBiNTZmOTQ0OGQ3YzlmYmFhMDc0M2YifQ=="/>
</p:tagLst>
</file>

<file path=ppt/tags/tag3.xml><?xml version="1.0" encoding="utf-8"?>
<p:tagLst xmlns:p="http://schemas.openxmlformats.org/presentationml/2006/main">
  <p:tag name="KSO_WM_DIAGRAM_VIRTUALLY_FRAME" val="{&quot;height&quot;:466.12503937007875,&quot;left&quot;:8.37503937007874,&quot;top&quot;:20.5,&quot;width&quot;:693.75}"/>
</p:tagLst>
</file>

<file path=ppt/tags/tag4.xml><?xml version="1.0" encoding="utf-8"?>
<p:tagLst xmlns:p="http://schemas.openxmlformats.org/presentationml/2006/main">
  <p:tag name="KSO_WM_DIAGRAM_VIRTUALLY_FRAME" val="{&quot;height&quot;:466.12503937007875,&quot;left&quot;:8.37503937007874,&quot;top&quot;:20.5,&quot;width&quot;:693.75}"/>
</p:tagLst>
</file>

<file path=ppt/tags/tag5.xml><?xml version="1.0" encoding="utf-8"?>
<p:tagLst xmlns:p="http://schemas.openxmlformats.org/presentationml/2006/main">
  <p:tag name="KSO_WM_DIAGRAM_VIRTUALLY_FRAME" val="{&quot;height&quot;:466.12503937007875,&quot;left&quot;:8.37503937007874,&quot;top&quot;:20.5,&quot;width&quot;:693.75}"/>
</p:tagLst>
</file>

<file path=ppt/tags/tag6.xml><?xml version="1.0" encoding="utf-8"?>
<p:tagLst xmlns:p="http://schemas.openxmlformats.org/presentationml/2006/main">
  <p:tag name="KSO_WM_DIAGRAM_VIRTUALLY_FRAME" val="{&quot;height&quot;:466.12503937007875,&quot;left&quot;:8.37503937007874,&quot;top&quot;:20.5,&quot;width&quot;:693.75}"/>
</p:tagLst>
</file>

<file path=ppt/tags/tag7.xml><?xml version="1.0" encoding="utf-8"?>
<p:tagLst xmlns:p="http://schemas.openxmlformats.org/presentationml/2006/main">
  <p:tag name="KSO_WM_DIAGRAM_VIRTUALLY_FRAME" val="{&quot;height&quot;:466.12503937007875,&quot;left&quot;:8.37503937007874,&quot;top&quot;:20.5,&quot;width&quot;:693.75}"/>
</p:tagLst>
</file>

<file path=ppt/tags/tag8.xml><?xml version="1.0" encoding="utf-8"?>
<p:tagLst xmlns:p="http://schemas.openxmlformats.org/presentationml/2006/main">
  <p:tag name="KSO_WM_DIAGRAM_VIRTUALLY_FRAME" val="{&quot;height&quot;:466.12503937007875,&quot;left&quot;:8.37503937007874,&quot;top&quot;:20.5,&quot;width&quot;:693.75}"/>
</p:tagLst>
</file>

<file path=ppt/tags/tag9.xml><?xml version="1.0" encoding="utf-8"?>
<p:tagLst xmlns:p="http://schemas.openxmlformats.org/presentationml/2006/main">
  <p:tag name="KSO_WM_DIAGRAM_VIRTUALLY_FRAME" val="{&quot;height&quot;:466.12503937007875,&quot;left&quot;:8.37503937007874,&quot;top&quot;:20.5,&quot;width&quot;:693.75}"/>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3">
  <a:themeElements>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hapter-3">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altLang="en-US" sz="2800" b="1" i="0" u="none" strike="noStrike" cap="none" normalizeH="0" baseline="0" smtClean="0">
            <a:ln>
              <a:noFill/>
            </a:ln>
            <a:solidFill>
              <a:schemeClr val="tx1"/>
            </a:solidFill>
            <a:effectLst/>
            <a:latin typeface="Times New Roman" panose="02020603050405020304" pitchFamily="18" charset="0"/>
            <a:ea typeface="宋体" panose="02010600030101010101" pitchFamily="2" charset="-122"/>
          </a:defRPr>
        </a:defPPr>
      </a:lstStyle>
    </a:lnDef>
  </a:objectDefaults>
  <a:extraClrSchemeLst>
    <a:extraClrScheme>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hapter-3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hapter-3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hapter-3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hapter-3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hapter-3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hapter-3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hapter-3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hapter-3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hapter-3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hapter-3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hapter-3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后工物理模板100">
  <a:themeElements>
    <a:clrScheme name="后工物理模板1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后工物理模板100">
      <a:majorFont>
        <a:latin typeface="Times New Roman"/>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后工物理模板100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后工物理模板100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后工物理模板100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后工物理模板100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后工物理模板100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后工物理模板100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后工物理模板100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默认设计模板">
  <a:themeElements>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默认设计模板">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默认设计模板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默认设计模板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默认设计模板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默认设计模板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默认设计模板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默认设计模板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默认设计模板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默认设计模板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1_chapter-3">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fontScheme name="">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raClrSchemeLst>
    <a:extraClrScheme>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9EDEE"/>
        </a:accent5>
        <a:accent6>
          <a:srgbClr val="2D2D89"/>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4"/>
        </a:accent5>
        <a:accent6>
          <a:srgbClr val="E5895B"/>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7B7E5"/>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
        <a:dk1>
          <a:srgbClr val="000000"/>
        </a:dk1>
        <a:lt1>
          <a:srgbClr val="DEF6F1"/>
        </a:lt1>
        <a:dk2>
          <a:srgbClr val="000000"/>
        </a:dk2>
        <a:lt2>
          <a:srgbClr val="969696"/>
        </a:lt2>
        <a:accent1>
          <a:srgbClr val="FFFFFF"/>
        </a:accent1>
        <a:accent2>
          <a:srgbClr val="8DC6FF"/>
        </a:accent2>
        <a:accent3>
          <a:srgbClr val="EBFAF7"/>
        </a:accent3>
        <a:accent4>
          <a:srgbClr val="000000"/>
        </a:accent4>
        <a:accent5>
          <a:srgbClr val="FFFFFF"/>
        </a:accent5>
        <a:accent6>
          <a:srgbClr val="7EB1E5"/>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7B7"/>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
        <a:dk1>
          <a:srgbClr val="FFFFFF"/>
        </a:dk1>
        <a:lt1>
          <a:srgbClr val="008080"/>
        </a:lt1>
        <a:dk2>
          <a:srgbClr val="FFFF99"/>
        </a:dk2>
        <a:lt2>
          <a:srgbClr val="005A58"/>
        </a:lt2>
        <a:accent1>
          <a:srgbClr val="006462"/>
        </a:accent1>
        <a:accent2>
          <a:srgbClr val="6D6FC7"/>
        </a:accent2>
        <a:accent3>
          <a:srgbClr val="AAC1C1"/>
        </a:accent3>
        <a:accent4>
          <a:srgbClr val="DCDCDC"/>
        </a:accent4>
        <a:accent5>
          <a:srgbClr val="AAB8B8"/>
        </a:accent5>
        <a:accent6>
          <a:srgbClr val="6163B2"/>
        </a:accent6>
        <a:hlink>
          <a:srgbClr val="00FFFF"/>
        </a:hlink>
        <a:folHlink>
          <a:srgbClr val="00FF00"/>
        </a:folHlink>
      </a:clrScheme>
      <a:clrMap bg1="lt1" tx1="dk1" bg2="lt2" tx2="dk2" accent1="accent1" accent2="accent2" accent3="accent3" accent4="accent4" accent5="accent5" accent6="accent6" hlink="hlink" folHlink="folHlink"/>
    </a:extraClrScheme>
    <a:extraClrScheme>
      <a:clrScheme name="">
        <a:dk1>
          <a:srgbClr val="FFFFFF"/>
        </a:dk1>
        <a:lt1>
          <a:srgbClr val="800000"/>
        </a:lt1>
        <a:dk2>
          <a:srgbClr val="DFD293"/>
        </a:dk2>
        <a:lt2>
          <a:srgbClr val="5C1F00"/>
        </a:lt2>
        <a:accent1>
          <a:srgbClr val="CC3300"/>
        </a:accent1>
        <a:accent2>
          <a:srgbClr val="BE7960"/>
        </a:accent2>
        <a:accent3>
          <a:srgbClr val="C1AAAA"/>
        </a:accent3>
        <a:accent4>
          <a:srgbClr val="DCDCDC"/>
        </a:accent4>
        <a:accent5>
          <a:srgbClr val="E2ADAA"/>
        </a:accent5>
        <a:accent6>
          <a:srgbClr val="AA6C55"/>
        </a:accent6>
        <a:hlink>
          <a:srgbClr val="FFFF99"/>
        </a:hlink>
        <a:folHlink>
          <a:srgbClr val="D3A219"/>
        </a:folHlink>
      </a:clrScheme>
      <a:clrMap bg1="lt1" tx1="dk1" bg2="lt2" tx2="dk2" accent1="accent1" accent2="accent2" accent3="accent3" accent4="accent4" accent5="accent5" accent6="accent6" hlink="hlink" folHlink="folHlink"/>
    </a:extraClrScheme>
    <a:extraClrScheme>
      <a:clrScheme name="">
        <a:dk1>
          <a:srgbClr val="FFFFFF"/>
        </a:dk1>
        <a:lt1>
          <a:srgbClr val="000099"/>
        </a:lt1>
        <a:dk2>
          <a:srgbClr val="CCFFFF"/>
        </a:dk2>
        <a:lt2>
          <a:srgbClr val="003366"/>
        </a:lt2>
        <a:accent1>
          <a:srgbClr val="3366CC"/>
        </a:accent1>
        <a:accent2>
          <a:srgbClr val="00B000"/>
        </a:accent2>
        <a:accent3>
          <a:srgbClr val="AAAACA"/>
        </a:accent3>
        <a:accent4>
          <a:srgbClr val="DCDCDC"/>
        </a:accent4>
        <a:accent5>
          <a:srgbClr val="ADB9E2"/>
        </a:accent5>
        <a:accent6>
          <a:srgbClr val="009D00"/>
        </a:accent6>
        <a:hlink>
          <a:srgbClr val="66CCFF"/>
        </a:hlink>
        <a:folHlink>
          <a:srgbClr val="FFE701"/>
        </a:folHlink>
      </a:clrScheme>
      <a:clrMap bg1="lt1" tx1="dk1" bg2="lt2" tx2="dk2" accent1="accent1" accent2="accent2" accent3="accent3" accent4="accent4" accent5="accent5" accent6="accent6" hlink="hlink" folHlink="folHlink"/>
    </a:extraClrScheme>
    <a:extraClrScheme>
      <a:clrScheme name="">
        <a:dk1>
          <a:srgbClr val="FFFFFF"/>
        </a:dk1>
        <a:lt1>
          <a:srgbClr val="000000"/>
        </a:lt1>
        <a:dk2>
          <a:srgbClr val="E3EBF1"/>
        </a:dk2>
        <a:lt2>
          <a:srgbClr val="336699"/>
        </a:lt2>
        <a:accent1>
          <a:srgbClr val="003399"/>
        </a:accent1>
        <a:accent2>
          <a:srgbClr val="468A4B"/>
        </a:accent2>
        <a:accent3>
          <a:srgbClr val="AAAAAA"/>
        </a:accent3>
        <a:accent4>
          <a:srgbClr val="DCDCDC"/>
        </a:accent4>
        <a:accent5>
          <a:srgbClr val="AAADCA"/>
        </a:accent5>
        <a:accent6>
          <a:srgbClr val="3E7B43"/>
        </a:accent6>
        <a:hlink>
          <a:srgbClr val="66CCFF"/>
        </a:hlink>
        <a:folHlink>
          <a:srgbClr val="F0E500"/>
        </a:folHlink>
      </a:clrScheme>
      <a:clrMap bg1="lt1" tx1="dk1" bg2="lt2" tx2="dk2" accent1="accent1" accent2="accent2" accent3="accent3" accent4="accent4" accent5="accent5" accent6="accent6" hlink="hlink" folHlink="folHlink"/>
    </a:extraClrScheme>
    <a:extraClrScheme>
      <a:clrScheme name="">
        <a:dk1>
          <a:srgbClr val="FFFFFF"/>
        </a:dk1>
        <a:lt1>
          <a:srgbClr val="686B5D"/>
        </a:lt1>
        <a:dk2>
          <a:srgbClr val="D1D1CB"/>
        </a:dk2>
        <a:lt2>
          <a:srgbClr val="777777"/>
        </a:lt2>
        <a:accent1>
          <a:srgbClr val="909082"/>
        </a:accent1>
        <a:accent2>
          <a:srgbClr val="809EA8"/>
        </a:accent2>
        <a:accent3>
          <a:srgbClr val="B9BAB6"/>
        </a:accent3>
        <a:accent4>
          <a:srgbClr val="DCDCDC"/>
        </a:accent4>
        <a:accent5>
          <a:srgbClr val="C7C7C1"/>
        </a:accent5>
        <a:accent6>
          <a:srgbClr val="728D96"/>
        </a:accent6>
        <a:hlink>
          <a:srgbClr val="FFCC66"/>
        </a:hlink>
        <a:folHlink>
          <a:srgbClr val="E9DCB9"/>
        </a:folHlink>
      </a:clrScheme>
      <a:clrMap bg1="lt1" tx1="dk1" bg2="lt2" tx2="dk2" accent1="accent1" accent2="accent2" accent3="accent3" accent4="accent4" accent5="accent5" accent6="accent6" hlink="hlink" folHlink="folHlink"/>
    </a:extraClrScheme>
    <a:extraClrScheme>
      <a:clrScheme name="">
        <a:dk1>
          <a:srgbClr val="FFFFFF"/>
        </a:dk1>
        <a:lt1>
          <a:srgbClr val="666699"/>
        </a:lt1>
        <a:dk2>
          <a:srgbClr val="FFFFFF"/>
        </a:dk2>
        <a:lt2>
          <a:srgbClr val="3E3E5C"/>
        </a:lt2>
        <a:accent1>
          <a:srgbClr val="60597B"/>
        </a:accent1>
        <a:accent2>
          <a:srgbClr val="6666FF"/>
        </a:accent2>
        <a:accent3>
          <a:srgbClr val="B9B9CA"/>
        </a:accent3>
        <a:accent4>
          <a:srgbClr val="DCDCDC"/>
        </a:accent4>
        <a:accent5>
          <a:srgbClr val="B7B5BF"/>
        </a:accent5>
        <a:accent6>
          <a:srgbClr val="5B5BE5"/>
        </a:accent6>
        <a:hlink>
          <a:srgbClr val="99CCFF"/>
        </a:hlink>
        <a:folHlink>
          <a:srgbClr val="FFFF99"/>
        </a:folHlink>
      </a:clrScheme>
      <a:clrMap bg1="lt1" tx1="dk1" bg2="lt2" tx2="dk2" accent1="accent1" accent2="accent2" accent3="accent3" accent4="accent4" accent5="accent5" accent6="accent6" hlink="hlink" folHlink="folHlink"/>
    </a:extraClrScheme>
    <a:extraClrScheme>
      <a:clrScheme name="">
        <a:dk1>
          <a:srgbClr val="FFFFFF"/>
        </a:dk1>
        <a:lt1>
          <a:srgbClr val="523E26"/>
        </a:lt1>
        <a:dk2>
          <a:srgbClr val="DFC08D"/>
        </a:dk2>
        <a:lt2>
          <a:srgbClr val="2D2015"/>
        </a:lt2>
        <a:accent1>
          <a:srgbClr val="8C7B70"/>
        </a:accent1>
        <a:accent2>
          <a:srgbClr val="8F5F2F"/>
        </a:accent2>
        <a:accent3>
          <a:srgbClr val="B3AFAB"/>
        </a:accent3>
        <a:accent4>
          <a:srgbClr val="DCDCDC"/>
        </a:accent4>
        <a:accent5>
          <a:srgbClr val="C5BFBC"/>
        </a:accent5>
        <a:accent6>
          <a:srgbClr val="805529"/>
        </a:accent6>
        <a:hlink>
          <a:srgbClr val="CCB400"/>
        </a:hlink>
        <a:folHlink>
          <a:srgbClr val="8C9EA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chapter-3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themeOverride>
</file>

<file path=docProps/app.xml><?xml version="1.0" encoding="utf-8"?>
<Properties xmlns="http://schemas.openxmlformats.org/officeDocument/2006/extended-properties" xmlns:vt="http://schemas.openxmlformats.org/officeDocument/2006/docPropsVTypes">
  <TotalTime>0</TotalTime>
  <Words>3605</Words>
  <Application>WPS 演示</Application>
  <PresentationFormat>全屏显示(4:3)</PresentationFormat>
  <Paragraphs>381</Paragraphs>
  <Slides>31</Slides>
  <Notes>3</Notes>
  <HiddenSlides>0</HiddenSlides>
  <MMClips>2</MMClips>
  <ScaleCrop>false</ScaleCrop>
  <HeadingPairs>
    <vt:vector size="8" baseType="variant">
      <vt:variant>
        <vt:lpstr>已用的字体</vt:lpstr>
      </vt:variant>
      <vt:variant>
        <vt:i4>10</vt:i4>
      </vt:variant>
      <vt:variant>
        <vt:lpstr>主题</vt:lpstr>
      </vt:variant>
      <vt:variant>
        <vt:i4>5</vt:i4>
      </vt:variant>
      <vt:variant>
        <vt:lpstr>嵌入 OLE 服务器</vt:lpstr>
      </vt:variant>
      <vt:variant>
        <vt:i4>117</vt:i4>
      </vt:variant>
      <vt:variant>
        <vt:lpstr>幻灯片标题</vt:lpstr>
      </vt:variant>
      <vt:variant>
        <vt:i4>31</vt:i4>
      </vt:variant>
    </vt:vector>
  </HeadingPairs>
  <TitlesOfParts>
    <vt:vector size="163" baseType="lpstr">
      <vt:lpstr>Arial</vt:lpstr>
      <vt:lpstr>宋体</vt:lpstr>
      <vt:lpstr>Wingdings</vt:lpstr>
      <vt:lpstr>Times New Roman</vt:lpstr>
      <vt:lpstr>楷体_GB2312</vt:lpstr>
      <vt:lpstr>新宋体</vt:lpstr>
      <vt:lpstr>Symbol</vt:lpstr>
      <vt:lpstr>Calibri</vt:lpstr>
      <vt:lpstr>微软雅黑</vt:lpstr>
      <vt:lpstr>Arial Unicode MS</vt:lpstr>
      <vt:lpstr>Office 主题​​</vt:lpstr>
      <vt:lpstr>chapter-3</vt:lpstr>
      <vt:lpstr>后工物理模板100</vt:lpstr>
      <vt:lpstr>默认设计模板</vt:lpstr>
      <vt:lpstr>1_chapter-3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Equation.DSMT4</vt:lpstr>
      <vt:lpstr>Equation.3</vt:lpstr>
      <vt:lpstr>Equation.DSMT4</vt:lpstr>
      <vt:lpstr>Equation.DSMT4</vt:lpstr>
      <vt:lpstr>Equation.DSMT4</vt:lpstr>
      <vt:lpstr>Equation.DSMT4</vt:lpstr>
      <vt:lpstr>Equation.DSMT4</vt:lpstr>
      <vt:lpstr>Equation.DSMT4</vt:lpstr>
      <vt:lpstr>Equation.DSMT4</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Equation.DSMT4</vt:lpstr>
      <vt:lpstr>Equation.3</vt:lpstr>
      <vt:lpstr>Equation.3</vt:lpstr>
      <vt:lpstr>Equation.DSMT4</vt:lpstr>
      <vt:lpstr>Equation.3</vt:lpstr>
      <vt:lpstr>Equation.3</vt:lpstr>
      <vt:lpstr>Equation.3</vt:lpstr>
      <vt:lpstr>Equation.DSMT4</vt:lpstr>
      <vt:lpstr>Equation.DSMT4</vt:lpstr>
      <vt:lpstr>Equation.DSMT4</vt:lpstr>
      <vt:lpstr>Equation.DSMT4</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wyp</dc:creator>
  <cp:lastModifiedBy>螺丝姐</cp:lastModifiedBy>
  <cp:revision>37</cp:revision>
  <dcterms:created xsi:type="dcterms:W3CDTF">2016-02-26T13:27:00Z</dcterms:created>
  <dcterms:modified xsi:type="dcterms:W3CDTF">2024-02-27T12:53:00Z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2052-12.1.0.16388</vt:lpwstr>
  </property>
  <property fmtid="{D5CDD505-2E9C-101B-9397-08002B2CF9AE}" pid="3" name="ICV">
    <vt:lpwstr>AE9476B1F5354B22913936711669B5AB_12</vt:lpwstr>
  </property>
</Properties>
</file>